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62" r:id="rId2"/>
    <p:sldId id="348" r:id="rId3"/>
    <p:sldId id="322" r:id="rId4"/>
    <p:sldId id="342" r:id="rId5"/>
    <p:sldId id="300" r:id="rId6"/>
    <p:sldId id="323" r:id="rId7"/>
    <p:sldId id="347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1597E0"/>
    <a:srgbClr val="1894DE"/>
    <a:srgbClr val="FCF7E3"/>
    <a:srgbClr val="FFFFFF"/>
    <a:srgbClr val="B7D545"/>
    <a:srgbClr val="CCECFF"/>
    <a:srgbClr val="F57F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60" d="100"/>
          <a:sy n="60" d="100"/>
        </p:scale>
        <p:origin x="-162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  <a:t>2018-6-2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3624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  <a:t>6/2/2018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6D95434A-1094-4C26-ADA4-1AB6210859AE}" type="slidenum">
              <a:rPr kumimoji="0" lang="en-US" smtClean="0"/>
              <a:t>‹#›</a:t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  <a:t>2018-6-2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  <a:t>2018-6-2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t>2018-6-2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9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86980"/>
            <a:ext cx="175736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  <a:t>2018-6-2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t>2018-6-2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9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84042" y="120651"/>
            <a:ext cx="175736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  <a:t>6/2/2018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6D95434A-1094-4C26-ADA4-1AB6210859AE}" type="slidenum">
              <a:rPr kumimoji="0" lang="en-US" smtClean="0"/>
              <a:t>‹#›</a:t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  <a:t>2018-6-2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  <a:t>2018-6-2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  <a:t>2018-6-2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  <a:t>2018-6-2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  <a:t>2018-6-2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  <a:t>2018-6-2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  <a:t>2018-6-2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  <a:t>6/2/2018</a:t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  <a:t>‹#›</a:t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>
    <p:pull dir="d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png"/><Relationship Id="rId7" Type="http://schemas.openxmlformats.org/officeDocument/2006/relationships/image" Target="../media/image7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11" Type="http://schemas.openxmlformats.org/officeDocument/2006/relationships/image" Target="../media/image2.png"/><Relationship Id="rId5" Type="http://schemas.openxmlformats.org/officeDocument/2006/relationships/image" Target="../media/image5.png"/><Relationship Id="rId10" Type="http://schemas.openxmlformats.org/officeDocument/2006/relationships/image" Target="../media/image10.emf"/><Relationship Id="rId4" Type="http://schemas.openxmlformats.org/officeDocument/2006/relationships/image" Target="../media/image4.png"/><Relationship Id="rId9" Type="http://schemas.openxmlformats.org/officeDocument/2006/relationships/image" Target="../media/image9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4.png"/><Relationship Id="rId7" Type="http://schemas.openxmlformats.org/officeDocument/2006/relationships/image" Target="../media/image17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7.emf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267744" y="1988840"/>
            <a:ext cx="4847822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我们做朋友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4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36497" y="2982119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6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4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81338" y="5026025"/>
            <a:ext cx="1116012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5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46688" y="4462463"/>
            <a:ext cx="1330325" cy="192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2" descr="C:\Documents and Settings\Administrator\桌面\五洲时代天华Logo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07988" y="168275"/>
            <a:ext cx="261778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谈话导入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836712"/>
            <a:ext cx="417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09575" y="1305560"/>
            <a:ext cx="5025390" cy="42462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3105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本次口语交际的话题是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“我们做朋友”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，要求向还不太熟悉的同学做个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自我介绍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，跟他们聊聊天，成为新朋友。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2600" y="2221230"/>
            <a:ext cx="2816225" cy="281622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交际方法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783593"/>
            <a:ext cx="7560840" cy="33530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3050" indent="-273050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找个合适的同学，或者面向全班同学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，做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个自我介绍，内容包括自己的姓名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、年龄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、特长、性格特点等。</a:t>
            </a:r>
          </a:p>
          <a:p>
            <a:pPr marL="273050" indent="-273050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询问他人的基本情况，加深了解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73050" indent="-273050"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说话时要看着对方的眼睛，注意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口齿清晰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，声音洪亮，让别人能听懂你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要表达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的意思；别人讲话时，要保持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安静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，用心倾听。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6035" y="3724910"/>
            <a:ext cx="3047365" cy="2286000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"/>
          <p:cNvSpPr txBox="1">
            <a:spLocks noChangeArrowheads="1"/>
          </p:cNvSpPr>
          <p:nvPr/>
        </p:nvSpPr>
        <p:spPr bwMode="auto">
          <a:xfrm>
            <a:off x="1097007" y="128729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我说你做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428624" y="843023"/>
            <a:ext cx="7959800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</a:rPr>
              <a:t>规则：</a:t>
            </a:r>
          </a:p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一个人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发指令，其他人做动作。</a:t>
            </a:r>
          </a:p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大声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说，让别人听得见。</a:t>
            </a:r>
          </a:p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听别人说话。</a:t>
            </a:r>
          </a:p>
        </p:txBody>
      </p:sp>
      <p:pic>
        <p:nvPicPr>
          <p:cNvPr id="2049" name="Picture 1" descr="C:\Users\Administrator\AppData\Roaming\Tencent\Users\56229019\QQ\WinTemp\RichOle\C$SF9DZ7D~F[H8S]9SEB0_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9144000" cy="3351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交际范例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1580" y="1259175"/>
            <a:ext cx="7560840" cy="21330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300" b="1" dirty="0" smtClean="0">
                <a:solidFill>
                  <a:srgbClr val="C00000"/>
                </a:solidFill>
                <a:latin typeface="FZSHK--GBK1-0"/>
              </a:rPr>
              <a:t>李伊莎：</a:t>
            </a:r>
            <a:r>
              <a:rPr lang="zh-CN" altLang="en-US" sz="2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大家好，我</a:t>
            </a:r>
            <a:r>
              <a:rPr lang="zh-CN" altLang="en-US" sz="23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叫李伊莎，今年</a:t>
            </a:r>
            <a:r>
              <a:rPr lang="zh-CN" altLang="en-US" sz="2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六岁半了。我是一个善良可爱的小</a:t>
            </a:r>
            <a:r>
              <a:rPr lang="zh-CN" altLang="en-US" sz="23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女孩</a:t>
            </a:r>
            <a:r>
              <a:rPr lang="zh-CN" altLang="en-US" sz="2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，乐于帮助别人。我</a:t>
            </a:r>
            <a:r>
              <a:rPr lang="zh-CN" altLang="en-US" sz="23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喜欢跳舞、</a:t>
            </a:r>
            <a:r>
              <a:rPr lang="zh-CN" altLang="en-US" sz="2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做手工</a:t>
            </a:r>
            <a:r>
              <a:rPr lang="zh-CN" altLang="en-US" sz="23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、唱歌。</a:t>
            </a:r>
            <a:r>
              <a:rPr lang="zh-CN" altLang="en-US" sz="2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我的梦想是长大了当</a:t>
            </a:r>
            <a:r>
              <a:rPr lang="zh-CN" altLang="en-US" sz="23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一名舞蹈家，</a:t>
            </a:r>
            <a:r>
              <a:rPr lang="zh-CN" altLang="en-US" sz="2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为国争光。希望能和大家做朋友</a:t>
            </a:r>
            <a:r>
              <a:rPr lang="zh-CN" altLang="en-US" sz="23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3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3" name="Picture 1" descr="C:\Users\Administrator\AppData\Roaming\Tencent\Users\56229019\QQ\WinTemp\RichOle\~KIU8X6]}J%LP@Z]K`_R(N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41391"/>
            <a:ext cx="9144000" cy="3411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交际范例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1580" y="1259175"/>
            <a:ext cx="7560840" cy="221599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300" b="1" dirty="0" smtClean="0">
                <a:solidFill>
                  <a:srgbClr val="7030A0"/>
                </a:solidFill>
                <a:latin typeface="FZSHK--GBK1-0"/>
              </a:rPr>
              <a:t>刘方正</a:t>
            </a:r>
            <a:r>
              <a:rPr lang="zh-CN" altLang="en-US" sz="2300" b="1" dirty="0">
                <a:solidFill>
                  <a:srgbClr val="7030A0"/>
                </a:solidFill>
                <a:latin typeface="FZSHK--GBK1-0"/>
              </a:rPr>
              <a:t>：</a:t>
            </a:r>
            <a:r>
              <a:rPr lang="zh-CN" altLang="en-US" sz="2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我叫刘方正，爸爸妈妈</a:t>
            </a:r>
            <a:r>
              <a:rPr lang="zh-CN" altLang="en-US" sz="23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希望</a:t>
            </a:r>
            <a:r>
              <a:rPr lang="zh-CN" altLang="en-US" sz="2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我能成为一个正直的人。我今年六</a:t>
            </a:r>
            <a:r>
              <a:rPr lang="zh-CN" altLang="en-US" sz="23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岁了</a:t>
            </a:r>
            <a:r>
              <a:rPr lang="zh-CN" altLang="en-US" sz="2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，因为吃饭挑食，所以长得瘦瘦的。</a:t>
            </a:r>
          </a:p>
          <a:p>
            <a:pPr>
              <a:lnSpc>
                <a:spcPct val="150000"/>
              </a:lnSpc>
            </a:pPr>
            <a:r>
              <a:rPr lang="zh-CN" altLang="en-US" sz="2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我活泼好动，喜欢打篮球、画画，更</a:t>
            </a:r>
            <a:r>
              <a:rPr lang="zh-CN" altLang="en-US" sz="23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喜欢</a:t>
            </a:r>
            <a:r>
              <a:rPr lang="zh-CN" altLang="en-US" sz="2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养小动物。希望你们能喜欢我。　</a:t>
            </a:r>
          </a:p>
        </p:txBody>
      </p:sp>
      <p:pic>
        <p:nvPicPr>
          <p:cNvPr id="2" name="Picture 1" descr="C:\Users\Administrator\AppData\Roaming\Tencent\Users\56229019\QQ\WinTemp\RichOle\@71F5A2S_$I(~JK2KATYW%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6806" y="2894228"/>
            <a:ext cx="5750390" cy="33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13" y="5262563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3438" y="622458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2" name="Picture 2" descr="C:\Documents and Settings\Administrator\桌面\五洲时代天华Logo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42050" y="177800"/>
            <a:ext cx="2617788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280</Words>
  <Application>Microsoft Office PowerPoint</Application>
  <PresentationFormat>全屏显示(4:3)</PresentationFormat>
  <Paragraphs>19</Paragraphs>
  <Slides>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微软用户</cp:lastModifiedBy>
  <cp:revision>357</cp:revision>
  <dcterms:created xsi:type="dcterms:W3CDTF">2017-05-17T10:13:00Z</dcterms:created>
  <dcterms:modified xsi:type="dcterms:W3CDTF">2018-06-02T02:37:30Z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