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0" r:id="rId2"/>
    <p:sldId id="257" r:id="rId3"/>
    <p:sldId id="315" r:id="rId4"/>
    <p:sldId id="281" r:id="rId5"/>
    <p:sldId id="324" r:id="rId6"/>
    <p:sldId id="325" r:id="rId7"/>
    <p:sldId id="320" r:id="rId8"/>
    <p:sldId id="326" r:id="rId9"/>
    <p:sldId id="312" r:id="rId10"/>
    <p:sldId id="296" r:id="rId11"/>
    <p:sldId id="328" r:id="rId12"/>
    <p:sldId id="327" r:id="rId13"/>
    <p:sldId id="329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66006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53" autoAdjust="0"/>
    <p:restoredTop sz="94660"/>
  </p:normalViewPr>
  <p:slideViewPr>
    <p:cSldViewPr snapToGrid="0">
      <p:cViewPr varScale="1">
        <p:scale>
          <a:sx n="70" d="100"/>
          <a:sy n="70" d="100"/>
        </p:scale>
        <p:origin x="516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920E6-E174-4C62-B306-CC25586428BF}" type="datetimeFigureOut">
              <a:rPr lang="zh-CN" altLang="en-US"/>
              <a:pPr>
                <a:defRPr/>
              </a:pPr>
              <a:t>2018/2/26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0D80E-F818-48C7-A4E6-2691551B7D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79418-3A04-41CA-A951-5539215AED10}" type="datetimeFigureOut">
              <a:rPr lang="zh-CN" altLang="en-US"/>
              <a:pPr>
                <a:defRPr/>
              </a:pPr>
              <a:t>2018/2/26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F3103-07DA-4C52-9C3A-06DF4E77CE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F7EDD-C0BD-4D22-89CF-D2F4F0F6BC30}" type="datetimeFigureOut">
              <a:rPr lang="zh-CN" altLang="en-US"/>
              <a:pPr>
                <a:defRPr/>
              </a:pPr>
              <a:t>2018/2/26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F51D3-BCC3-4714-B5EB-B5327BEC08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F2A1D-8AE0-482C-AA0E-12F8AC40A195}" type="datetimeFigureOut">
              <a:rPr lang="zh-CN" altLang="en-US"/>
              <a:pPr>
                <a:defRPr/>
              </a:pPr>
              <a:t>2018/2/26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90F23-6391-4706-A5AE-A6226C201B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0D4F3-EA31-4396-BFC7-2CBD037662F8}" type="datetimeFigureOut">
              <a:rPr lang="zh-CN" altLang="en-US"/>
              <a:pPr>
                <a:defRPr/>
              </a:pPr>
              <a:t>2018/2/26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A965A-D5D2-4E7A-9AB5-1A6DF3F018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89250-7BF9-416F-9726-4DDA6103B192}" type="datetimeFigureOut">
              <a:rPr lang="zh-CN" altLang="en-US"/>
              <a:pPr>
                <a:defRPr/>
              </a:pPr>
              <a:t>2018/2/26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3FDAF-ABDF-42CD-B2F4-1CB9B93D37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3A966-D5B7-491C-A767-92571D5AD0D7}" type="datetimeFigureOut">
              <a:rPr lang="zh-CN" altLang="en-US"/>
              <a:pPr>
                <a:defRPr/>
              </a:pPr>
              <a:t>2018/2/26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F6D78-AAB9-45B2-AAAC-782D97CB50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E5134-461C-4B97-8FE6-6261F53A3F3D}" type="datetimeFigureOut">
              <a:rPr lang="zh-CN" altLang="en-US"/>
              <a:pPr>
                <a:defRPr/>
              </a:pPr>
              <a:t>2018/2/26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B1275-7969-478A-946E-95DDB9573A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A12CD-D1B5-4CC8-84F2-3908118E414E}" type="datetimeFigureOut">
              <a:rPr lang="zh-CN" altLang="en-US"/>
              <a:pPr>
                <a:defRPr/>
              </a:pPr>
              <a:t>2018/2/26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B5B4E-DFC0-4637-8CBA-9D9F417F47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D07D4-3E04-4765-B90C-2D042DA16FEC}" type="datetimeFigureOut">
              <a:rPr lang="zh-CN" altLang="en-US"/>
              <a:pPr>
                <a:defRPr/>
              </a:pPr>
              <a:t>2018/2/26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A9B4F-A806-4266-B273-1EC72012E1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1FD38-0F02-449C-B124-E482E3077243}" type="datetimeFigureOut">
              <a:rPr lang="zh-CN" altLang="en-US"/>
              <a:pPr>
                <a:defRPr/>
              </a:pPr>
              <a:t>2018/2/26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03E49-71D7-46B7-B181-25A28518CB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73B365C-E825-4C35-A739-03291F477DA1}" type="datetimeFigureOut">
              <a:rPr lang="zh-CN" altLang="en-US"/>
              <a:pPr>
                <a:defRPr/>
              </a:pPr>
              <a:t>2018/2/26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790BC93-EBD5-4730-AF5E-D341D4E689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69850"/>
            <a:ext cx="1042988" cy="1092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7891" name="组合 56"/>
          <p:cNvGrpSpPr/>
          <p:nvPr/>
        </p:nvGrpSpPr>
        <p:grpSpPr>
          <a:xfrm>
            <a:off x="0" y="6097588"/>
            <a:ext cx="12192000" cy="760412"/>
            <a:chOff x="0" y="6097554"/>
            <a:chExt cx="12192000" cy="760446"/>
          </a:xfrm>
        </p:grpSpPr>
        <p:sp>
          <p:nvSpPr>
            <p:cNvPr id="37892" name="Rectangle 58"/>
            <p:cNvSpPr/>
            <p:nvPr/>
          </p:nvSpPr>
          <p:spPr>
            <a:xfrm>
              <a:off x="0" y="6097554"/>
              <a:ext cx="12192000" cy="760446"/>
            </a:xfrm>
            <a:prstGeom prst="rect">
              <a:avLst/>
            </a:prstGeom>
            <a:solidFill>
              <a:srgbClr val="70A30A"/>
            </a:solidFill>
            <a:ln w="9525">
              <a:noFill/>
            </a:ln>
          </p:spPr>
          <p:txBody>
            <a:bodyPr anchor="t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37893" name="Freeform 59"/>
            <p:cNvSpPr/>
            <p:nvPr/>
          </p:nvSpPr>
          <p:spPr>
            <a:xfrm>
              <a:off x="290759" y="6097554"/>
              <a:ext cx="4977696" cy="464718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0"/>
                </a:cxn>
              </a:cxnLst>
              <a:rect l="0" t="0" r="0" b="0"/>
              <a:pathLst>
                <a:path w="910" h="85">
                  <a:moveTo>
                    <a:pt x="42" y="0"/>
                  </a:moveTo>
                  <a:cubicBezTo>
                    <a:pt x="868" y="0"/>
                    <a:pt x="868" y="0"/>
                    <a:pt x="868" y="0"/>
                  </a:cubicBezTo>
                  <a:cubicBezTo>
                    <a:pt x="891" y="0"/>
                    <a:pt x="910" y="19"/>
                    <a:pt x="910" y="42"/>
                  </a:cubicBezTo>
                  <a:cubicBezTo>
                    <a:pt x="910" y="42"/>
                    <a:pt x="910" y="42"/>
                    <a:pt x="910" y="42"/>
                  </a:cubicBezTo>
                  <a:cubicBezTo>
                    <a:pt x="910" y="66"/>
                    <a:pt x="891" y="85"/>
                    <a:pt x="868" y="85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19" y="85"/>
                    <a:pt x="0" y="66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4" name="Freeform 60"/>
            <p:cNvSpPr/>
            <p:nvPr/>
          </p:nvSpPr>
          <p:spPr>
            <a:xfrm>
              <a:off x="5792815" y="6246660"/>
              <a:ext cx="1679941" cy="288274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0"/>
                </a:cxn>
              </a:cxnLst>
              <a:rect l="0" t="0" r="0" b="0"/>
              <a:pathLst>
                <a:path w="307" h="53">
                  <a:moveTo>
                    <a:pt x="27" y="0"/>
                  </a:moveTo>
                  <a:cubicBezTo>
                    <a:pt x="281" y="0"/>
                    <a:pt x="281" y="0"/>
                    <a:pt x="281" y="0"/>
                  </a:cubicBezTo>
                  <a:cubicBezTo>
                    <a:pt x="295" y="0"/>
                    <a:pt x="307" y="12"/>
                    <a:pt x="307" y="26"/>
                  </a:cubicBezTo>
                  <a:cubicBezTo>
                    <a:pt x="307" y="26"/>
                    <a:pt x="307" y="26"/>
                    <a:pt x="307" y="26"/>
                  </a:cubicBezTo>
                  <a:cubicBezTo>
                    <a:pt x="307" y="41"/>
                    <a:pt x="295" y="53"/>
                    <a:pt x="281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5" name="Freeform 61"/>
            <p:cNvSpPr/>
            <p:nvPr/>
          </p:nvSpPr>
          <p:spPr>
            <a:xfrm>
              <a:off x="6898694" y="6442985"/>
              <a:ext cx="5293306" cy="415015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0"/>
                </a:cxn>
              </a:cxnLst>
              <a:rect l="0" t="0" r="0" b="0"/>
              <a:pathLst>
                <a:path w="968" h="76">
                  <a:moveTo>
                    <a:pt x="38" y="0"/>
                  </a:moveTo>
                  <a:cubicBezTo>
                    <a:pt x="968" y="0"/>
                    <a:pt x="968" y="0"/>
                    <a:pt x="968" y="0"/>
                  </a:cubicBezTo>
                  <a:cubicBezTo>
                    <a:pt x="968" y="76"/>
                    <a:pt x="968" y="76"/>
                    <a:pt x="968" y="7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lose/>
                </a:path>
              </a:pathLst>
            </a:custGeom>
            <a:solidFill>
              <a:srgbClr val="5B8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6" name="Freeform 62"/>
            <p:cNvSpPr/>
            <p:nvPr/>
          </p:nvSpPr>
          <p:spPr>
            <a:xfrm>
              <a:off x="0" y="6442985"/>
              <a:ext cx="268393" cy="4150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0"/>
                </a:cxn>
              </a:cxnLst>
              <a:rect l="0" t="0" r="0" b="0"/>
              <a:pathLst>
                <a:path w="49" h="76"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33" y="0"/>
                    <a:pt x="49" y="17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59"/>
                    <a:pt x="33" y="76"/>
                    <a:pt x="12" y="76"/>
                  </a:cubicBezTo>
                  <a:cubicBezTo>
                    <a:pt x="0" y="76"/>
                    <a:pt x="0" y="76"/>
                    <a:pt x="0" y="7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B8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7" name="Freeform 63"/>
            <p:cNvSpPr/>
            <p:nvPr/>
          </p:nvSpPr>
          <p:spPr>
            <a:xfrm>
              <a:off x="837486" y="6442985"/>
              <a:ext cx="5966774" cy="415015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0"/>
                </a:cxn>
              </a:cxnLst>
              <a:rect l="0" t="0" r="0" b="0"/>
              <a:pathLst>
                <a:path w="1091" h="76">
                  <a:moveTo>
                    <a:pt x="38" y="0"/>
                  </a:moveTo>
                  <a:cubicBezTo>
                    <a:pt x="1054" y="0"/>
                    <a:pt x="1054" y="0"/>
                    <a:pt x="1054" y="0"/>
                  </a:cubicBezTo>
                  <a:cubicBezTo>
                    <a:pt x="1074" y="0"/>
                    <a:pt x="1091" y="17"/>
                    <a:pt x="1091" y="38"/>
                  </a:cubicBezTo>
                  <a:cubicBezTo>
                    <a:pt x="1091" y="38"/>
                    <a:pt x="1091" y="38"/>
                    <a:pt x="1091" y="38"/>
                  </a:cubicBezTo>
                  <a:cubicBezTo>
                    <a:pt x="1091" y="59"/>
                    <a:pt x="1074" y="76"/>
                    <a:pt x="1054" y="7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lose/>
                </a:path>
              </a:pathLst>
            </a:custGeom>
            <a:solidFill>
              <a:srgbClr val="5B8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8" name="Freeform 251"/>
            <p:cNvSpPr/>
            <p:nvPr/>
          </p:nvSpPr>
          <p:spPr>
            <a:xfrm>
              <a:off x="2895166" y="6502629"/>
              <a:ext cx="91950" cy="258452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0"/>
                </a:cxn>
              </a:cxnLst>
              <a:rect l="0" t="0" r="0" b="0"/>
              <a:pathLst>
                <a:path w="17" h="47">
                  <a:moveTo>
                    <a:pt x="8" y="0"/>
                  </a:moveTo>
                  <a:cubicBezTo>
                    <a:pt x="14" y="6"/>
                    <a:pt x="17" y="14"/>
                    <a:pt x="17" y="24"/>
                  </a:cubicBezTo>
                  <a:cubicBezTo>
                    <a:pt x="17" y="33"/>
                    <a:pt x="14" y="41"/>
                    <a:pt x="8" y="47"/>
                  </a:cubicBezTo>
                  <a:cubicBezTo>
                    <a:pt x="3" y="41"/>
                    <a:pt x="0" y="33"/>
                    <a:pt x="0" y="24"/>
                  </a:cubicBezTo>
                  <a:cubicBezTo>
                    <a:pt x="0" y="14"/>
                    <a:pt x="3" y="6"/>
                    <a:pt x="8" y="0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9" name="Freeform 252"/>
            <p:cNvSpPr/>
            <p:nvPr/>
          </p:nvSpPr>
          <p:spPr>
            <a:xfrm>
              <a:off x="2758483" y="6579666"/>
              <a:ext cx="178928" cy="1814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0"/>
                </a:cxn>
              </a:cxnLst>
              <a:rect l="0" t="0" r="0" b="0"/>
              <a:pathLst>
                <a:path w="33" h="33">
                  <a:moveTo>
                    <a:pt x="0" y="0"/>
                  </a:moveTo>
                  <a:cubicBezTo>
                    <a:pt x="8" y="0"/>
                    <a:pt x="17" y="4"/>
                    <a:pt x="23" y="10"/>
                  </a:cubicBezTo>
                  <a:cubicBezTo>
                    <a:pt x="29" y="17"/>
                    <a:pt x="33" y="25"/>
                    <a:pt x="33" y="33"/>
                  </a:cubicBezTo>
                  <a:cubicBezTo>
                    <a:pt x="25" y="33"/>
                    <a:pt x="17" y="29"/>
                    <a:pt x="10" y="23"/>
                  </a:cubicBezTo>
                  <a:cubicBezTo>
                    <a:pt x="4" y="16"/>
                    <a:pt x="1" y="8"/>
                    <a:pt x="0" y="0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0" name="Freeform 253"/>
            <p:cNvSpPr/>
            <p:nvPr/>
          </p:nvSpPr>
          <p:spPr>
            <a:xfrm>
              <a:off x="2937412" y="6579666"/>
              <a:ext cx="186385" cy="181415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0" t="0" r="0" b="0"/>
              <a:pathLst>
                <a:path w="34" h="33">
                  <a:moveTo>
                    <a:pt x="34" y="0"/>
                  </a:moveTo>
                  <a:cubicBezTo>
                    <a:pt x="26" y="0"/>
                    <a:pt x="17" y="4"/>
                    <a:pt x="11" y="10"/>
                  </a:cubicBezTo>
                  <a:cubicBezTo>
                    <a:pt x="4" y="17"/>
                    <a:pt x="1" y="25"/>
                    <a:pt x="0" y="33"/>
                  </a:cubicBezTo>
                  <a:cubicBezTo>
                    <a:pt x="9" y="33"/>
                    <a:pt x="17" y="29"/>
                    <a:pt x="23" y="23"/>
                  </a:cubicBezTo>
                  <a:cubicBezTo>
                    <a:pt x="30" y="16"/>
                    <a:pt x="33" y="8"/>
                    <a:pt x="34" y="0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1" name="Oval 254"/>
            <p:cNvSpPr/>
            <p:nvPr/>
          </p:nvSpPr>
          <p:spPr>
            <a:xfrm>
              <a:off x="2992085" y="6452926"/>
              <a:ext cx="104375" cy="99404"/>
            </a:xfrm>
            <a:prstGeom prst="ellipse">
              <a:avLst/>
            </a:prstGeom>
            <a:solidFill>
              <a:srgbClr val="F5B800"/>
            </a:solidFill>
            <a:ln w="9525">
              <a:noFill/>
            </a:ln>
          </p:spPr>
          <p:txBody>
            <a:bodyPr anchor="t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37902" name="Oval 255"/>
            <p:cNvSpPr/>
            <p:nvPr/>
          </p:nvSpPr>
          <p:spPr>
            <a:xfrm>
              <a:off x="2785820" y="6452926"/>
              <a:ext cx="96920" cy="99404"/>
            </a:xfrm>
            <a:prstGeom prst="ellipse">
              <a:avLst/>
            </a:prstGeom>
            <a:solidFill>
              <a:srgbClr val="F5B800"/>
            </a:solidFill>
            <a:ln w="9525">
              <a:noFill/>
            </a:ln>
          </p:spPr>
          <p:txBody>
            <a:bodyPr anchor="t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37903" name="Oval 256"/>
            <p:cNvSpPr/>
            <p:nvPr/>
          </p:nvSpPr>
          <p:spPr>
            <a:xfrm>
              <a:off x="2887710" y="6360976"/>
              <a:ext cx="104375" cy="99404"/>
            </a:xfrm>
            <a:prstGeom prst="ellipse">
              <a:avLst/>
            </a:prstGeom>
            <a:solidFill>
              <a:srgbClr val="F5B800"/>
            </a:solidFill>
            <a:ln w="9525">
              <a:noFill/>
            </a:ln>
          </p:spPr>
          <p:txBody>
            <a:bodyPr anchor="t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37904" name="Freeform 257"/>
            <p:cNvSpPr/>
            <p:nvPr/>
          </p:nvSpPr>
          <p:spPr>
            <a:xfrm>
              <a:off x="3310181" y="6502629"/>
              <a:ext cx="91950" cy="258452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0"/>
                </a:cxn>
              </a:cxnLst>
              <a:rect l="0" t="0" r="0" b="0"/>
              <a:pathLst>
                <a:path w="17" h="47">
                  <a:moveTo>
                    <a:pt x="9" y="0"/>
                  </a:moveTo>
                  <a:cubicBezTo>
                    <a:pt x="14" y="6"/>
                    <a:pt x="17" y="14"/>
                    <a:pt x="17" y="24"/>
                  </a:cubicBezTo>
                  <a:cubicBezTo>
                    <a:pt x="17" y="33"/>
                    <a:pt x="14" y="41"/>
                    <a:pt x="9" y="47"/>
                  </a:cubicBezTo>
                  <a:cubicBezTo>
                    <a:pt x="3" y="41"/>
                    <a:pt x="0" y="33"/>
                    <a:pt x="0" y="24"/>
                  </a:cubicBezTo>
                  <a:cubicBezTo>
                    <a:pt x="0" y="14"/>
                    <a:pt x="3" y="6"/>
                    <a:pt x="9" y="0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5" name="Freeform 258"/>
            <p:cNvSpPr/>
            <p:nvPr/>
          </p:nvSpPr>
          <p:spPr>
            <a:xfrm>
              <a:off x="3173500" y="6579666"/>
              <a:ext cx="186385" cy="1814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0"/>
                </a:cxn>
              </a:cxnLst>
              <a:rect l="0" t="0" r="0" b="0"/>
              <a:pathLst>
                <a:path w="34" h="33">
                  <a:moveTo>
                    <a:pt x="0" y="0"/>
                  </a:moveTo>
                  <a:cubicBezTo>
                    <a:pt x="8" y="0"/>
                    <a:pt x="17" y="4"/>
                    <a:pt x="23" y="10"/>
                  </a:cubicBezTo>
                  <a:cubicBezTo>
                    <a:pt x="30" y="17"/>
                    <a:pt x="33" y="25"/>
                    <a:pt x="34" y="33"/>
                  </a:cubicBezTo>
                  <a:cubicBezTo>
                    <a:pt x="25" y="33"/>
                    <a:pt x="17" y="29"/>
                    <a:pt x="11" y="23"/>
                  </a:cubicBezTo>
                  <a:cubicBezTo>
                    <a:pt x="4" y="16"/>
                    <a:pt x="1" y="8"/>
                    <a:pt x="0" y="0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6" name="Freeform 259"/>
            <p:cNvSpPr/>
            <p:nvPr/>
          </p:nvSpPr>
          <p:spPr>
            <a:xfrm>
              <a:off x="3359883" y="6579666"/>
              <a:ext cx="178928" cy="181415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0" t="0" r="0" b="0"/>
              <a:pathLst>
                <a:path w="33" h="33">
                  <a:moveTo>
                    <a:pt x="33" y="0"/>
                  </a:moveTo>
                  <a:cubicBezTo>
                    <a:pt x="25" y="0"/>
                    <a:pt x="16" y="4"/>
                    <a:pt x="10" y="10"/>
                  </a:cubicBezTo>
                  <a:cubicBezTo>
                    <a:pt x="3" y="17"/>
                    <a:pt x="0" y="25"/>
                    <a:pt x="0" y="33"/>
                  </a:cubicBezTo>
                  <a:cubicBezTo>
                    <a:pt x="8" y="33"/>
                    <a:pt x="16" y="29"/>
                    <a:pt x="22" y="23"/>
                  </a:cubicBezTo>
                  <a:cubicBezTo>
                    <a:pt x="29" y="16"/>
                    <a:pt x="32" y="8"/>
                    <a:pt x="33" y="0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7" name="Oval 260"/>
            <p:cNvSpPr/>
            <p:nvPr/>
          </p:nvSpPr>
          <p:spPr>
            <a:xfrm>
              <a:off x="3407101" y="6452926"/>
              <a:ext cx="104375" cy="99404"/>
            </a:xfrm>
            <a:prstGeom prst="ellipse">
              <a:avLst/>
            </a:prstGeom>
            <a:solidFill>
              <a:srgbClr val="F5B800"/>
            </a:solidFill>
            <a:ln w="9525">
              <a:noFill/>
            </a:ln>
          </p:spPr>
          <p:txBody>
            <a:bodyPr anchor="t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37908" name="Oval 261"/>
            <p:cNvSpPr/>
            <p:nvPr/>
          </p:nvSpPr>
          <p:spPr>
            <a:xfrm>
              <a:off x="3200835" y="6452926"/>
              <a:ext cx="104375" cy="99404"/>
            </a:xfrm>
            <a:prstGeom prst="ellipse">
              <a:avLst/>
            </a:prstGeom>
            <a:solidFill>
              <a:srgbClr val="F5B800"/>
            </a:solidFill>
            <a:ln w="9525">
              <a:noFill/>
            </a:ln>
          </p:spPr>
          <p:txBody>
            <a:bodyPr anchor="t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37909" name="Oval 262"/>
            <p:cNvSpPr/>
            <p:nvPr/>
          </p:nvSpPr>
          <p:spPr>
            <a:xfrm>
              <a:off x="3305210" y="6360976"/>
              <a:ext cx="101891" cy="99404"/>
            </a:xfrm>
            <a:prstGeom prst="ellipse">
              <a:avLst/>
            </a:prstGeom>
            <a:solidFill>
              <a:srgbClr val="F5B800"/>
            </a:solidFill>
            <a:ln w="9525">
              <a:noFill/>
            </a:ln>
          </p:spPr>
          <p:txBody>
            <a:bodyPr anchor="t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37910" name="Freeform 263"/>
            <p:cNvSpPr/>
            <p:nvPr/>
          </p:nvSpPr>
          <p:spPr>
            <a:xfrm>
              <a:off x="3715256" y="6502629"/>
              <a:ext cx="91950" cy="258452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0"/>
                </a:cxn>
              </a:cxnLst>
              <a:rect l="0" t="0" r="0" b="0"/>
              <a:pathLst>
                <a:path w="17" h="47">
                  <a:moveTo>
                    <a:pt x="8" y="0"/>
                  </a:moveTo>
                  <a:cubicBezTo>
                    <a:pt x="14" y="6"/>
                    <a:pt x="17" y="14"/>
                    <a:pt x="17" y="24"/>
                  </a:cubicBezTo>
                  <a:cubicBezTo>
                    <a:pt x="17" y="33"/>
                    <a:pt x="14" y="41"/>
                    <a:pt x="8" y="47"/>
                  </a:cubicBezTo>
                  <a:cubicBezTo>
                    <a:pt x="3" y="41"/>
                    <a:pt x="0" y="33"/>
                    <a:pt x="0" y="24"/>
                  </a:cubicBezTo>
                  <a:cubicBezTo>
                    <a:pt x="0" y="14"/>
                    <a:pt x="3" y="6"/>
                    <a:pt x="8" y="0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1" name="Freeform 264"/>
            <p:cNvSpPr/>
            <p:nvPr/>
          </p:nvSpPr>
          <p:spPr>
            <a:xfrm>
              <a:off x="3578573" y="6579666"/>
              <a:ext cx="178928" cy="1814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0"/>
                </a:cxn>
              </a:cxnLst>
              <a:rect l="0" t="0" r="0" b="0"/>
              <a:pathLst>
                <a:path w="33" h="33">
                  <a:moveTo>
                    <a:pt x="0" y="0"/>
                  </a:moveTo>
                  <a:cubicBezTo>
                    <a:pt x="8" y="0"/>
                    <a:pt x="17" y="4"/>
                    <a:pt x="23" y="10"/>
                  </a:cubicBezTo>
                  <a:cubicBezTo>
                    <a:pt x="30" y="17"/>
                    <a:pt x="33" y="25"/>
                    <a:pt x="33" y="33"/>
                  </a:cubicBezTo>
                  <a:cubicBezTo>
                    <a:pt x="25" y="33"/>
                    <a:pt x="17" y="29"/>
                    <a:pt x="11" y="23"/>
                  </a:cubicBezTo>
                  <a:cubicBezTo>
                    <a:pt x="4" y="16"/>
                    <a:pt x="1" y="8"/>
                    <a:pt x="0" y="0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2" name="Freeform 265"/>
            <p:cNvSpPr/>
            <p:nvPr/>
          </p:nvSpPr>
          <p:spPr>
            <a:xfrm>
              <a:off x="3757502" y="6579666"/>
              <a:ext cx="186385" cy="181415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0" t="0" r="0" b="0"/>
              <a:pathLst>
                <a:path w="34" h="33">
                  <a:moveTo>
                    <a:pt x="34" y="0"/>
                  </a:moveTo>
                  <a:cubicBezTo>
                    <a:pt x="26" y="0"/>
                    <a:pt x="17" y="4"/>
                    <a:pt x="11" y="10"/>
                  </a:cubicBezTo>
                  <a:cubicBezTo>
                    <a:pt x="4" y="17"/>
                    <a:pt x="1" y="25"/>
                    <a:pt x="0" y="33"/>
                  </a:cubicBezTo>
                  <a:cubicBezTo>
                    <a:pt x="9" y="33"/>
                    <a:pt x="17" y="29"/>
                    <a:pt x="23" y="23"/>
                  </a:cubicBezTo>
                  <a:cubicBezTo>
                    <a:pt x="30" y="16"/>
                    <a:pt x="33" y="8"/>
                    <a:pt x="34" y="0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3" name="Oval 266"/>
            <p:cNvSpPr/>
            <p:nvPr/>
          </p:nvSpPr>
          <p:spPr>
            <a:xfrm>
              <a:off x="3812175" y="6452926"/>
              <a:ext cx="104375" cy="99404"/>
            </a:xfrm>
            <a:prstGeom prst="ellipse">
              <a:avLst/>
            </a:prstGeom>
            <a:solidFill>
              <a:srgbClr val="F5B800"/>
            </a:solidFill>
            <a:ln w="9525">
              <a:noFill/>
            </a:ln>
          </p:spPr>
          <p:txBody>
            <a:bodyPr anchor="t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37914" name="Oval 267"/>
            <p:cNvSpPr/>
            <p:nvPr/>
          </p:nvSpPr>
          <p:spPr>
            <a:xfrm>
              <a:off x="3605910" y="6452926"/>
              <a:ext cx="104375" cy="99404"/>
            </a:xfrm>
            <a:prstGeom prst="ellipse">
              <a:avLst/>
            </a:prstGeom>
            <a:solidFill>
              <a:srgbClr val="F5B800"/>
            </a:solidFill>
            <a:ln w="9525">
              <a:noFill/>
            </a:ln>
          </p:spPr>
          <p:txBody>
            <a:bodyPr anchor="t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37915" name="Oval 268"/>
            <p:cNvSpPr/>
            <p:nvPr/>
          </p:nvSpPr>
          <p:spPr>
            <a:xfrm>
              <a:off x="3710285" y="6360976"/>
              <a:ext cx="101891" cy="99404"/>
            </a:xfrm>
            <a:prstGeom prst="ellipse">
              <a:avLst/>
            </a:prstGeom>
            <a:solidFill>
              <a:srgbClr val="F5B800"/>
            </a:solidFill>
            <a:ln w="9525">
              <a:noFill/>
            </a:ln>
          </p:spPr>
          <p:txBody>
            <a:bodyPr anchor="t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37916" name="Freeform 269"/>
            <p:cNvSpPr/>
            <p:nvPr/>
          </p:nvSpPr>
          <p:spPr>
            <a:xfrm>
              <a:off x="9358963" y="6438016"/>
              <a:ext cx="191355" cy="141653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</a:cxnLst>
              <a:rect l="0" t="0" r="0" b="0"/>
              <a:pathLst>
                <a:path w="35" h="26">
                  <a:moveTo>
                    <a:pt x="0" y="1"/>
                  </a:moveTo>
                  <a:cubicBezTo>
                    <a:pt x="2" y="8"/>
                    <a:pt x="6" y="15"/>
                    <a:pt x="13" y="20"/>
                  </a:cubicBezTo>
                  <a:cubicBezTo>
                    <a:pt x="20" y="25"/>
                    <a:pt x="28" y="26"/>
                    <a:pt x="35" y="25"/>
                  </a:cubicBezTo>
                  <a:cubicBezTo>
                    <a:pt x="34" y="18"/>
                    <a:pt x="30" y="11"/>
                    <a:pt x="23" y="6"/>
                  </a:cubicBezTo>
                  <a:cubicBezTo>
                    <a:pt x="16" y="1"/>
                    <a:pt x="8" y="0"/>
                    <a:pt x="0" y="1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7" name="Rectangle 270"/>
            <p:cNvSpPr/>
            <p:nvPr/>
          </p:nvSpPr>
          <p:spPr>
            <a:xfrm>
              <a:off x="9550318" y="6388313"/>
              <a:ext cx="17396" cy="318095"/>
            </a:xfrm>
            <a:prstGeom prst="rect">
              <a:avLst/>
            </a:prstGeom>
            <a:solidFill>
              <a:srgbClr val="8BB408"/>
            </a:solidFill>
            <a:ln w="9525">
              <a:noFill/>
            </a:ln>
          </p:spPr>
          <p:txBody>
            <a:bodyPr anchor="t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37918" name="Freeform 271"/>
            <p:cNvSpPr/>
            <p:nvPr/>
          </p:nvSpPr>
          <p:spPr>
            <a:xfrm>
              <a:off x="9468308" y="6278968"/>
              <a:ext cx="104375" cy="173959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0" t="0" r="0" b="0"/>
              <a:pathLst>
                <a:path w="19" h="32">
                  <a:moveTo>
                    <a:pt x="2" y="0"/>
                  </a:moveTo>
                  <a:cubicBezTo>
                    <a:pt x="8" y="2"/>
                    <a:pt x="13" y="7"/>
                    <a:pt x="16" y="13"/>
                  </a:cubicBezTo>
                  <a:cubicBezTo>
                    <a:pt x="18" y="19"/>
                    <a:pt x="19" y="26"/>
                    <a:pt x="16" y="32"/>
                  </a:cubicBezTo>
                  <a:cubicBezTo>
                    <a:pt x="11" y="30"/>
                    <a:pt x="5" y="25"/>
                    <a:pt x="3" y="19"/>
                  </a:cubicBezTo>
                  <a:cubicBezTo>
                    <a:pt x="0" y="13"/>
                    <a:pt x="0" y="6"/>
                    <a:pt x="2" y="0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9" name="Freeform 272"/>
            <p:cNvSpPr/>
            <p:nvPr/>
          </p:nvSpPr>
          <p:spPr>
            <a:xfrm>
              <a:off x="9545348" y="6278968"/>
              <a:ext cx="104375" cy="173959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0" t="0" r="0" b="0"/>
              <a:pathLst>
                <a:path w="19" h="32">
                  <a:moveTo>
                    <a:pt x="17" y="0"/>
                  </a:moveTo>
                  <a:cubicBezTo>
                    <a:pt x="11" y="2"/>
                    <a:pt x="6" y="7"/>
                    <a:pt x="3" y="13"/>
                  </a:cubicBezTo>
                  <a:cubicBezTo>
                    <a:pt x="0" y="19"/>
                    <a:pt x="0" y="26"/>
                    <a:pt x="2" y="32"/>
                  </a:cubicBezTo>
                  <a:cubicBezTo>
                    <a:pt x="8" y="30"/>
                    <a:pt x="14" y="25"/>
                    <a:pt x="16" y="19"/>
                  </a:cubicBezTo>
                  <a:cubicBezTo>
                    <a:pt x="19" y="13"/>
                    <a:pt x="19" y="6"/>
                    <a:pt x="17" y="0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0" name="Freeform 273"/>
            <p:cNvSpPr/>
            <p:nvPr/>
          </p:nvSpPr>
          <p:spPr>
            <a:xfrm>
              <a:off x="9567713" y="6438016"/>
              <a:ext cx="191355" cy="141653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35" h="26">
                  <a:moveTo>
                    <a:pt x="35" y="1"/>
                  </a:moveTo>
                  <a:cubicBezTo>
                    <a:pt x="34" y="8"/>
                    <a:pt x="29" y="15"/>
                    <a:pt x="22" y="20"/>
                  </a:cubicBezTo>
                  <a:cubicBezTo>
                    <a:pt x="16" y="25"/>
                    <a:pt x="7" y="26"/>
                    <a:pt x="0" y="25"/>
                  </a:cubicBezTo>
                  <a:cubicBezTo>
                    <a:pt x="1" y="18"/>
                    <a:pt x="6" y="11"/>
                    <a:pt x="13" y="6"/>
                  </a:cubicBezTo>
                  <a:cubicBezTo>
                    <a:pt x="19" y="1"/>
                    <a:pt x="27" y="0"/>
                    <a:pt x="35" y="1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1" name="Oval 274"/>
            <p:cNvSpPr/>
            <p:nvPr/>
          </p:nvSpPr>
          <p:spPr>
            <a:xfrm>
              <a:off x="9500615" y="6169623"/>
              <a:ext cx="116801" cy="114315"/>
            </a:xfrm>
            <a:prstGeom prst="ellipse">
              <a:avLst/>
            </a:prstGeom>
            <a:solidFill>
              <a:srgbClr val="F1502D"/>
            </a:solidFill>
            <a:ln w="9525">
              <a:noFill/>
            </a:ln>
          </p:spPr>
          <p:txBody>
            <a:bodyPr anchor="t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37922" name="Freeform 275"/>
            <p:cNvSpPr/>
            <p:nvPr/>
          </p:nvSpPr>
          <p:spPr>
            <a:xfrm>
              <a:off x="9801315" y="6438016"/>
              <a:ext cx="191355" cy="141653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</a:cxnLst>
              <a:rect l="0" t="0" r="0" b="0"/>
              <a:pathLst>
                <a:path w="35" h="26">
                  <a:moveTo>
                    <a:pt x="0" y="1"/>
                  </a:moveTo>
                  <a:cubicBezTo>
                    <a:pt x="2" y="8"/>
                    <a:pt x="6" y="15"/>
                    <a:pt x="13" y="20"/>
                  </a:cubicBezTo>
                  <a:cubicBezTo>
                    <a:pt x="19" y="25"/>
                    <a:pt x="28" y="26"/>
                    <a:pt x="35" y="25"/>
                  </a:cubicBezTo>
                  <a:cubicBezTo>
                    <a:pt x="34" y="18"/>
                    <a:pt x="29" y="11"/>
                    <a:pt x="23" y="6"/>
                  </a:cubicBezTo>
                  <a:cubicBezTo>
                    <a:pt x="16" y="1"/>
                    <a:pt x="8" y="0"/>
                    <a:pt x="0" y="1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3" name="Rectangle 276"/>
            <p:cNvSpPr/>
            <p:nvPr/>
          </p:nvSpPr>
          <p:spPr>
            <a:xfrm>
              <a:off x="9992669" y="6388313"/>
              <a:ext cx="17396" cy="318095"/>
            </a:xfrm>
            <a:prstGeom prst="rect">
              <a:avLst/>
            </a:prstGeom>
            <a:solidFill>
              <a:srgbClr val="8BB408"/>
            </a:solidFill>
            <a:ln w="9525">
              <a:noFill/>
            </a:ln>
          </p:spPr>
          <p:txBody>
            <a:bodyPr anchor="t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37924" name="Freeform 277"/>
            <p:cNvSpPr/>
            <p:nvPr/>
          </p:nvSpPr>
          <p:spPr>
            <a:xfrm>
              <a:off x="9905689" y="6278968"/>
              <a:ext cx="104375" cy="173959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0" t="0" r="0" b="0"/>
              <a:pathLst>
                <a:path w="19" h="32">
                  <a:moveTo>
                    <a:pt x="2" y="0"/>
                  </a:moveTo>
                  <a:cubicBezTo>
                    <a:pt x="8" y="2"/>
                    <a:pt x="14" y="7"/>
                    <a:pt x="16" y="13"/>
                  </a:cubicBezTo>
                  <a:cubicBezTo>
                    <a:pt x="19" y="19"/>
                    <a:pt x="19" y="26"/>
                    <a:pt x="17" y="32"/>
                  </a:cubicBezTo>
                  <a:cubicBezTo>
                    <a:pt x="11" y="30"/>
                    <a:pt x="6" y="25"/>
                    <a:pt x="3" y="19"/>
                  </a:cubicBezTo>
                  <a:cubicBezTo>
                    <a:pt x="0" y="13"/>
                    <a:pt x="0" y="6"/>
                    <a:pt x="2" y="0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5" name="Freeform 278"/>
            <p:cNvSpPr/>
            <p:nvPr/>
          </p:nvSpPr>
          <p:spPr>
            <a:xfrm>
              <a:off x="9987699" y="6278968"/>
              <a:ext cx="104375" cy="173959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0" t="0" r="0" b="0"/>
              <a:pathLst>
                <a:path w="19" h="32">
                  <a:moveTo>
                    <a:pt x="17" y="0"/>
                  </a:moveTo>
                  <a:cubicBezTo>
                    <a:pt x="11" y="2"/>
                    <a:pt x="6" y="7"/>
                    <a:pt x="3" y="13"/>
                  </a:cubicBezTo>
                  <a:cubicBezTo>
                    <a:pt x="0" y="19"/>
                    <a:pt x="0" y="26"/>
                    <a:pt x="2" y="32"/>
                  </a:cubicBezTo>
                  <a:cubicBezTo>
                    <a:pt x="8" y="30"/>
                    <a:pt x="13" y="25"/>
                    <a:pt x="16" y="19"/>
                  </a:cubicBezTo>
                  <a:cubicBezTo>
                    <a:pt x="19" y="13"/>
                    <a:pt x="19" y="6"/>
                    <a:pt x="17" y="0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6" name="Freeform 279"/>
            <p:cNvSpPr/>
            <p:nvPr/>
          </p:nvSpPr>
          <p:spPr>
            <a:xfrm>
              <a:off x="10010064" y="6438016"/>
              <a:ext cx="191355" cy="141653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35" h="26">
                  <a:moveTo>
                    <a:pt x="35" y="1"/>
                  </a:moveTo>
                  <a:cubicBezTo>
                    <a:pt x="33" y="8"/>
                    <a:pt x="29" y="15"/>
                    <a:pt x="22" y="20"/>
                  </a:cubicBezTo>
                  <a:cubicBezTo>
                    <a:pt x="15" y="25"/>
                    <a:pt x="7" y="26"/>
                    <a:pt x="0" y="25"/>
                  </a:cubicBezTo>
                  <a:cubicBezTo>
                    <a:pt x="1" y="18"/>
                    <a:pt x="5" y="11"/>
                    <a:pt x="12" y="6"/>
                  </a:cubicBezTo>
                  <a:cubicBezTo>
                    <a:pt x="19" y="1"/>
                    <a:pt x="27" y="0"/>
                    <a:pt x="35" y="1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7" name="Oval 280"/>
            <p:cNvSpPr/>
            <p:nvPr/>
          </p:nvSpPr>
          <p:spPr>
            <a:xfrm>
              <a:off x="9945451" y="6169623"/>
              <a:ext cx="114315" cy="114315"/>
            </a:xfrm>
            <a:prstGeom prst="ellipse">
              <a:avLst/>
            </a:prstGeom>
            <a:solidFill>
              <a:srgbClr val="F1502D"/>
            </a:solidFill>
            <a:ln w="9525">
              <a:noFill/>
            </a:ln>
          </p:spPr>
          <p:txBody>
            <a:bodyPr anchor="t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37928" name="Freeform 281"/>
            <p:cNvSpPr/>
            <p:nvPr/>
          </p:nvSpPr>
          <p:spPr>
            <a:xfrm>
              <a:off x="10256092" y="6438016"/>
              <a:ext cx="191355" cy="141653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</a:cxnLst>
              <a:rect l="0" t="0" r="0" b="0"/>
              <a:pathLst>
                <a:path w="35" h="26">
                  <a:moveTo>
                    <a:pt x="0" y="1"/>
                  </a:moveTo>
                  <a:cubicBezTo>
                    <a:pt x="1" y="8"/>
                    <a:pt x="6" y="15"/>
                    <a:pt x="12" y="20"/>
                  </a:cubicBezTo>
                  <a:cubicBezTo>
                    <a:pt x="19" y="25"/>
                    <a:pt x="27" y="26"/>
                    <a:pt x="35" y="25"/>
                  </a:cubicBezTo>
                  <a:cubicBezTo>
                    <a:pt x="33" y="18"/>
                    <a:pt x="29" y="11"/>
                    <a:pt x="22" y="6"/>
                  </a:cubicBezTo>
                  <a:cubicBezTo>
                    <a:pt x="15" y="1"/>
                    <a:pt x="7" y="0"/>
                    <a:pt x="0" y="1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9" name="Rectangle 282"/>
            <p:cNvSpPr/>
            <p:nvPr/>
          </p:nvSpPr>
          <p:spPr>
            <a:xfrm>
              <a:off x="10447446" y="6388313"/>
              <a:ext cx="12427" cy="318095"/>
            </a:xfrm>
            <a:prstGeom prst="rect">
              <a:avLst/>
            </a:prstGeom>
            <a:solidFill>
              <a:srgbClr val="8BB408"/>
            </a:solidFill>
            <a:ln w="9525">
              <a:noFill/>
            </a:ln>
          </p:spPr>
          <p:txBody>
            <a:bodyPr anchor="t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37930" name="Freeform 283"/>
            <p:cNvSpPr/>
            <p:nvPr/>
          </p:nvSpPr>
          <p:spPr>
            <a:xfrm>
              <a:off x="10360467" y="6278968"/>
              <a:ext cx="104375" cy="173959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0" t="0" r="0" b="0"/>
              <a:pathLst>
                <a:path w="19" h="32">
                  <a:moveTo>
                    <a:pt x="2" y="0"/>
                  </a:moveTo>
                  <a:cubicBezTo>
                    <a:pt x="8" y="2"/>
                    <a:pt x="13" y="7"/>
                    <a:pt x="16" y="13"/>
                  </a:cubicBezTo>
                  <a:cubicBezTo>
                    <a:pt x="19" y="19"/>
                    <a:pt x="19" y="26"/>
                    <a:pt x="17" y="32"/>
                  </a:cubicBezTo>
                  <a:cubicBezTo>
                    <a:pt x="11" y="30"/>
                    <a:pt x="6" y="25"/>
                    <a:pt x="3" y="19"/>
                  </a:cubicBezTo>
                  <a:cubicBezTo>
                    <a:pt x="0" y="13"/>
                    <a:pt x="0" y="6"/>
                    <a:pt x="2" y="0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1" name="Freeform 284"/>
            <p:cNvSpPr/>
            <p:nvPr/>
          </p:nvSpPr>
          <p:spPr>
            <a:xfrm>
              <a:off x="10442475" y="6278968"/>
              <a:ext cx="104375" cy="173959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0" t="0" r="0" b="0"/>
              <a:pathLst>
                <a:path w="19" h="32">
                  <a:moveTo>
                    <a:pt x="17" y="0"/>
                  </a:moveTo>
                  <a:cubicBezTo>
                    <a:pt x="11" y="2"/>
                    <a:pt x="6" y="7"/>
                    <a:pt x="3" y="13"/>
                  </a:cubicBezTo>
                  <a:cubicBezTo>
                    <a:pt x="0" y="19"/>
                    <a:pt x="0" y="26"/>
                    <a:pt x="2" y="32"/>
                  </a:cubicBezTo>
                  <a:cubicBezTo>
                    <a:pt x="8" y="30"/>
                    <a:pt x="13" y="25"/>
                    <a:pt x="16" y="19"/>
                  </a:cubicBezTo>
                  <a:cubicBezTo>
                    <a:pt x="19" y="13"/>
                    <a:pt x="19" y="6"/>
                    <a:pt x="17" y="0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2" name="Freeform 285"/>
            <p:cNvSpPr/>
            <p:nvPr/>
          </p:nvSpPr>
          <p:spPr>
            <a:xfrm>
              <a:off x="10459872" y="6438016"/>
              <a:ext cx="196325" cy="141653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36" h="26">
                  <a:moveTo>
                    <a:pt x="36" y="1"/>
                  </a:moveTo>
                  <a:cubicBezTo>
                    <a:pt x="34" y="8"/>
                    <a:pt x="30" y="15"/>
                    <a:pt x="23" y="20"/>
                  </a:cubicBezTo>
                  <a:cubicBezTo>
                    <a:pt x="16" y="25"/>
                    <a:pt x="8" y="26"/>
                    <a:pt x="0" y="25"/>
                  </a:cubicBezTo>
                  <a:cubicBezTo>
                    <a:pt x="2" y="18"/>
                    <a:pt x="6" y="11"/>
                    <a:pt x="13" y="6"/>
                  </a:cubicBezTo>
                  <a:cubicBezTo>
                    <a:pt x="20" y="1"/>
                    <a:pt x="28" y="0"/>
                    <a:pt x="36" y="1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3" name="Oval 286"/>
            <p:cNvSpPr/>
            <p:nvPr/>
          </p:nvSpPr>
          <p:spPr>
            <a:xfrm>
              <a:off x="10397743" y="6169623"/>
              <a:ext cx="109346" cy="114315"/>
            </a:xfrm>
            <a:prstGeom prst="ellipse">
              <a:avLst/>
            </a:prstGeom>
            <a:solidFill>
              <a:srgbClr val="F1502D"/>
            </a:solidFill>
            <a:ln w="9525">
              <a:noFill/>
            </a:ln>
          </p:spPr>
          <p:txBody>
            <a:bodyPr anchor="t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37934" name="Freeform 287"/>
            <p:cNvSpPr/>
            <p:nvPr/>
          </p:nvSpPr>
          <p:spPr>
            <a:xfrm>
              <a:off x="7823158" y="6201929"/>
              <a:ext cx="96920" cy="263423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0"/>
                </a:cxn>
              </a:cxnLst>
              <a:rect l="0" t="0" r="0" b="0"/>
              <a:pathLst>
                <a:path w="18" h="48">
                  <a:moveTo>
                    <a:pt x="9" y="0"/>
                  </a:moveTo>
                  <a:cubicBezTo>
                    <a:pt x="14" y="6"/>
                    <a:pt x="18" y="15"/>
                    <a:pt x="18" y="24"/>
                  </a:cubicBezTo>
                  <a:cubicBezTo>
                    <a:pt x="18" y="33"/>
                    <a:pt x="14" y="42"/>
                    <a:pt x="9" y="48"/>
                  </a:cubicBezTo>
                  <a:cubicBezTo>
                    <a:pt x="4" y="42"/>
                    <a:pt x="0" y="33"/>
                    <a:pt x="0" y="24"/>
                  </a:cubicBezTo>
                  <a:cubicBezTo>
                    <a:pt x="0" y="15"/>
                    <a:pt x="4" y="6"/>
                    <a:pt x="9" y="0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5" name="Freeform 288"/>
            <p:cNvSpPr/>
            <p:nvPr/>
          </p:nvSpPr>
          <p:spPr>
            <a:xfrm>
              <a:off x="7691448" y="6278968"/>
              <a:ext cx="178928" cy="1863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0"/>
                </a:cxn>
              </a:cxnLst>
              <a:rect l="0" t="0" r="0" b="0"/>
              <a:pathLst>
                <a:path w="33" h="34">
                  <a:moveTo>
                    <a:pt x="0" y="0"/>
                  </a:moveTo>
                  <a:cubicBezTo>
                    <a:pt x="8" y="1"/>
                    <a:pt x="16" y="4"/>
                    <a:pt x="23" y="11"/>
                  </a:cubicBezTo>
                  <a:cubicBezTo>
                    <a:pt x="29" y="17"/>
                    <a:pt x="33" y="26"/>
                    <a:pt x="33" y="34"/>
                  </a:cubicBezTo>
                  <a:cubicBezTo>
                    <a:pt x="25" y="33"/>
                    <a:pt x="17" y="30"/>
                    <a:pt x="10" y="23"/>
                  </a:cubicBezTo>
                  <a:cubicBezTo>
                    <a:pt x="4" y="16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6" name="Freeform 289"/>
            <p:cNvSpPr/>
            <p:nvPr/>
          </p:nvSpPr>
          <p:spPr>
            <a:xfrm>
              <a:off x="7870377" y="6278968"/>
              <a:ext cx="181414" cy="186385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0" t="0" r="0" b="0"/>
              <a:pathLst>
                <a:path w="33" h="34">
                  <a:moveTo>
                    <a:pt x="33" y="0"/>
                  </a:moveTo>
                  <a:cubicBezTo>
                    <a:pt x="25" y="1"/>
                    <a:pt x="17" y="4"/>
                    <a:pt x="10" y="11"/>
                  </a:cubicBezTo>
                  <a:cubicBezTo>
                    <a:pt x="4" y="17"/>
                    <a:pt x="0" y="26"/>
                    <a:pt x="0" y="34"/>
                  </a:cubicBezTo>
                  <a:cubicBezTo>
                    <a:pt x="8" y="33"/>
                    <a:pt x="16" y="30"/>
                    <a:pt x="23" y="23"/>
                  </a:cubicBezTo>
                  <a:cubicBezTo>
                    <a:pt x="29" y="16"/>
                    <a:pt x="33" y="8"/>
                    <a:pt x="33" y="0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7" name="Freeform 290"/>
            <p:cNvSpPr/>
            <p:nvPr/>
          </p:nvSpPr>
          <p:spPr>
            <a:xfrm>
              <a:off x="8287877" y="6201929"/>
              <a:ext cx="96920" cy="263423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0"/>
                </a:cxn>
              </a:cxnLst>
              <a:rect l="0" t="0" r="0" b="0"/>
              <a:pathLst>
                <a:path w="18" h="48">
                  <a:moveTo>
                    <a:pt x="9" y="0"/>
                  </a:moveTo>
                  <a:cubicBezTo>
                    <a:pt x="14" y="6"/>
                    <a:pt x="18" y="15"/>
                    <a:pt x="18" y="24"/>
                  </a:cubicBezTo>
                  <a:cubicBezTo>
                    <a:pt x="18" y="33"/>
                    <a:pt x="14" y="42"/>
                    <a:pt x="9" y="48"/>
                  </a:cubicBezTo>
                  <a:cubicBezTo>
                    <a:pt x="3" y="42"/>
                    <a:pt x="0" y="33"/>
                    <a:pt x="0" y="24"/>
                  </a:cubicBezTo>
                  <a:cubicBezTo>
                    <a:pt x="0" y="15"/>
                    <a:pt x="3" y="6"/>
                    <a:pt x="9" y="0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8" name="Freeform 291"/>
            <p:cNvSpPr/>
            <p:nvPr/>
          </p:nvSpPr>
          <p:spPr>
            <a:xfrm>
              <a:off x="8156164" y="6278968"/>
              <a:ext cx="181414" cy="1863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0"/>
                </a:cxn>
              </a:cxnLst>
              <a:rect l="0" t="0" r="0" b="0"/>
              <a:pathLst>
                <a:path w="33" h="34">
                  <a:moveTo>
                    <a:pt x="0" y="0"/>
                  </a:moveTo>
                  <a:cubicBezTo>
                    <a:pt x="8" y="1"/>
                    <a:pt x="16" y="4"/>
                    <a:pt x="22" y="11"/>
                  </a:cubicBezTo>
                  <a:cubicBezTo>
                    <a:pt x="29" y="17"/>
                    <a:pt x="32" y="26"/>
                    <a:pt x="33" y="34"/>
                  </a:cubicBezTo>
                  <a:cubicBezTo>
                    <a:pt x="25" y="33"/>
                    <a:pt x="16" y="30"/>
                    <a:pt x="10" y="23"/>
                  </a:cubicBezTo>
                  <a:cubicBezTo>
                    <a:pt x="4" y="16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9" name="Freeform 292"/>
            <p:cNvSpPr/>
            <p:nvPr/>
          </p:nvSpPr>
          <p:spPr>
            <a:xfrm>
              <a:off x="8337579" y="6278968"/>
              <a:ext cx="178928" cy="186385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0" t="0" r="0" b="0"/>
              <a:pathLst>
                <a:path w="33" h="34">
                  <a:moveTo>
                    <a:pt x="33" y="0"/>
                  </a:moveTo>
                  <a:cubicBezTo>
                    <a:pt x="25" y="1"/>
                    <a:pt x="17" y="4"/>
                    <a:pt x="10" y="11"/>
                  </a:cubicBezTo>
                  <a:cubicBezTo>
                    <a:pt x="4" y="17"/>
                    <a:pt x="0" y="26"/>
                    <a:pt x="0" y="34"/>
                  </a:cubicBezTo>
                  <a:cubicBezTo>
                    <a:pt x="8" y="33"/>
                    <a:pt x="16" y="30"/>
                    <a:pt x="23" y="23"/>
                  </a:cubicBezTo>
                  <a:cubicBezTo>
                    <a:pt x="29" y="16"/>
                    <a:pt x="33" y="8"/>
                    <a:pt x="33" y="0"/>
                  </a:cubicBezTo>
                  <a:close/>
                </a:path>
              </a:pathLst>
            </a:custGeom>
            <a:solidFill>
              <a:srgbClr val="8BB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0" name="Freeform 293"/>
            <p:cNvSpPr/>
            <p:nvPr/>
          </p:nvSpPr>
          <p:spPr>
            <a:xfrm>
              <a:off x="1148125" y="6191987"/>
              <a:ext cx="99404" cy="260938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0"/>
                </a:cxn>
              </a:cxnLst>
              <a:rect l="0" t="0" r="0" b="0"/>
              <a:pathLst>
                <a:path w="18" h="48">
                  <a:moveTo>
                    <a:pt x="9" y="0"/>
                  </a:moveTo>
                  <a:cubicBezTo>
                    <a:pt x="15" y="7"/>
                    <a:pt x="18" y="15"/>
                    <a:pt x="18" y="24"/>
                  </a:cubicBezTo>
                  <a:cubicBezTo>
                    <a:pt x="18" y="33"/>
                    <a:pt x="15" y="42"/>
                    <a:pt x="9" y="48"/>
                  </a:cubicBezTo>
                  <a:cubicBezTo>
                    <a:pt x="4" y="42"/>
                    <a:pt x="0" y="33"/>
                    <a:pt x="0" y="24"/>
                  </a:cubicBezTo>
                  <a:cubicBezTo>
                    <a:pt x="0" y="15"/>
                    <a:pt x="4" y="7"/>
                    <a:pt x="9" y="0"/>
                  </a:cubicBezTo>
                  <a:close/>
                </a:path>
              </a:pathLst>
            </a:custGeom>
            <a:solidFill>
              <a:srgbClr val="5B8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1" name="Freeform 294"/>
            <p:cNvSpPr/>
            <p:nvPr/>
          </p:nvSpPr>
          <p:spPr>
            <a:xfrm>
              <a:off x="1018899" y="6269027"/>
              <a:ext cx="178928" cy="1838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0"/>
                </a:cxn>
              </a:cxnLst>
              <a:rect l="0" t="0" r="0" b="0"/>
              <a:pathLst>
                <a:path w="33" h="34">
                  <a:moveTo>
                    <a:pt x="0" y="0"/>
                  </a:moveTo>
                  <a:cubicBezTo>
                    <a:pt x="8" y="1"/>
                    <a:pt x="16" y="4"/>
                    <a:pt x="23" y="11"/>
                  </a:cubicBezTo>
                  <a:cubicBezTo>
                    <a:pt x="29" y="17"/>
                    <a:pt x="33" y="26"/>
                    <a:pt x="33" y="34"/>
                  </a:cubicBezTo>
                  <a:cubicBezTo>
                    <a:pt x="25" y="33"/>
                    <a:pt x="17" y="30"/>
                    <a:pt x="10" y="23"/>
                  </a:cubicBezTo>
                  <a:cubicBezTo>
                    <a:pt x="4" y="17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5B8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2" name="Freeform 295"/>
            <p:cNvSpPr/>
            <p:nvPr/>
          </p:nvSpPr>
          <p:spPr>
            <a:xfrm>
              <a:off x="1197828" y="6269027"/>
              <a:ext cx="181414" cy="183899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0" t="0" r="0" b="0"/>
              <a:pathLst>
                <a:path w="33" h="34">
                  <a:moveTo>
                    <a:pt x="33" y="0"/>
                  </a:moveTo>
                  <a:cubicBezTo>
                    <a:pt x="25" y="1"/>
                    <a:pt x="17" y="4"/>
                    <a:pt x="10" y="11"/>
                  </a:cubicBezTo>
                  <a:cubicBezTo>
                    <a:pt x="4" y="17"/>
                    <a:pt x="1" y="26"/>
                    <a:pt x="0" y="34"/>
                  </a:cubicBezTo>
                  <a:cubicBezTo>
                    <a:pt x="8" y="33"/>
                    <a:pt x="16" y="30"/>
                    <a:pt x="23" y="23"/>
                  </a:cubicBezTo>
                  <a:cubicBezTo>
                    <a:pt x="29" y="17"/>
                    <a:pt x="33" y="8"/>
                    <a:pt x="33" y="0"/>
                  </a:cubicBezTo>
                  <a:close/>
                </a:path>
              </a:pathLst>
            </a:custGeom>
            <a:solidFill>
              <a:srgbClr val="5B840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7943" name="图片 1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5375" y="4524375"/>
            <a:ext cx="1414463" cy="1716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44" name="图片 1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1275" y="3176588"/>
            <a:ext cx="1444625" cy="2974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45" name="图片 1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4013" y="3654425"/>
            <a:ext cx="1725612" cy="2536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46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67513" y="598488"/>
            <a:ext cx="712787" cy="242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47" name="Freeform 139"/>
          <p:cNvSpPr/>
          <p:nvPr/>
        </p:nvSpPr>
        <p:spPr>
          <a:xfrm>
            <a:off x="4840288" y="125413"/>
            <a:ext cx="1136650" cy="554037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197" h="96">
                <a:moveTo>
                  <a:pt x="180" y="63"/>
                </a:moveTo>
                <a:cubicBezTo>
                  <a:pt x="178" y="63"/>
                  <a:pt x="176" y="64"/>
                  <a:pt x="174" y="64"/>
                </a:cubicBezTo>
                <a:cubicBezTo>
                  <a:pt x="173" y="50"/>
                  <a:pt x="161" y="40"/>
                  <a:pt x="147" y="40"/>
                </a:cubicBezTo>
                <a:cubicBezTo>
                  <a:pt x="145" y="40"/>
                  <a:pt x="142" y="40"/>
                  <a:pt x="140" y="41"/>
                </a:cubicBezTo>
                <a:cubicBezTo>
                  <a:pt x="140" y="41"/>
                  <a:pt x="140" y="40"/>
                  <a:pt x="140" y="40"/>
                </a:cubicBezTo>
                <a:cubicBezTo>
                  <a:pt x="139" y="18"/>
                  <a:pt x="121" y="0"/>
                  <a:pt x="99" y="1"/>
                </a:cubicBezTo>
                <a:cubicBezTo>
                  <a:pt x="77" y="1"/>
                  <a:pt x="59" y="19"/>
                  <a:pt x="60" y="41"/>
                </a:cubicBezTo>
                <a:cubicBezTo>
                  <a:pt x="60" y="42"/>
                  <a:pt x="60" y="43"/>
                  <a:pt x="60" y="44"/>
                </a:cubicBezTo>
                <a:cubicBezTo>
                  <a:pt x="56" y="42"/>
                  <a:pt x="52" y="41"/>
                  <a:pt x="47" y="42"/>
                </a:cubicBezTo>
                <a:cubicBezTo>
                  <a:pt x="34" y="42"/>
                  <a:pt x="23" y="52"/>
                  <a:pt x="21" y="65"/>
                </a:cubicBezTo>
                <a:cubicBezTo>
                  <a:pt x="20" y="64"/>
                  <a:pt x="18" y="64"/>
                  <a:pt x="16" y="64"/>
                </a:cubicBezTo>
                <a:cubicBezTo>
                  <a:pt x="7" y="64"/>
                  <a:pt x="0" y="72"/>
                  <a:pt x="0" y="80"/>
                </a:cubicBezTo>
                <a:cubicBezTo>
                  <a:pt x="0" y="89"/>
                  <a:pt x="8" y="96"/>
                  <a:pt x="16" y="96"/>
                </a:cubicBezTo>
                <a:cubicBezTo>
                  <a:pt x="22" y="96"/>
                  <a:pt x="174" y="95"/>
                  <a:pt x="181" y="95"/>
                </a:cubicBezTo>
                <a:cubicBezTo>
                  <a:pt x="190" y="95"/>
                  <a:pt x="197" y="88"/>
                  <a:pt x="197" y="79"/>
                </a:cubicBezTo>
                <a:cubicBezTo>
                  <a:pt x="196" y="70"/>
                  <a:pt x="189" y="63"/>
                  <a:pt x="180" y="6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48" name="Freeform 140"/>
          <p:cNvSpPr/>
          <p:nvPr/>
        </p:nvSpPr>
        <p:spPr>
          <a:xfrm>
            <a:off x="1000125" y="1620838"/>
            <a:ext cx="1138238" cy="554037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197" h="96">
                <a:moveTo>
                  <a:pt x="180" y="64"/>
                </a:moveTo>
                <a:cubicBezTo>
                  <a:pt x="178" y="64"/>
                  <a:pt x="176" y="64"/>
                  <a:pt x="175" y="65"/>
                </a:cubicBezTo>
                <a:cubicBezTo>
                  <a:pt x="173" y="51"/>
                  <a:pt x="162" y="40"/>
                  <a:pt x="147" y="40"/>
                </a:cubicBezTo>
                <a:cubicBezTo>
                  <a:pt x="145" y="40"/>
                  <a:pt x="142" y="40"/>
                  <a:pt x="140" y="41"/>
                </a:cubicBezTo>
                <a:cubicBezTo>
                  <a:pt x="140" y="41"/>
                  <a:pt x="140" y="40"/>
                  <a:pt x="140" y="40"/>
                </a:cubicBezTo>
                <a:cubicBezTo>
                  <a:pt x="140" y="18"/>
                  <a:pt x="122" y="0"/>
                  <a:pt x="100" y="1"/>
                </a:cubicBezTo>
                <a:cubicBezTo>
                  <a:pt x="78" y="1"/>
                  <a:pt x="60" y="19"/>
                  <a:pt x="60" y="41"/>
                </a:cubicBezTo>
                <a:cubicBezTo>
                  <a:pt x="60" y="42"/>
                  <a:pt x="60" y="43"/>
                  <a:pt x="60" y="44"/>
                </a:cubicBezTo>
                <a:cubicBezTo>
                  <a:pt x="56" y="42"/>
                  <a:pt x="52" y="41"/>
                  <a:pt x="48" y="41"/>
                </a:cubicBezTo>
                <a:cubicBezTo>
                  <a:pt x="34" y="41"/>
                  <a:pt x="23" y="51"/>
                  <a:pt x="21" y="64"/>
                </a:cubicBezTo>
                <a:cubicBezTo>
                  <a:pt x="20" y="64"/>
                  <a:pt x="18" y="63"/>
                  <a:pt x="16" y="63"/>
                </a:cubicBezTo>
                <a:cubicBezTo>
                  <a:pt x="7" y="63"/>
                  <a:pt x="0" y="71"/>
                  <a:pt x="0" y="79"/>
                </a:cubicBezTo>
                <a:cubicBezTo>
                  <a:pt x="0" y="88"/>
                  <a:pt x="7" y="95"/>
                  <a:pt x="16" y="95"/>
                </a:cubicBezTo>
                <a:cubicBezTo>
                  <a:pt x="22" y="95"/>
                  <a:pt x="174" y="96"/>
                  <a:pt x="181" y="96"/>
                </a:cubicBezTo>
                <a:cubicBezTo>
                  <a:pt x="189" y="95"/>
                  <a:pt x="197" y="88"/>
                  <a:pt x="196" y="79"/>
                </a:cubicBezTo>
                <a:cubicBezTo>
                  <a:pt x="196" y="71"/>
                  <a:pt x="189" y="64"/>
                  <a:pt x="180" y="64"/>
                </a:cubicBezTo>
                <a:close/>
              </a:path>
            </a:pathLst>
          </a:custGeom>
          <a:solidFill>
            <a:srgbClr val="7CDFD9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49" name="Freeform 142"/>
          <p:cNvSpPr/>
          <p:nvPr/>
        </p:nvSpPr>
        <p:spPr>
          <a:xfrm>
            <a:off x="9332913" y="512763"/>
            <a:ext cx="374650" cy="20637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65" h="36">
                <a:moveTo>
                  <a:pt x="54" y="14"/>
                </a:moveTo>
                <a:cubicBezTo>
                  <a:pt x="53" y="14"/>
                  <a:pt x="52" y="14"/>
                  <a:pt x="51" y="14"/>
                </a:cubicBezTo>
                <a:cubicBezTo>
                  <a:pt x="49" y="6"/>
                  <a:pt x="41" y="0"/>
                  <a:pt x="33" y="0"/>
                </a:cubicBezTo>
                <a:cubicBezTo>
                  <a:pt x="24" y="0"/>
                  <a:pt x="16" y="6"/>
                  <a:pt x="15" y="14"/>
                </a:cubicBezTo>
                <a:cubicBezTo>
                  <a:pt x="14" y="14"/>
                  <a:pt x="13" y="14"/>
                  <a:pt x="12" y="14"/>
                </a:cubicBezTo>
                <a:cubicBezTo>
                  <a:pt x="5" y="14"/>
                  <a:pt x="0" y="19"/>
                  <a:pt x="0" y="25"/>
                </a:cubicBezTo>
                <a:cubicBezTo>
                  <a:pt x="0" y="31"/>
                  <a:pt x="5" y="36"/>
                  <a:pt x="12" y="36"/>
                </a:cubicBezTo>
                <a:cubicBezTo>
                  <a:pt x="15" y="36"/>
                  <a:pt x="50" y="36"/>
                  <a:pt x="54" y="36"/>
                </a:cubicBezTo>
                <a:cubicBezTo>
                  <a:pt x="60" y="36"/>
                  <a:pt x="65" y="31"/>
                  <a:pt x="65" y="25"/>
                </a:cubicBezTo>
                <a:cubicBezTo>
                  <a:pt x="65" y="19"/>
                  <a:pt x="60" y="14"/>
                  <a:pt x="54" y="14"/>
                </a:cubicBezTo>
                <a:close/>
              </a:path>
            </a:pathLst>
          </a:custGeom>
          <a:solidFill>
            <a:srgbClr val="29D0D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50" name="Freeform 162"/>
          <p:cNvSpPr/>
          <p:nvPr/>
        </p:nvSpPr>
        <p:spPr>
          <a:xfrm>
            <a:off x="1895475" y="2813050"/>
            <a:ext cx="79375" cy="10477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</a:cxnLst>
            <a:rect l="0" t="0" r="0" b="0"/>
            <a:pathLst>
              <a:path w="55" h="71">
                <a:moveTo>
                  <a:pt x="55" y="63"/>
                </a:moveTo>
                <a:lnTo>
                  <a:pt x="39" y="71"/>
                </a:lnTo>
                <a:lnTo>
                  <a:pt x="0" y="8"/>
                </a:lnTo>
                <a:lnTo>
                  <a:pt x="16" y="0"/>
                </a:lnTo>
                <a:lnTo>
                  <a:pt x="55" y="63"/>
                </a:lnTo>
                <a:close/>
              </a:path>
            </a:pathLst>
          </a:custGeom>
          <a:solidFill>
            <a:srgbClr val="F1E679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51" name="Freeform 175"/>
          <p:cNvSpPr/>
          <p:nvPr/>
        </p:nvSpPr>
        <p:spPr>
          <a:xfrm>
            <a:off x="2062163" y="2813050"/>
            <a:ext cx="74612" cy="104775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0" y="2147483646"/>
              </a:cxn>
            </a:cxnLst>
            <a:rect l="0" t="0" r="0" b="0"/>
            <a:pathLst>
              <a:path w="51" h="71">
                <a:moveTo>
                  <a:pt x="0" y="63"/>
                </a:moveTo>
                <a:lnTo>
                  <a:pt x="12" y="71"/>
                </a:lnTo>
                <a:lnTo>
                  <a:pt x="51" y="8"/>
                </a:lnTo>
                <a:lnTo>
                  <a:pt x="35" y="0"/>
                </a:lnTo>
                <a:lnTo>
                  <a:pt x="0" y="63"/>
                </a:lnTo>
                <a:close/>
              </a:path>
            </a:pathLst>
          </a:custGeom>
          <a:solidFill>
            <a:srgbClr val="F1D04D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034790" y="2174875"/>
            <a:ext cx="4350007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>
              <a:buFont typeface="Arial" charset="0"/>
              <a:buNone/>
              <a:defRPr/>
            </a:pPr>
            <a:r>
              <a:rPr lang="zh-CN" altLang="en-US" sz="5400" b="1" dirty="0" smtClean="0">
                <a:solidFill>
                  <a:srgbClr val="3857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传统佳节</a:t>
            </a:r>
            <a:endParaRPr lang="zh-CN" altLang="en-US" sz="5400" b="1" dirty="0">
              <a:solidFill>
                <a:srgbClr val="3857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33246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58"/>
          <p:cNvSpPr>
            <a:spLocks noChangeArrowheads="1"/>
          </p:cNvSpPr>
          <p:nvPr/>
        </p:nvSpPr>
        <p:spPr bwMode="auto">
          <a:xfrm>
            <a:off x="0" y="6338888"/>
            <a:ext cx="12192000" cy="519112"/>
          </a:xfrm>
          <a:prstGeom prst="rect">
            <a:avLst/>
          </a:prstGeom>
          <a:solidFill>
            <a:srgbClr val="70A30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18" name="Freeform 59"/>
          <p:cNvSpPr>
            <a:spLocks noChangeArrowheads="1"/>
          </p:cNvSpPr>
          <p:nvPr/>
        </p:nvSpPr>
        <p:spPr bwMode="auto">
          <a:xfrm>
            <a:off x="320675" y="6392863"/>
            <a:ext cx="4978400" cy="465137"/>
          </a:xfrm>
          <a:custGeom>
            <a:avLst/>
            <a:gdLst>
              <a:gd name="T0" fmla="*/ 2147483647 w 910"/>
              <a:gd name="T1" fmla="*/ 0 h 85"/>
              <a:gd name="T2" fmla="*/ 2147483647 w 910"/>
              <a:gd name="T3" fmla="*/ 0 h 85"/>
              <a:gd name="T4" fmla="*/ 2147483647 w 910"/>
              <a:gd name="T5" fmla="*/ 2147483647 h 85"/>
              <a:gd name="T6" fmla="*/ 2147483647 w 910"/>
              <a:gd name="T7" fmla="*/ 2147483647 h 85"/>
              <a:gd name="T8" fmla="*/ 2147483647 w 910"/>
              <a:gd name="T9" fmla="*/ 2147483647 h 85"/>
              <a:gd name="T10" fmla="*/ 2147483647 w 910"/>
              <a:gd name="T11" fmla="*/ 2147483647 h 85"/>
              <a:gd name="T12" fmla="*/ 0 w 910"/>
              <a:gd name="T13" fmla="*/ 2147483647 h 85"/>
              <a:gd name="T14" fmla="*/ 0 w 910"/>
              <a:gd name="T15" fmla="*/ 2147483647 h 85"/>
              <a:gd name="T16" fmla="*/ 2147483647 w 910"/>
              <a:gd name="T17" fmla="*/ 0 h 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10"/>
              <a:gd name="T28" fmla="*/ 0 h 85"/>
              <a:gd name="T29" fmla="*/ 910 w 910"/>
              <a:gd name="T30" fmla="*/ 85 h 8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10" h="85">
                <a:moveTo>
                  <a:pt x="42" y="0"/>
                </a:moveTo>
                <a:cubicBezTo>
                  <a:pt x="868" y="0"/>
                  <a:pt x="868" y="0"/>
                  <a:pt x="868" y="0"/>
                </a:cubicBezTo>
                <a:cubicBezTo>
                  <a:pt x="891" y="0"/>
                  <a:pt x="910" y="19"/>
                  <a:pt x="910" y="42"/>
                </a:cubicBezTo>
                <a:cubicBezTo>
                  <a:pt x="910" y="42"/>
                  <a:pt x="910" y="42"/>
                  <a:pt x="910" y="42"/>
                </a:cubicBezTo>
                <a:cubicBezTo>
                  <a:pt x="910" y="66"/>
                  <a:pt x="891" y="85"/>
                  <a:pt x="868" y="85"/>
                </a:cubicBezTo>
                <a:cubicBezTo>
                  <a:pt x="42" y="85"/>
                  <a:pt x="42" y="85"/>
                  <a:pt x="42" y="85"/>
                </a:cubicBezTo>
                <a:cubicBezTo>
                  <a:pt x="19" y="85"/>
                  <a:pt x="0" y="66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19" y="0"/>
                  <a:pt x="42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19" name="Freeform 60"/>
          <p:cNvSpPr>
            <a:spLocks noChangeArrowheads="1"/>
          </p:cNvSpPr>
          <p:nvPr/>
        </p:nvSpPr>
        <p:spPr bwMode="auto">
          <a:xfrm>
            <a:off x="5880100" y="6534150"/>
            <a:ext cx="1679575" cy="288925"/>
          </a:xfrm>
          <a:custGeom>
            <a:avLst/>
            <a:gdLst>
              <a:gd name="T0" fmla="*/ 2147483647 w 307"/>
              <a:gd name="T1" fmla="*/ 0 h 53"/>
              <a:gd name="T2" fmla="*/ 2147483647 w 307"/>
              <a:gd name="T3" fmla="*/ 0 h 53"/>
              <a:gd name="T4" fmla="*/ 2147483647 w 307"/>
              <a:gd name="T5" fmla="*/ 2147483647 h 53"/>
              <a:gd name="T6" fmla="*/ 2147483647 w 307"/>
              <a:gd name="T7" fmla="*/ 2147483647 h 53"/>
              <a:gd name="T8" fmla="*/ 2147483647 w 307"/>
              <a:gd name="T9" fmla="*/ 2147483647 h 53"/>
              <a:gd name="T10" fmla="*/ 2147483647 w 307"/>
              <a:gd name="T11" fmla="*/ 2147483647 h 53"/>
              <a:gd name="T12" fmla="*/ 0 w 307"/>
              <a:gd name="T13" fmla="*/ 2147483647 h 53"/>
              <a:gd name="T14" fmla="*/ 0 w 307"/>
              <a:gd name="T15" fmla="*/ 2147483647 h 53"/>
              <a:gd name="T16" fmla="*/ 2147483647 w 307"/>
              <a:gd name="T17" fmla="*/ 0 h 5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07"/>
              <a:gd name="T28" fmla="*/ 0 h 53"/>
              <a:gd name="T29" fmla="*/ 307 w 307"/>
              <a:gd name="T30" fmla="*/ 53 h 5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07" h="53">
                <a:moveTo>
                  <a:pt x="27" y="0"/>
                </a:moveTo>
                <a:cubicBezTo>
                  <a:pt x="281" y="0"/>
                  <a:pt x="281" y="0"/>
                  <a:pt x="281" y="0"/>
                </a:cubicBezTo>
                <a:cubicBezTo>
                  <a:pt x="295" y="0"/>
                  <a:pt x="307" y="12"/>
                  <a:pt x="307" y="26"/>
                </a:cubicBezTo>
                <a:cubicBezTo>
                  <a:pt x="307" y="26"/>
                  <a:pt x="307" y="26"/>
                  <a:pt x="307" y="26"/>
                </a:cubicBezTo>
                <a:cubicBezTo>
                  <a:pt x="307" y="41"/>
                  <a:pt x="295" y="53"/>
                  <a:pt x="28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0" name="Freeform 61"/>
          <p:cNvSpPr>
            <a:spLocks noChangeArrowheads="1"/>
          </p:cNvSpPr>
          <p:nvPr/>
        </p:nvSpPr>
        <p:spPr bwMode="auto">
          <a:xfrm>
            <a:off x="6878638" y="6453188"/>
            <a:ext cx="5292725" cy="414337"/>
          </a:xfrm>
          <a:custGeom>
            <a:avLst/>
            <a:gdLst>
              <a:gd name="T0" fmla="*/ 2147483647 w 968"/>
              <a:gd name="T1" fmla="*/ 0 h 76"/>
              <a:gd name="T2" fmla="*/ 2147483647 w 968"/>
              <a:gd name="T3" fmla="*/ 0 h 76"/>
              <a:gd name="T4" fmla="*/ 2147483647 w 968"/>
              <a:gd name="T5" fmla="*/ 2147483647 h 76"/>
              <a:gd name="T6" fmla="*/ 2147483647 w 968"/>
              <a:gd name="T7" fmla="*/ 2147483647 h 76"/>
              <a:gd name="T8" fmla="*/ 0 w 968"/>
              <a:gd name="T9" fmla="*/ 2147483647 h 76"/>
              <a:gd name="T10" fmla="*/ 0 w 968"/>
              <a:gd name="T11" fmla="*/ 2147483647 h 76"/>
              <a:gd name="T12" fmla="*/ 2147483647 w 968"/>
              <a:gd name="T13" fmla="*/ 0 h 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68"/>
              <a:gd name="T22" fmla="*/ 0 h 76"/>
              <a:gd name="T23" fmla="*/ 968 w 968"/>
              <a:gd name="T24" fmla="*/ 76 h 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68" h="76">
                <a:moveTo>
                  <a:pt x="38" y="0"/>
                </a:moveTo>
                <a:cubicBezTo>
                  <a:pt x="968" y="0"/>
                  <a:pt x="968" y="0"/>
                  <a:pt x="968" y="0"/>
                </a:cubicBezTo>
                <a:cubicBezTo>
                  <a:pt x="968" y="76"/>
                  <a:pt x="968" y="76"/>
                  <a:pt x="968" y="76"/>
                </a:cubicBezTo>
                <a:cubicBezTo>
                  <a:pt x="38" y="76"/>
                  <a:pt x="38" y="76"/>
                  <a:pt x="38" y="76"/>
                </a:cubicBezTo>
                <a:cubicBezTo>
                  <a:pt x="17" y="76"/>
                  <a:pt x="0" y="59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17"/>
                  <a:pt x="17" y="0"/>
                  <a:pt x="38" y="0"/>
                </a:cubicBezTo>
                <a:close/>
              </a:path>
            </a:pathLst>
          </a:custGeom>
          <a:solidFill>
            <a:srgbClr val="5B8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1" name="Freeform 62"/>
          <p:cNvSpPr>
            <a:spLocks noChangeArrowheads="1"/>
          </p:cNvSpPr>
          <p:nvPr/>
        </p:nvSpPr>
        <p:spPr bwMode="auto">
          <a:xfrm>
            <a:off x="0" y="6443663"/>
            <a:ext cx="268288" cy="414337"/>
          </a:xfrm>
          <a:custGeom>
            <a:avLst/>
            <a:gdLst>
              <a:gd name="T0" fmla="*/ 0 w 49"/>
              <a:gd name="T1" fmla="*/ 0 h 76"/>
              <a:gd name="T2" fmla="*/ 2147483647 w 49"/>
              <a:gd name="T3" fmla="*/ 0 h 76"/>
              <a:gd name="T4" fmla="*/ 2147483647 w 49"/>
              <a:gd name="T5" fmla="*/ 2147483647 h 76"/>
              <a:gd name="T6" fmla="*/ 2147483647 w 49"/>
              <a:gd name="T7" fmla="*/ 2147483647 h 76"/>
              <a:gd name="T8" fmla="*/ 2147483647 w 49"/>
              <a:gd name="T9" fmla="*/ 2147483647 h 76"/>
              <a:gd name="T10" fmla="*/ 0 w 49"/>
              <a:gd name="T11" fmla="*/ 2147483647 h 76"/>
              <a:gd name="T12" fmla="*/ 0 w 49"/>
              <a:gd name="T13" fmla="*/ 0 h 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9"/>
              <a:gd name="T22" fmla="*/ 0 h 76"/>
              <a:gd name="T23" fmla="*/ 49 w 49"/>
              <a:gd name="T24" fmla="*/ 76 h 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9" h="76">
                <a:moveTo>
                  <a:pt x="0" y="0"/>
                </a:moveTo>
                <a:cubicBezTo>
                  <a:pt x="12" y="0"/>
                  <a:pt x="12" y="0"/>
                  <a:pt x="12" y="0"/>
                </a:cubicBezTo>
                <a:cubicBezTo>
                  <a:pt x="33" y="0"/>
                  <a:pt x="49" y="17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59"/>
                  <a:pt x="33" y="76"/>
                  <a:pt x="12" y="76"/>
                </a:cubicBezTo>
                <a:cubicBezTo>
                  <a:pt x="0" y="76"/>
                  <a:pt x="0" y="76"/>
                  <a:pt x="0" y="76"/>
                </a:cubicBezTo>
                <a:lnTo>
                  <a:pt x="0" y="0"/>
                </a:lnTo>
                <a:close/>
              </a:path>
            </a:pathLst>
          </a:custGeom>
          <a:solidFill>
            <a:srgbClr val="5B8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2" name="Freeform 63"/>
          <p:cNvSpPr>
            <a:spLocks noChangeArrowheads="1"/>
          </p:cNvSpPr>
          <p:nvPr/>
        </p:nvSpPr>
        <p:spPr bwMode="auto">
          <a:xfrm>
            <a:off x="889000" y="6453188"/>
            <a:ext cx="5965825" cy="414337"/>
          </a:xfrm>
          <a:custGeom>
            <a:avLst/>
            <a:gdLst>
              <a:gd name="T0" fmla="*/ 2147483647 w 1091"/>
              <a:gd name="T1" fmla="*/ 0 h 76"/>
              <a:gd name="T2" fmla="*/ 2147483647 w 1091"/>
              <a:gd name="T3" fmla="*/ 0 h 76"/>
              <a:gd name="T4" fmla="*/ 2147483647 w 1091"/>
              <a:gd name="T5" fmla="*/ 2147483647 h 76"/>
              <a:gd name="T6" fmla="*/ 2147483647 w 1091"/>
              <a:gd name="T7" fmla="*/ 2147483647 h 76"/>
              <a:gd name="T8" fmla="*/ 2147483647 w 1091"/>
              <a:gd name="T9" fmla="*/ 2147483647 h 76"/>
              <a:gd name="T10" fmla="*/ 2147483647 w 1091"/>
              <a:gd name="T11" fmla="*/ 2147483647 h 76"/>
              <a:gd name="T12" fmla="*/ 0 w 1091"/>
              <a:gd name="T13" fmla="*/ 2147483647 h 76"/>
              <a:gd name="T14" fmla="*/ 0 w 1091"/>
              <a:gd name="T15" fmla="*/ 2147483647 h 76"/>
              <a:gd name="T16" fmla="*/ 2147483647 w 1091"/>
              <a:gd name="T17" fmla="*/ 0 h 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91"/>
              <a:gd name="T28" fmla="*/ 0 h 76"/>
              <a:gd name="T29" fmla="*/ 1091 w 1091"/>
              <a:gd name="T30" fmla="*/ 76 h 7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91" h="76">
                <a:moveTo>
                  <a:pt x="38" y="0"/>
                </a:moveTo>
                <a:cubicBezTo>
                  <a:pt x="1054" y="0"/>
                  <a:pt x="1054" y="0"/>
                  <a:pt x="1054" y="0"/>
                </a:cubicBezTo>
                <a:cubicBezTo>
                  <a:pt x="1074" y="0"/>
                  <a:pt x="1091" y="17"/>
                  <a:pt x="1091" y="38"/>
                </a:cubicBezTo>
                <a:cubicBezTo>
                  <a:pt x="1091" y="38"/>
                  <a:pt x="1091" y="38"/>
                  <a:pt x="1091" y="38"/>
                </a:cubicBezTo>
                <a:cubicBezTo>
                  <a:pt x="1091" y="59"/>
                  <a:pt x="1074" y="76"/>
                  <a:pt x="1054" y="76"/>
                </a:cubicBezTo>
                <a:cubicBezTo>
                  <a:pt x="38" y="76"/>
                  <a:pt x="38" y="76"/>
                  <a:pt x="38" y="76"/>
                </a:cubicBezTo>
                <a:cubicBezTo>
                  <a:pt x="17" y="76"/>
                  <a:pt x="0" y="59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17"/>
                  <a:pt x="17" y="0"/>
                  <a:pt x="38" y="0"/>
                </a:cubicBezTo>
                <a:close/>
              </a:path>
            </a:pathLst>
          </a:custGeom>
          <a:solidFill>
            <a:srgbClr val="5B8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3" name="Freeform 251"/>
          <p:cNvSpPr>
            <a:spLocks noChangeArrowheads="1"/>
          </p:cNvSpPr>
          <p:nvPr/>
        </p:nvSpPr>
        <p:spPr bwMode="auto">
          <a:xfrm>
            <a:off x="2895600" y="6502400"/>
            <a:ext cx="92075" cy="258763"/>
          </a:xfrm>
          <a:custGeom>
            <a:avLst/>
            <a:gdLst>
              <a:gd name="T0" fmla="*/ 2147483647 w 17"/>
              <a:gd name="T1" fmla="*/ 0 h 47"/>
              <a:gd name="T2" fmla="*/ 2147483647 w 17"/>
              <a:gd name="T3" fmla="*/ 2147483647 h 47"/>
              <a:gd name="T4" fmla="*/ 2147483647 w 17"/>
              <a:gd name="T5" fmla="*/ 2147483647 h 47"/>
              <a:gd name="T6" fmla="*/ 0 w 17"/>
              <a:gd name="T7" fmla="*/ 2147483647 h 47"/>
              <a:gd name="T8" fmla="*/ 2147483647 w 17"/>
              <a:gd name="T9" fmla="*/ 0 h 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"/>
              <a:gd name="T16" fmla="*/ 0 h 47"/>
              <a:gd name="T17" fmla="*/ 17 w 17"/>
              <a:gd name="T18" fmla="*/ 47 h 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" h="47">
                <a:moveTo>
                  <a:pt x="8" y="0"/>
                </a:moveTo>
                <a:cubicBezTo>
                  <a:pt x="14" y="6"/>
                  <a:pt x="17" y="14"/>
                  <a:pt x="17" y="24"/>
                </a:cubicBezTo>
                <a:cubicBezTo>
                  <a:pt x="17" y="33"/>
                  <a:pt x="14" y="41"/>
                  <a:pt x="8" y="47"/>
                </a:cubicBezTo>
                <a:cubicBezTo>
                  <a:pt x="3" y="41"/>
                  <a:pt x="0" y="33"/>
                  <a:pt x="0" y="24"/>
                </a:cubicBezTo>
                <a:cubicBezTo>
                  <a:pt x="0" y="14"/>
                  <a:pt x="3" y="6"/>
                  <a:pt x="8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4" name="Freeform 252"/>
          <p:cNvSpPr>
            <a:spLocks noChangeArrowheads="1"/>
          </p:cNvSpPr>
          <p:nvPr/>
        </p:nvSpPr>
        <p:spPr bwMode="auto">
          <a:xfrm>
            <a:off x="2759075" y="6580188"/>
            <a:ext cx="177800" cy="180975"/>
          </a:xfrm>
          <a:custGeom>
            <a:avLst/>
            <a:gdLst>
              <a:gd name="T0" fmla="*/ 0 w 33"/>
              <a:gd name="T1" fmla="*/ 0 h 33"/>
              <a:gd name="T2" fmla="*/ 2147483647 w 33"/>
              <a:gd name="T3" fmla="*/ 2147483647 h 33"/>
              <a:gd name="T4" fmla="*/ 2147483647 w 33"/>
              <a:gd name="T5" fmla="*/ 2147483647 h 33"/>
              <a:gd name="T6" fmla="*/ 2147483647 w 33"/>
              <a:gd name="T7" fmla="*/ 2147483647 h 33"/>
              <a:gd name="T8" fmla="*/ 0 w 33"/>
              <a:gd name="T9" fmla="*/ 0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3"/>
              <a:gd name="T17" fmla="*/ 33 w 33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3">
                <a:moveTo>
                  <a:pt x="0" y="0"/>
                </a:moveTo>
                <a:cubicBezTo>
                  <a:pt x="8" y="0"/>
                  <a:pt x="17" y="4"/>
                  <a:pt x="23" y="10"/>
                </a:cubicBezTo>
                <a:cubicBezTo>
                  <a:pt x="29" y="17"/>
                  <a:pt x="33" y="25"/>
                  <a:pt x="33" y="33"/>
                </a:cubicBezTo>
                <a:cubicBezTo>
                  <a:pt x="25" y="33"/>
                  <a:pt x="17" y="29"/>
                  <a:pt x="10" y="23"/>
                </a:cubicBezTo>
                <a:cubicBezTo>
                  <a:pt x="4" y="16"/>
                  <a:pt x="1" y="8"/>
                  <a:pt x="0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5" name="Freeform 253"/>
          <p:cNvSpPr>
            <a:spLocks noChangeArrowheads="1"/>
          </p:cNvSpPr>
          <p:nvPr/>
        </p:nvSpPr>
        <p:spPr bwMode="auto">
          <a:xfrm>
            <a:off x="2936875" y="6580188"/>
            <a:ext cx="187325" cy="180975"/>
          </a:xfrm>
          <a:custGeom>
            <a:avLst/>
            <a:gdLst>
              <a:gd name="T0" fmla="*/ 2147483647 w 34"/>
              <a:gd name="T1" fmla="*/ 0 h 33"/>
              <a:gd name="T2" fmla="*/ 2147483647 w 34"/>
              <a:gd name="T3" fmla="*/ 2147483647 h 33"/>
              <a:gd name="T4" fmla="*/ 0 w 34"/>
              <a:gd name="T5" fmla="*/ 2147483647 h 33"/>
              <a:gd name="T6" fmla="*/ 2147483647 w 34"/>
              <a:gd name="T7" fmla="*/ 2147483647 h 33"/>
              <a:gd name="T8" fmla="*/ 2147483647 w 34"/>
              <a:gd name="T9" fmla="*/ 0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"/>
              <a:gd name="T16" fmla="*/ 0 h 33"/>
              <a:gd name="T17" fmla="*/ 34 w 34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" h="33">
                <a:moveTo>
                  <a:pt x="34" y="0"/>
                </a:moveTo>
                <a:cubicBezTo>
                  <a:pt x="26" y="0"/>
                  <a:pt x="17" y="4"/>
                  <a:pt x="11" y="10"/>
                </a:cubicBezTo>
                <a:cubicBezTo>
                  <a:pt x="4" y="17"/>
                  <a:pt x="1" y="25"/>
                  <a:pt x="0" y="33"/>
                </a:cubicBezTo>
                <a:cubicBezTo>
                  <a:pt x="9" y="33"/>
                  <a:pt x="17" y="29"/>
                  <a:pt x="23" y="23"/>
                </a:cubicBezTo>
                <a:cubicBezTo>
                  <a:pt x="30" y="16"/>
                  <a:pt x="33" y="8"/>
                  <a:pt x="34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6" name="Oval 254"/>
          <p:cNvSpPr>
            <a:spLocks noChangeArrowheads="1"/>
          </p:cNvSpPr>
          <p:nvPr/>
        </p:nvSpPr>
        <p:spPr bwMode="auto">
          <a:xfrm>
            <a:off x="2992438" y="6453188"/>
            <a:ext cx="104775" cy="98425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27" name="Oval 255"/>
          <p:cNvSpPr>
            <a:spLocks noChangeArrowheads="1"/>
          </p:cNvSpPr>
          <p:nvPr/>
        </p:nvSpPr>
        <p:spPr bwMode="auto">
          <a:xfrm>
            <a:off x="2786063" y="6453188"/>
            <a:ext cx="96837" cy="98425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28" name="Oval 256"/>
          <p:cNvSpPr>
            <a:spLocks noChangeArrowheads="1"/>
          </p:cNvSpPr>
          <p:nvPr/>
        </p:nvSpPr>
        <p:spPr bwMode="auto">
          <a:xfrm>
            <a:off x="2887663" y="6361113"/>
            <a:ext cx="104775" cy="100012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29" name="Freeform 257"/>
          <p:cNvSpPr>
            <a:spLocks noChangeArrowheads="1"/>
          </p:cNvSpPr>
          <p:nvPr/>
        </p:nvSpPr>
        <p:spPr bwMode="auto">
          <a:xfrm>
            <a:off x="3309938" y="6502400"/>
            <a:ext cx="92075" cy="258763"/>
          </a:xfrm>
          <a:custGeom>
            <a:avLst/>
            <a:gdLst>
              <a:gd name="T0" fmla="*/ 2147483647 w 17"/>
              <a:gd name="T1" fmla="*/ 0 h 47"/>
              <a:gd name="T2" fmla="*/ 2147483647 w 17"/>
              <a:gd name="T3" fmla="*/ 2147483647 h 47"/>
              <a:gd name="T4" fmla="*/ 2147483647 w 17"/>
              <a:gd name="T5" fmla="*/ 2147483647 h 47"/>
              <a:gd name="T6" fmla="*/ 0 w 17"/>
              <a:gd name="T7" fmla="*/ 2147483647 h 47"/>
              <a:gd name="T8" fmla="*/ 2147483647 w 17"/>
              <a:gd name="T9" fmla="*/ 0 h 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"/>
              <a:gd name="T16" fmla="*/ 0 h 47"/>
              <a:gd name="T17" fmla="*/ 17 w 17"/>
              <a:gd name="T18" fmla="*/ 47 h 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" h="47">
                <a:moveTo>
                  <a:pt x="9" y="0"/>
                </a:moveTo>
                <a:cubicBezTo>
                  <a:pt x="14" y="6"/>
                  <a:pt x="17" y="14"/>
                  <a:pt x="17" y="24"/>
                </a:cubicBezTo>
                <a:cubicBezTo>
                  <a:pt x="17" y="33"/>
                  <a:pt x="14" y="41"/>
                  <a:pt x="9" y="47"/>
                </a:cubicBezTo>
                <a:cubicBezTo>
                  <a:pt x="3" y="41"/>
                  <a:pt x="0" y="33"/>
                  <a:pt x="0" y="24"/>
                </a:cubicBezTo>
                <a:cubicBezTo>
                  <a:pt x="0" y="14"/>
                  <a:pt x="3" y="6"/>
                  <a:pt x="9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30" name="Freeform 258"/>
          <p:cNvSpPr>
            <a:spLocks noChangeArrowheads="1"/>
          </p:cNvSpPr>
          <p:nvPr/>
        </p:nvSpPr>
        <p:spPr bwMode="auto">
          <a:xfrm>
            <a:off x="3173413" y="6580188"/>
            <a:ext cx="185737" cy="180975"/>
          </a:xfrm>
          <a:custGeom>
            <a:avLst/>
            <a:gdLst>
              <a:gd name="T0" fmla="*/ 0 w 34"/>
              <a:gd name="T1" fmla="*/ 0 h 33"/>
              <a:gd name="T2" fmla="*/ 2147483647 w 34"/>
              <a:gd name="T3" fmla="*/ 2147483647 h 33"/>
              <a:gd name="T4" fmla="*/ 2147483647 w 34"/>
              <a:gd name="T5" fmla="*/ 2147483647 h 33"/>
              <a:gd name="T6" fmla="*/ 2147483647 w 34"/>
              <a:gd name="T7" fmla="*/ 2147483647 h 33"/>
              <a:gd name="T8" fmla="*/ 0 w 34"/>
              <a:gd name="T9" fmla="*/ 0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"/>
              <a:gd name="T16" fmla="*/ 0 h 33"/>
              <a:gd name="T17" fmla="*/ 34 w 34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" h="33">
                <a:moveTo>
                  <a:pt x="0" y="0"/>
                </a:moveTo>
                <a:cubicBezTo>
                  <a:pt x="8" y="0"/>
                  <a:pt x="17" y="4"/>
                  <a:pt x="23" y="10"/>
                </a:cubicBezTo>
                <a:cubicBezTo>
                  <a:pt x="30" y="17"/>
                  <a:pt x="33" y="25"/>
                  <a:pt x="34" y="33"/>
                </a:cubicBezTo>
                <a:cubicBezTo>
                  <a:pt x="25" y="33"/>
                  <a:pt x="17" y="29"/>
                  <a:pt x="11" y="23"/>
                </a:cubicBezTo>
                <a:cubicBezTo>
                  <a:pt x="4" y="16"/>
                  <a:pt x="1" y="8"/>
                  <a:pt x="0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31" name="Freeform 259"/>
          <p:cNvSpPr>
            <a:spLocks noChangeArrowheads="1"/>
          </p:cNvSpPr>
          <p:nvPr/>
        </p:nvSpPr>
        <p:spPr bwMode="auto">
          <a:xfrm>
            <a:off x="3359150" y="6580188"/>
            <a:ext cx="179388" cy="180975"/>
          </a:xfrm>
          <a:custGeom>
            <a:avLst/>
            <a:gdLst>
              <a:gd name="T0" fmla="*/ 2147483647 w 33"/>
              <a:gd name="T1" fmla="*/ 0 h 33"/>
              <a:gd name="T2" fmla="*/ 2147483647 w 33"/>
              <a:gd name="T3" fmla="*/ 2147483647 h 33"/>
              <a:gd name="T4" fmla="*/ 0 w 33"/>
              <a:gd name="T5" fmla="*/ 2147483647 h 33"/>
              <a:gd name="T6" fmla="*/ 2147483647 w 33"/>
              <a:gd name="T7" fmla="*/ 2147483647 h 33"/>
              <a:gd name="T8" fmla="*/ 2147483647 w 33"/>
              <a:gd name="T9" fmla="*/ 0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3"/>
              <a:gd name="T17" fmla="*/ 33 w 33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3">
                <a:moveTo>
                  <a:pt x="33" y="0"/>
                </a:moveTo>
                <a:cubicBezTo>
                  <a:pt x="25" y="0"/>
                  <a:pt x="16" y="4"/>
                  <a:pt x="10" y="10"/>
                </a:cubicBezTo>
                <a:cubicBezTo>
                  <a:pt x="3" y="17"/>
                  <a:pt x="0" y="25"/>
                  <a:pt x="0" y="33"/>
                </a:cubicBezTo>
                <a:cubicBezTo>
                  <a:pt x="8" y="33"/>
                  <a:pt x="16" y="29"/>
                  <a:pt x="22" y="23"/>
                </a:cubicBezTo>
                <a:cubicBezTo>
                  <a:pt x="29" y="16"/>
                  <a:pt x="32" y="8"/>
                  <a:pt x="33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32" name="Oval 260"/>
          <p:cNvSpPr>
            <a:spLocks noChangeArrowheads="1"/>
          </p:cNvSpPr>
          <p:nvPr/>
        </p:nvSpPr>
        <p:spPr bwMode="auto">
          <a:xfrm>
            <a:off x="3406775" y="6453188"/>
            <a:ext cx="104775" cy="98425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33" name="Oval 261"/>
          <p:cNvSpPr>
            <a:spLocks noChangeArrowheads="1"/>
          </p:cNvSpPr>
          <p:nvPr/>
        </p:nvSpPr>
        <p:spPr bwMode="auto">
          <a:xfrm>
            <a:off x="3200400" y="6453188"/>
            <a:ext cx="104775" cy="98425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34" name="Oval 262"/>
          <p:cNvSpPr>
            <a:spLocks noChangeArrowheads="1"/>
          </p:cNvSpPr>
          <p:nvPr/>
        </p:nvSpPr>
        <p:spPr bwMode="auto">
          <a:xfrm>
            <a:off x="3305175" y="6361113"/>
            <a:ext cx="101600" cy="100012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35" name="Freeform 263"/>
          <p:cNvSpPr>
            <a:spLocks noChangeArrowheads="1"/>
          </p:cNvSpPr>
          <p:nvPr/>
        </p:nvSpPr>
        <p:spPr bwMode="auto">
          <a:xfrm>
            <a:off x="3714750" y="6502400"/>
            <a:ext cx="92075" cy="258763"/>
          </a:xfrm>
          <a:custGeom>
            <a:avLst/>
            <a:gdLst>
              <a:gd name="T0" fmla="*/ 2147483647 w 17"/>
              <a:gd name="T1" fmla="*/ 0 h 47"/>
              <a:gd name="T2" fmla="*/ 2147483647 w 17"/>
              <a:gd name="T3" fmla="*/ 2147483647 h 47"/>
              <a:gd name="T4" fmla="*/ 2147483647 w 17"/>
              <a:gd name="T5" fmla="*/ 2147483647 h 47"/>
              <a:gd name="T6" fmla="*/ 0 w 17"/>
              <a:gd name="T7" fmla="*/ 2147483647 h 47"/>
              <a:gd name="T8" fmla="*/ 2147483647 w 17"/>
              <a:gd name="T9" fmla="*/ 0 h 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"/>
              <a:gd name="T16" fmla="*/ 0 h 47"/>
              <a:gd name="T17" fmla="*/ 17 w 17"/>
              <a:gd name="T18" fmla="*/ 47 h 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" h="47">
                <a:moveTo>
                  <a:pt x="8" y="0"/>
                </a:moveTo>
                <a:cubicBezTo>
                  <a:pt x="14" y="6"/>
                  <a:pt x="17" y="14"/>
                  <a:pt x="17" y="24"/>
                </a:cubicBezTo>
                <a:cubicBezTo>
                  <a:pt x="17" y="33"/>
                  <a:pt x="14" y="41"/>
                  <a:pt x="8" y="47"/>
                </a:cubicBezTo>
                <a:cubicBezTo>
                  <a:pt x="3" y="41"/>
                  <a:pt x="0" y="33"/>
                  <a:pt x="0" y="24"/>
                </a:cubicBezTo>
                <a:cubicBezTo>
                  <a:pt x="0" y="14"/>
                  <a:pt x="3" y="6"/>
                  <a:pt x="8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36" name="Freeform 264"/>
          <p:cNvSpPr>
            <a:spLocks noChangeArrowheads="1"/>
          </p:cNvSpPr>
          <p:nvPr/>
        </p:nvSpPr>
        <p:spPr bwMode="auto">
          <a:xfrm>
            <a:off x="3578225" y="6580188"/>
            <a:ext cx="179388" cy="180975"/>
          </a:xfrm>
          <a:custGeom>
            <a:avLst/>
            <a:gdLst>
              <a:gd name="T0" fmla="*/ 0 w 33"/>
              <a:gd name="T1" fmla="*/ 0 h 33"/>
              <a:gd name="T2" fmla="*/ 2147483647 w 33"/>
              <a:gd name="T3" fmla="*/ 2147483647 h 33"/>
              <a:gd name="T4" fmla="*/ 2147483647 w 33"/>
              <a:gd name="T5" fmla="*/ 2147483647 h 33"/>
              <a:gd name="T6" fmla="*/ 2147483647 w 33"/>
              <a:gd name="T7" fmla="*/ 2147483647 h 33"/>
              <a:gd name="T8" fmla="*/ 0 w 33"/>
              <a:gd name="T9" fmla="*/ 0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3"/>
              <a:gd name="T17" fmla="*/ 33 w 33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3">
                <a:moveTo>
                  <a:pt x="0" y="0"/>
                </a:moveTo>
                <a:cubicBezTo>
                  <a:pt x="8" y="0"/>
                  <a:pt x="17" y="4"/>
                  <a:pt x="23" y="10"/>
                </a:cubicBezTo>
                <a:cubicBezTo>
                  <a:pt x="30" y="17"/>
                  <a:pt x="33" y="25"/>
                  <a:pt x="33" y="33"/>
                </a:cubicBezTo>
                <a:cubicBezTo>
                  <a:pt x="25" y="33"/>
                  <a:pt x="17" y="29"/>
                  <a:pt x="11" y="23"/>
                </a:cubicBezTo>
                <a:cubicBezTo>
                  <a:pt x="4" y="16"/>
                  <a:pt x="1" y="8"/>
                  <a:pt x="0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37" name="Freeform 265"/>
          <p:cNvSpPr>
            <a:spLocks noChangeArrowheads="1"/>
          </p:cNvSpPr>
          <p:nvPr/>
        </p:nvSpPr>
        <p:spPr bwMode="auto">
          <a:xfrm>
            <a:off x="3757613" y="6580188"/>
            <a:ext cx="185737" cy="180975"/>
          </a:xfrm>
          <a:custGeom>
            <a:avLst/>
            <a:gdLst>
              <a:gd name="T0" fmla="*/ 2147483647 w 34"/>
              <a:gd name="T1" fmla="*/ 0 h 33"/>
              <a:gd name="T2" fmla="*/ 2147483647 w 34"/>
              <a:gd name="T3" fmla="*/ 2147483647 h 33"/>
              <a:gd name="T4" fmla="*/ 0 w 34"/>
              <a:gd name="T5" fmla="*/ 2147483647 h 33"/>
              <a:gd name="T6" fmla="*/ 2147483647 w 34"/>
              <a:gd name="T7" fmla="*/ 2147483647 h 33"/>
              <a:gd name="T8" fmla="*/ 2147483647 w 34"/>
              <a:gd name="T9" fmla="*/ 0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"/>
              <a:gd name="T16" fmla="*/ 0 h 33"/>
              <a:gd name="T17" fmla="*/ 34 w 34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" h="33">
                <a:moveTo>
                  <a:pt x="34" y="0"/>
                </a:moveTo>
                <a:cubicBezTo>
                  <a:pt x="26" y="0"/>
                  <a:pt x="17" y="4"/>
                  <a:pt x="11" y="10"/>
                </a:cubicBezTo>
                <a:cubicBezTo>
                  <a:pt x="4" y="17"/>
                  <a:pt x="1" y="25"/>
                  <a:pt x="0" y="33"/>
                </a:cubicBezTo>
                <a:cubicBezTo>
                  <a:pt x="9" y="33"/>
                  <a:pt x="17" y="29"/>
                  <a:pt x="23" y="23"/>
                </a:cubicBezTo>
                <a:cubicBezTo>
                  <a:pt x="30" y="16"/>
                  <a:pt x="33" y="8"/>
                  <a:pt x="34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38" name="Oval 266"/>
          <p:cNvSpPr>
            <a:spLocks noChangeArrowheads="1"/>
          </p:cNvSpPr>
          <p:nvPr/>
        </p:nvSpPr>
        <p:spPr bwMode="auto">
          <a:xfrm>
            <a:off x="3811588" y="6453188"/>
            <a:ext cx="104775" cy="98425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39" name="Oval 267"/>
          <p:cNvSpPr>
            <a:spLocks noChangeArrowheads="1"/>
          </p:cNvSpPr>
          <p:nvPr/>
        </p:nvSpPr>
        <p:spPr bwMode="auto">
          <a:xfrm>
            <a:off x="3605213" y="6453188"/>
            <a:ext cx="104775" cy="98425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40" name="Oval 268"/>
          <p:cNvSpPr>
            <a:spLocks noChangeArrowheads="1"/>
          </p:cNvSpPr>
          <p:nvPr/>
        </p:nvSpPr>
        <p:spPr bwMode="auto">
          <a:xfrm>
            <a:off x="3709988" y="6361113"/>
            <a:ext cx="101600" cy="100012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41" name="Freeform 269"/>
          <p:cNvSpPr>
            <a:spLocks noChangeArrowheads="1"/>
          </p:cNvSpPr>
          <p:nvPr/>
        </p:nvSpPr>
        <p:spPr bwMode="auto">
          <a:xfrm>
            <a:off x="9363075" y="6607175"/>
            <a:ext cx="192088" cy="141288"/>
          </a:xfrm>
          <a:custGeom>
            <a:avLst/>
            <a:gdLst>
              <a:gd name="T0" fmla="*/ 0 w 35"/>
              <a:gd name="T1" fmla="*/ 2147483647 h 26"/>
              <a:gd name="T2" fmla="*/ 2147483647 w 35"/>
              <a:gd name="T3" fmla="*/ 2147483647 h 26"/>
              <a:gd name="T4" fmla="*/ 2147483647 w 35"/>
              <a:gd name="T5" fmla="*/ 2147483647 h 26"/>
              <a:gd name="T6" fmla="*/ 2147483647 w 35"/>
              <a:gd name="T7" fmla="*/ 2147483647 h 26"/>
              <a:gd name="T8" fmla="*/ 0 w 35"/>
              <a:gd name="T9" fmla="*/ 214748364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26"/>
              <a:gd name="T17" fmla="*/ 35 w 35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26">
                <a:moveTo>
                  <a:pt x="0" y="1"/>
                </a:moveTo>
                <a:cubicBezTo>
                  <a:pt x="2" y="8"/>
                  <a:pt x="6" y="15"/>
                  <a:pt x="13" y="20"/>
                </a:cubicBezTo>
                <a:cubicBezTo>
                  <a:pt x="20" y="25"/>
                  <a:pt x="28" y="26"/>
                  <a:pt x="35" y="25"/>
                </a:cubicBezTo>
                <a:cubicBezTo>
                  <a:pt x="34" y="18"/>
                  <a:pt x="30" y="11"/>
                  <a:pt x="23" y="6"/>
                </a:cubicBezTo>
                <a:cubicBezTo>
                  <a:pt x="16" y="1"/>
                  <a:pt x="8" y="0"/>
                  <a:pt x="0" y="1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42" name="Rectangle 270"/>
          <p:cNvSpPr>
            <a:spLocks noChangeArrowheads="1"/>
          </p:cNvSpPr>
          <p:nvPr/>
        </p:nvSpPr>
        <p:spPr bwMode="auto">
          <a:xfrm>
            <a:off x="9555163" y="6557963"/>
            <a:ext cx="17462" cy="317500"/>
          </a:xfrm>
          <a:prstGeom prst="rect">
            <a:avLst/>
          </a:prstGeom>
          <a:solidFill>
            <a:srgbClr val="8BB408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43" name="Freeform 271"/>
          <p:cNvSpPr>
            <a:spLocks noChangeArrowheads="1"/>
          </p:cNvSpPr>
          <p:nvPr/>
        </p:nvSpPr>
        <p:spPr bwMode="auto">
          <a:xfrm>
            <a:off x="9472613" y="6448425"/>
            <a:ext cx="104775" cy="173038"/>
          </a:xfrm>
          <a:custGeom>
            <a:avLst/>
            <a:gdLst>
              <a:gd name="T0" fmla="*/ 2147483647 w 19"/>
              <a:gd name="T1" fmla="*/ 0 h 32"/>
              <a:gd name="T2" fmla="*/ 2147483647 w 19"/>
              <a:gd name="T3" fmla="*/ 2147483647 h 32"/>
              <a:gd name="T4" fmla="*/ 2147483647 w 19"/>
              <a:gd name="T5" fmla="*/ 2147483647 h 32"/>
              <a:gd name="T6" fmla="*/ 2147483647 w 19"/>
              <a:gd name="T7" fmla="*/ 2147483647 h 32"/>
              <a:gd name="T8" fmla="*/ 2147483647 w 19"/>
              <a:gd name="T9" fmla="*/ 0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32"/>
              <a:gd name="T17" fmla="*/ 19 w 19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32">
                <a:moveTo>
                  <a:pt x="2" y="0"/>
                </a:moveTo>
                <a:cubicBezTo>
                  <a:pt x="8" y="2"/>
                  <a:pt x="13" y="7"/>
                  <a:pt x="16" y="13"/>
                </a:cubicBezTo>
                <a:cubicBezTo>
                  <a:pt x="18" y="19"/>
                  <a:pt x="19" y="26"/>
                  <a:pt x="16" y="32"/>
                </a:cubicBezTo>
                <a:cubicBezTo>
                  <a:pt x="11" y="30"/>
                  <a:pt x="5" y="25"/>
                  <a:pt x="3" y="19"/>
                </a:cubicBezTo>
                <a:cubicBezTo>
                  <a:pt x="0" y="13"/>
                  <a:pt x="0" y="6"/>
                  <a:pt x="2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44" name="Freeform 272"/>
          <p:cNvSpPr>
            <a:spLocks noChangeArrowheads="1"/>
          </p:cNvSpPr>
          <p:nvPr/>
        </p:nvSpPr>
        <p:spPr bwMode="auto">
          <a:xfrm>
            <a:off x="9550400" y="6448425"/>
            <a:ext cx="104775" cy="173038"/>
          </a:xfrm>
          <a:custGeom>
            <a:avLst/>
            <a:gdLst>
              <a:gd name="T0" fmla="*/ 2147483647 w 19"/>
              <a:gd name="T1" fmla="*/ 0 h 32"/>
              <a:gd name="T2" fmla="*/ 2147483647 w 19"/>
              <a:gd name="T3" fmla="*/ 2147483647 h 32"/>
              <a:gd name="T4" fmla="*/ 2147483647 w 19"/>
              <a:gd name="T5" fmla="*/ 2147483647 h 32"/>
              <a:gd name="T6" fmla="*/ 2147483647 w 19"/>
              <a:gd name="T7" fmla="*/ 2147483647 h 32"/>
              <a:gd name="T8" fmla="*/ 2147483647 w 19"/>
              <a:gd name="T9" fmla="*/ 0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32"/>
              <a:gd name="T17" fmla="*/ 19 w 19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32">
                <a:moveTo>
                  <a:pt x="17" y="0"/>
                </a:moveTo>
                <a:cubicBezTo>
                  <a:pt x="11" y="2"/>
                  <a:pt x="6" y="7"/>
                  <a:pt x="3" y="13"/>
                </a:cubicBezTo>
                <a:cubicBezTo>
                  <a:pt x="0" y="19"/>
                  <a:pt x="0" y="26"/>
                  <a:pt x="2" y="32"/>
                </a:cubicBezTo>
                <a:cubicBezTo>
                  <a:pt x="8" y="30"/>
                  <a:pt x="14" y="25"/>
                  <a:pt x="16" y="19"/>
                </a:cubicBezTo>
                <a:cubicBezTo>
                  <a:pt x="19" y="13"/>
                  <a:pt x="19" y="6"/>
                  <a:pt x="17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45" name="Freeform 273"/>
          <p:cNvSpPr>
            <a:spLocks noChangeArrowheads="1"/>
          </p:cNvSpPr>
          <p:nvPr/>
        </p:nvSpPr>
        <p:spPr bwMode="auto">
          <a:xfrm>
            <a:off x="9572625" y="6607175"/>
            <a:ext cx="190500" cy="141288"/>
          </a:xfrm>
          <a:custGeom>
            <a:avLst/>
            <a:gdLst>
              <a:gd name="T0" fmla="*/ 2147483647 w 35"/>
              <a:gd name="T1" fmla="*/ 2147483647 h 26"/>
              <a:gd name="T2" fmla="*/ 2147483647 w 35"/>
              <a:gd name="T3" fmla="*/ 2147483647 h 26"/>
              <a:gd name="T4" fmla="*/ 0 w 35"/>
              <a:gd name="T5" fmla="*/ 2147483647 h 26"/>
              <a:gd name="T6" fmla="*/ 2147483647 w 35"/>
              <a:gd name="T7" fmla="*/ 2147483647 h 26"/>
              <a:gd name="T8" fmla="*/ 2147483647 w 35"/>
              <a:gd name="T9" fmla="*/ 214748364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26"/>
              <a:gd name="T17" fmla="*/ 35 w 35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26">
                <a:moveTo>
                  <a:pt x="35" y="1"/>
                </a:moveTo>
                <a:cubicBezTo>
                  <a:pt x="34" y="8"/>
                  <a:pt x="29" y="15"/>
                  <a:pt x="22" y="20"/>
                </a:cubicBezTo>
                <a:cubicBezTo>
                  <a:pt x="16" y="25"/>
                  <a:pt x="7" y="26"/>
                  <a:pt x="0" y="25"/>
                </a:cubicBezTo>
                <a:cubicBezTo>
                  <a:pt x="1" y="18"/>
                  <a:pt x="6" y="11"/>
                  <a:pt x="13" y="6"/>
                </a:cubicBezTo>
                <a:cubicBezTo>
                  <a:pt x="19" y="1"/>
                  <a:pt x="27" y="0"/>
                  <a:pt x="35" y="1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46" name="Oval 274"/>
          <p:cNvSpPr>
            <a:spLocks noChangeArrowheads="1"/>
          </p:cNvSpPr>
          <p:nvPr/>
        </p:nvSpPr>
        <p:spPr bwMode="auto">
          <a:xfrm>
            <a:off x="9505950" y="6338888"/>
            <a:ext cx="115888" cy="114300"/>
          </a:xfrm>
          <a:prstGeom prst="ellipse">
            <a:avLst/>
          </a:prstGeom>
          <a:solidFill>
            <a:srgbClr val="F1502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47" name="Freeform 275"/>
          <p:cNvSpPr>
            <a:spLocks noChangeArrowheads="1"/>
          </p:cNvSpPr>
          <p:nvPr/>
        </p:nvSpPr>
        <p:spPr bwMode="auto">
          <a:xfrm>
            <a:off x="9805988" y="6607175"/>
            <a:ext cx="192087" cy="141288"/>
          </a:xfrm>
          <a:custGeom>
            <a:avLst/>
            <a:gdLst>
              <a:gd name="T0" fmla="*/ 0 w 35"/>
              <a:gd name="T1" fmla="*/ 2147483647 h 26"/>
              <a:gd name="T2" fmla="*/ 2147483647 w 35"/>
              <a:gd name="T3" fmla="*/ 2147483647 h 26"/>
              <a:gd name="T4" fmla="*/ 2147483647 w 35"/>
              <a:gd name="T5" fmla="*/ 2147483647 h 26"/>
              <a:gd name="T6" fmla="*/ 2147483647 w 35"/>
              <a:gd name="T7" fmla="*/ 2147483647 h 26"/>
              <a:gd name="T8" fmla="*/ 0 w 35"/>
              <a:gd name="T9" fmla="*/ 214748364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26"/>
              <a:gd name="T17" fmla="*/ 35 w 35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26">
                <a:moveTo>
                  <a:pt x="0" y="1"/>
                </a:moveTo>
                <a:cubicBezTo>
                  <a:pt x="2" y="8"/>
                  <a:pt x="6" y="15"/>
                  <a:pt x="13" y="20"/>
                </a:cubicBezTo>
                <a:cubicBezTo>
                  <a:pt x="19" y="25"/>
                  <a:pt x="28" y="26"/>
                  <a:pt x="35" y="25"/>
                </a:cubicBezTo>
                <a:cubicBezTo>
                  <a:pt x="34" y="18"/>
                  <a:pt x="29" y="11"/>
                  <a:pt x="23" y="6"/>
                </a:cubicBezTo>
                <a:cubicBezTo>
                  <a:pt x="16" y="1"/>
                  <a:pt x="8" y="0"/>
                  <a:pt x="0" y="1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48" name="Rectangle 276"/>
          <p:cNvSpPr>
            <a:spLocks noChangeArrowheads="1"/>
          </p:cNvSpPr>
          <p:nvPr/>
        </p:nvSpPr>
        <p:spPr bwMode="auto">
          <a:xfrm>
            <a:off x="9998075" y="6557963"/>
            <a:ext cx="17463" cy="317500"/>
          </a:xfrm>
          <a:prstGeom prst="rect">
            <a:avLst/>
          </a:prstGeom>
          <a:solidFill>
            <a:srgbClr val="8BB408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49" name="Freeform 277"/>
          <p:cNvSpPr>
            <a:spLocks noChangeArrowheads="1"/>
          </p:cNvSpPr>
          <p:nvPr/>
        </p:nvSpPr>
        <p:spPr bwMode="auto">
          <a:xfrm>
            <a:off x="9910763" y="6448425"/>
            <a:ext cx="104775" cy="173038"/>
          </a:xfrm>
          <a:custGeom>
            <a:avLst/>
            <a:gdLst>
              <a:gd name="T0" fmla="*/ 2147483647 w 19"/>
              <a:gd name="T1" fmla="*/ 0 h 32"/>
              <a:gd name="T2" fmla="*/ 2147483647 w 19"/>
              <a:gd name="T3" fmla="*/ 2147483647 h 32"/>
              <a:gd name="T4" fmla="*/ 2147483647 w 19"/>
              <a:gd name="T5" fmla="*/ 2147483647 h 32"/>
              <a:gd name="T6" fmla="*/ 2147483647 w 19"/>
              <a:gd name="T7" fmla="*/ 2147483647 h 32"/>
              <a:gd name="T8" fmla="*/ 2147483647 w 19"/>
              <a:gd name="T9" fmla="*/ 0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32"/>
              <a:gd name="T17" fmla="*/ 19 w 19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32">
                <a:moveTo>
                  <a:pt x="2" y="0"/>
                </a:moveTo>
                <a:cubicBezTo>
                  <a:pt x="8" y="2"/>
                  <a:pt x="14" y="7"/>
                  <a:pt x="16" y="13"/>
                </a:cubicBezTo>
                <a:cubicBezTo>
                  <a:pt x="19" y="19"/>
                  <a:pt x="19" y="26"/>
                  <a:pt x="17" y="32"/>
                </a:cubicBezTo>
                <a:cubicBezTo>
                  <a:pt x="11" y="30"/>
                  <a:pt x="6" y="25"/>
                  <a:pt x="3" y="19"/>
                </a:cubicBezTo>
                <a:cubicBezTo>
                  <a:pt x="0" y="13"/>
                  <a:pt x="0" y="6"/>
                  <a:pt x="2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0" name="Freeform 278"/>
          <p:cNvSpPr>
            <a:spLocks noChangeArrowheads="1"/>
          </p:cNvSpPr>
          <p:nvPr/>
        </p:nvSpPr>
        <p:spPr bwMode="auto">
          <a:xfrm>
            <a:off x="9991725" y="6448425"/>
            <a:ext cx="104775" cy="173038"/>
          </a:xfrm>
          <a:custGeom>
            <a:avLst/>
            <a:gdLst>
              <a:gd name="T0" fmla="*/ 2147483647 w 19"/>
              <a:gd name="T1" fmla="*/ 0 h 32"/>
              <a:gd name="T2" fmla="*/ 2147483647 w 19"/>
              <a:gd name="T3" fmla="*/ 2147483647 h 32"/>
              <a:gd name="T4" fmla="*/ 2147483647 w 19"/>
              <a:gd name="T5" fmla="*/ 2147483647 h 32"/>
              <a:gd name="T6" fmla="*/ 2147483647 w 19"/>
              <a:gd name="T7" fmla="*/ 2147483647 h 32"/>
              <a:gd name="T8" fmla="*/ 2147483647 w 19"/>
              <a:gd name="T9" fmla="*/ 0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32"/>
              <a:gd name="T17" fmla="*/ 19 w 19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32">
                <a:moveTo>
                  <a:pt x="17" y="0"/>
                </a:moveTo>
                <a:cubicBezTo>
                  <a:pt x="11" y="2"/>
                  <a:pt x="6" y="7"/>
                  <a:pt x="3" y="13"/>
                </a:cubicBezTo>
                <a:cubicBezTo>
                  <a:pt x="0" y="19"/>
                  <a:pt x="0" y="26"/>
                  <a:pt x="2" y="32"/>
                </a:cubicBezTo>
                <a:cubicBezTo>
                  <a:pt x="8" y="30"/>
                  <a:pt x="13" y="25"/>
                  <a:pt x="16" y="19"/>
                </a:cubicBezTo>
                <a:cubicBezTo>
                  <a:pt x="19" y="13"/>
                  <a:pt x="19" y="6"/>
                  <a:pt x="17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1" name="Freeform 279"/>
          <p:cNvSpPr>
            <a:spLocks noChangeArrowheads="1"/>
          </p:cNvSpPr>
          <p:nvPr/>
        </p:nvSpPr>
        <p:spPr bwMode="auto">
          <a:xfrm>
            <a:off x="10015538" y="6607175"/>
            <a:ext cx="190500" cy="141288"/>
          </a:xfrm>
          <a:custGeom>
            <a:avLst/>
            <a:gdLst>
              <a:gd name="T0" fmla="*/ 2147483647 w 35"/>
              <a:gd name="T1" fmla="*/ 2147483647 h 26"/>
              <a:gd name="T2" fmla="*/ 2147483647 w 35"/>
              <a:gd name="T3" fmla="*/ 2147483647 h 26"/>
              <a:gd name="T4" fmla="*/ 0 w 35"/>
              <a:gd name="T5" fmla="*/ 2147483647 h 26"/>
              <a:gd name="T6" fmla="*/ 2147483647 w 35"/>
              <a:gd name="T7" fmla="*/ 2147483647 h 26"/>
              <a:gd name="T8" fmla="*/ 2147483647 w 35"/>
              <a:gd name="T9" fmla="*/ 214748364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26"/>
              <a:gd name="T17" fmla="*/ 35 w 35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26">
                <a:moveTo>
                  <a:pt x="35" y="1"/>
                </a:moveTo>
                <a:cubicBezTo>
                  <a:pt x="33" y="8"/>
                  <a:pt x="29" y="15"/>
                  <a:pt x="22" y="20"/>
                </a:cubicBezTo>
                <a:cubicBezTo>
                  <a:pt x="15" y="25"/>
                  <a:pt x="7" y="26"/>
                  <a:pt x="0" y="25"/>
                </a:cubicBezTo>
                <a:cubicBezTo>
                  <a:pt x="1" y="18"/>
                  <a:pt x="5" y="11"/>
                  <a:pt x="12" y="6"/>
                </a:cubicBezTo>
                <a:cubicBezTo>
                  <a:pt x="19" y="1"/>
                  <a:pt x="27" y="0"/>
                  <a:pt x="35" y="1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2" name="Oval 280"/>
          <p:cNvSpPr>
            <a:spLocks noChangeArrowheads="1"/>
          </p:cNvSpPr>
          <p:nvPr/>
        </p:nvSpPr>
        <p:spPr bwMode="auto">
          <a:xfrm>
            <a:off x="9950450" y="6338888"/>
            <a:ext cx="114300" cy="114300"/>
          </a:xfrm>
          <a:prstGeom prst="ellipse">
            <a:avLst/>
          </a:prstGeom>
          <a:solidFill>
            <a:srgbClr val="F1502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53" name="Freeform 281"/>
          <p:cNvSpPr>
            <a:spLocks noChangeArrowheads="1"/>
          </p:cNvSpPr>
          <p:nvPr/>
        </p:nvSpPr>
        <p:spPr bwMode="auto">
          <a:xfrm>
            <a:off x="10261600" y="6607175"/>
            <a:ext cx="190500" cy="141288"/>
          </a:xfrm>
          <a:custGeom>
            <a:avLst/>
            <a:gdLst>
              <a:gd name="T0" fmla="*/ 0 w 35"/>
              <a:gd name="T1" fmla="*/ 2147483647 h 26"/>
              <a:gd name="T2" fmla="*/ 2147483647 w 35"/>
              <a:gd name="T3" fmla="*/ 2147483647 h 26"/>
              <a:gd name="T4" fmla="*/ 2147483647 w 35"/>
              <a:gd name="T5" fmla="*/ 2147483647 h 26"/>
              <a:gd name="T6" fmla="*/ 2147483647 w 35"/>
              <a:gd name="T7" fmla="*/ 2147483647 h 26"/>
              <a:gd name="T8" fmla="*/ 0 w 35"/>
              <a:gd name="T9" fmla="*/ 214748364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26"/>
              <a:gd name="T17" fmla="*/ 35 w 35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26">
                <a:moveTo>
                  <a:pt x="0" y="1"/>
                </a:moveTo>
                <a:cubicBezTo>
                  <a:pt x="1" y="8"/>
                  <a:pt x="6" y="15"/>
                  <a:pt x="12" y="20"/>
                </a:cubicBezTo>
                <a:cubicBezTo>
                  <a:pt x="19" y="25"/>
                  <a:pt x="27" y="26"/>
                  <a:pt x="35" y="25"/>
                </a:cubicBezTo>
                <a:cubicBezTo>
                  <a:pt x="33" y="18"/>
                  <a:pt x="29" y="11"/>
                  <a:pt x="22" y="6"/>
                </a:cubicBezTo>
                <a:cubicBezTo>
                  <a:pt x="15" y="1"/>
                  <a:pt x="7" y="0"/>
                  <a:pt x="0" y="1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4" name="Rectangle 282"/>
          <p:cNvSpPr>
            <a:spLocks noChangeArrowheads="1"/>
          </p:cNvSpPr>
          <p:nvPr/>
        </p:nvSpPr>
        <p:spPr bwMode="auto">
          <a:xfrm>
            <a:off x="10452100" y="6557963"/>
            <a:ext cx="12700" cy="317500"/>
          </a:xfrm>
          <a:prstGeom prst="rect">
            <a:avLst/>
          </a:prstGeom>
          <a:solidFill>
            <a:srgbClr val="8BB408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55" name="Freeform 283"/>
          <p:cNvSpPr>
            <a:spLocks noChangeArrowheads="1"/>
          </p:cNvSpPr>
          <p:nvPr/>
        </p:nvSpPr>
        <p:spPr bwMode="auto">
          <a:xfrm>
            <a:off x="10364788" y="6448425"/>
            <a:ext cx="104775" cy="173038"/>
          </a:xfrm>
          <a:custGeom>
            <a:avLst/>
            <a:gdLst>
              <a:gd name="T0" fmla="*/ 2147483647 w 19"/>
              <a:gd name="T1" fmla="*/ 0 h 32"/>
              <a:gd name="T2" fmla="*/ 2147483647 w 19"/>
              <a:gd name="T3" fmla="*/ 2147483647 h 32"/>
              <a:gd name="T4" fmla="*/ 2147483647 w 19"/>
              <a:gd name="T5" fmla="*/ 2147483647 h 32"/>
              <a:gd name="T6" fmla="*/ 2147483647 w 19"/>
              <a:gd name="T7" fmla="*/ 2147483647 h 32"/>
              <a:gd name="T8" fmla="*/ 2147483647 w 19"/>
              <a:gd name="T9" fmla="*/ 0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32"/>
              <a:gd name="T17" fmla="*/ 19 w 19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32">
                <a:moveTo>
                  <a:pt x="2" y="0"/>
                </a:moveTo>
                <a:cubicBezTo>
                  <a:pt x="8" y="2"/>
                  <a:pt x="13" y="7"/>
                  <a:pt x="16" y="13"/>
                </a:cubicBezTo>
                <a:cubicBezTo>
                  <a:pt x="19" y="19"/>
                  <a:pt x="19" y="26"/>
                  <a:pt x="17" y="32"/>
                </a:cubicBezTo>
                <a:cubicBezTo>
                  <a:pt x="11" y="30"/>
                  <a:pt x="6" y="25"/>
                  <a:pt x="3" y="19"/>
                </a:cubicBezTo>
                <a:cubicBezTo>
                  <a:pt x="0" y="13"/>
                  <a:pt x="0" y="6"/>
                  <a:pt x="2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6" name="Freeform 284"/>
          <p:cNvSpPr>
            <a:spLocks noChangeArrowheads="1"/>
          </p:cNvSpPr>
          <p:nvPr/>
        </p:nvSpPr>
        <p:spPr bwMode="auto">
          <a:xfrm>
            <a:off x="10447338" y="6448425"/>
            <a:ext cx="104775" cy="173038"/>
          </a:xfrm>
          <a:custGeom>
            <a:avLst/>
            <a:gdLst>
              <a:gd name="T0" fmla="*/ 2147483647 w 19"/>
              <a:gd name="T1" fmla="*/ 0 h 32"/>
              <a:gd name="T2" fmla="*/ 2147483647 w 19"/>
              <a:gd name="T3" fmla="*/ 2147483647 h 32"/>
              <a:gd name="T4" fmla="*/ 2147483647 w 19"/>
              <a:gd name="T5" fmla="*/ 2147483647 h 32"/>
              <a:gd name="T6" fmla="*/ 2147483647 w 19"/>
              <a:gd name="T7" fmla="*/ 2147483647 h 32"/>
              <a:gd name="T8" fmla="*/ 2147483647 w 19"/>
              <a:gd name="T9" fmla="*/ 0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32"/>
              <a:gd name="T17" fmla="*/ 19 w 19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32">
                <a:moveTo>
                  <a:pt x="17" y="0"/>
                </a:moveTo>
                <a:cubicBezTo>
                  <a:pt x="11" y="2"/>
                  <a:pt x="6" y="7"/>
                  <a:pt x="3" y="13"/>
                </a:cubicBezTo>
                <a:cubicBezTo>
                  <a:pt x="0" y="19"/>
                  <a:pt x="0" y="26"/>
                  <a:pt x="2" y="32"/>
                </a:cubicBezTo>
                <a:cubicBezTo>
                  <a:pt x="8" y="30"/>
                  <a:pt x="13" y="25"/>
                  <a:pt x="16" y="19"/>
                </a:cubicBezTo>
                <a:cubicBezTo>
                  <a:pt x="19" y="13"/>
                  <a:pt x="19" y="6"/>
                  <a:pt x="17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7" name="Freeform 285"/>
          <p:cNvSpPr>
            <a:spLocks noChangeArrowheads="1"/>
          </p:cNvSpPr>
          <p:nvPr/>
        </p:nvSpPr>
        <p:spPr bwMode="auto">
          <a:xfrm>
            <a:off x="10464800" y="6607175"/>
            <a:ext cx="196850" cy="141288"/>
          </a:xfrm>
          <a:custGeom>
            <a:avLst/>
            <a:gdLst>
              <a:gd name="T0" fmla="*/ 2147483647 w 36"/>
              <a:gd name="T1" fmla="*/ 2147483647 h 26"/>
              <a:gd name="T2" fmla="*/ 2147483647 w 36"/>
              <a:gd name="T3" fmla="*/ 2147483647 h 26"/>
              <a:gd name="T4" fmla="*/ 0 w 36"/>
              <a:gd name="T5" fmla="*/ 2147483647 h 26"/>
              <a:gd name="T6" fmla="*/ 2147483647 w 36"/>
              <a:gd name="T7" fmla="*/ 2147483647 h 26"/>
              <a:gd name="T8" fmla="*/ 2147483647 w 36"/>
              <a:gd name="T9" fmla="*/ 214748364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26"/>
              <a:gd name="T17" fmla="*/ 36 w 36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26">
                <a:moveTo>
                  <a:pt x="36" y="1"/>
                </a:moveTo>
                <a:cubicBezTo>
                  <a:pt x="34" y="8"/>
                  <a:pt x="30" y="15"/>
                  <a:pt x="23" y="20"/>
                </a:cubicBezTo>
                <a:cubicBezTo>
                  <a:pt x="16" y="25"/>
                  <a:pt x="8" y="26"/>
                  <a:pt x="0" y="25"/>
                </a:cubicBezTo>
                <a:cubicBezTo>
                  <a:pt x="2" y="18"/>
                  <a:pt x="6" y="11"/>
                  <a:pt x="13" y="6"/>
                </a:cubicBezTo>
                <a:cubicBezTo>
                  <a:pt x="20" y="1"/>
                  <a:pt x="28" y="0"/>
                  <a:pt x="36" y="1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8" name="Oval 286"/>
          <p:cNvSpPr>
            <a:spLocks noChangeArrowheads="1"/>
          </p:cNvSpPr>
          <p:nvPr/>
        </p:nvSpPr>
        <p:spPr bwMode="auto">
          <a:xfrm>
            <a:off x="10402888" y="6338888"/>
            <a:ext cx="109537" cy="114300"/>
          </a:xfrm>
          <a:prstGeom prst="ellipse">
            <a:avLst/>
          </a:prstGeom>
          <a:solidFill>
            <a:srgbClr val="F1502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59" name="Freeform 287"/>
          <p:cNvSpPr>
            <a:spLocks noChangeArrowheads="1"/>
          </p:cNvSpPr>
          <p:nvPr/>
        </p:nvSpPr>
        <p:spPr bwMode="auto">
          <a:xfrm>
            <a:off x="7823200" y="6507163"/>
            <a:ext cx="96838" cy="263525"/>
          </a:xfrm>
          <a:custGeom>
            <a:avLst/>
            <a:gdLst>
              <a:gd name="T0" fmla="*/ 2147483647 w 18"/>
              <a:gd name="T1" fmla="*/ 0 h 48"/>
              <a:gd name="T2" fmla="*/ 2147483647 w 18"/>
              <a:gd name="T3" fmla="*/ 2147483647 h 48"/>
              <a:gd name="T4" fmla="*/ 2147483647 w 18"/>
              <a:gd name="T5" fmla="*/ 2147483647 h 48"/>
              <a:gd name="T6" fmla="*/ 0 w 18"/>
              <a:gd name="T7" fmla="*/ 2147483647 h 48"/>
              <a:gd name="T8" fmla="*/ 2147483647 w 18"/>
              <a:gd name="T9" fmla="*/ 0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"/>
              <a:gd name="T16" fmla="*/ 0 h 48"/>
              <a:gd name="T17" fmla="*/ 18 w 18"/>
              <a:gd name="T18" fmla="*/ 48 h 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" h="48">
                <a:moveTo>
                  <a:pt x="9" y="0"/>
                </a:moveTo>
                <a:cubicBezTo>
                  <a:pt x="14" y="6"/>
                  <a:pt x="18" y="15"/>
                  <a:pt x="18" y="24"/>
                </a:cubicBezTo>
                <a:cubicBezTo>
                  <a:pt x="18" y="33"/>
                  <a:pt x="14" y="42"/>
                  <a:pt x="9" y="48"/>
                </a:cubicBezTo>
                <a:cubicBezTo>
                  <a:pt x="4" y="42"/>
                  <a:pt x="0" y="33"/>
                  <a:pt x="0" y="24"/>
                </a:cubicBezTo>
                <a:cubicBezTo>
                  <a:pt x="0" y="15"/>
                  <a:pt x="4" y="6"/>
                  <a:pt x="9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0" name="Freeform 288"/>
          <p:cNvSpPr>
            <a:spLocks noChangeArrowheads="1"/>
          </p:cNvSpPr>
          <p:nvPr/>
        </p:nvSpPr>
        <p:spPr bwMode="auto">
          <a:xfrm>
            <a:off x="7691438" y="6583363"/>
            <a:ext cx="179387" cy="187325"/>
          </a:xfrm>
          <a:custGeom>
            <a:avLst/>
            <a:gdLst>
              <a:gd name="T0" fmla="*/ 0 w 33"/>
              <a:gd name="T1" fmla="*/ 0 h 34"/>
              <a:gd name="T2" fmla="*/ 2147483647 w 33"/>
              <a:gd name="T3" fmla="*/ 2147483647 h 34"/>
              <a:gd name="T4" fmla="*/ 2147483647 w 33"/>
              <a:gd name="T5" fmla="*/ 2147483647 h 34"/>
              <a:gd name="T6" fmla="*/ 2147483647 w 33"/>
              <a:gd name="T7" fmla="*/ 2147483647 h 34"/>
              <a:gd name="T8" fmla="*/ 0 w 33"/>
              <a:gd name="T9" fmla="*/ 0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4"/>
              <a:gd name="T17" fmla="*/ 33 w 3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4">
                <a:moveTo>
                  <a:pt x="0" y="0"/>
                </a:moveTo>
                <a:cubicBezTo>
                  <a:pt x="8" y="1"/>
                  <a:pt x="16" y="4"/>
                  <a:pt x="23" y="11"/>
                </a:cubicBezTo>
                <a:cubicBezTo>
                  <a:pt x="29" y="17"/>
                  <a:pt x="33" y="26"/>
                  <a:pt x="33" y="34"/>
                </a:cubicBezTo>
                <a:cubicBezTo>
                  <a:pt x="25" y="33"/>
                  <a:pt x="17" y="30"/>
                  <a:pt x="10" y="23"/>
                </a:cubicBezTo>
                <a:cubicBezTo>
                  <a:pt x="4" y="16"/>
                  <a:pt x="0" y="8"/>
                  <a:pt x="0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1" name="Freeform 289"/>
          <p:cNvSpPr>
            <a:spLocks noChangeArrowheads="1"/>
          </p:cNvSpPr>
          <p:nvPr/>
        </p:nvSpPr>
        <p:spPr bwMode="auto">
          <a:xfrm>
            <a:off x="7870825" y="6583363"/>
            <a:ext cx="180975" cy="187325"/>
          </a:xfrm>
          <a:custGeom>
            <a:avLst/>
            <a:gdLst>
              <a:gd name="T0" fmla="*/ 2147483647 w 33"/>
              <a:gd name="T1" fmla="*/ 0 h 34"/>
              <a:gd name="T2" fmla="*/ 2147483647 w 33"/>
              <a:gd name="T3" fmla="*/ 2147483647 h 34"/>
              <a:gd name="T4" fmla="*/ 0 w 33"/>
              <a:gd name="T5" fmla="*/ 2147483647 h 34"/>
              <a:gd name="T6" fmla="*/ 2147483647 w 33"/>
              <a:gd name="T7" fmla="*/ 2147483647 h 34"/>
              <a:gd name="T8" fmla="*/ 2147483647 w 33"/>
              <a:gd name="T9" fmla="*/ 0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4"/>
              <a:gd name="T17" fmla="*/ 33 w 3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4">
                <a:moveTo>
                  <a:pt x="33" y="0"/>
                </a:moveTo>
                <a:cubicBezTo>
                  <a:pt x="25" y="1"/>
                  <a:pt x="17" y="4"/>
                  <a:pt x="10" y="11"/>
                </a:cubicBezTo>
                <a:cubicBezTo>
                  <a:pt x="4" y="17"/>
                  <a:pt x="0" y="26"/>
                  <a:pt x="0" y="34"/>
                </a:cubicBezTo>
                <a:cubicBezTo>
                  <a:pt x="8" y="33"/>
                  <a:pt x="16" y="30"/>
                  <a:pt x="23" y="23"/>
                </a:cubicBezTo>
                <a:cubicBezTo>
                  <a:pt x="29" y="16"/>
                  <a:pt x="33" y="8"/>
                  <a:pt x="33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2" name="Freeform 290"/>
          <p:cNvSpPr>
            <a:spLocks noChangeArrowheads="1"/>
          </p:cNvSpPr>
          <p:nvPr/>
        </p:nvSpPr>
        <p:spPr bwMode="auto">
          <a:xfrm>
            <a:off x="8288338" y="6507163"/>
            <a:ext cx="96837" cy="263525"/>
          </a:xfrm>
          <a:custGeom>
            <a:avLst/>
            <a:gdLst>
              <a:gd name="T0" fmla="*/ 2147483647 w 18"/>
              <a:gd name="T1" fmla="*/ 0 h 48"/>
              <a:gd name="T2" fmla="*/ 2147483647 w 18"/>
              <a:gd name="T3" fmla="*/ 2147483647 h 48"/>
              <a:gd name="T4" fmla="*/ 2147483647 w 18"/>
              <a:gd name="T5" fmla="*/ 2147483647 h 48"/>
              <a:gd name="T6" fmla="*/ 0 w 18"/>
              <a:gd name="T7" fmla="*/ 2147483647 h 48"/>
              <a:gd name="T8" fmla="*/ 2147483647 w 18"/>
              <a:gd name="T9" fmla="*/ 0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"/>
              <a:gd name="T16" fmla="*/ 0 h 48"/>
              <a:gd name="T17" fmla="*/ 18 w 18"/>
              <a:gd name="T18" fmla="*/ 48 h 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" h="48">
                <a:moveTo>
                  <a:pt x="9" y="0"/>
                </a:moveTo>
                <a:cubicBezTo>
                  <a:pt x="14" y="6"/>
                  <a:pt x="18" y="15"/>
                  <a:pt x="18" y="24"/>
                </a:cubicBezTo>
                <a:cubicBezTo>
                  <a:pt x="18" y="33"/>
                  <a:pt x="14" y="42"/>
                  <a:pt x="9" y="48"/>
                </a:cubicBezTo>
                <a:cubicBezTo>
                  <a:pt x="3" y="42"/>
                  <a:pt x="0" y="33"/>
                  <a:pt x="0" y="24"/>
                </a:cubicBezTo>
                <a:cubicBezTo>
                  <a:pt x="0" y="15"/>
                  <a:pt x="3" y="6"/>
                  <a:pt x="9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3" name="Freeform 291"/>
          <p:cNvSpPr>
            <a:spLocks noChangeArrowheads="1"/>
          </p:cNvSpPr>
          <p:nvPr/>
        </p:nvSpPr>
        <p:spPr bwMode="auto">
          <a:xfrm>
            <a:off x="8156575" y="6583363"/>
            <a:ext cx="180975" cy="187325"/>
          </a:xfrm>
          <a:custGeom>
            <a:avLst/>
            <a:gdLst>
              <a:gd name="T0" fmla="*/ 0 w 33"/>
              <a:gd name="T1" fmla="*/ 0 h 34"/>
              <a:gd name="T2" fmla="*/ 2147483647 w 33"/>
              <a:gd name="T3" fmla="*/ 2147483647 h 34"/>
              <a:gd name="T4" fmla="*/ 2147483647 w 33"/>
              <a:gd name="T5" fmla="*/ 2147483647 h 34"/>
              <a:gd name="T6" fmla="*/ 2147483647 w 33"/>
              <a:gd name="T7" fmla="*/ 2147483647 h 34"/>
              <a:gd name="T8" fmla="*/ 0 w 33"/>
              <a:gd name="T9" fmla="*/ 0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4"/>
              <a:gd name="T17" fmla="*/ 33 w 3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4">
                <a:moveTo>
                  <a:pt x="0" y="0"/>
                </a:moveTo>
                <a:cubicBezTo>
                  <a:pt x="8" y="1"/>
                  <a:pt x="16" y="4"/>
                  <a:pt x="22" y="11"/>
                </a:cubicBezTo>
                <a:cubicBezTo>
                  <a:pt x="29" y="17"/>
                  <a:pt x="32" y="26"/>
                  <a:pt x="33" y="34"/>
                </a:cubicBezTo>
                <a:cubicBezTo>
                  <a:pt x="25" y="33"/>
                  <a:pt x="16" y="30"/>
                  <a:pt x="10" y="23"/>
                </a:cubicBezTo>
                <a:cubicBezTo>
                  <a:pt x="4" y="16"/>
                  <a:pt x="0" y="8"/>
                  <a:pt x="0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4" name="Freeform 292"/>
          <p:cNvSpPr>
            <a:spLocks noChangeArrowheads="1"/>
          </p:cNvSpPr>
          <p:nvPr/>
        </p:nvSpPr>
        <p:spPr bwMode="auto">
          <a:xfrm>
            <a:off x="8337550" y="6583363"/>
            <a:ext cx="179388" cy="187325"/>
          </a:xfrm>
          <a:custGeom>
            <a:avLst/>
            <a:gdLst>
              <a:gd name="T0" fmla="*/ 2147483647 w 33"/>
              <a:gd name="T1" fmla="*/ 0 h 34"/>
              <a:gd name="T2" fmla="*/ 2147483647 w 33"/>
              <a:gd name="T3" fmla="*/ 2147483647 h 34"/>
              <a:gd name="T4" fmla="*/ 0 w 33"/>
              <a:gd name="T5" fmla="*/ 2147483647 h 34"/>
              <a:gd name="T6" fmla="*/ 2147483647 w 33"/>
              <a:gd name="T7" fmla="*/ 2147483647 h 34"/>
              <a:gd name="T8" fmla="*/ 2147483647 w 33"/>
              <a:gd name="T9" fmla="*/ 0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4"/>
              <a:gd name="T17" fmla="*/ 33 w 3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4">
                <a:moveTo>
                  <a:pt x="33" y="0"/>
                </a:moveTo>
                <a:cubicBezTo>
                  <a:pt x="25" y="1"/>
                  <a:pt x="17" y="4"/>
                  <a:pt x="10" y="11"/>
                </a:cubicBezTo>
                <a:cubicBezTo>
                  <a:pt x="4" y="17"/>
                  <a:pt x="0" y="26"/>
                  <a:pt x="0" y="34"/>
                </a:cubicBezTo>
                <a:cubicBezTo>
                  <a:pt x="8" y="33"/>
                  <a:pt x="16" y="30"/>
                  <a:pt x="23" y="23"/>
                </a:cubicBezTo>
                <a:cubicBezTo>
                  <a:pt x="29" y="16"/>
                  <a:pt x="33" y="8"/>
                  <a:pt x="33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5" name="Freeform 293"/>
          <p:cNvSpPr>
            <a:spLocks noChangeArrowheads="1"/>
          </p:cNvSpPr>
          <p:nvPr/>
        </p:nvSpPr>
        <p:spPr bwMode="auto">
          <a:xfrm>
            <a:off x="1158875" y="6226175"/>
            <a:ext cx="100013" cy="261938"/>
          </a:xfrm>
          <a:custGeom>
            <a:avLst/>
            <a:gdLst>
              <a:gd name="T0" fmla="*/ 2147483647 w 18"/>
              <a:gd name="T1" fmla="*/ 0 h 48"/>
              <a:gd name="T2" fmla="*/ 2147483647 w 18"/>
              <a:gd name="T3" fmla="*/ 2147483647 h 48"/>
              <a:gd name="T4" fmla="*/ 2147483647 w 18"/>
              <a:gd name="T5" fmla="*/ 2147483647 h 48"/>
              <a:gd name="T6" fmla="*/ 0 w 18"/>
              <a:gd name="T7" fmla="*/ 2147483647 h 48"/>
              <a:gd name="T8" fmla="*/ 2147483647 w 18"/>
              <a:gd name="T9" fmla="*/ 0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"/>
              <a:gd name="T16" fmla="*/ 0 h 48"/>
              <a:gd name="T17" fmla="*/ 18 w 18"/>
              <a:gd name="T18" fmla="*/ 48 h 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" h="48">
                <a:moveTo>
                  <a:pt x="9" y="0"/>
                </a:moveTo>
                <a:cubicBezTo>
                  <a:pt x="15" y="7"/>
                  <a:pt x="18" y="15"/>
                  <a:pt x="18" y="24"/>
                </a:cubicBezTo>
                <a:cubicBezTo>
                  <a:pt x="18" y="33"/>
                  <a:pt x="15" y="42"/>
                  <a:pt x="9" y="48"/>
                </a:cubicBezTo>
                <a:cubicBezTo>
                  <a:pt x="4" y="42"/>
                  <a:pt x="0" y="33"/>
                  <a:pt x="0" y="24"/>
                </a:cubicBezTo>
                <a:cubicBezTo>
                  <a:pt x="0" y="15"/>
                  <a:pt x="4" y="7"/>
                  <a:pt x="9" y="0"/>
                </a:cubicBezTo>
                <a:close/>
              </a:path>
            </a:pathLst>
          </a:custGeom>
          <a:solidFill>
            <a:srgbClr val="5B8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6" name="Freeform 294"/>
          <p:cNvSpPr>
            <a:spLocks noChangeArrowheads="1"/>
          </p:cNvSpPr>
          <p:nvPr/>
        </p:nvSpPr>
        <p:spPr bwMode="auto">
          <a:xfrm>
            <a:off x="1019175" y="6354763"/>
            <a:ext cx="179388" cy="184150"/>
          </a:xfrm>
          <a:custGeom>
            <a:avLst/>
            <a:gdLst>
              <a:gd name="T0" fmla="*/ 0 w 33"/>
              <a:gd name="T1" fmla="*/ 0 h 34"/>
              <a:gd name="T2" fmla="*/ 2147483647 w 33"/>
              <a:gd name="T3" fmla="*/ 2147483647 h 34"/>
              <a:gd name="T4" fmla="*/ 2147483647 w 33"/>
              <a:gd name="T5" fmla="*/ 2147483647 h 34"/>
              <a:gd name="T6" fmla="*/ 2147483647 w 33"/>
              <a:gd name="T7" fmla="*/ 2147483647 h 34"/>
              <a:gd name="T8" fmla="*/ 0 w 33"/>
              <a:gd name="T9" fmla="*/ 0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4"/>
              <a:gd name="T17" fmla="*/ 33 w 3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4">
                <a:moveTo>
                  <a:pt x="0" y="0"/>
                </a:moveTo>
                <a:cubicBezTo>
                  <a:pt x="8" y="1"/>
                  <a:pt x="16" y="4"/>
                  <a:pt x="23" y="11"/>
                </a:cubicBezTo>
                <a:cubicBezTo>
                  <a:pt x="29" y="17"/>
                  <a:pt x="33" y="26"/>
                  <a:pt x="33" y="34"/>
                </a:cubicBezTo>
                <a:cubicBezTo>
                  <a:pt x="25" y="33"/>
                  <a:pt x="17" y="30"/>
                  <a:pt x="10" y="23"/>
                </a:cubicBezTo>
                <a:cubicBezTo>
                  <a:pt x="4" y="17"/>
                  <a:pt x="0" y="8"/>
                  <a:pt x="0" y="0"/>
                </a:cubicBezTo>
                <a:close/>
              </a:path>
            </a:pathLst>
          </a:custGeom>
          <a:solidFill>
            <a:srgbClr val="5B8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7" name="Freeform 295"/>
          <p:cNvSpPr>
            <a:spLocks noChangeArrowheads="1"/>
          </p:cNvSpPr>
          <p:nvPr/>
        </p:nvSpPr>
        <p:spPr bwMode="auto">
          <a:xfrm>
            <a:off x="1198563" y="6354763"/>
            <a:ext cx="180975" cy="184150"/>
          </a:xfrm>
          <a:custGeom>
            <a:avLst/>
            <a:gdLst>
              <a:gd name="T0" fmla="*/ 2147483647 w 33"/>
              <a:gd name="T1" fmla="*/ 0 h 34"/>
              <a:gd name="T2" fmla="*/ 2147483647 w 33"/>
              <a:gd name="T3" fmla="*/ 2147483647 h 34"/>
              <a:gd name="T4" fmla="*/ 0 w 33"/>
              <a:gd name="T5" fmla="*/ 2147483647 h 34"/>
              <a:gd name="T6" fmla="*/ 2147483647 w 33"/>
              <a:gd name="T7" fmla="*/ 2147483647 h 34"/>
              <a:gd name="T8" fmla="*/ 2147483647 w 33"/>
              <a:gd name="T9" fmla="*/ 0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4"/>
              <a:gd name="T17" fmla="*/ 33 w 3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4">
                <a:moveTo>
                  <a:pt x="33" y="0"/>
                </a:moveTo>
                <a:cubicBezTo>
                  <a:pt x="25" y="1"/>
                  <a:pt x="17" y="4"/>
                  <a:pt x="10" y="11"/>
                </a:cubicBezTo>
                <a:cubicBezTo>
                  <a:pt x="4" y="17"/>
                  <a:pt x="1" y="26"/>
                  <a:pt x="0" y="34"/>
                </a:cubicBezTo>
                <a:cubicBezTo>
                  <a:pt x="8" y="33"/>
                  <a:pt x="16" y="30"/>
                  <a:pt x="23" y="23"/>
                </a:cubicBezTo>
                <a:cubicBezTo>
                  <a:pt x="29" y="17"/>
                  <a:pt x="33" y="8"/>
                  <a:pt x="33" y="0"/>
                </a:cubicBezTo>
                <a:close/>
              </a:path>
            </a:pathLst>
          </a:custGeom>
          <a:solidFill>
            <a:srgbClr val="5B8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8" name="Freeform 14"/>
          <p:cNvSpPr>
            <a:spLocks noChangeArrowheads="1"/>
          </p:cNvSpPr>
          <p:nvPr/>
        </p:nvSpPr>
        <p:spPr bwMode="auto">
          <a:xfrm>
            <a:off x="11331575" y="5038725"/>
            <a:ext cx="519113" cy="1330325"/>
          </a:xfrm>
          <a:custGeom>
            <a:avLst/>
            <a:gdLst>
              <a:gd name="T0" fmla="*/ 2147483647 w 90"/>
              <a:gd name="T1" fmla="*/ 2147483647 h 230"/>
              <a:gd name="T2" fmla="*/ 0 w 90"/>
              <a:gd name="T3" fmla="*/ 2147483647 h 230"/>
              <a:gd name="T4" fmla="*/ 0 w 90"/>
              <a:gd name="T5" fmla="*/ 2147483647 h 230"/>
              <a:gd name="T6" fmla="*/ 2147483647 w 90"/>
              <a:gd name="T7" fmla="*/ 0 h 230"/>
              <a:gd name="T8" fmla="*/ 2147483647 w 90"/>
              <a:gd name="T9" fmla="*/ 0 h 230"/>
              <a:gd name="T10" fmla="*/ 2147483647 w 90"/>
              <a:gd name="T11" fmla="*/ 2147483647 h 230"/>
              <a:gd name="T12" fmla="*/ 2147483647 w 90"/>
              <a:gd name="T13" fmla="*/ 2147483647 h 2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0"/>
              <a:gd name="T22" fmla="*/ 0 h 230"/>
              <a:gd name="T23" fmla="*/ 90 w 90"/>
              <a:gd name="T24" fmla="*/ 230 h 2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0" h="230">
                <a:moveTo>
                  <a:pt x="90" y="230"/>
                </a:moveTo>
                <a:cubicBezTo>
                  <a:pt x="0" y="230"/>
                  <a:pt x="0" y="230"/>
                  <a:pt x="0" y="230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18"/>
                  <a:pt x="17" y="0"/>
                  <a:pt x="39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73" y="0"/>
                  <a:pt x="90" y="18"/>
                  <a:pt x="90" y="39"/>
                </a:cubicBezTo>
                <a:lnTo>
                  <a:pt x="90" y="230"/>
                </a:lnTo>
                <a:close/>
              </a:path>
            </a:pathLst>
          </a:custGeom>
          <a:solidFill>
            <a:srgbClr val="389624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9" name="Rectangle 23"/>
          <p:cNvSpPr>
            <a:spLocks noChangeArrowheads="1"/>
          </p:cNvSpPr>
          <p:nvPr/>
        </p:nvSpPr>
        <p:spPr bwMode="auto">
          <a:xfrm>
            <a:off x="11642725" y="5734050"/>
            <a:ext cx="85725" cy="635000"/>
          </a:xfrm>
          <a:prstGeom prst="rect">
            <a:avLst/>
          </a:prstGeom>
          <a:solidFill>
            <a:srgbClr val="FFA4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70" name="Rectangle 24"/>
          <p:cNvSpPr>
            <a:spLocks noChangeArrowheads="1"/>
          </p:cNvSpPr>
          <p:nvPr/>
        </p:nvSpPr>
        <p:spPr bwMode="auto">
          <a:xfrm>
            <a:off x="11620500" y="5867400"/>
            <a:ext cx="131763" cy="68263"/>
          </a:xfrm>
          <a:prstGeom prst="rect">
            <a:avLst/>
          </a:prstGeom>
          <a:solidFill>
            <a:srgbClr val="E085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71" name="Rectangle 25"/>
          <p:cNvSpPr>
            <a:spLocks noChangeArrowheads="1"/>
          </p:cNvSpPr>
          <p:nvPr/>
        </p:nvSpPr>
        <p:spPr bwMode="auto">
          <a:xfrm>
            <a:off x="11620500" y="6057900"/>
            <a:ext cx="131763" cy="69850"/>
          </a:xfrm>
          <a:prstGeom prst="rect">
            <a:avLst/>
          </a:prstGeom>
          <a:solidFill>
            <a:srgbClr val="E085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72" name="Rectangle 26"/>
          <p:cNvSpPr>
            <a:spLocks noChangeArrowheads="1"/>
          </p:cNvSpPr>
          <p:nvPr/>
        </p:nvSpPr>
        <p:spPr bwMode="auto">
          <a:xfrm>
            <a:off x="11620500" y="6219825"/>
            <a:ext cx="131763" cy="68263"/>
          </a:xfrm>
          <a:prstGeom prst="rect">
            <a:avLst/>
          </a:prstGeom>
          <a:solidFill>
            <a:srgbClr val="E085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73" name="Freeform 27"/>
          <p:cNvSpPr>
            <a:spLocks noChangeArrowheads="1"/>
          </p:cNvSpPr>
          <p:nvPr/>
        </p:nvSpPr>
        <p:spPr bwMode="auto">
          <a:xfrm>
            <a:off x="11741150" y="5583238"/>
            <a:ext cx="392113" cy="192087"/>
          </a:xfrm>
          <a:custGeom>
            <a:avLst/>
            <a:gdLst>
              <a:gd name="T0" fmla="*/ 2147483647 w 68"/>
              <a:gd name="T1" fmla="*/ 0 h 33"/>
              <a:gd name="T2" fmla="*/ 2147483647 w 68"/>
              <a:gd name="T3" fmla="*/ 2147483647 h 33"/>
              <a:gd name="T4" fmla="*/ 2147483647 w 68"/>
              <a:gd name="T5" fmla="*/ 2147483647 h 33"/>
              <a:gd name="T6" fmla="*/ 2147483647 w 68"/>
              <a:gd name="T7" fmla="*/ 2147483647 h 33"/>
              <a:gd name="T8" fmla="*/ 2147483647 w 68"/>
              <a:gd name="T9" fmla="*/ 2147483647 h 33"/>
              <a:gd name="T10" fmla="*/ 2147483647 w 68"/>
              <a:gd name="T11" fmla="*/ 2147483647 h 33"/>
              <a:gd name="T12" fmla="*/ 2147483647 w 68"/>
              <a:gd name="T13" fmla="*/ 2147483647 h 33"/>
              <a:gd name="T14" fmla="*/ 2147483647 w 68"/>
              <a:gd name="T15" fmla="*/ 2147483647 h 33"/>
              <a:gd name="T16" fmla="*/ 2147483647 w 68"/>
              <a:gd name="T17" fmla="*/ 2147483647 h 33"/>
              <a:gd name="T18" fmla="*/ 2147483647 w 68"/>
              <a:gd name="T19" fmla="*/ 2147483647 h 33"/>
              <a:gd name="T20" fmla="*/ 2147483647 w 68"/>
              <a:gd name="T21" fmla="*/ 2147483647 h 33"/>
              <a:gd name="T22" fmla="*/ 0 w 68"/>
              <a:gd name="T23" fmla="*/ 2147483647 h 33"/>
              <a:gd name="T24" fmla="*/ 2147483647 w 68"/>
              <a:gd name="T25" fmla="*/ 0 h 3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8"/>
              <a:gd name="T40" fmla="*/ 0 h 33"/>
              <a:gd name="T41" fmla="*/ 68 w 68"/>
              <a:gd name="T42" fmla="*/ 33 h 3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8" h="33">
                <a:moveTo>
                  <a:pt x="34" y="0"/>
                </a:moveTo>
                <a:cubicBezTo>
                  <a:pt x="53" y="0"/>
                  <a:pt x="68" y="15"/>
                  <a:pt x="68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2" y="24"/>
                  <a:pt x="52" y="24"/>
                  <a:pt x="52" y="24"/>
                </a:cubicBezTo>
                <a:cubicBezTo>
                  <a:pt x="46" y="33"/>
                  <a:pt x="46" y="33"/>
                  <a:pt x="46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4" y="24"/>
                  <a:pt x="34" y="24"/>
                  <a:pt x="34" y="24"/>
                </a:cubicBezTo>
                <a:cubicBezTo>
                  <a:pt x="28" y="33"/>
                  <a:pt x="28" y="33"/>
                  <a:pt x="28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15" y="24"/>
                  <a:pt x="15" y="24"/>
                  <a:pt x="15" y="24"/>
                </a:cubicBezTo>
                <a:cubicBezTo>
                  <a:pt x="10" y="33"/>
                  <a:pt x="10" y="33"/>
                  <a:pt x="1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4" y="0"/>
                </a:cubicBezTo>
                <a:close/>
              </a:path>
            </a:pathLst>
          </a:custGeom>
          <a:solidFill>
            <a:srgbClr val="00B76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74" name="Freeform 28"/>
          <p:cNvSpPr>
            <a:spLocks noChangeArrowheads="1"/>
          </p:cNvSpPr>
          <p:nvPr/>
        </p:nvSpPr>
        <p:spPr bwMode="auto">
          <a:xfrm>
            <a:off x="11237913" y="5583238"/>
            <a:ext cx="392112" cy="192087"/>
          </a:xfrm>
          <a:custGeom>
            <a:avLst/>
            <a:gdLst>
              <a:gd name="T0" fmla="*/ 2147483647 w 68"/>
              <a:gd name="T1" fmla="*/ 0 h 33"/>
              <a:gd name="T2" fmla="*/ 2147483647 w 68"/>
              <a:gd name="T3" fmla="*/ 2147483647 h 33"/>
              <a:gd name="T4" fmla="*/ 2147483647 w 68"/>
              <a:gd name="T5" fmla="*/ 2147483647 h 33"/>
              <a:gd name="T6" fmla="*/ 2147483647 w 68"/>
              <a:gd name="T7" fmla="*/ 2147483647 h 33"/>
              <a:gd name="T8" fmla="*/ 2147483647 w 68"/>
              <a:gd name="T9" fmla="*/ 2147483647 h 33"/>
              <a:gd name="T10" fmla="*/ 2147483647 w 68"/>
              <a:gd name="T11" fmla="*/ 2147483647 h 33"/>
              <a:gd name="T12" fmla="*/ 2147483647 w 68"/>
              <a:gd name="T13" fmla="*/ 2147483647 h 33"/>
              <a:gd name="T14" fmla="*/ 2147483647 w 68"/>
              <a:gd name="T15" fmla="*/ 2147483647 h 33"/>
              <a:gd name="T16" fmla="*/ 2147483647 w 68"/>
              <a:gd name="T17" fmla="*/ 2147483647 h 33"/>
              <a:gd name="T18" fmla="*/ 2147483647 w 68"/>
              <a:gd name="T19" fmla="*/ 2147483647 h 33"/>
              <a:gd name="T20" fmla="*/ 2147483647 w 68"/>
              <a:gd name="T21" fmla="*/ 2147483647 h 33"/>
              <a:gd name="T22" fmla="*/ 0 w 68"/>
              <a:gd name="T23" fmla="*/ 2147483647 h 33"/>
              <a:gd name="T24" fmla="*/ 2147483647 w 68"/>
              <a:gd name="T25" fmla="*/ 0 h 3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8"/>
              <a:gd name="T40" fmla="*/ 0 h 33"/>
              <a:gd name="T41" fmla="*/ 68 w 68"/>
              <a:gd name="T42" fmla="*/ 33 h 3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8" h="33">
                <a:moveTo>
                  <a:pt x="34" y="0"/>
                </a:moveTo>
                <a:cubicBezTo>
                  <a:pt x="53" y="0"/>
                  <a:pt x="68" y="15"/>
                  <a:pt x="68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2" y="24"/>
                  <a:pt x="52" y="24"/>
                  <a:pt x="52" y="24"/>
                </a:cubicBezTo>
                <a:cubicBezTo>
                  <a:pt x="46" y="33"/>
                  <a:pt x="46" y="33"/>
                  <a:pt x="46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4" y="24"/>
                  <a:pt x="34" y="24"/>
                  <a:pt x="34" y="24"/>
                </a:cubicBezTo>
                <a:cubicBezTo>
                  <a:pt x="28" y="33"/>
                  <a:pt x="28" y="33"/>
                  <a:pt x="28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15" y="24"/>
                  <a:pt x="15" y="24"/>
                  <a:pt x="15" y="24"/>
                </a:cubicBezTo>
                <a:cubicBezTo>
                  <a:pt x="10" y="33"/>
                  <a:pt x="10" y="33"/>
                  <a:pt x="1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4" y="0"/>
                </a:cubicBezTo>
                <a:close/>
              </a:path>
            </a:pathLst>
          </a:custGeom>
          <a:solidFill>
            <a:srgbClr val="00B76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75" name="Freeform 29"/>
          <p:cNvSpPr>
            <a:spLocks noChangeArrowheads="1"/>
          </p:cNvSpPr>
          <p:nvPr/>
        </p:nvSpPr>
        <p:spPr bwMode="auto">
          <a:xfrm>
            <a:off x="11410950" y="5386388"/>
            <a:ext cx="330200" cy="382587"/>
          </a:xfrm>
          <a:custGeom>
            <a:avLst/>
            <a:gdLst>
              <a:gd name="T0" fmla="*/ 2147483647 w 57"/>
              <a:gd name="T1" fmla="*/ 2147483647 h 66"/>
              <a:gd name="T2" fmla="*/ 2147483647 w 57"/>
              <a:gd name="T3" fmla="*/ 2147483647 h 66"/>
              <a:gd name="T4" fmla="*/ 2147483647 w 57"/>
              <a:gd name="T5" fmla="*/ 2147483647 h 66"/>
              <a:gd name="T6" fmla="*/ 2147483647 w 57"/>
              <a:gd name="T7" fmla="*/ 2147483647 h 66"/>
              <a:gd name="T8" fmla="*/ 2147483647 w 57"/>
              <a:gd name="T9" fmla="*/ 2147483647 h 66"/>
              <a:gd name="T10" fmla="*/ 2147483647 w 57"/>
              <a:gd name="T11" fmla="*/ 2147483647 h 66"/>
              <a:gd name="T12" fmla="*/ 2147483647 w 57"/>
              <a:gd name="T13" fmla="*/ 2147483647 h 66"/>
              <a:gd name="T14" fmla="*/ 2147483647 w 57"/>
              <a:gd name="T15" fmla="*/ 2147483647 h 66"/>
              <a:gd name="T16" fmla="*/ 2147483647 w 57"/>
              <a:gd name="T17" fmla="*/ 2147483647 h 66"/>
              <a:gd name="T18" fmla="*/ 2147483647 w 57"/>
              <a:gd name="T19" fmla="*/ 2147483647 h 66"/>
              <a:gd name="T20" fmla="*/ 2147483647 w 57"/>
              <a:gd name="T21" fmla="*/ 2147483647 h 66"/>
              <a:gd name="T22" fmla="*/ 0 w 57"/>
              <a:gd name="T23" fmla="*/ 2147483647 h 66"/>
              <a:gd name="T24" fmla="*/ 2147483647 w 57"/>
              <a:gd name="T25" fmla="*/ 2147483647 h 6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57"/>
              <a:gd name="T40" fmla="*/ 0 h 66"/>
              <a:gd name="T41" fmla="*/ 57 w 57"/>
              <a:gd name="T42" fmla="*/ 66 h 6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57" h="66">
                <a:moveTo>
                  <a:pt x="47" y="20"/>
                </a:moveTo>
                <a:cubicBezTo>
                  <a:pt x="57" y="35"/>
                  <a:pt x="53" y="56"/>
                  <a:pt x="38" y="66"/>
                </a:cubicBezTo>
                <a:cubicBezTo>
                  <a:pt x="32" y="58"/>
                  <a:pt x="32" y="58"/>
                  <a:pt x="32" y="58"/>
                </a:cubicBezTo>
                <a:cubicBezTo>
                  <a:pt x="37" y="48"/>
                  <a:pt x="37" y="48"/>
                  <a:pt x="37" y="48"/>
                </a:cubicBezTo>
                <a:cubicBezTo>
                  <a:pt x="25" y="49"/>
                  <a:pt x="25" y="49"/>
                  <a:pt x="25" y="49"/>
                </a:cubicBezTo>
                <a:cubicBezTo>
                  <a:pt x="22" y="43"/>
                  <a:pt x="22" y="43"/>
                  <a:pt x="22" y="43"/>
                </a:cubicBezTo>
                <a:cubicBezTo>
                  <a:pt x="27" y="33"/>
                  <a:pt x="27" y="33"/>
                  <a:pt x="27" y="33"/>
                </a:cubicBezTo>
                <a:cubicBezTo>
                  <a:pt x="16" y="34"/>
                  <a:pt x="16" y="34"/>
                  <a:pt x="16" y="34"/>
                </a:cubicBezTo>
                <a:cubicBezTo>
                  <a:pt x="11" y="28"/>
                  <a:pt x="11" y="28"/>
                  <a:pt x="11" y="28"/>
                </a:cubicBezTo>
                <a:cubicBezTo>
                  <a:pt x="16" y="18"/>
                  <a:pt x="16" y="18"/>
                  <a:pt x="1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0" y="11"/>
                  <a:pt x="0" y="11"/>
                  <a:pt x="0" y="11"/>
                </a:cubicBezTo>
                <a:cubicBezTo>
                  <a:pt x="15" y="0"/>
                  <a:pt x="36" y="4"/>
                  <a:pt x="47" y="20"/>
                </a:cubicBezTo>
                <a:close/>
              </a:path>
            </a:pathLst>
          </a:custGeom>
          <a:solidFill>
            <a:srgbClr val="AADB4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76" name="Freeform 30"/>
          <p:cNvSpPr>
            <a:spLocks noChangeArrowheads="1"/>
          </p:cNvSpPr>
          <p:nvPr/>
        </p:nvSpPr>
        <p:spPr bwMode="auto">
          <a:xfrm>
            <a:off x="11636375" y="5386388"/>
            <a:ext cx="334963" cy="382587"/>
          </a:xfrm>
          <a:custGeom>
            <a:avLst/>
            <a:gdLst>
              <a:gd name="T0" fmla="*/ 2147483647 w 58"/>
              <a:gd name="T1" fmla="*/ 2147483647 h 66"/>
              <a:gd name="T2" fmla="*/ 2147483647 w 58"/>
              <a:gd name="T3" fmla="*/ 2147483647 h 66"/>
              <a:gd name="T4" fmla="*/ 2147483647 w 58"/>
              <a:gd name="T5" fmla="*/ 2147483647 h 66"/>
              <a:gd name="T6" fmla="*/ 2147483647 w 58"/>
              <a:gd name="T7" fmla="*/ 2147483647 h 66"/>
              <a:gd name="T8" fmla="*/ 2147483647 w 58"/>
              <a:gd name="T9" fmla="*/ 2147483647 h 66"/>
              <a:gd name="T10" fmla="*/ 2147483647 w 58"/>
              <a:gd name="T11" fmla="*/ 2147483647 h 66"/>
              <a:gd name="T12" fmla="*/ 2147483647 w 58"/>
              <a:gd name="T13" fmla="*/ 2147483647 h 66"/>
              <a:gd name="T14" fmla="*/ 2147483647 w 58"/>
              <a:gd name="T15" fmla="*/ 2147483647 h 66"/>
              <a:gd name="T16" fmla="*/ 2147483647 w 58"/>
              <a:gd name="T17" fmla="*/ 2147483647 h 66"/>
              <a:gd name="T18" fmla="*/ 2147483647 w 58"/>
              <a:gd name="T19" fmla="*/ 2147483647 h 66"/>
              <a:gd name="T20" fmla="*/ 2147483647 w 58"/>
              <a:gd name="T21" fmla="*/ 2147483647 h 66"/>
              <a:gd name="T22" fmla="*/ 2147483647 w 58"/>
              <a:gd name="T23" fmla="*/ 2147483647 h 66"/>
              <a:gd name="T24" fmla="*/ 2147483647 w 58"/>
              <a:gd name="T25" fmla="*/ 2147483647 h 6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58"/>
              <a:gd name="T40" fmla="*/ 0 h 66"/>
              <a:gd name="T41" fmla="*/ 58 w 58"/>
              <a:gd name="T42" fmla="*/ 66 h 6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58" h="66">
                <a:moveTo>
                  <a:pt x="11" y="20"/>
                </a:moveTo>
                <a:cubicBezTo>
                  <a:pt x="0" y="35"/>
                  <a:pt x="4" y="56"/>
                  <a:pt x="20" y="66"/>
                </a:cubicBezTo>
                <a:cubicBezTo>
                  <a:pt x="26" y="58"/>
                  <a:pt x="26" y="58"/>
                  <a:pt x="26" y="58"/>
                </a:cubicBezTo>
                <a:cubicBezTo>
                  <a:pt x="21" y="48"/>
                  <a:pt x="21" y="48"/>
                  <a:pt x="21" y="48"/>
                </a:cubicBezTo>
                <a:cubicBezTo>
                  <a:pt x="32" y="49"/>
                  <a:pt x="32" y="49"/>
                  <a:pt x="32" y="49"/>
                </a:cubicBezTo>
                <a:cubicBezTo>
                  <a:pt x="36" y="43"/>
                  <a:pt x="36" y="43"/>
                  <a:pt x="36" y="43"/>
                </a:cubicBezTo>
                <a:cubicBezTo>
                  <a:pt x="31" y="33"/>
                  <a:pt x="31" y="33"/>
                  <a:pt x="31" y="33"/>
                </a:cubicBezTo>
                <a:cubicBezTo>
                  <a:pt x="42" y="34"/>
                  <a:pt x="42" y="34"/>
                  <a:pt x="42" y="34"/>
                </a:cubicBezTo>
                <a:cubicBezTo>
                  <a:pt x="46" y="28"/>
                  <a:pt x="46" y="28"/>
                  <a:pt x="46" y="28"/>
                </a:cubicBezTo>
                <a:cubicBezTo>
                  <a:pt x="41" y="18"/>
                  <a:pt x="41" y="18"/>
                  <a:pt x="41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8" y="11"/>
                  <a:pt x="58" y="11"/>
                  <a:pt x="58" y="11"/>
                </a:cubicBezTo>
                <a:cubicBezTo>
                  <a:pt x="42" y="0"/>
                  <a:pt x="21" y="4"/>
                  <a:pt x="11" y="20"/>
                </a:cubicBezTo>
                <a:close/>
              </a:path>
            </a:pathLst>
          </a:custGeom>
          <a:solidFill>
            <a:srgbClr val="AADB4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77" name="Oval 31"/>
          <p:cNvSpPr>
            <a:spLocks noChangeArrowheads="1"/>
          </p:cNvSpPr>
          <p:nvPr/>
        </p:nvSpPr>
        <p:spPr bwMode="auto">
          <a:xfrm>
            <a:off x="11684000" y="5703888"/>
            <a:ext cx="120650" cy="122237"/>
          </a:xfrm>
          <a:prstGeom prst="ellipse">
            <a:avLst/>
          </a:prstGeom>
          <a:solidFill>
            <a:srgbClr val="6E584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78" name="Oval 32"/>
          <p:cNvSpPr>
            <a:spLocks noChangeArrowheads="1"/>
          </p:cNvSpPr>
          <p:nvPr/>
        </p:nvSpPr>
        <p:spPr bwMode="auto">
          <a:xfrm>
            <a:off x="11555413" y="5703888"/>
            <a:ext cx="128587" cy="122237"/>
          </a:xfrm>
          <a:prstGeom prst="ellipse">
            <a:avLst/>
          </a:prstGeom>
          <a:solidFill>
            <a:srgbClr val="6E584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79" name="Oval 33"/>
          <p:cNvSpPr>
            <a:spLocks noChangeArrowheads="1"/>
          </p:cNvSpPr>
          <p:nvPr/>
        </p:nvSpPr>
        <p:spPr bwMode="auto">
          <a:xfrm>
            <a:off x="11625263" y="5640388"/>
            <a:ext cx="122237" cy="122237"/>
          </a:xfrm>
          <a:prstGeom prst="ellipse">
            <a:avLst/>
          </a:prstGeom>
          <a:solidFill>
            <a:srgbClr val="B06F3B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80" name="Rectangle 143"/>
          <p:cNvSpPr>
            <a:spLocks noChangeArrowheads="1"/>
          </p:cNvSpPr>
          <p:nvPr/>
        </p:nvSpPr>
        <p:spPr bwMode="auto">
          <a:xfrm>
            <a:off x="11336338" y="6005513"/>
            <a:ext cx="63500" cy="369887"/>
          </a:xfrm>
          <a:prstGeom prst="rect">
            <a:avLst/>
          </a:prstGeom>
          <a:solidFill>
            <a:srgbClr val="FFA4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81" name="Rectangle 144"/>
          <p:cNvSpPr>
            <a:spLocks noChangeArrowheads="1"/>
          </p:cNvSpPr>
          <p:nvPr/>
        </p:nvSpPr>
        <p:spPr bwMode="auto">
          <a:xfrm>
            <a:off x="11318875" y="6080125"/>
            <a:ext cx="98425" cy="41275"/>
          </a:xfrm>
          <a:prstGeom prst="rect">
            <a:avLst/>
          </a:prstGeom>
          <a:solidFill>
            <a:srgbClr val="E085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82" name="Rectangle 145"/>
          <p:cNvSpPr>
            <a:spLocks noChangeArrowheads="1"/>
          </p:cNvSpPr>
          <p:nvPr/>
        </p:nvSpPr>
        <p:spPr bwMode="auto">
          <a:xfrm>
            <a:off x="11318875" y="6184900"/>
            <a:ext cx="98425" cy="41275"/>
          </a:xfrm>
          <a:prstGeom prst="rect">
            <a:avLst/>
          </a:prstGeom>
          <a:solidFill>
            <a:srgbClr val="E085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83" name="Rectangle 146"/>
          <p:cNvSpPr>
            <a:spLocks noChangeArrowheads="1"/>
          </p:cNvSpPr>
          <p:nvPr/>
        </p:nvSpPr>
        <p:spPr bwMode="auto">
          <a:xfrm>
            <a:off x="11318875" y="6276975"/>
            <a:ext cx="98425" cy="41275"/>
          </a:xfrm>
          <a:prstGeom prst="rect">
            <a:avLst/>
          </a:prstGeom>
          <a:solidFill>
            <a:srgbClr val="E085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84" name="Freeform 147"/>
          <p:cNvSpPr>
            <a:spLocks noChangeArrowheads="1"/>
          </p:cNvSpPr>
          <p:nvPr/>
        </p:nvSpPr>
        <p:spPr bwMode="auto">
          <a:xfrm>
            <a:off x="11399838" y="5911850"/>
            <a:ext cx="230187" cy="117475"/>
          </a:xfrm>
          <a:custGeom>
            <a:avLst/>
            <a:gdLst>
              <a:gd name="T0" fmla="*/ 2147483647 w 40"/>
              <a:gd name="T1" fmla="*/ 0 h 20"/>
              <a:gd name="T2" fmla="*/ 2147483647 w 40"/>
              <a:gd name="T3" fmla="*/ 2147483647 h 20"/>
              <a:gd name="T4" fmla="*/ 2147483647 w 40"/>
              <a:gd name="T5" fmla="*/ 2147483647 h 20"/>
              <a:gd name="T6" fmla="*/ 2147483647 w 40"/>
              <a:gd name="T7" fmla="*/ 2147483647 h 20"/>
              <a:gd name="T8" fmla="*/ 2147483647 w 40"/>
              <a:gd name="T9" fmla="*/ 2147483647 h 20"/>
              <a:gd name="T10" fmla="*/ 2147483647 w 40"/>
              <a:gd name="T11" fmla="*/ 2147483647 h 20"/>
              <a:gd name="T12" fmla="*/ 2147483647 w 40"/>
              <a:gd name="T13" fmla="*/ 2147483647 h 20"/>
              <a:gd name="T14" fmla="*/ 2147483647 w 40"/>
              <a:gd name="T15" fmla="*/ 2147483647 h 20"/>
              <a:gd name="T16" fmla="*/ 2147483647 w 40"/>
              <a:gd name="T17" fmla="*/ 2147483647 h 20"/>
              <a:gd name="T18" fmla="*/ 2147483647 w 40"/>
              <a:gd name="T19" fmla="*/ 2147483647 h 20"/>
              <a:gd name="T20" fmla="*/ 2147483647 w 40"/>
              <a:gd name="T21" fmla="*/ 2147483647 h 20"/>
              <a:gd name="T22" fmla="*/ 0 w 40"/>
              <a:gd name="T23" fmla="*/ 2147483647 h 20"/>
              <a:gd name="T24" fmla="*/ 2147483647 w 40"/>
              <a:gd name="T25" fmla="*/ 0 h 2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"/>
              <a:gd name="T40" fmla="*/ 0 h 20"/>
              <a:gd name="T41" fmla="*/ 40 w 40"/>
              <a:gd name="T42" fmla="*/ 20 h 2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" h="20">
                <a:moveTo>
                  <a:pt x="20" y="0"/>
                </a:moveTo>
                <a:cubicBezTo>
                  <a:pt x="31" y="0"/>
                  <a:pt x="40" y="9"/>
                  <a:pt x="40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0" y="14"/>
                  <a:pt x="20" y="14"/>
                  <a:pt x="20" y="14"/>
                </a:cubicBezTo>
                <a:cubicBezTo>
                  <a:pt x="17" y="20"/>
                  <a:pt x="17" y="20"/>
                  <a:pt x="17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9" y="14"/>
                  <a:pt x="9" y="14"/>
                  <a:pt x="9" y="14"/>
                </a:cubicBezTo>
                <a:cubicBezTo>
                  <a:pt x="6" y="20"/>
                  <a:pt x="6" y="20"/>
                  <a:pt x="6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lose/>
              </a:path>
            </a:pathLst>
          </a:custGeom>
          <a:solidFill>
            <a:srgbClr val="00B76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85" name="Freeform 148"/>
          <p:cNvSpPr>
            <a:spLocks noChangeArrowheads="1"/>
          </p:cNvSpPr>
          <p:nvPr/>
        </p:nvSpPr>
        <p:spPr bwMode="auto">
          <a:xfrm>
            <a:off x="11106150" y="5911850"/>
            <a:ext cx="230188" cy="117475"/>
          </a:xfrm>
          <a:custGeom>
            <a:avLst/>
            <a:gdLst>
              <a:gd name="T0" fmla="*/ 2147483647 w 40"/>
              <a:gd name="T1" fmla="*/ 0 h 20"/>
              <a:gd name="T2" fmla="*/ 2147483647 w 40"/>
              <a:gd name="T3" fmla="*/ 2147483647 h 20"/>
              <a:gd name="T4" fmla="*/ 2147483647 w 40"/>
              <a:gd name="T5" fmla="*/ 2147483647 h 20"/>
              <a:gd name="T6" fmla="*/ 2147483647 w 40"/>
              <a:gd name="T7" fmla="*/ 2147483647 h 20"/>
              <a:gd name="T8" fmla="*/ 2147483647 w 40"/>
              <a:gd name="T9" fmla="*/ 2147483647 h 20"/>
              <a:gd name="T10" fmla="*/ 2147483647 w 40"/>
              <a:gd name="T11" fmla="*/ 2147483647 h 20"/>
              <a:gd name="T12" fmla="*/ 2147483647 w 40"/>
              <a:gd name="T13" fmla="*/ 2147483647 h 20"/>
              <a:gd name="T14" fmla="*/ 2147483647 w 40"/>
              <a:gd name="T15" fmla="*/ 2147483647 h 20"/>
              <a:gd name="T16" fmla="*/ 2147483647 w 40"/>
              <a:gd name="T17" fmla="*/ 2147483647 h 20"/>
              <a:gd name="T18" fmla="*/ 2147483647 w 40"/>
              <a:gd name="T19" fmla="*/ 2147483647 h 20"/>
              <a:gd name="T20" fmla="*/ 2147483647 w 40"/>
              <a:gd name="T21" fmla="*/ 2147483647 h 20"/>
              <a:gd name="T22" fmla="*/ 0 w 40"/>
              <a:gd name="T23" fmla="*/ 2147483647 h 20"/>
              <a:gd name="T24" fmla="*/ 2147483647 w 40"/>
              <a:gd name="T25" fmla="*/ 0 h 2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"/>
              <a:gd name="T40" fmla="*/ 0 h 20"/>
              <a:gd name="T41" fmla="*/ 40 w 40"/>
              <a:gd name="T42" fmla="*/ 20 h 2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" h="20">
                <a:moveTo>
                  <a:pt x="20" y="0"/>
                </a:moveTo>
                <a:cubicBezTo>
                  <a:pt x="31" y="0"/>
                  <a:pt x="40" y="9"/>
                  <a:pt x="40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0" y="14"/>
                  <a:pt x="20" y="14"/>
                  <a:pt x="20" y="14"/>
                </a:cubicBezTo>
                <a:cubicBezTo>
                  <a:pt x="16" y="20"/>
                  <a:pt x="16" y="20"/>
                  <a:pt x="16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9" y="14"/>
                  <a:pt x="9" y="14"/>
                  <a:pt x="9" y="14"/>
                </a:cubicBezTo>
                <a:cubicBezTo>
                  <a:pt x="5" y="20"/>
                  <a:pt x="5" y="20"/>
                  <a:pt x="5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lose/>
              </a:path>
            </a:pathLst>
          </a:custGeom>
          <a:solidFill>
            <a:srgbClr val="00B76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86" name="Freeform 149"/>
          <p:cNvSpPr>
            <a:spLocks noChangeArrowheads="1"/>
          </p:cNvSpPr>
          <p:nvPr/>
        </p:nvSpPr>
        <p:spPr bwMode="auto">
          <a:xfrm>
            <a:off x="11204575" y="5795963"/>
            <a:ext cx="195263" cy="227012"/>
          </a:xfrm>
          <a:custGeom>
            <a:avLst/>
            <a:gdLst>
              <a:gd name="T0" fmla="*/ 2147483647 w 34"/>
              <a:gd name="T1" fmla="*/ 2147483647 h 39"/>
              <a:gd name="T2" fmla="*/ 2147483647 w 34"/>
              <a:gd name="T3" fmla="*/ 2147483647 h 39"/>
              <a:gd name="T4" fmla="*/ 2147483647 w 34"/>
              <a:gd name="T5" fmla="*/ 2147483647 h 39"/>
              <a:gd name="T6" fmla="*/ 2147483647 w 34"/>
              <a:gd name="T7" fmla="*/ 2147483647 h 39"/>
              <a:gd name="T8" fmla="*/ 2147483647 w 34"/>
              <a:gd name="T9" fmla="*/ 2147483647 h 39"/>
              <a:gd name="T10" fmla="*/ 2147483647 w 34"/>
              <a:gd name="T11" fmla="*/ 2147483647 h 39"/>
              <a:gd name="T12" fmla="*/ 2147483647 w 34"/>
              <a:gd name="T13" fmla="*/ 2147483647 h 39"/>
              <a:gd name="T14" fmla="*/ 2147483647 w 34"/>
              <a:gd name="T15" fmla="*/ 2147483647 h 39"/>
              <a:gd name="T16" fmla="*/ 2147483647 w 34"/>
              <a:gd name="T17" fmla="*/ 2147483647 h 39"/>
              <a:gd name="T18" fmla="*/ 2147483647 w 34"/>
              <a:gd name="T19" fmla="*/ 2147483647 h 39"/>
              <a:gd name="T20" fmla="*/ 2147483647 w 34"/>
              <a:gd name="T21" fmla="*/ 2147483647 h 39"/>
              <a:gd name="T22" fmla="*/ 0 w 34"/>
              <a:gd name="T23" fmla="*/ 2147483647 h 39"/>
              <a:gd name="T24" fmla="*/ 2147483647 w 34"/>
              <a:gd name="T25" fmla="*/ 2147483647 h 3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4"/>
              <a:gd name="T40" fmla="*/ 0 h 39"/>
              <a:gd name="T41" fmla="*/ 34 w 34"/>
              <a:gd name="T42" fmla="*/ 39 h 3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4" h="39">
                <a:moveTo>
                  <a:pt x="28" y="12"/>
                </a:moveTo>
                <a:cubicBezTo>
                  <a:pt x="34" y="21"/>
                  <a:pt x="32" y="33"/>
                  <a:pt x="23" y="39"/>
                </a:cubicBezTo>
                <a:cubicBezTo>
                  <a:pt x="19" y="34"/>
                  <a:pt x="19" y="34"/>
                  <a:pt x="19" y="34"/>
                </a:cubicBezTo>
                <a:cubicBezTo>
                  <a:pt x="22" y="28"/>
                  <a:pt x="22" y="28"/>
                  <a:pt x="22" y="28"/>
                </a:cubicBezTo>
                <a:cubicBezTo>
                  <a:pt x="15" y="29"/>
                  <a:pt x="15" y="29"/>
                  <a:pt x="15" y="29"/>
                </a:cubicBezTo>
                <a:cubicBezTo>
                  <a:pt x="13" y="26"/>
                  <a:pt x="13" y="26"/>
                  <a:pt x="13" y="26"/>
                </a:cubicBezTo>
                <a:cubicBezTo>
                  <a:pt x="16" y="20"/>
                  <a:pt x="16" y="20"/>
                  <a:pt x="16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7" y="16"/>
                  <a:pt x="7" y="16"/>
                  <a:pt x="7" y="16"/>
                </a:cubicBezTo>
                <a:cubicBezTo>
                  <a:pt x="10" y="11"/>
                  <a:pt x="10" y="11"/>
                  <a:pt x="10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0" y="6"/>
                  <a:pt x="0" y="6"/>
                  <a:pt x="0" y="6"/>
                </a:cubicBezTo>
                <a:cubicBezTo>
                  <a:pt x="9" y="0"/>
                  <a:pt x="22" y="3"/>
                  <a:pt x="28" y="12"/>
                </a:cubicBezTo>
                <a:close/>
              </a:path>
            </a:pathLst>
          </a:custGeom>
          <a:solidFill>
            <a:srgbClr val="AADB4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87" name="Freeform 150"/>
          <p:cNvSpPr>
            <a:spLocks noChangeArrowheads="1"/>
          </p:cNvSpPr>
          <p:nvPr/>
        </p:nvSpPr>
        <p:spPr bwMode="auto">
          <a:xfrm>
            <a:off x="11342688" y="5795963"/>
            <a:ext cx="192087" cy="227012"/>
          </a:xfrm>
          <a:custGeom>
            <a:avLst/>
            <a:gdLst>
              <a:gd name="T0" fmla="*/ 2147483647 w 33"/>
              <a:gd name="T1" fmla="*/ 2147483647 h 39"/>
              <a:gd name="T2" fmla="*/ 2147483647 w 33"/>
              <a:gd name="T3" fmla="*/ 2147483647 h 39"/>
              <a:gd name="T4" fmla="*/ 2147483647 w 33"/>
              <a:gd name="T5" fmla="*/ 2147483647 h 39"/>
              <a:gd name="T6" fmla="*/ 2147483647 w 33"/>
              <a:gd name="T7" fmla="*/ 2147483647 h 39"/>
              <a:gd name="T8" fmla="*/ 2147483647 w 33"/>
              <a:gd name="T9" fmla="*/ 2147483647 h 39"/>
              <a:gd name="T10" fmla="*/ 2147483647 w 33"/>
              <a:gd name="T11" fmla="*/ 2147483647 h 39"/>
              <a:gd name="T12" fmla="*/ 2147483647 w 33"/>
              <a:gd name="T13" fmla="*/ 2147483647 h 39"/>
              <a:gd name="T14" fmla="*/ 2147483647 w 33"/>
              <a:gd name="T15" fmla="*/ 2147483647 h 39"/>
              <a:gd name="T16" fmla="*/ 2147483647 w 33"/>
              <a:gd name="T17" fmla="*/ 2147483647 h 39"/>
              <a:gd name="T18" fmla="*/ 2147483647 w 33"/>
              <a:gd name="T19" fmla="*/ 2147483647 h 39"/>
              <a:gd name="T20" fmla="*/ 2147483647 w 33"/>
              <a:gd name="T21" fmla="*/ 2147483647 h 39"/>
              <a:gd name="T22" fmla="*/ 2147483647 w 33"/>
              <a:gd name="T23" fmla="*/ 2147483647 h 39"/>
              <a:gd name="T24" fmla="*/ 2147483647 w 33"/>
              <a:gd name="T25" fmla="*/ 2147483647 h 3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3"/>
              <a:gd name="T40" fmla="*/ 0 h 39"/>
              <a:gd name="T41" fmla="*/ 33 w 33"/>
              <a:gd name="T42" fmla="*/ 39 h 3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3" h="39">
                <a:moveTo>
                  <a:pt x="6" y="12"/>
                </a:moveTo>
                <a:cubicBezTo>
                  <a:pt x="0" y="21"/>
                  <a:pt x="2" y="33"/>
                  <a:pt x="11" y="39"/>
                </a:cubicBezTo>
                <a:cubicBezTo>
                  <a:pt x="14" y="34"/>
                  <a:pt x="14" y="34"/>
                  <a:pt x="14" y="34"/>
                </a:cubicBezTo>
                <a:cubicBezTo>
                  <a:pt x="12" y="28"/>
                  <a:pt x="12" y="28"/>
                  <a:pt x="12" y="28"/>
                </a:cubicBezTo>
                <a:cubicBezTo>
                  <a:pt x="18" y="29"/>
                  <a:pt x="18" y="29"/>
                  <a:pt x="18" y="29"/>
                </a:cubicBezTo>
                <a:cubicBezTo>
                  <a:pt x="20" y="26"/>
                  <a:pt x="20" y="26"/>
                  <a:pt x="20" y="26"/>
                </a:cubicBezTo>
                <a:cubicBezTo>
                  <a:pt x="18" y="20"/>
                  <a:pt x="18" y="20"/>
                  <a:pt x="18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7" y="16"/>
                  <a:pt x="27" y="16"/>
                  <a:pt x="27" y="16"/>
                </a:cubicBezTo>
                <a:cubicBezTo>
                  <a:pt x="24" y="11"/>
                  <a:pt x="24" y="11"/>
                  <a:pt x="24" y="11"/>
                </a:cubicBezTo>
                <a:cubicBezTo>
                  <a:pt x="30" y="11"/>
                  <a:pt x="30" y="11"/>
                  <a:pt x="30" y="11"/>
                </a:cubicBezTo>
                <a:cubicBezTo>
                  <a:pt x="33" y="6"/>
                  <a:pt x="33" y="6"/>
                  <a:pt x="33" y="6"/>
                </a:cubicBezTo>
                <a:cubicBezTo>
                  <a:pt x="24" y="0"/>
                  <a:pt x="12" y="3"/>
                  <a:pt x="6" y="12"/>
                </a:cubicBezTo>
                <a:close/>
              </a:path>
            </a:pathLst>
          </a:custGeom>
          <a:solidFill>
            <a:srgbClr val="AADB4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88" name="Oval 151"/>
          <p:cNvSpPr>
            <a:spLocks noChangeArrowheads="1"/>
          </p:cNvSpPr>
          <p:nvPr/>
        </p:nvSpPr>
        <p:spPr bwMode="auto">
          <a:xfrm>
            <a:off x="11366500" y="5981700"/>
            <a:ext cx="69850" cy="76200"/>
          </a:xfrm>
          <a:prstGeom prst="ellipse">
            <a:avLst/>
          </a:prstGeom>
          <a:solidFill>
            <a:srgbClr val="6E584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89" name="Oval 152"/>
          <p:cNvSpPr>
            <a:spLocks noChangeArrowheads="1"/>
          </p:cNvSpPr>
          <p:nvPr/>
        </p:nvSpPr>
        <p:spPr bwMode="auto">
          <a:xfrm>
            <a:off x="11290300" y="5981700"/>
            <a:ext cx="76200" cy="76200"/>
          </a:xfrm>
          <a:prstGeom prst="ellipse">
            <a:avLst/>
          </a:prstGeom>
          <a:solidFill>
            <a:srgbClr val="6E584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90" name="Oval 153"/>
          <p:cNvSpPr>
            <a:spLocks noChangeArrowheads="1"/>
          </p:cNvSpPr>
          <p:nvPr/>
        </p:nvSpPr>
        <p:spPr bwMode="auto">
          <a:xfrm>
            <a:off x="11331575" y="5946775"/>
            <a:ext cx="74613" cy="76200"/>
          </a:xfrm>
          <a:prstGeom prst="ellipse">
            <a:avLst/>
          </a:prstGeom>
          <a:solidFill>
            <a:srgbClr val="B06F3B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grpSp>
        <p:nvGrpSpPr>
          <p:cNvPr id="34891" name="组合 2"/>
          <p:cNvGrpSpPr>
            <a:grpSpLocks/>
          </p:cNvGrpSpPr>
          <p:nvPr/>
        </p:nvGrpSpPr>
        <p:grpSpPr bwMode="auto">
          <a:xfrm>
            <a:off x="201613" y="0"/>
            <a:ext cx="3921125" cy="1114425"/>
            <a:chOff x="299765" y="189409"/>
            <a:chExt cx="2789396" cy="1114425"/>
          </a:xfrm>
        </p:grpSpPr>
        <p:pic>
          <p:nvPicPr>
            <p:cNvPr id="34896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74530">
              <a:off x="299765" y="189409"/>
              <a:ext cx="1557338" cy="1114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0" name="矩形 86"/>
            <p:cNvSpPr>
              <a:spLocks noChangeArrowheads="1"/>
            </p:cNvSpPr>
            <p:nvPr/>
          </p:nvSpPr>
          <p:spPr bwMode="auto">
            <a:xfrm>
              <a:off x="532403" y="316409"/>
              <a:ext cx="2556758" cy="51911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spc="300" dirty="0">
                  <a:solidFill>
                    <a:prstClr val="white"/>
                  </a:solidFill>
                  <a:sym typeface="微软雅黑" panose="020B0503020204020204" charset="-122"/>
                </a:rPr>
                <a:t>课堂互动</a:t>
              </a:r>
              <a:endParaRPr lang="en-US" altLang="zh-CN" sz="2000" b="1" kern="0" dirty="0">
                <a:solidFill>
                  <a:prstClr val="white"/>
                </a:solidFill>
                <a:sym typeface="微软雅黑" panose="020B0503020204020204" charset="-122"/>
              </a:endParaRPr>
            </a:p>
          </p:txBody>
        </p:sp>
      </p:grpSp>
      <p:pic>
        <p:nvPicPr>
          <p:cNvPr id="34892" name="图片 1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25" y="47625"/>
            <a:ext cx="919163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椭圆 2"/>
          <p:cNvSpPr/>
          <p:nvPr/>
        </p:nvSpPr>
        <p:spPr>
          <a:xfrm>
            <a:off x="2108499" y="1473798"/>
            <a:ext cx="2603350" cy="97894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</a:rPr>
              <a:t>五月初五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5823894" y="1473798"/>
            <a:ext cx="2603350" cy="97894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</a:rPr>
              <a:t>端午节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2100338" y="2788024"/>
            <a:ext cx="2603350" cy="97894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</a:rPr>
              <a:t>九月初九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5797672" y="2788024"/>
            <a:ext cx="2603350" cy="97894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</a:rPr>
              <a:t>重阳节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2147169" y="4040057"/>
            <a:ext cx="2603350" cy="97894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</a:rPr>
              <a:t>正月初一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5797672" y="4059779"/>
            <a:ext cx="2603350" cy="97894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</a:rPr>
              <a:t>春节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905487" y="1963271"/>
            <a:ext cx="77455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4905486" y="3241639"/>
            <a:ext cx="77455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4905485" y="4515187"/>
            <a:ext cx="77455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竖卷形 5"/>
          <p:cNvSpPr/>
          <p:nvPr/>
        </p:nvSpPr>
        <p:spPr>
          <a:xfrm>
            <a:off x="9227740" y="1288745"/>
            <a:ext cx="1632743" cy="3749980"/>
          </a:xfrm>
          <a:prstGeom prst="verticalScrol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solidFill>
                  <a:srgbClr val="C00000"/>
                </a:solidFill>
                <a:latin typeface="+mj-ea"/>
                <a:ea typeface="+mj-ea"/>
              </a:rPr>
              <a:t>节</a:t>
            </a:r>
            <a:endParaRPr lang="en-US" altLang="zh-CN" sz="4000" dirty="0" smtClean="0">
              <a:solidFill>
                <a:srgbClr val="C00000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4000" dirty="0" smtClean="0">
                <a:solidFill>
                  <a:srgbClr val="C00000"/>
                </a:solidFill>
                <a:latin typeface="+mj-ea"/>
                <a:ea typeface="+mj-ea"/>
              </a:rPr>
              <a:t>日</a:t>
            </a:r>
            <a:endParaRPr lang="en-US" altLang="zh-CN" sz="4000" dirty="0" smtClean="0">
              <a:solidFill>
                <a:srgbClr val="C00000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4000" dirty="0" smtClean="0">
                <a:solidFill>
                  <a:srgbClr val="C00000"/>
                </a:solidFill>
                <a:latin typeface="+mj-ea"/>
                <a:ea typeface="+mj-ea"/>
              </a:rPr>
              <a:t>对</a:t>
            </a:r>
            <a:endParaRPr lang="en-US" altLang="zh-CN" sz="4000" dirty="0" smtClean="0">
              <a:solidFill>
                <a:srgbClr val="C00000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4000" dirty="0" smtClean="0">
                <a:solidFill>
                  <a:srgbClr val="C00000"/>
                </a:solidFill>
                <a:latin typeface="+mj-ea"/>
                <a:ea typeface="+mj-ea"/>
              </a:rPr>
              <a:t>对</a:t>
            </a:r>
            <a:endParaRPr lang="en-US" altLang="zh-CN" sz="4000" dirty="0" smtClean="0">
              <a:solidFill>
                <a:srgbClr val="C00000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4000" dirty="0" smtClean="0">
                <a:solidFill>
                  <a:srgbClr val="C00000"/>
                </a:solidFill>
                <a:latin typeface="+mj-ea"/>
                <a:ea typeface="+mj-ea"/>
              </a:rPr>
              <a:t>碰</a:t>
            </a:r>
            <a:endParaRPr lang="zh-CN" altLang="en-US" sz="40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58"/>
          <p:cNvSpPr>
            <a:spLocks noChangeArrowheads="1"/>
          </p:cNvSpPr>
          <p:nvPr/>
        </p:nvSpPr>
        <p:spPr bwMode="auto">
          <a:xfrm>
            <a:off x="0" y="6338888"/>
            <a:ext cx="12192000" cy="519112"/>
          </a:xfrm>
          <a:prstGeom prst="rect">
            <a:avLst/>
          </a:prstGeom>
          <a:solidFill>
            <a:srgbClr val="70A30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18" name="Freeform 59"/>
          <p:cNvSpPr>
            <a:spLocks noChangeArrowheads="1"/>
          </p:cNvSpPr>
          <p:nvPr/>
        </p:nvSpPr>
        <p:spPr bwMode="auto">
          <a:xfrm>
            <a:off x="320675" y="6392863"/>
            <a:ext cx="4978400" cy="465137"/>
          </a:xfrm>
          <a:custGeom>
            <a:avLst/>
            <a:gdLst>
              <a:gd name="T0" fmla="*/ 2147483647 w 910"/>
              <a:gd name="T1" fmla="*/ 0 h 85"/>
              <a:gd name="T2" fmla="*/ 2147483647 w 910"/>
              <a:gd name="T3" fmla="*/ 0 h 85"/>
              <a:gd name="T4" fmla="*/ 2147483647 w 910"/>
              <a:gd name="T5" fmla="*/ 2147483647 h 85"/>
              <a:gd name="T6" fmla="*/ 2147483647 w 910"/>
              <a:gd name="T7" fmla="*/ 2147483647 h 85"/>
              <a:gd name="T8" fmla="*/ 2147483647 w 910"/>
              <a:gd name="T9" fmla="*/ 2147483647 h 85"/>
              <a:gd name="T10" fmla="*/ 2147483647 w 910"/>
              <a:gd name="T11" fmla="*/ 2147483647 h 85"/>
              <a:gd name="T12" fmla="*/ 0 w 910"/>
              <a:gd name="T13" fmla="*/ 2147483647 h 85"/>
              <a:gd name="T14" fmla="*/ 0 w 910"/>
              <a:gd name="T15" fmla="*/ 2147483647 h 85"/>
              <a:gd name="T16" fmla="*/ 2147483647 w 910"/>
              <a:gd name="T17" fmla="*/ 0 h 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10"/>
              <a:gd name="T28" fmla="*/ 0 h 85"/>
              <a:gd name="T29" fmla="*/ 910 w 910"/>
              <a:gd name="T30" fmla="*/ 85 h 8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10" h="85">
                <a:moveTo>
                  <a:pt x="42" y="0"/>
                </a:moveTo>
                <a:cubicBezTo>
                  <a:pt x="868" y="0"/>
                  <a:pt x="868" y="0"/>
                  <a:pt x="868" y="0"/>
                </a:cubicBezTo>
                <a:cubicBezTo>
                  <a:pt x="891" y="0"/>
                  <a:pt x="910" y="19"/>
                  <a:pt x="910" y="42"/>
                </a:cubicBezTo>
                <a:cubicBezTo>
                  <a:pt x="910" y="42"/>
                  <a:pt x="910" y="42"/>
                  <a:pt x="910" y="42"/>
                </a:cubicBezTo>
                <a:cubicBezTo>
                  <a:pt x="910" y="66"/>
                  <a:pt x="891" y="85"/>
                  <a:pt x="868" y="85"/>
                </a:cubicBezTo>
                <a:cubicBezTo>
                  <a:pt x="42" y="85"/>
                  <a:pt x="42" y="85"/>
                  <a:pt x="42" y="85"/>
                </a:cubicBezTo>
                <a:cubicBezTo>
                  <a:pt x="19" y="85"/>
                  <a:pt x="0" y="66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19" y="0"/>
                  <a:pt x="42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19" name="Freeform 60"/>
          <p:cNvSpPr>
            <a:spLocks noChangeArrowheads="1"/>
          </p:cNvSpPr>
          <p:nvPr/>
        </p:nvSpPr>
        <p:spPr bwMode="auto">
          <a:xfrm>
            <a:off x="5880100" y="6534150"/>
            <a:ext cx="1679575" cy="288925"/>
          </a:xfrm>
          <a:custGeom>
            <a:avLst/>
            <a:gdLst>
              <a:gd name="T0" fmla="*/ 2147483647 w 307"/>
              <a:gd name="T1" fmla="*/ 0 h 53"/>
              <a:gd name="T2" fmla="*/ 2147483647 w 307"/>
              <a:gd name="T3" fmla="*/ 0 h 53"/>
              <a:gd name="T4" fmla="*/ 2147483647 w 307"/>
              <a:gd name="T5" fmla="*/ 2147483647 h 53"/>
              <a:gd name="T6" fmla="*/ 2147483647 w 307"/>
              <a:gd name="T7" fmla="*/ 2147483647 h 53"/>
              <a:gd name="T8" fmla="*/ 2147483647 w 307"/>
              <a:gd name="T9" fmla="*/ 2147483647 h 53"/>
              <a:gd name="T10" fmla="*/ 2147483647 w 307"/>
              <a:gd name="T11" fmla="*/ 2147483647 h 53"/>
              <a:gd name="T12" fmla="*/ 0 w 307"/>
              <a:gd name="T13" fmla="*/ 2147483647 h 53"/>
              <a:gd name="T14" fmla="*/ 0 w 307"/>
              <a:gd name="T15" fmla="*/ 2147483647 h 53"/>
              <a:gd name="T16" fmla="*/ 2147483647 w 307"/>
              <a:gd name="T17" fmla="*/ 0 h 5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07"/>
              <a:gd name="T28" fmla="*/ 0 h 53"/>
              <a:gd name="T29" fmla="*/ 307 w 307"/>
              <a:gd name="T30" fmla="*/ 53 h 5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07" h="53">
                <a:moveTo>
                  <a:pt x="27" y="0"/>
                </a:moveTo>
                <a:cubicBezTo>
                  <a:pt x="281" y="0"/>
                  <a:pt x="281" y="0"/>
                  <a:pt x="281" y="0"/>
                </a:cubicBezTo>
                <a:cubicBezTo>
                  <a:pt x="295" y="0"/>
                  <a:pt x="307" y="12"/>
                  <a:pt x="307" y="26"/>
                </a:cubicBezTo>
                <a:cubicBezTo>
                  <a:pt x="307" y="26"/>
                  <a:pt x="307" y="26"/>
                  <a:pt x="307" y="26"/>
                </a:cubicBezTo>
                <a:cubicBezTo>
                  <a:pt x="307" y="41"/>
                  <a:pt x="295" y="53"/>
                  <a:pt x="28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0" name="Freeform 61"/>
          <p:cNvSpPr>
            <a:spLocks noChangeArrowheads="1"/>
          </p:cNvSpPr>
          <p:nvPr/>
        </p:nvSpPr>
        <p:spPr bwMode="auto">
          <a:xfrm>
            <a:off x="6878638" y="6453188"/>
            <a:ext cx="5292725" cy="414337"/>
          </a:xfrm>
          <a:custGeom>
            <a:avLst/>
            <a:gdLst>
              <a:gd name="T0" fmla="*/ 2147483647 w 968"/>
              <a:gd name="T1" fmla="*/ 0 h 76"/>
              <a:gd name="T2" fmla="*/ 2147483647 w 968"/>
              <a:gd name="T3" fmla="*/ 0 h 76"/>
              <a:gd name="T4" fmla="*/ 2147483647 w 968"/>
              <a:gd name="T5" fmla="*/ 2147483647 h 76"/>
              <a:gd name="T6" fmla="*/ 2147483647 w 968"/>
              <a:gd name="T7" fmla="*/ 2147483647 h 76"/>
              <a:gd name="T8" fmla="*/ 0 w 968"/>
              <a:gd name="T9" fmla="*/ 2147483647 h 76"/>
              <a:gd name="T10" fmla="*/ 0 w 968"/>
              <a:gd name="T11" fmla="*/ 2147483647 h 76"/>
              <a:gd name="T12" fmla="*/ 2147483647 w 968"/>
              <a:gd name="T13" fmla="*/ 0 h 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68"/>
              <a:gd name="T22" fmla="*/ 0 h 76"/>
              <a:gd name="T23" fmla="*/ 968 w 968"/>
              <a:gd name="T24" fmla="*/ 76 h 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68" h="76">
                <a:moveTo>
                  <a:pt x="38" y="0"/>
                </a:moveTo>
                <a:cubicBezTo>
                  <a:pt x="968" y="0"/>
                  <a:pt x="968" y="0"/>
                  <a:pt x="968" y="0"/>
                </a:cubicBezTo>
                <a:cubicBezTo>
                  <a:pt x="968" y="76"/>
                  <a:pt x="968" y="76"/>
                  <a:pt x="968" y="76"/>
                </a:cubicBezTo>
                <a:cubicBezTo>
                  <a:pt x="38" y="76"/>
                  <a:pt x="38" y="76"/>
                  <a:pt x="38" y="76"/>
                </a:cubicBezTo>
                <a:cubicBezTo>
                  <a:pt x="17" y="76"/>
                  <a:pt x="0" y="59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17"/>
                  <a:pt x="17" y="0"/>
                  <a:pt x="38" y="0"/>
                </a:cubicBezTo>
                <a:close/>
              </a:path>
            </a:pathLst>
          </a:custGeom>
          <a:solidFill>
            <a:srgbClr val="5B8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1" name="Freeform 62"/>
          <p:cNvSpPr>
            <a:spLocks noChangeArrowheads="1"/>
          </p:cNvSpPr>
          <p:nvPr/>
        </p:nvSpPr>
        <p:spPr bwMode="auto">
          <a:xfrm>
            <a:off x="0" y="6443663"/>
            <a:ext cx="268288" cy="414337"/>
          </a:xfrm>
          <a:custGeom>
            <a:avLst/>
            <a:gdLst>
              <a:gd name="T0" fmla="*/ 0 w 49"/>
              <a:gd name="T1" fmla="*/ 0 h 76"/>
              <a:gd name="T2" fmla="*/ 2147483647 w 49"/>
              <a:gd name="T3" fmla="*/ 0 h 76"/>
              <a:gd name="T4" fmla="*/ 2147483647 w 49"/>
              <a:gd name="T5" fmla="*/ 2147483647 h 76"/>
              <a:gd name="T6" fmla="*/ 2147483647 w 49"/>
              <a:gd name="T7" fmla="*/ 2147483647 h 76"/>
              <a:gd name="T8" fmla="*/ 2147483647 w 49"/>
              <a:gd name="T9" fmla="*/ 2147483647 h 76"/>
              <a:gd name="T10" fmla="*/ 0 w 49"/>
              <a:gd name="T11" fmla="*/ 2147483647 h 76"/>
              <a:gd name="T12" fmla="*/ 0 w 49"/>
              <a:gd name="T13" fmla="*/ 0 h 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9"/>
              <a:gd name="T22" fmla="*/ 0 h 76"/>
              <a:gd name="T23" fmla="*/ 49 w 49"/>
              <a:gd name="T24" fmla="*/ 76 h 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9" h="76">
                <a:moveTo>
                  <a:pt x="0" y="0"/>
                </a:moveTo>
                <a:cubicBezTo>
                  <a:pt x="12" y="0"/>
                  <a:pt x="12" y="0"/>
                  <a:pt x="12" y="0"/>
                </a:cubicBezTo>
                <a:cubicBezTo>
                  <a:pt x="33" y="0"/>
                  <a:pt x="49" y="17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59"/>
                  <a:pt x="33" y="76"/>
                  <a:pt x="12" y="76"/>
                </a:cubicBezTo>
                <a:cubicBezTo>
                  <a:pt x="0" y="76"/>
                  <a:pt x="0" y="76"/>
                  <a:pt x="0" y="76"/>
                </a:cubicBezTo>
                <a:lnTo>
                  <a:pt x="0" y="0"/>
                </a:lnTo>
                <a:close/>
              </a:path>
            </a:pathLst>
          </a:custGeom>
          <a:solidFill>
            <a:srgbClr val="5B8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2" name="Freeform 63"/>
          <p:cNvSpPr>
            <a:spLocks noChangeArrowheads="1"/>
          </p:cNvSpPr>
          <p:nvPr/>
        </p:nvSpPr>
        <p:spPr bwMode="auto">
          <a:xfrm>
            <a:off x="889000" y="6453188"/>
            <a:ext cx="5965825" cy="414337"/>
          </a:xfrm>
          <a:custGeom>
            <a:avLst/>
            <a:gdLst>
              <a:gd name="T0" fmla="*/ 2147483647 w 1091"/>
              <a:gd name="T1" fmla="*/ 0 h 76"/>
              <a:gd name="T2" fmla="*/ 2147483647 w 1091"/>
              <a:gd name="T3" fmla="*/ 0 h 76"/>
              <a:gd name="T4" fmla="*/ 2147483647 w 1091"/>
              <a:gd name="T5" fmla="*/ 2147483647 h 76"/>
              <a:gd name="T6" fmla="*/ 2147483647 w 1091"/>
              <a:gd name="T7" fmla="*/ 2147483647 h 76"/>
              <a:gd name="T8" fmla="*/ 2147483647 w 1091"/>
              <a:gd name="T9" fmla="*/ 2147483647 h 76"/>
              <a:gd name="T10" fmla="*/ 2147483647 w 1091"/>
              <a:gd name="T11" fmla="*/ 2147483647 h 76"/>
              <a:gd name="T12" fmla="*/ 0 w 1091"/>
              <a:gd name="T13" fmla="*/ 2147483647 h 76"/>
              <a:gd name="T14" fmla="*/ 0 w 1091"/>
              <a:gd name="T15" fmla="*/ 2147483647 h 76"/>
              <a:gd name="T16" fmla="*/ 2147483647 w 1091"/>
              <a:gd name="T17" fmla="*/ 0 h 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91"/>
              <a:gd name="T28" fmla="*/ 0 h 76"/>
              <a:gd name="T29" fmla="*/ 1091 w 1091"/>
              <a:gd name="T30" fmla="*/ 76 h 7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91" h="76">
                <a:moveTo>
                  <a:pt x="38" y="0"/>
                </a:moveTo>
                <a:cubicBezTo>
                  <a:pt x="1054" y="0"/>
                  <a:pt x="1054" y="0"/>
                  <a:pt x="1054" y="0"/>
                </a:cubicBezTo>
                <a:cubicBezTo>
                  <a:pt x="1074" y="0"/>
                  <a:pt x="1091" y="17"/>
                  <a:pt x="1091" y="38"/>
                </a:cubicBezTo>
                <a:cubicBezTo>
                  <a:pt x="1091" y="38"/>
                  <a:pt x="1091" y="38"/>
                  <a:pt x="1091" y="38"/>
                </a:cubicBezTo>
                <a:cubicBezTo>
                  <a:pt x="1091" y="59"/>
                  <a:pt x="1074" y="76"/>
                  <a:pt x="1054" y="76"/>
                </a:cubicBezTo>
                <a:cubicBezTo>
                  <a:pt x="38" y="76"/>
                  <a:pt x="38" y="76"/>
                  <a:pt x="38" y="76"/>
                </a:cubicBezTo>
                <a:cubicBezTo>
                  <a:pt x="17" y="76"/>
                  <a:pt x="0" y="59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17"/>
                  <a:pt x="17" y="0"/>
                  <a:pt x="38" y="0"/>
                </a:cubicBezTo>
                <a:close/>
              </a:path>
            </a:pathLst>
          </a:custGeom>
          <a:solidFill>
            <a:srgbClr val="5B8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3" name="Freeform 251"/>
          <p:cNvSpPr>
            <a:spLocks noChangeArrowheads="1"/>
          </p:cNvSpPr>
          <p:nvPr/>
        </p:nvSpPr>
        <p:spPr bwMode="auto">
          <a:xfrm>
            <a:off x="2895600" y="6502400"/>
            <a:ext cx="92075" cy="258763"/>
          </a:xfrm>
          <a:custGeom>
            <a:avLst/>
            <a:gdLst>
              <a:gd name="T0" fmla="*/ 2147483647 w 17"/>
              <a:gd name="T1" fmla="*/ 0 h 47"/>
              <a:gd name="T2" fmla="*/ 2147483647 w 17"/>
              <a:gd name="T3" fmla="*/ 2147483647 h 47"/>
              <a:gd name="T4" fmla="*/ 2147483647 w 17"/>
              <a:gd name="T5" fmla="*/ 2147483647 h 47"/>
              <a:gd name="T6" fmla="*/ 0 w 17"/>
              <a:gd name="T7" fmla="*/ 2147483647 h 47"/>
              <a:gd name="T8" fmla="*/ 2147483647 w 17"/>
              <a:gd name="T9" fmla="*/ 0 h 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"/>
              <a:gd name="T16" fmla="*/ 0 h 47"/>
              <a:gd name="T17" fmla="*/ 17 w 17"/>
              <a:gd name="T18" fmla="*/ 47 h 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" h="47">
                <a:moveTo>
                  <a:pt x="8" y="0"/>
                </a:moveTo>
                <a:cubicBezTo>
                  <a:pt x="14" y="6"/>
                  <a:pt x="17" y="14"/>
                  <a:pt x="17" y="24"/>
                </a:cubicBezTo>
                <a:cubicBezTo>
                  <a:pt x="17" y="33"/>
                  <a:pt x="14" y="41"/>
                  <a:pt x="8" y="47"/>
                </a:cubicBezTo>
                <a:cubicBezTo>
                  <a:pt x="3" y="41"/>
                  <a:pt x="0" y="33"/>
                  <a:pt x="0" y="24"/>
                </a:cubicBezTo>
                <a:cubicBezTo>
                  <a:pt x="0" y="14"/>
                  <a:pt x="3" y="6"/>
                  <a:pt x="8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4" name="Freeform 252"/>
          <p:cNvSpPr>
            <a:spLocks noChangeArrowheads="1"/>
          </p:cNvSpPr>
          <p:nvPr/>
        </p:nvSpPr>
        <p:spPr bwMode="auto">
          <a:xfrm>
            <a:off x="2759075" y="6580188"/>
            <a:ext cx="177800" cy="180975"/>
          </a:xfrm>
          <a:custGeom>
            <a:avLst/>
            <a:gdLst>
              <a:gd name="T0" fmla="*/ 0 w 33"/>
              <a:gd name="T1" fmla="*/ 0 h 33"/>
              <a:gd name="T2" fmla="*/ 2147483647 w 33"/>
              <a:gd name="T3" fmla="*/ 2147483647 h 33"/>
              <a:gd name="T4" fmla="*/ 2147483647 w 33"/>
              <a:gd name="T5" fmla="*/ 2147483647 h 33"/>
              <a:gd name="T6" fmla="*/ 2147483647 w 33"/>
              <a:gd name="T7" fmla="*/ 2147483647 h 33"/>
              <a:gd name="T8" fmla="*/ 0 w 33"/>
              <a:gd name="T9" fmla="*/ 0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3"/>
              <a:gd name="T17" fmla="*/ 33 w 33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3">
                <a:moveTo>
                  <a:pt x="0" y="0"/>
                </a:moveTo>
                <a:cubicBezTo>
                  <a:pt x="8" y="0"/>
                  <a:pt x="17" y="4"/>
                  <a:pt x="23" y="10"/>
                </a:cubicBezTo>
                <a:cubicBezTo>
                  <a:pt x="29" y="17"/>
                  <a:pt x="33" y="25"/>
                  <a:pt x="33" y="33"/>
                </a:cubicBezTo>
                <a:cubicBezTo>
                  <a:pt x="25" y="33"/>
                  <a:pt x="17" y="29"/>
                  <a:pt x="10" y="23"/>
                </a:cubicBezTo>
                <a:cubicBezTo>
                  <a:pt x="4" y="16"/>
                  <a:pt x="1" y="8"/>
                  <a:pt x="0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5" name="Freeform 253"/>
          <p:cNvSpPr>
            <a:spLocks noChangeArrowheads="1"/>
          </p:cNvSpPr>
          <p:nvPr/>
        </p:nvSpPr>
        <p:spPr bwMode="auto">
          <a:xfrm>
            <a:off x="2936875" y="6580188"/>
            <a:ext cx="187325" cy="180975"/>
          </a:xfrm>
          <a:custGeom>
            <a:avLst/>
            <a:gdLst>
              <a:gd name="T0" fmla="*/ 2147483647 w 34"/>
              <a:gd name="T1" fmla="*/ 0 h 33"/>
              <a:gd name="T2" fmla="*/ 2147483647 w 34"/>
              <a:gd name="T3" fmla="*/ 2147483647 h 33"/>
              <a:gd name="T4" fmla="*/ 0 w 34"/>
              <a:gd name="T5" fmla="*/ 2147483647 h 33"/>
              <a:gd name="T6" fmla="*/ 2147483647 w 34"/>
              <a:gd name="T7" fmla="*/ 2147483647 h 33"/>
              <a:gd name="T8" fmla="*/ 2147483647 w 34"/>
              <a:gd name="T9" fmla="*/ 0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"/>
              <a:gd name="T16" fmla="*/ 0 h 33"/>
              <a:gd name="T17" fmla="*/ 34 w 34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" h="33">
                <a:moveTo>
                  <a:pt x="34" y="0"/>
                </a:moveTo>
                <a:cubicBezTo>
                  <a:pt x="26" y="0"/>
                  <a:pt x="17" y="4"/>
                  <a:pt x="11" y="10"/>
                </a:cubicBezTo>
                <a:cubicBezTo>
                  <a:pt x="4" y="17"/>
                  <a:pt x="1" y="25"/>
                  <a:pt x="0" y="33"/>
                </a:cubicBezTo>
                <a:cubicBezTo>
                  <a:pt x="9" y="33"/>
                  <a:pt x="17" y="29"/>
                  <a:pt x="23" y="23"/>
                </a:cubicBezTo>
                <a:cubicBezTo>
                  <a:pt x="30" y="16"/>
                  <a:pt x="33" y="8"/>
                  <a:pt x="34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6" name="Oval 254"/>
          <p:cNvSpPr>
            <a:spLocks noChangeArrowheads="1"/>
          </p:cNvSpPr>
          <p:nvPr/>
        </p:nvSpPr>
        <p:spPr bwMode="auto">
          <a:xfrm>
            <a:off x="2992438" y="6453188"/>
            <a:ext cx="104775" cy="98425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27" name="Oval 255"/>
          <p:cNvSpPr>
            <a:spLocks noChangeArrowheads="1"/>
          </p:cNvSpPr>
          <p:nvPr/>
        </p:nvSpPr>
        <p:spPr bwMode="auto">
          <a:xfrm>
            <a:off x="2786063" y="6453188"/>
            <a:ext cx="96837" cy="98425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28" name="Oval 256"/>
          <p:cNvSpPr>
            <a:spLocks noChangeArrowheads="1"/>
          </p:cNvSpPr>
          <p:nvPr/>
        </p:nvSpPr>
        <p:spPr bwMode="auto">
          <a:xfrm>
            <a:off x="2887663" y="6361113"/>
            <a:ext cx="104775" cy="100012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29" name="Freeform 257"/>
          <p:cNvSpPr>
            <a:spLocks noChangeArrowheads="1"/>
          </p:cNvSpPr>
          <p:nvPr/>
        </p:nvSpPr>
        <p:spPr bwMode="auto">
          <a:xfrm>
            <a:off x="3309938" y="6502400"/>
            <a:ext cx="92075" cy="258763"/>
          </a:xfrm>
          <a:custGeom>
            <a:avLst/>
            <a:gdLst>
              <a:gd name="T0" fmla="*/ 2147483647 w 17"/>
              <a:gd name="T1" fmla="*/ 0 h 47"/>
              <a:gd name="T2" fmla="*/ 2147483647 w 17"/>
              <a:gd name="T3" fmla="*/ 2147483647 h 47"/>
              <a:gd name="T4" fmla="*/ 2147483647 w 17"/>
              <a:gd name="T5" fmla="*/ 2147483647 h 47"/>
              <a:gd name="T6" fmla="*/ 0 w 17"/>
              <a:gd name="T7" fmla="*/ 2147483647 h 47"/>
              <a:gd name="T8" fmla="*/ 2147483647 w 17"/>
              <a:gd name="T9" fmla="*/ 0 h 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"/>
              <a:gd name="T16" fmla="*/ 0 h 47"/>
              <a:gd name="T17" fmla="*/ 17 w 17"/>
              <a:gd name="T18" fmla="*/ 47 h 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" h="47">
                <a:moveTo>
                  <a:pt x="9" y="0"/>
                </a:moveTo>
                <a:cubicBezTo>
                  <a:pt x="14" y="6"/>
                  <a:pt x="17" y="14"/>
                  <a:pt x="17" y="24"/>
                </a:cubicBezTo>
                <a:cubicBezTo>
                  <a:pt x="17" y="33"/>
                  <a:pt x="14" y="41"/>
                  <a:pt x="9" y="47"/>
                </a:cubicBezTo>
                <a:cubicBezTo>
                  <a:pt x="3" y="41"/>
                  <a:pt x="0" y="33"/>
                  <a:pt x="0" y="24"/>
                </a:cubicBezTo>
                <a:cubicBezTo>
                  <a:pt x="0" y="14"/>
                  <a:pt x="3" y="6"/>
                  <a:pt x="9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30" name="Freeform 258"/>
          <p:cNvSpPr>
            <a:spLocks noChangeArrowheads="1"/>
          </p:cNvSpPr>
          <p:nvPr/>
        </p:nvSpPr>
        <p:spPr bwMode="auto">
          <a:xfrm>
            <a:off x="3173413" y="6580188"/>
            <a:ext cx="185737" cy="180975"/>
          </a:xfrm>
          <a:custGeom>
            <a:avLst/>
            <a:gdLst>
              <a:gd name="T0" fmla="*/ 0 w 34"/>
              <a:gd name="T1" fmla="*/ 0 h 33"/>
              <a:gd name="T2" fmla="*/ 2147483647 w 34"/>
              <a:gd name="T3" fmla="*/ 2147483647 h 33"/>
              <a:gd name="T4" fmla="*/ 2147483647 w 34"/>
              <a:gd name="T5" fmla="*/ 2147483647 h 33"/>
              <a:gd name="T6" fmla="*/ 2147483647 w 34"/>
              <a:gd name="T7" fmla="*/ 2147483647 h 33"/>
              <a:gd name="T8" fmla="*/ 0 w 34"/>
              <a:gd name="T9" fmla="*/ 0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"/>
              <a:gd name="T16" fmla="*/ 0 h 33"/>
              <a:gd name="T17" fmla="*/ 34 w 34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" h="33">
                <a:moveTo>
                  <a:pt x="0" y="0"/>
                </a:moveTo>
                <a:cubicBezTo>
                  <a:pt x="8" y="0"/>
                  <a:pt x="17" y="4"/>
                  <a:pt x="23" y="10"/>
                </a:cubicBezTo>
                <a:cubicBezTo>
                  <a:pt x="30" y="17"/>
                  <a:pt x="33" y="25"/>
                  <a:pt x="34" y="33"/>
                </a:cubicBezTo>
                <a:cubicBezTo>
                  <a:pt x="25" y="33"/>
                  <a:pt x="17" y="29"/>
                  <a:pt x="11" y="23"/>
                </a:cubicBezTo>
                <a:cubicBezTo>
                  <a:pt x="4" y="16"/>
                  <a:pt x="1" y="8"/>
                  <a:pt x="0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31" name="Freeform 259"/>
          <p:cNvSpPr>
            <a:spLocks noChangeArrowheads="1"/>
          </p:cNvSpPr>
          <p:nvPr/>
        </p:nvSpPr>
        <p:spPr bwMode="auto">
          <a:xfrm>
            <a:off x="3359150" y="6580188"/>
            <a:ext cx="179388" cy="180975"/>
          </a:xfrm>
          <a:custGeom>
            <a:avLst/>
            <a:gdLst>
              <a:gd name="T0" fmla="*/ 2147483647 w 33"/>
              <a:gd name="T1" fmla="*/ 0 h 33"/>
              <a:gd name="T2" fmla="*/ 2147483647 w 33"/>
              <a:gd name="T3" fmla="*/ 2147483647 h 33"/>
              <a:gd name="T4" fmla="*/ 0 w 33"/>
              <a:gd name="T5" fmla="*/ 2147483647 h 33"/>
              <a:gd name="T6" fmla="*/ 2147483647 w 33"/>
              <a:gd name="T7" fmla="*/ 2147483647 h 33"/>
              <a:gd name="T8" fmla="*/ 2147483647 w 33"/>
              <a:gd name="T9" fmla="*/ 0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3"/>
              <a:gd name="T17" fmla="*/ 33 w 33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3">
                <a:moveTo>
                  <a:pt x="33" y="0"/>
                </a:moveTo>
                <a:cubicBezTo>
                  <a:pt x="25" y="0"/>
                  <a:pt x="16" y="4"/>
                  <a:pt x="10" y="10"/>
                </a:cubicBezTo>
                <a:cubicBezTo>
                  <a:pt x="3" y="17"/>
                  <a:pt x="0" y="25"/>
                  <a:pt x="0" y="33"/>
                </a:cubicBezTo>
                <a:cubicBezTo>
                  <a:pt x="8" y="33"/>
                  <a:pt x="16" y="29"/>
                  <a:pt x="22" y="23"/>
                </a:cubicBezTo>
                <a:cubicBezTo>
                  <a:pt x="29" y="16"/>
                  <a:pt x="32" y="8"/>
                  <a:pt x="33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32" name="Oval 260"/>
          <p:cNvSpPr>
            <a:spLocks noChangeArrowheads="1"/>
          </p:cNvSpPr>
          <p:nvPr/>
        </p:nvSpPr>
        <p:spPr bwMode="auto">
          <a:xfrm>
            <a:off x="3406775" y="6453188"/>
            <a:ext cx="104775" cy="98425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33" name="Oval 261"/>
          <p:cNvSpPr>
            <a:spLocks noChangeArrowheads="1"/>
          </p:cNvSpPr>
          <p:nvPr/>
        </p:nvSpPr>
        <p:spPr bwMode="auto">
          <a:xfrm>
            <a:off x="3200400" y="6453188"/>
            <a:ext cx="104775" cy="98425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34" name="Oval 262"/>
          <p:cNvSpPr>
            <a:spLocks noChangeArrowheads="1"/>
          </p:cNvSpPr>
          <p:nvPr/>
        </p:nvSpPr>
        <p:spPr bwMode="auto">
          <a:xfrm>
            <a:off x="3305175" y="6361113"/>
            <a:ext cx="101600" cy="100012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35" name="Freeform 263"/>
          <p:cNvSpPr>
            <a:spLocks noChangeArrowheads="1"/>
          </p:cNvSpPr>
          <p:nvPr/>
        </p:nvSpPr>
        <p:spPr bwMode="auto">
          <a:xfrm>
            <a:off x="3714750" y="6502400"/>
            <a:ext cx="92075" cy="258763"/>
          </a:xfrm>
          <a:custGeom>
            <a:avLst/>
            <a:gdLst>
              <a:gd name="T0" fmla="*/ 2147483647 w 17"/>
              <a:gd name="T1" fmla="*/ 0 h 47"/>
              <a:gd name="T2" fmla="*/ 2147483647 w 17"/>
              <a:gd name="T3" fmla="*/ 2147483647 h 47"/>
              <a:gd name="T4" fmla="*/ 2147483647 w 17"/>
              <a:gd name="T5" fmla="*/ 2147483647 h 47"/>
              <a:gd name="T6" fmla="*/ 0 w 17"/>
              <a:gd name="T7" fmla="*/ 2147483647 h 47"/>
              <a:gd name="T8" fmla="*/ 2147483647 w 17"/>
              <a:gd name="T9" fmla="*/ 0 h 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"/>
              <a:gd name="T16" fmla="*/ 0 h 47"/>
              <a:gd name="T17" fmla="*/ 17 w 17"/>
              <a:gd name="T18" fmla="*/ 47 h 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" h="47">
                <a:moveTo>
                  <a:pt x="8" y="0"/>
                </a:moveTo>
                <a:cubicBezTo>
                  <a:pt x="14" y="6"/>
                  <a:pt x="17" y="14"/>
                  <a:pt x="17" y="24"/>
                </a:cubicBezTo>
                <a:cubicBezTo>
                  <a:pt x="17" y="33"/>
                  <a:pt x="14" y="41"/>
                  <a:pt x="8" y="47"/>
                </a:cubicBezTo>
                <a:cubicBezTo>
                  <a:pt x="3" y="41"/>
                  <a:pt x="0" y="33"/>
                  <a:pt x="0" y="24"/>
                </a:cubicBezTo>
                <a:cubicBezTo>
                  <a:pt x="0" y="14"/>
                  <a:pt x="3" y="6"/>
                  <a:pt x="8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36" name="Freeform 264"/>
          <p:cNvSpPr>
            <a:spLocks noChangeArrowheads="1"/>
          </p:cNvSpPr>
          <p:nvPr/>
        </p:nvSpPr>
        <p:spPr bwMode="auto">
          <a:xfrm>
            <a:off x="3578225" y="6580188"/>
            <a:ext cx="179388" cy="180975"/>
          </a:xfrm>
          <a:custGeom>
            <a:avLst/>
            <a:gdLst>
              <a:gd name="T0" fmla="*/ 0 w 33"/>
              <a:gd name="T1" fmla="*/ 0 h 33"/>
              <a:gd name="T2" fmla="*/ 2147483647 w 33"/>
              <a:gd name="T3" fmla="*/ 2147483647 h 33"/>
              <a:gd name="T4" fmla="*/ 2147483647 w 33"/>
              <a:gd name="T5" fmla="*/ 2147483647 h 33"/>
              <a:gd name="T6" fmla="*/ 2147483647 w 33"/>
              <a:gd name="T7" fmla="*/ 2147483647 h 33"/>
              <a:gd name="T8" fmla="*/ 0 w 33"/>
              <a:gd name="T9" fmla="*/ 0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3"/>
              <a:gd name="T17" fmla="*/ 33 w 33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3">
                <a:moveTo>
                  <a:pt x="0" y="0"/>
                </a:moveTo>
                <a:cubicBezTo>
                  <a:pt x="8" y="0"/>
                  <a:pt x="17" y="4"/>
                  <a:pt x="23" y="10"/>
                </a:cubicBezTo>
                <a:cubicBezTo>
                  <a:pt x="30" y="17"/>
                  <a:pt x="33" y="25"/>
                  <a:pt x="33" y="33"/>
                </a:cubicBezTo>
                <a:cubicBezTo>
                  <a:pt x="25" y="33"/>
                  <a:pt x="17" y="29"/>
                  <a:pt x="11" y="23"/>
                </a:cubicBezTo>
                <a:cubicBezTo>
                  <a:pt x="4" y="16"/>
                  <a:pt x="1" y="8"/>
                  <a:pt x="0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37" name="Freeform 265"/>
          <p:cNvSpPr>
            <a:spLocks noChangeArrowheads="1"/>
          </p:cNvSpPr>
          <p:nvPr/>
        </p:nvSpPr>
        <p:spPr bwMode="auto">
          <a:xfrm>
            <a:off x="3757613" y="6580188"/>
            <a:ext cx="185737" cy="180975"/>
          </a:xfrm>
          <a:custGeom>
            <a:avLst/>
            <a:gdLst>
              <a:gd name="T0" fmla="*/ 2147483647 w 34"/>
              <a:gd name="T1" fmla="*/ 0 h 33"/>
              <a:gd name="T2" fmla="*/ 2147483647 w 34"/>
              <a:gd name="T3" fmla="*/ 2147483647 h 33"/>
              <a:gd name="T4" fmla="*/ 0 w 34"/>
              <a:gd name="T5" fmla="*/ 2147483647 h 33"/>
              <a:gd name="T6" fmla="*/ 2147483647 w 34"/>
              <a:gd name="T7" fmla="*/ 2147483647 h 33"/>
              <a:gd name="T8" fmla="*/ 2147483647 w 34"/>
              <a:gd name="T9" fmla="*/ 0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"/>
              <a:gd name="T16" fmla="*/ 0 h 33"/>
              <a:gd name="T17" fmla="*/ 34 w 34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" h="33">
                <a:moveTo>
                  <a:pt x="34" y="0"/>
                </a:moveTo>
                <a:cubicBezTo>
                  <a:pt x="26" y="0"/>
                  <a:pt x="17" y="4"/>
                  <a:pt x="11" y="10"/>
                </a:cubicBezTo>
                <a:cubicBezTo>
                  <a:pt x="4" y="17"/>
                  <a:pt x="1" y="25"/>
                  <a:pt x="0" y="33"/>
                </a:cubicBezTo>
                <a:cubicBezTo>
                  <a:pt x="9" y="33"/>
                  <a:pt x="17" y="29"/>
                  <a:pt x="23" y="23"/>
                </a:cubicBezTo>
                <a:cubicBezTo>
                  <a:pt x="30" y="16"/>
                  <a:pt x="33" y="8"/>
                  <a:pt x="34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38" name="Oval 266"/>
          <p:cNvSpPr>
            <a:spLocks noChangeArrowheads="1"/>
          </p:cNvSpPr>
          <p:nvPr/>
        </p:nvSpPr>
        <p:spPr bwMode="auto">
          <a:xfrm>
            <a:off x="3811588" y="6453188"/>
            <a:ext cx="104775" cy="98425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39" name="Oval 267"/>
          <p:cNvSpPr>
            <a:spLocks noChangeArrowheads="1"/>
          </p:cNvSpPr>
          <p:nvPr/>
        </p:nvSpPr>
        <p:spPr bwMode="auto">
          <a:xfrm>
            <a:off x="3605213" y="6453188"/>
            <a:ext cx="104775" cy="98425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40" name="Oval 268"/>
          <p:cNvSpPr>
            <a:spLocks noChangeArrowheads="1"/>
          </p:cNvSpPr>
          <p:nvPr/>
        </p:nvSpPr>
        <p:spPr bwMode="auto">
          <a:xfrm>
            <a:off x="3709988" y="6361113"/>
            <a:ext cx="101600" cy="100012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41" name="Freeform 269"/>
          <p:cNvSpPr>
            <a:spLocks noChangeArrowheads="1"/>
          </p:cNvSpPr>
          <p:nvPr/>
        </p:nvSpPr>
        <p:spPr bwMode="auto">
          <a:xfrm>
            <a:off x="9363075" y="6607175"/>
            <a:ext cx="192088" cy="141288"/>
          </a:xfrm>
          <a:custGeom>
            <a:avLst/>
            <a:gdLst>
              <a:gd name="T0" fmla="*/ 0 w 35"/>
              <a:gd name="T1" fmla="*/ 2147483647 h 26"/>
              <a:gd name="T2" fmla="*/ 2147483647 w 35"/>
              <a:gd name="T3" fmla="*/ 2147483647 h 26"/>
              <a:gd name="T4" fmla="*/ 2147483647 w 35"/>
              <a:gd name="T5" fmla="*/ 2147483647 h 26"/>
              <a:gd name="T6" fmla="*/ 2147483647 w 35"/>
              <a:gd name="T7" fmla="*/ 2147483647 h 26"/>
              <a:gd name="T8" fmla="*/ 0 w 35"/>
              <a:gd name="T9" fmla="*/ 214748364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26"/>
              <a:gd name="T17" fmla="*/ 35 w 35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26">
                <a:moveTo>
                  <a:pt x="0" y="1"/>
                </a:moveTo>
                <a:cubicBezTo>
                  <a:pt x="2" y="8"/>
                  <a:pt x="6" y="15"/>
                  <a:pt x="13" y="20"/>
                </a:cubicBezTo>
                <a:cubicBezTo>
                  <a:pt x="20" y="25"/>
                  <a:pt x="28" y="26"/>
                  <a:pt x="35" y="25"/>
                </a:cubicBezTo>
                <a:cubicBezTo>
                  <a:pt x="34" y="18"/>
                  <a:pt x="30" y="11"/>
                  <a:pt x="23" y="6"/>
                </a:cubicBezTo>
                <a:cubicBezTo>
                  <a:pt x="16" y="1"/>
                  <a:pt x="8" y="0"/>
                  <a:pt x="0" y="1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42" name="Rectangle 270"/>
          <p:cNvSpPr>
            <a:spLocks noChangeArrowheads="1"/>
          </p:cNvSpPr>
          <p:nvPr/>
        </p:nvSpPr>
        <p:spPr bwMode="auto">
          <a:xfrm>
            <a:off x="9555163" y="6557963"/>
            <a:ext cx="17462" cy="317500"/>
          </a:xfrm>
          <a:prstGeom prst="rect">
            <a:avLst/>
          </a:prstGeom>
          <a:solidFill>
            <a:srgbClr val="8BB408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43" name="Freeform 271"/>
          <p:cNvSpPr>
            <a:spLocks noChangeArrowheads="1"/>
          </p:cNvSpPr>
          <p:nvPr/>
        </p:nvSpPr>
        <p:spPr bwMode="auto">
          <a:xfrm>
            <a:off x="9472613" y="6448425"/>
            <a:ext cx="104775" cy="173038"/>
          </a:xfrm>
          <a:custGeom>
            <a:avLst/>
            <a:gdLst>
              <a:gd name="T0" fmla="*/ 2147483647 w 19"/>
              <a:gd name="T1" fmla="*/ 0 h 32"/>
              <a:gd name="T2" fmla="*/ 2147483647 w 19"/>
              <a:gd name="T3" fmla="*/ 2147483647 h 32"/>
              <a:gd name="T4" fmla="*/ 2147483647 w 19"/>
              <a:gd name="T5" fmla="*/ 2147483647 h 32"/>
              <a:gd name="T6" fmla="*/ 2147483647 w 19"/>
              <a:gd name="T7" fmla="*/ 2147483647 h 32"/>
              <a:gd name="T8" fmla="*/ 2147483647 w 19"/>
              <a:gd name="T9" fmla="*/ 0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32"/>
              <a:gd name="T17" fmla="*/ 19 w 19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32">
                <a:moveTo>
                  <a:pt x="2" y="0"/>
                </a:moveTo>
                <a:cubicBezTo>
                  <a:pt x="8" y="2"/>
                  <a:pt x="13" y="7"/>
                  <a:pt x="16" y="13"/>
                </a:cubicBezTo>
                <a:cubicBezTo>
                  <a:pt x="18" y="19"/>
                  <a:pt x="19" y="26"/>
                  <a:pt x="16" y="32"/>
                </a:cubicBezTo>
                <a:cubicBezTo>
                  <a:pt x="11" y="30"/>
                  <a:pt x="5" y="25"/>
                  <a:pt x="3" y="19"/>
                </a:cubicBezTo>
                <a:cubicBezTo>
                  <a:pt x="0" y="13"/>
                  <a:pt x="0" y="6"/>
                  <a:pt x="2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44" name="Freeform 272"/>
          <p:cNvSpPr>
            <a:spLocks noChangeArrowheads="1"/>
          </p:cNvSpPr>
          <p:nvPr/>
        </p:nvSpPr>
        <p:spPr bwMode="auto">
          <a:xfrm>
            <a:off x="9550400" y="6448425"/>
            <a:ext cx="104775" cy="173038"/>
          </a:xfrm>
          <a:custGeom>
            <a:avLst/>
            <a:gdLst>
              <a:gd name="T0" fmla="*/ 2147483647 w 19"/>
              <a:gd name="T1" fmla="*/ 0 h 32"/>
              <a:gd name="T2" fmla="*/ 2147483647 w 19"/>
              <a:gd name="T3" fmla="*/ 2147483647 h 32"/>
              <a:gd name="T4" fmla="*/ 2147483647 w 19"/>
              <a:gd name="T5" fmla="*/ 2147483647 h 32"/>
              <a:gd name="T6" fmla="*/ 2147483647 w 19"/>
              <a:gd name="T7" fmla="*/ 2147483647 h 32"/>
              <a:gd name="T8" fmla="*/ 2147483647 w 19"/>
              <a:gd name="T9" fmla="*/ 0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32"/>
              <a:gd name="T17" fmla="*/ 19 w 19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32">
                <a:moveTo>
                  <a:pt x="17" y="0"/>
                </a:moveTo>
                <a:cubicBezTo>
                  <a:pt x="11" y="2"/>
                  <a:pt x="6" y="7"/>
                  <a:pt x="3" y="13"/>
                </a:cubicBezTo>
                <a:cubicBezTo>
                  <a:pt x="0" y="19"/>
                  <a:pt x="0" y="26"/>
                  <a:pt x="2" y="32"/>
                </a:cubicBezTo>
                <a:cubicBezTo>
                  <a:pt x="8" y="30"/>
                  <a:pt x="14" y="25"/>
                  <a:pt x="16" y="19"/>
                </a:cubicBezTo>
                <a:cubicBezTo>
                  <a:pt x="19" y="13"/>
                  <a:pt x="19" y="6"/>
                  <a:pt x="17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45" name="Freeform 273"/>
          <p:cNvSpPr>
            <a:spLocks noChangeArrowheads="1"/>
          </p:cNvSpPr>
          <p:nvPr/>
        </p:nvSpPr>
        <p:spPr bwMode="auto">
          <a:xfrm>
            <a:off x="9572625" y="6607175"/>
            <a:ext cx="190500" cy="141288"/>
          </a:xfrm>
          <a:custGeom>
            <a:avLst/>
            <a:gdLst>
              <a:gd name="T0" fmla="*/ 2147483647 w 35"/>
              <a:gd name="T1" fmla="*/ 2147483647 h 26"/>
              <a:gd name="T2" fmla="*/ 2147483647 w 35"/>
              <a:gd name="T3" fmla="*/ 2147483647 h 26"/>
              <a:gd name="T4" fmla="*/ 0 w 35"/>
              <a:gd name="T5" fmla="*/ 2147483647 h 26"/>
              <a:gd name="T6" fmla="*/ 2147483647 w 35"/>
              <a:gd name="T7" fmla="*/ 2147483647 h 26"/>
              <a:gd name="T8" fmla="*/ 2147483647 w 35"/>
              <a:gd name="T9" fmla="*/ 214748364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26"/>
              <a:gd name="T17" fmla="*/ 35 w 35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26">
                <a:moveTo>
                  <a:pt x="35" y="1"/>
                </a:moveTo>
                <a:cubicBezTo>
                  <a:pt x="34" y="8"/>
                  <a:pt x="29" y="15"/>
                  <a:pt x="22" y="20"/>
                </a:cubicBezTo>
                <a:cubicBezTo>
                  <a:pt x="16" y="25"/>
                  <a:pt x="7" y="26"/>
                  <a:pt x="0" y="25"/>
                </a:cubicBezTo>
                <a:cubicBezTo>
                  <a:pt x="1" y="18"/>
                  <a:pt x="6" y="11"/>
                  <a:pt x="13" y="6"/>
                </a:cubicBezTo>
                <a:cubicBezTo>
                  <a:pt x="19" y="1"/>
                  <a:pt x="27" y="0"/>
                  <a:pt x="35" y="1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46" name="Oval 274"/>
          <p:cNvSpPr>
            <a:spLocks noChangeArrowheads="1"/>
          </p:cNvSpPr>
          <p:nvPr/>
        </p:nvSpPr>
        <p:spPr bwMode="auto">
          <a:xfrm>
            <a:off x="9505950" y="6338888"/>
            <a:ext cx="115888" cy="114300"/>
          </a:xfrm>
          <a:prstGeom prst="ellipse">
            <a:avLst/>
          </a:prstGeom>
          <a:solidFill>
            <a:srgbClr val="F1502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47" name="Freeform 275"/>
          <p:cNvSpPr>
            <a:spLocks noChangeArrowheads="1"/>
          </p:cNvSpPr>
          <p:nvPr/>
        </p:nvSpPr>
        <p:spPr bwMode="auto">
          <a:xfrm>
            <a:off x="9805988" y="6607175"/>
            <a:ext cx="192087" cy="141288"/>
          </a:xfrm>
          <a:custGeom>
            <a:avLst/>
            <a:gdLst>
              <a:gd name="T0" fmla="*/ 0 w 35"/>
              <a:gd name="T1" fmla="*/ 2147483647 h 26"/>
              <a:gd name="T2" fmla="*/ 2147483647 w 35"/>
              <a:gd name="T3" fmla="*/ 2147483647 h 26"/>
              <a:gd name="T4" fmla="*/ 2147483647 w 35"/>
              <a:gd name="T5" fmla="*/ 2147483647 h 26"/>
              <a:gd name="T6" fmla="*/ 2147483647 w 35"/>
              <a:gd name="T7" fmla="*/ 2147483647 h 26"/>
              <a:gd name="T8" fmla="*/ 0 w 35"/>
              <a:gd name="T9" fmla="*/ 214748364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26"/>
              <a:gd name="T17" fmla="*/ 35 w 35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26">
                <a:moveTo>
                  <a:pt x="0" y="1"/>
                </a:moveTo>
                <a:cubicBezTo>
                  <a:pt x="2" y="8"/>
                  <a:pt x="6" y="15"/>
                  <a:pt x="13" y="20"/>
                </a:cubicBezTo>
                <a:cubicBezTo>
                  <a:pt x="19" y="25"/>
                  <a:pt x="28" y="26"/>
                  <a:pt x="35" y="25"/>
                </a:cubicBezTo>
                <a:cubicBezTo>
                  <a:pt x="34" y="18"/>
                  <a:pt x="29" y="11"/>
                  <a:pt x="23" y="6"/>
                </a:cubicBezTo>
                <a:cubicBezTo>
                  <a:pt x="16" y="1"/>
                  <a:pt x="8" y="0"/>
                  <a:pt x="0" y="1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48" name="Rectangle 276"/>
          <p:cNvSpPr>
            <a:spLocks noChangeArrowheads="1"/>
          </p:cNvSpPr>
          <p:nvPr/>
        </p:nvSpPr>
        <p:spPr bwMode="auto">
          <a:xfrm>
            <a:off x="9998075" y="6557963"/>
            <a:ext cx="17463" cy="317500"/>
          </a:xfrm>
          <a:prstGeom prst="rect">
            <a:avLst/>
          </a:prstGeom>
          <a:solidFill>
            <a:srgbClr val="8BB408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49" name="Freeform 277"/>
          <p:cNvSpPr>
            <a:spLocks noChangeArrowheads="1"/>
          </p:cNvSpPr>
          <p:nvPr/>
        </p:nvSpPr>
        <p:spPr bwMode="auto">
          <a:xfrm>
            <a:off x="9910763" y="6448425"/>
            <a:ext cx="104775" cy="173038"/>
          </a:xfrm>
          <a:custGeom>
            <a:avLst/>
            <a:gdLst>
              <a:gd name="T0" fmla="*/ 2147483647 w 19"/>
              <a:gd name="T1" fmla="*/ 0 h 32"/>
              <a:gd name="T2" fmla="*/ 2147483647 w 19"/>
              <a:gd name="T3" fmla="*/ 2147483647 h 32"/>
              <a:gd name="T4" fmla="*/ 2147483647 w 19"/>
              <a:gd name="T5" fmla="*/ 2147483647 h 32"/>
              <a:gd name="T6" fmla="*/ 2147483647 w 19"/>
              <a:gd name="T7" fmla="*/ 2147483647 h 32"/>
              <a:gd name="T8" fmla="*/ 2147483647 w 19"/>
              <a:gd name="T9" fmla="*/ 0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32"/>
              <a:gd name="T17" fmla="*/ 19 w 19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32">
                <a:moveTo>
                  <a:pt x="2" y="0"/>
                </a:moveTo>
                <a:cubicBezTo>
                  <a:pt x="8" y="2"/>
                  <a:pt x="14" y="7"/>
                  <a:pt x="16" y="13"/>
                </a:cubicBezTo>
                <a:cubicBezTo>
                  <a:pt x="19" y="19"/>
                  <a:pt x="19" y="26"/>
                  <a:pt x="17" y="32"/>
                </a:cubicBezTo>
                <a:cubicBezTo>
                  <a:pt x="11" y="30"/>
                  <a:pt x="6" y="25"/>
                  <a:pt x="3" y="19"/>
                </a:cubicBezTo>
                <a:cubicBezTo>
                  <a:pt x="0" y="13"/>
                  <a:pt x="0" y="6"/>
                  <a:pt x="2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0" name="Freeform 278"/>
          <p:cNvSpPr>
            <a:spLocks noChangeArrowheads="1"/>
          </p:cNvSpPr>
          <p:nvPr/>
        </p:nvSpPr>
        <p:spPr bwMode="auto">
          <a:xfrm>
            <a:off x="9991725" y="6448425"/>
            <a:ext cx="104775" cy="173038"/>
          </a:xfrm>
          <a:custGeom>
            <a:avLst/>
            <a:gdLst>
              <a:gd name="T0" fmla="*/ 2147483647 w 19"/>
              <a:gd name="T1" fmla="*/ 0 h 32"/>
              <a:gd name="T2" fmla="*/ 2147483647 w 19"/>
              <a:gd name="T3" fmla="*/ 2147483647 h 32"/>
              <a:gd name="T4" fmla="*/ 2147483647 w 19"/>
              <a:gd name="T5" fmla="*/ 2147483647 h 32"/>
              <a:gd name="T6" fmla="*/ 2147483647 w 19"/>
              <a:gd name="T7" fmla="*/ 2147483647 h 32"/>
              <a:gd name="T8" fmla="*/ 2147483647 w 19"/>
              <a:gd name="T9" fmla="*/ 0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32"/>
              <a:gd name="T17" fmla="*/ 19 w 19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32">
                <a:moveTo>
                  <a:pt x="17" y="0"/>
                </a:moveTo>
                <a:cubicBezTo>
                  <a:pt x="11" y="2"/>
                  <a:pt x="6" y="7"/>
                  <a:pt x="3" y="13"/>
                </a:cubicBezTo>
                <a:cubicBezTo>
                  <a:pt x="0" y="19"/>
                  <a:pt x="0" y="26"/>
                  <a:pt x="2" y="32"/>
                </a:cubicBezTo>
                <a:cubicBezTo>
                  <a:pt x="8" y="30"/>
                  <a:pt x="13" y="25"/>
                  <a:pt x="16" y="19"/>
                </a:cubicBezTo>
                <a:cubicBezTo>
                  <a:pt x="19" y="13"/>
                  <a:pt x="19" y="6"/>
                  <a:pt x="17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1" name="Freeform 279"/>
          <p:cNvSpPr>
            <a:spLocks noChangeArrowheads="1"/>
          </p:cNvSpPr>
          <p:nvPr/>
        </p:nvSpPr>
        <p:spPr bwMode="auto">
          <a:xfrm>
            <a:off x="10015538" y="6607175"/>
            <a:ext cx="190500" cy="141288"/>
          </a:xfrm>
          <a:custGeom>
            <a:avLst/>
            <a:gdLst>
              <a:gd name="T0" fmla="*/ 2147483647 w 35"/>
              <a:gd name="T1" fmla="*/ 2147483647 h 26"/>
              <a:gd name="T2" fmla="*/ 2147483647 w 35"/>
              <a:gd name="T3" fmla="*/ 2147483647 h 26"/>
              <a:gd name="T4" fmla="*/ 0 w 35"/>
              <a:gd name="T5" fmla="*/ 2147483647 h 26"/>
              <a:gd name="T6" fmla="*/ 2147483647 w 35"/>
              <a:gd name="T7" fmla="*/ 2147483647 h 26"/>
              <a:gd name="T8" fmla="*/ 2147483647 w 35"/>
              <a:gd name="T9" fmla="*/ 214748364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26"/>
              <a:gd name="T17" fmla="*/ 35 w 35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26">
                <a:moveTo>
                  <a:pt x="35" y="1"/>
                </a:moveTo>
                <a:cubicBezTo>
                  <a:pt x="33" y="8"/>
                  <a:pt x="29" y="15"/>
                  <a:pt x="22" y="20"/>
                </a:cubicBezTo>
                <a:cubicBezTo>
                  <a:pt x="15" y="25"/>
                  <a:pt x="7" y="26"/>
                  <a:pt x="0" y="25"/>
                </a:cubicBezTo>
                <a:cubicBezTo>
                  <a:pt x="1" y="18"/>
                  <a:pt x="5" y="11"/>
                  <a:pt x="12" y="6"/>
                </a:cubicBezTo>
                <a:cubicBezTo>
                  <a:pt x="19" y="1"/>
                  <a:pt x="27" y="0"/>
                  <a:pt x="35" y="1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2" name="Oval 280"/>
          <p:cNvSpPr>
            <a:spLocks noChangeArrowheads="1"/>
          </p:cNvSpPr>
          <p:nvPr/>
        </p:nvSpPr>
        <p:spPr bwMode="auto">
          <a:xfrm>
            <a:off x="9950450" y="6338888"/>
            <a:ext cx="114300" cy="114300"/>
          </a:xfrm>
          <a:prstGeom prst="ellipse">
            <a:avLst/>
          </a:prstGeom>
          <a:solidFill>
            <a:srgbClr val="F1502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53" name="Freeform 281"/>
          <p:cNvSpPr>
            <a:spLocks noChangeArrowheads="1"/>
          </p:cNvSpPr>
          <p:nvPr/>
        </p:nvSpPr>
        <p:spPr bwMode="auto">
          <a:xfrm>
            <a:off x="10261600" y="6607175"/>
            <a:ext cx="190500" cy="141288"/>
          </a:xfrm>
          <a:custGeom>
            <a:avLst/>
            <a:gdLst>
              <a:gd name="T0" fmla="*/ 0 w 35"/>
              <a:gd name="T1" fmla="*/ 2147483647 h 26"/>
              <a:gd name="T2" fmla="*/ 2147483647 w 35"/>
              <a:gd name="T3" fmla="*/ 2147483647 h 26"/>
              <a:gd name="T4" fmla="*/ 2147483647 w 35"/>
              <a:gd name="T5" fmla="*/ 2147483647 h 26"/>
              <a:gd name="T6" fmla="*/ 2147483647 w 35"/>
              <a:gd name="T7" fmla="*/ 2147483647 h 26"/>
              <a:gd name="T8" fmla="*/ 0 w 35"/>
              <a:gd name="T9" fmla="*/ 214748364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26"/>
              <a:gd name="T17" fmla="*/ 35 w 35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26">
                <a:moveTo>
                  <a:pt x="0" y="1"/>
                </a:moveTo>
                <a:cubicBezTo>
                  <a:pt x="1" y="8"/>
                  <a:pt x="6" y="15"/>
                  <a:pt x="12" y="20"/>
                </a:cubicBezTo>
                <a:cubicBezTo>
                  <a:pt x="19" y="25"/>
                  <a:pt x="27" y="26"/>
                  <a:pt x="35" y="25"/>
                </a:cubicBezTo>
                <a:cubicBezTo>
                  <a:pt x="33" y="18"/>
                  <a:pt x="29" y="11"/>
                  <a:pt x="22" y="6"/>
                </a:cubicBezTo>
                <a:cubicBezTo>
                  <a:pt x="15" y="1"/>
                  <a:pt x="7" y="0"/>
                  <a:pt x="0" y="1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4" name="Rectangle 282"/>
          <p:cNvSpPr>
            <a:spLocks noChangeArrowheads="1"/>
          </p:cNvSpPr>
          <p:nvPr/>
        </p:nvSpPr>
        <p:spPr bwMode="auto">
          <a:xfrm>
            <a:off x="10452100" y="6557963"/>
            <a:ext cx="12700" cy="317500"/>
          </a:xfrm>
          <a:prstGeom prst="rect">
            <a:avLst/>
          </a:prstGeom>
          <a:solidFill>
            <a:srgbClr val="8BB408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55" name="Freeform 283"/>
          <p:cNvSpPr>
            <a:spLocks noChangeArrowheads="1"/>
          </p:cNvSpPr>
          <p:nvPr/>
        </p:nvSpPr>
        <p:spPr bwMode="auto">
          <a:xfrm>
            <a:off x="10364788" y="6448425"/>
            <a:ext cx="104775" cy="173038"/>
          </a:xfrm>
          <a:custGeom>
            <a:avLst/>
            <a:gdLst>
              <a:gd name="T0" fmla="*/ 2147483647 w 19"/>
              <a:gd name="T1" fmla="*/ 0 h 32"/>
              <a:gd name="T2" fmla="*/ 2147483647 w 19"/>
              <a:gd name="T3" fmla="*/ 2147483647 h 32"/>
              <a:gd name="T4" fmla="*/ 2147483647 w 19"/>
              <a:gd name="T5" fmla="*/ 2147483647 h 32"/>
              <a:gd name="T6" fmla="*/ 2147483647 w 19"/>
              <a:gd name="T7" fmla="*/ 2147483647 h 32"/>
              <a:gd name="T8" fmla="*/ 2147483647 w 19"/>
              <a:gd name="T9" fmla="*/ 0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32"/>
              <a:gd name="T17" fmla="*/ 19 w 19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32">
                <a:moveTo>
                  <a:pt x="2" y="0"/>
                </a:moveTo>
                <a:cubicBezTo>
                  <a:pt x="8" y="2"/>
                  <a:pt x="13" y="7"/>
                  <a:pt x="16" y="13"/>
                </a:cubicBezTo>
                <a:cubicBezTo>
                  <a:pt x="19" y="19"/>
                  <a:pt x="19" y="26"/>
                  <a:pt x="17" y="32"/>
                </a:cubicBezTo>
                <a:cubicBezTo>
                  <a:pt x="11" y="30"/>
                  <a:pt x="6" y="25"/>
                  <a:pt x="3" y="19"/>
                </a:cubicBezTo>
                <a:cubicBezTo>
                  <a:pt x="0" y="13"/>
                  <a:pt x="0" y="6"/>
                  <a:pt x="2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6" name="Freeform 284"/>
          <p:cNvSpPr>
            <a:spLocks noChangeArrowheads="1"/>
          </p:cNvSpPr>
          <p:nvPr/>
        </p:nvSpPr>
        <p:spPr bwMode="auto">
          <a:xfrm>
            <a:off x="10447338" y="6448425"/>
            <a:ext cx="104775" cy="173038"/>
          </a:xfrm>
          <a:custGeom>
            <a:avLst/>
            <a:gdLst>
              <a:gd name="T0" fmla="*/ 2147483647 w 19"/>
              <a:gd name="T1" fmla="*/ 0 h 32"/>
              <a:gd name="T2" fmla="*/ 2147483647 w 19"/>
              <a:gd name="T3" fmla="*/ 2147483647 h 32"/>
              <a:gd name="T4" fmla="*/ 2147483647 w 19"/>
              <a:gd name="T5" fmla="*/ 2147483647 h 32"/>
              <a:gd name="T6" fmla="*/ 2147483647 w 19"/>
              <a:gd name="T7" fmla="*/ 2147483647 h 32"/>
              <a:gd name="T8" fmla="*/ 2147483647 w 19"/>
              <a:gd name="T9" fmla="*/ 0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32"/>
              <a:gd name="T17" fmla="*/ 19 w 19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32">
                <a:moveTo>
                  <a:pt x="17" y="0"/>
                </a:moveTo>
                <a:cubicBezTo>
                  <a:pt x="11" y="2"/>
                  <a:pt x="6" y="7"/>
                  <a:pt x="3" y="13"/>
                </a:cubicBezTo>
                <a:cubicBezTo>
                  <a:pt x="0" y="19"/>
                  <a:pt x="0" y="26"/>
                  <a:pt x="2" y="32"/>
                </a:cubicBezTo>
                <a:cubicBezTo>
                  <a:pt x="8" y="30"/>
                  <a:pt x="13" y="25"/>
                  <a:pt x="16" y="19"/>
                </a:cubicBezTo>
                <a:cubicBezTo>
                  <a:pt x="19" y="13"/>
                  <a:pt x="19" y="6"/>
                  <a:pt x="17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7" name="Freeform 285"/>
          <p:cNvSpPr>
            <a:spLocks noChangeArrowheads="1"/>
          </p:cNvSpPr>
          <p:nvPr/>
        </p:nvSpPr>
        <p:spPr bwMode="auto">
          <a:xfrm>
            <a:off x="10464800" y="6607175"/>
            <a:ext cx="196850" cy="141288"/>
          </a:xfrm>
          <a:custGeom>
            <a:avLst/>
            <a:gdLst>
              <a:gd name="T0" fmla="*/ 2147483647 w 36"/>
              <a:gd name="T1" fmla="*/ 2147483647 h 26"/>
              <a:gd name="T2" fmla="*/ 2147483647 w 36"/>
              <a:gd name="T3" fmla="*/ 2147483647 h 26"/>
              <a:gd name="T4" fmla="*/ 0 w 36"/>
              <a:gd name="T5" fmla="*/ 2147483647 h 26"/>
              <a:gd name="T6" fmla="*/ 2147483647 w 36"/>
              <a:gd name="T7" fmla="*/ 2147483647 h 26"/>
              <a:gd name="T8" fmla="*/ 2147483647 w 36"/>
              <a:gd name="T9" fmla="*/ 214748364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26"/>
              <a:gd name="T17" fmla="*/ 36 w 36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26">
                <a:moveTo>
                  <a:pt x="36" y="1"/>
                </a:moveTo>
                <a:cubicBezTo>
                  <a:pt x="34" y="8"/>
                  <a:pt x="30" y="15"/>
                  <a:pt x="23" y="20"/>
                </a:cubicBezTo>
                <a:cubicBezTo>
                  <a:pt x="16" y="25"/>
                  <a:pt x="8" y="26"/>
                  <a:pt x="0" y="25"/>
                </a:cubicBezTo>
                <a:cubicBezTo>
                  <a:pt x="2" y="18"/>
                  <a:pt x="6" y="11"/>
                  <a:pt x="13" y="6"/>
                </a:cubicBezTo>
                <a:cubicBezTo>
                  <a:pt x="20" y="1"/>
                  <a:pt x="28" y="0"/>
                  <a:pt x="36" y="1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8" name="Oval 286"/>
          <p:cNvSpPr>
            <a:spLocks noChangeArrowheads="1"/>
          </p:cNvSpPr>
          <p:nvPr/>
        </p:nvSpPr>
        <p:spPr bwMode="auto">
          <a:xfrm>
            <a:off x="10402888" y="6338888"/>
            <a:ext cx="109537" cy="114300"/>
          </a:xfrm>
          <a:prstGeom prst="ellipse">
            <a:avLst/>
          </a:prstGeom>
          <a:solidFill>
            <a:srgbClr val="F1502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59" name="Freeform 287"/>
          <p:cNvSpPr>
            <a:spLocks noChangeArrowheads="1"/>
          </p:cNvSpPr>
          <p:nvPr/>
        </p:nvSpPr>
        <p:spPr bwMode="auto">
          <a:xfrm>
            <a:off x="7823200" y="6507163"/>
            <a:ext cx="96838" cy="263525"/>
          </a:xfrm>
          <a:custGeom>
            <a:avLst/>
            <a:gdLst>
              <a:gd name="T0" fmla="*/ 2147483647 w 18"/>
              <a:gd name="T1" fmla="*/ 0 h 48"/>
              <a:gd name="T2" fmla="*/ 2147483647 w 18"/>
              <a:gd name="T3" fmla="*/ 2147483647 h 48"/>
              <a:gd name="T4" fmla="*/ 2147483647 w 18"/>
              <a:gd name="T5" fmla="*/ 2147483647 h 48"/>
              <a:gd name="T6" fmla="*/ 0 w 18"/>
              <a:gd name="T7" fmla="*/ 2147483647 h 48"/>
              <a:gd name="T8" fmla="*/ 2147483647 w 18"/>
              <a:gd name="T9" fmla="*/ 0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"/>
              <a:gd name="T16" fmla="*/ 0 h 48"/>
              <a:gd name="T17" fmla="*/ 18 w 18"/>
              <a:gd name="T18" fmla="*/ 48 h 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" h="48">
                <a:moveTo>
                  <a:pt x="9" y="0"/>
                </a:moveTo>
                <a:cubicBezTo>
                  <a:pt x="14" y="6"/>
                  <a:pt x="18" y="15"/>
                  <a:pt x="18" y="24"/>
                </a:cubicBezTo>
                <a:cubicBezTo>
                  <a:pt x="18" y="33"/>
                  <a:pt x="14" y="42"/>
                  <a:pt x="9" y="48"/>
                </a:cubicBezTo>
                <a:cubicBezTo>
                  <a:pt x="4" y="42"/>
                  <a:pt x="0" y="33"/>
                  <a:pt x="0" y="24"/>
                </a:cubicBezTo>
                <a:cubicBezTo>
                  <a:pt x="0" y="15"/>
                  <a:pt x="4" y="6"/>
                  <a:pt x="9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0" name="Freeform 288"/>
          <p:cNvSpPr>
            <a:spLocks noChangeArrowheads="1"/>
          </p:cNvSpPr>
          <p:nvPr/>
        </p:nvSpPr>
        <p:spPr bwMode="auto">
          <a:xfrm>
            <a:off x="7691438" y="6583363"/>
            <a:ext cx="179387" cy="187325"/>
          </a:xfrm>
          <a:custGeom>
            <a:avLst/>
            <a:gdLst>
              <a:gd name="T0" fmla="*/ 0 w 33"/>
              <a:gd name="T1" fmla="*/ 0 h 34"/>
              <a:gd name="T2" fmla="*/ 2147483647 w 33"/>
              <a:gd name="T3" fmla="*/ 2147483647 h 34"/>
              <a:gd name="T4" fmla="*/ 2147483647 w 33"/>
              <a:gd name="T5" fmla="*/ 2147483647 h 34"/>
              <a:gd name="T6" fmla="*/ 2147483647 w 33"/>
              <a:gd name="T7" fmla="*/ 2147483647 h 34"/>
              <a:gd name="T8" fmla="*/ 0 w 33"/>
              <a:gd name="T9" fmla="*/ 0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4"/>
              <a:gd name="T17" fmla="*/ 33 w 3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4">
                <a:moveTo>
                  <a:pt x="0" y="0"/>
                </a:moveTo>
                <a:cubicBezTo>
                  <a:pt x="8" y="1"/>
                  <a:pt x="16" y="4"/>
                  <a:pt x="23" y="11"/>
                </a:cubicBezTo>
                <a:cubicBezTo>
                  <a:pt x="29" y="17"/>
                  <a:pt x="33" y="26"/>
                  <a:pt x="33" y="34"/>
                </a:cubicBezTo>
                <a:cubicBezTo>
                  <a:pt x="25" y="33"/>
                  <a:pt x="17" y="30"/>
                  <a:pt x="10" y="23"/>
                </a:cubicBezTo>
                <a:cubicBezTo>
                  <a:pt x="4" y="16"/>
                  <a:pt x="0" y="8"/>
                  <a:pt x="0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1" name="Freeform 289"/>
          <p:cNvSpPr>
            <a:spLocks noChangeArrowheads="1"/>
          </p:cNvSpPr>
          <p:nvPr/>
        </p:nvSpPr>
        <p:spPr bwMode="auto">
          <a:xfrm>
            <a:off x="7870825" y="6583363"/>
            <a:ext cx="180975" cy="187325"/>
          </a:xfrm>
          <a:custGeom>
            <a:avLst/>
            <a:gdLst>
              <a:gd name="T0" fmla="*/ 2147483647 w 33"/>
              <a:gd name="T1" fmla="*/ 0 h 34"/>
              <a:gd name="T2" fmla="*/ 2147483647 w 33"/>
              <a:gd name="T3" fmla="*/ 2147483647 h 34"/>
              <a:gd name="T4" fmla="*/ 0 w 33"/>
              <a:gd name="T5" fmla="*/ 2147483647 h 34"/>
              <a:gd name="T6" fmla="*/ 2147483647 w 33"/>
              <a:gd name="T7" fmla="*/ 2147483647 h 34"/>
              <a:gd name="T8" fmla="*/ 2147483647 w 33"/>
              <a:gd name="T9" fmla="*/ 0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4"/>
              <a:gd name="T17" fmla="*/ 33 w 3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4">
                <a:moveTo>
                  <a:pt x="33" y="0"/>
                </a:moveTo>
                <a:cubicBezTo>
                  <a:pt x="25" y="1"/>
                  <a:pt x="17" y="4"/>
                  <a:pt x="10" y="11"/>
                </a:cubicBezTo>
                <a:cubicBezTo>
                  <a:pt x="4" y="17"/>
                  <a:pt x="0" y="26"/>
                  <a:pt x="0" y="34"/>
                </a:cubicBezTo>
                <a:cubicBezTo>
                  <a:pt x="8" y="33"/>
                  <a:pt x="16" y="30"/>
                  <a:pt x="23" y="23"/>
                </a:cubicBezTo>
                <a:cubicBezTo>
                  <a:pt x="29" y="16"/>
                  <a:pt x="33" y="8"/>
                  <a:pt x="33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2" name="Freeform 290"/>
          <p:cNvSpPr>
            <a:spLocks noChangeArrowheads="1"/>
          </p:cNvSpPr>
          <p:nvPr/>
        </p:nvSpPr>
        <p:spPr bwMode="auto">
          <a:xfrm>
            <a:off x="8288338" y="6507163"/>
            <a:ext cx="96837" cy="263525"/>
          </a:xfrm>
          <a:custGeom>
            <a:avLst/>
            <a:gdLst>
              <a:gd name="T0" fmla="*/ 2147483647 w 18"/>
              <a:gd name="T1" fmla="*/ 0 h 48"/>
              <a:gd name="T2" fmla="*/ 2147483647 w 18"/>
              <a:gd name="T3" fmla="*/ 2147483647 h 48"/>
              <a:gd name="T4" fmla="*/ 2147483647 w 18"/>
              <a:gd name="T5" fmla="*/ 2147483647 h 48"/>
              <a:gd name="T6" fmla="*/ 0 w 18"/>
              <a:gd name="T7" fmla="*/ 2147483647 h 48"/>
              <a:gd name="T8" fmla="*/ 2147483647 w 18"/>
              <a:gd name="T9" fmla="*/ 0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"/>
              <a:gd name="T16" fmla="*/ 0 h 48"/>
              <a:gd name="T17" fmla="*/ 18 w 18"/>
              <a:gd name="T18" fmla="*/ 48 h 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" h="48">
                <a:moveTo>
                  <a:pt x="9" y="0"/>
                </a:moveTo>
                <a:cubicBezTo>
                  <a:pt x="14" y="6"/>
                  <a:pt x="18" y="15"/>
                  <a:pt x="18" y="24"/>
                </a:cubicBezTo>
                <a:cubicBezTo>
                  <a:pt x="18" y="33"/>
                  <a:pt x="14" y="42"/>
                  <a:pt x="9" y="48"/>
                </a:cubicBezTo>
                <a:cubicBezTo>
                  <a:pt x="3" y="42"/>
                  <a:pt x="0" y="33"/>
                  <a:pt x="0" y="24"/>
                </a:cubicBezTo>
                <a:cubicBezTo>
                  <a:pt x="0" y="15"/>
                  <a:pt x="3" y="6"/>
                  <a:pt x="9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3" name="Freeform 291"/>
          <p:cNvSpPr>
            <a:spLocks noChangeArrowheads="1"/>
          </p:cNvSpPr>
          <p:nvPr/>
        </p:nvSpPr>
        <p:spPr bwMode="auto">
          <a:xfrm>
            <a:off x="8156575" y="6583363"/>
            <a:ext cx="180975" cy="187325"/>
          </a:xfrm>
          <a:custGeom>
            <a:avLst/>
            <a:gdLst>
              <a:gd name="T0" fmla="*/ 0 w 33"/>
              <a:gd name="T1" fmla="*/ 0 h 34"/>
              <a:gd name="T2" fmla="*/ 2147483647 w 33"/>
              <a:gd name="T3" fmla="*/ 2147483647 h 34"/>
              <a:gd name="T4" fmla="*/ 2147483647 w 33"/>
              <a:gd name="T5" fmla="*/ 2147483647 h 34"/>
              <a:gd name="T6" fmla="*/ 2147483647 w 33"/>
              <a:gd name="T7" fmla="*/ 2147483647 h 34"/>
              <a:gd name="T8" fmla="*/ 0 w 33"/>
              <a:gd name="T9" fmla="*/ 0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4"/>
              <a:gd name="T17" fmla="*/ 33 w 3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4">
                <a:moveTo>
                  <a:pt x="0" y="0"/>
                </a:moveTo>
                <a:cubicBezTo>
                  <a:pt x="8" y="1"/>
                  <a:pt x="16" y="4"/>
                  <a:pt x="22" y="11"/>
                </a:cubicBezTo>
                <a:cubicBezTo>
                  <a:pt x="29" y="17"/>
                  <a:pt x="32" y="26"/>
                  <a:pt x="33" y="34"/>
                </a:cubicBezTo>
                <a:cubicBezTo>
                  <a:pt x="25" y="33"/>
                  <a:pt x="16" y="30"/>
                  <a:pt x="10" y="23"/>
                </a:cubicBezTo>
                <a:cubicBezTo>
                  <a:pt x="4" y="16"/>
                  <a:pt x="0" y="8"/>
                  <a:pt x="0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4" name="Freeform 292"/>
          <p:cNvSpPr>
            <a:spLocks noChangeArrowheads="1"/>
          </p:cNvSpPr>
          <p:nvPr/>
        </p:nvSpPr>
        <p:spPr bwMode="auto">
          <a:xfrm>
            <a:off x="8337550" y="6583363"/>
            <a:ext cx="179388" cy="187325"/>
          </a:xfrm>
          <a:custGeom>
            <a:avLst/>
            <a:gdLst>
              <a:gd name="T0" fmla="*/ 2147483647 w 33"/>
              <a:gd name="T1" fmla="*/ 0 h 34"/>
              <a:gd name="T2" fmla="*/ 2147483647 w 33"/>
              <a:gd name="T3" fmla="*/ 2147483647 h 34"/>
              <a:gd name="T4" fmla="*/ 0 w 33"/>
              <a:gd name="T5" fmla="*/ 2147483647 h 34"/>
              <a:gd name="T6" fmla="*/ 2147483647 w 33"/>
              <a:gd name="T7" fmla="*/ 2147483647 h 34"/>
              <a:gd name="T8" fmla="*/ 2147483647 w 33"/>
              <a:gd name="T9" fmla="*/ 0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4"/>
              <a:gd name="T17" fmla="*/ 33 w 3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4">
                <a:moveTo>
                  <a:pt x="33" y="0"/>
                </a:moveTo>
                <a:cubicBezTo>
                  <a:pt x="25" y="1"/>
                  <a:pt x="17" y="4"/>
                  <a:pt x="10" y="11"/>
                </a:cubicBezTo>
                <a:cubicBezTo>
                  <a:pt x="4" y="17"/>
                  <a:pt x="0" y="26"/>
                  <a:pt x="0" y="34"/>
                </a:cubicBezTo>
                <a:cubicBezTo>
                  <a:pt x="8" y="33"/>
                  <a:pt x="16" y="30"/>
                  <a:pt x="23" y="23"/>
                </a:cubicBezTo>
                <a:cubicBezTo>
                  <a:pt x="29" y="16"/>
                  <a:pt x="33" y="8"/>
                  <a:pt x="33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5" name="Freeform 293"/>
          <p:cNvSpPr>
            <a:spLocks noChangeArrowheads="1"/>
          </p:cNvSpPr>
          <p:nvPr/>
        </p:nvSpPr>
        <p:spPr bwMode="auto">
          <a:xfrm>
            <a:off x="1158875" y="6226175"/>
            <a:ext cx="100013" cy="261938"/>
          </a:xfrm>
          <a:custGeom>
            <a:avLst/>
            <a:gdLst>
              <a:gd name="T0" fmla="*/ 2147483647 w 18"/>
              <a:gd name="T1" fmla="*/ 0 h 48"/>
              <a:gd name="T2" fmla="*/ 2147483647 w 18"/>
              <a:gd name="T3" fmla="*/ 2147483647 h 48"/>
              <a:gd name="T4" fmla="*/ 2147483647 w 18"/>
              <a:gd name="T5" fmla="*/ 2147483647 h 48"/>
              <a:gd name="T6" fmla="*/ 0 w 18"/>
              <a:gd name="T7" fmla="*/ 2147483647 h 48"/>
              <a:gd name="T8" fmla="*/ 2147483647 w 18"/>
              <a:gd name="T9" fmla="*/ 0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"/>
              <a:gd name="T16" fmla="*/ 0 h 48"/>
              <a:gd name="T17" fmla="*/ 18 w 18"/>
              <a:gd name="T18" fmla="*/ 48 h 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" h="48">
                <a:moveTo>
                  <a:pt x="9" y="0"/>
                </a:moveTo>
                <a:cubicBezTo>
                  <a:pt x="15" y="7"/>
                  <a:pt x="18" y="15"/>
                  <a:pt x="18" y="24"/>
                </a:cubicBezTo>
                <a:cubicBezTo>
                  <a:pt x="18" y="33"/>
                  <a:pt x="15" y="42"/>
                  <a:pt x="9" y="48"/>
                </a:cubicBezTo>
                <a:cubicBezTo>
                  <a:pt x="4" y="42"/>
                  <a:pt x="0" y="33"/>
                  <a:pt x="0" y="24"/>
                </a:cubicBezTo>
                <a:cubicBezTo>
                  <a:pt x="0" y="15"/>
                  <a:pt x="4" y="7"/>
                  <a:pt x="9" y="0"/>
                </a:cubicBezTo>
                <a:close/>
              </a:path>
            </a:pathLst>
          </a:custGeom>
          <a:solidFill>
            <a:srgbClr val="5B8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6" name="Freeform 294"/>
          <p:cNvSpPr>
            <a:spLocks noChangeArrowheads="1"/>
          </p:cNvSpPr>
          <p:nvPr/>
        </p:nvSpPr>
        <p:spPr bwMode="auto">
          <a:xfrm>
            <a:off x="1019175" y="6354763"/>
            <a:ext cx="179388" cy="184150"/>
          </a:xfrm>
          <a:custGeom>
            <a:avLst/>
            <a:gdLst>
              <a:gd name="T0" fmla="*/ 0 w 33"/>
              <a:gd name="T1" fmla="*/ 0 h 34"/>
              <a:gd name="T2" fmla="*/ 2147483647 w 33"/>
              <a:gd name="T3" fmla="*/ 2147483647 h 34"/>
              <a:gd name="T4" fmla="*/ 2147483647 w 33"/>
              <a:gd name="T5" fmla="*/ 2147483647 h 34"/>
              <a:gd name="T6" fmla="*/ 2147483647 w 33"/>
              <a:gd name="T7" fmla="*/ 2147483647 h 34"/>
              <a:gd name="T8" fmla="*/ 0 w 33"/>
              <a:gd name="T9" fmla="*/ 0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4"/>
              <a:gd name="T17" fmla="*/ 33 w 3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4">
                <a:moveTo>
                  <a:pt x="0" y="0"/>
                </a:moveTo>
                <a:cubicBezTo>
                  <a:pt x="8" y="1"/>
                  <a:pt x="16" y="4"/>
                  <a:pt x="23" y="11"/>
                </a:cubicBezTo>
                <a:cubicBezTo>
                  <a:pt x="29" y="17"/>
                  <a:pt x="33" y="26"/>
                  <a:pt x="33" y="34"/>
                </a:cubicBezTo>
                <a:cubicBezTo>
                  <a:pt x="25" y="33"/>
                  <a:pt x="17" y="30"/>
                  <a:pt x="10" y="23"/>
                </a:cubicBezTo>
                <a:cubicBezTo>
                  <a:pt x="4" y="17"/>
                  <a:pt x="0" y="8"/>
                  <a:pt x="0" y="0"/>
                </a:cubicBezTo>
                <a:close/>
              </a:path>
            </a:pathLst>
          </a:custGeom>
          <a:solidFill>
            <a:srgbClr val="5B8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7" name="Freeform 295"/>
          <p:cNvSpPr>
            <a:spLocks noChangeArrowheads="1"/>
          </p:cNvSpPr>
          <p:nvPr/>
        </p:nvSpPr>
        <p:spPr bwMode="auto">
          <a:xfrm>
            <a:off x="1198563" y="6354763"/>
            <a:ext cx="180975" cy="184150"/>
          </a:xfrm>
          <a:custGeom>
            <a:avLst/>
            <a:gdLst>
              <a:gd name="T0" fmla="*/ 2147483647 w 33"/>
              <a:gd name="T1" fmla="*/ 0 h 34"/>
              <a:gd name="T2" fmla="*/ 2147483647 w 33"/>
              <a:gd name="T3" fmla="*/ 2147483647 h 34"/>
              <a:gd name="T4" fmla="*/ 0 w 33"/>
              <a:gd name="T5" fmla="*/ 2147483647 h 34"/>
              <a:gd name="T6" fmla="*/ 2147483647 w 33"/>
              <a:gd name="T7" fmla="*/ 2147483647 h 34"/>
              <a:gd name="T8" fmla="*/ 2147483647 w 33"/>
              <a:gd name="T9" fmla="*/ 0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4"/>
              <a:gd name="T17" fmla="*/ 33 w 3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4">
                <a:moveTo>
                  <a:pt x="33" y="0"/>
                </a:moveTo>
                <a:cubicBezTo>
                  <a:pt x="25" y="1"/>
                  <a:pt x="17" y="4"/>
                  <a:pt x="10" y="11"/>
                </a:cubicBezTo>
                <a:cubicBezTo>
                  <a:pt x="4" y="17"/>
                  <a:pt x="1" y="26"/>
                  <a:pt x="0" y="34"/>
                </a:cubicBezTo>
                <a:cubicBezTo>
                  <a:pt x="8" y="33"/>
                  <a:pt x="16" y="30"/>
                  <a:pt x="23" y="23"/>
                </a:cubicBezTo>
                <a:cubicBezTo>
                  <a:pt x="29" y="17"/>
                  <a:pt x="33" y="8"/>
                  <a:pt x="33" y="0"/>
                </a:cubicBezTo>
                <a:close/>
              </a:path>
            </a:pathLst>
          </a:custGeom>
          <a:solidFill>
            <a:srgbClr val="5B8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8" name="Freeform 14"/>
          <p:cNvSpPr>
            <a:spLocks noChangeArrowheads="1"/>
          </p:cNvSpPr>
          <p:nvPr/>
        </p:nvSpPr>
        <p:spPr bwMode="auto">
          <a:xfrm>
            <a:off x="11331575" y="5038725"/>
            <a:ext cx="519113" cy="1330325"/>
          </a:xfrm>
          <a:custGeom>
            <a:avLst/>
            <a:gdLst>
              <a:gd name="T0" fmla="*/ 2147483647 w 90"/>
              <a:gd name="T1" fmla="*/ 2147483647 h 230"/>
              <a:gd name="T2" fmla="*/ 0 w 90"/>
              <a:gd name="T3" fmla="*/ 2147483647 h 230"/>
              <a:gd name="T4" fmla="*/ 0 w 90"/>
              <a:gd name="T5" fmla="*/ 2147483647 h 230"/>
              <a:gd name="T6" fmla="*/ 2147483647 w 90"/>
              <a:gd name="T7" fmla="*/ 0 h 230"/>
              <a:gd name="T8" fmla="*/ 2147483647 w 90"/>
              <a:gd name="T9" fmla="*/ 0 h 230"/>
              <a:gd name="T10" fmla="*/ 2147483647 w 90"/>
              <a:gd name="T11" fmla="*/ 2147483647 h 230"/>
              <a:gd name="T12" fmla="*/ 2147483647 w 90"/>
              <a:gd name="T13" fmla="*/ 2147483647 h 2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0"/>
              <a:gd name="T22" fmla="*/ 0 h 230"/>
              <a:gd name="T23" fmla="*/ 90 w 90"/>
              <a:gd name="T24" fmla="*/ 230 h 2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0" h="230">
                <a:moveTo>
                  <a:pt x="90" y="230"/>
                </a:moveTo>
                <a:cubicBezTo>
                  <a:pt x="0" y="230"/>
                  <a:pt x="0" y="230"/>
                  <a:pt x="0" y="230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18"/>
                  <a:pt x="17" y="0"/>
                  <a:pt x="39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73" y="0"/>
                  <a:pt x="90" y="18"/>
                  <a:pt x="90" y="39"/>
                </a:cubicBezTo>
                <a:lnTo>
                  <a:pt x="90" y="230"/>
                </a:lnTo>
                <a:close/>
              </a:path>
            </a:pathLst>
          </a:custGeom>
          <a:solidFill>
            <a:srgbClr val="389624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9" name="Rectangle 23"/>
          <p:cNvSpPr>
            <a:spLocks noChangeArrowheads="1"/>
          </p:cNvSpPr>
          <p:nvPr/>
        </p:nvSpPr>
        <p:spPr bwMode="auto">
          <a:xfrm>
            <a:off x="11642725" y="5734050"/>
            <a:ext cx="85725" cy="635000"/>
          </a:xfrm>
          <a:prstGeom prst="rect">
            <a:avLst/>
          </a:prstGeom>
          <a:solidFill>
            <a:srgbClr val="FFA4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70" name="Rectangle 24"/>
          <p:cNvSpPr>
            <a:spLocks noChangeArrowheads="1"/>
          </p:cNvSpPr>
          <p:nvPr/>
        </p:nvSpPr>
        <p:spPr bwMode="auto">
          <a:xfrm>
            <a:off x="11620500" y="5867400"/>
            <a:ext cx="131763" cy="68263"/>
          </a:xfrm>
          <a:prstGeom prst="rect">
            <a:avLst/>
          </a:prstGeom>
          <a:solidFill>
            <a:srgbClr val="E085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71" name="Rectangle 25"/>
          <p:cNvSpPr>
            <a:spLocks noChangeArrowheads="1"/>
          </p:cNvSpPr>
          <p:nvPr/>
        </p:nvSpPr>
        <p:spPr bwMode="auto">
          <a:xfrm>
            <a:off x="11620500" y="6057900"/>
            <a:ext cx="131763" cy="69850"/>
          </a:xfrm>
          <a:prstGeom prst="rect">
            <a:avLst/>
          </a:prstGeom>
          <a:solidFill>
            <a:srgbClr val="E085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72" name="Rectangle 26"/>
          <p:cNvSpPr>
            <a:spLocks noChangeArrowheads="1"/>
          </p:cNvSpPr>
          <p:nvPr/>
        </p:nvSpPr>
        <p:spPr bwMode="auto">
          <a:xfrm>
            <a:off x="11620500" y="6219825"/>
            <a:ext cx="131763" cy="68263"/>
          </a:xfrm>
          <a:prstGeom prst="rect">
            <a:avLst/>
          </a:prstGeom>
          <a:solidFill>
            <a:srgbClr val="E085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73" name="Freeform 27"/>
          <p:cNvSpPr>
            <a:spLocks noChangeArrowheads="1"/>
          </p:cNvSpPr>
          <p:nvPr/>
        </p:nvSpPr>
        <p:spPr bwMode="auto">
          <a:xfrm>
            <a:off x="11741150" y="5583238"/>
            <a:ext cx="392113" cy="192087"/>
          </a:xfrm>
          <a:custGeom>
            <a:avLst/>
            <a:gdLst>
              <a:gd name="T0" fmla="*/ 2147483647 w 68"/>
              <a:gd name="T1" fmla="*/ 0 h 33"/>
              <a:gd name="T2" fmla="*/ 2147483647 w 68"/>
              <a:gd name="T3" fmla="*/ 2147483647 h 33"/>
              <a:gd name="T4" fmla="*/ 2147483647 w 68"/>
              <a:gd name="T5" fmla="*/ 2147483647 h 33"/>
              <a:gd name="T6" fmla="*/ 2147483647 w 68"/>
              <a:gd name="T7" fmla="*/ 2147483647 h 33"/>
              <a:gd name="T8" fmla="*/ 2147483647 w 68"/>
              <a:gd name="T9" fmla="*/ 2147483647 h 33"/>
              <a:gd name="T10" fmla="*/ 2147483647 w 68"/>
              <a:gd name="T11" fmla="*/ 2147483647 h 33"/>
              <a:gd name="T12" fmla="*/ 2147483647 w 68"/>
              <a:gd name="T13" fmla="*/ 2147483647 h 33"/>
              <a:gd name="T14" fmla="*/ 2147483647 w 68"/>
              <a:gd name="T15" fmla="*/ 2147483647 h 33"/>
              <a:gd name="T16" fmla="*/ 2147483647 w 68"/>
              <a:gd name="T17" fmla="*/ 2147483647 h 33"/>
              <a:gd name="T18" fmla="*/ 2147483647 w 68"/>
              <a:gd name="T19" fmla="*/ 2147483647 h 33"/>
              <a:gd name="T20" fmla="*/ 2147483647 w 68"/>
              <a:gd name="T21" fmla="*/ 2147483647 h 33"/>
              <a:gd name="T22" fmla="*/ 0 w 68"/>
              <a:gd name="T23" fmla="*/ 2147483647 h 33"/>
              <a:gd name="T24" fmla="*/ 2147483647 w 68"/>
              <a:gd name="T25" fmla="*/ 0 h 3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8"/>
              <a:gd name="T40" fmla="*/ 0 h 33"/>
              <a:gd name="T41" fmla="*/ 68 w 68"/>
              <a:gd name="T42" fmla="*/ 33 h 3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8" h="33">
                <a:moveTo>
                  <a:pt x="34" y="0"/>
                </a:moveTo>
                <a:cubicBezTo>
                  <a:pt x="53" y="0"/>
                  <a:pt x="68" y="15"/>
                  <a:pt x="68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2" y="24"/>
                  <a:pt x="52" y="24"/>
                  <a:pt x="52" y="24"/>
                </a:cubicBezTo>
                <a:cubicBezTo>
                  <a:pt x="46" y="33"/>
                  <a:pt x="46" y="33"/>
                  <a:pt x="46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4" y="24"/>
                  <a:pt x="34" y="24"/>
                  <a:pt x="34" y="24"/>
                </a:cubicBezTo>
                <a:cubicBezTo>
                  <a:pt x="28" y="33"/>
                  <a:pt x="28" y="33"/>
                  <a:pt x="28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15" y="24"/>
                  <a:pt x="15" y="24"/>
                  <a:pt x="15" y="24"/>
                </a:cubicBezTo>
                <a:cubicBezTo>
                  <a:pt x="10" y="33"/>
                  <a:pt x="10" y="33"/>
                  <a:pt x="1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4" y="0"/>
                </a:cubicBezTo>
                <a:close/>
              </a:path>
            </a:pathLst>
          </a:custGeom>
          <a:solidFill>
            <a:srgbClr val="00B76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74" name="Freeform 28"/>
          <p:cNvSpPr>
            <a:spLocks noChangeArrowheads="1"/>
          </p:cNvSpPr>
          <p:nvPr/>
        </p:nvSpPr>
        <p:spPr bwMode="auto">
          <a:xfrm>
            <a:off x="11237913" y="5583238"/>
            <a:ext cx="392112" cy="192087"/>
          </a:xfrm>
          <a:custGeom>
            <a:avLst/>
            <a:gdLst>
              <a:gd name="T0" fmla="*/ 2147483647 w 68"/>
              <a:gd name="T1" fmla="*/ 0 h 33"/>
              <a:gd name="T2" fmla="*/ 2147483647 w 68"/>
              <a:gd name="T3" fmla="*/ 2147483647 h 33"/>
              <a:gd name="T4" fmla="*/ 2147483647 w 68"/>
              <a:gd name="T5" fmla="*/ 2147483647 h 33"/>
              <a:gd name="T6" fmla="*/ 2147483647 w 68"/>
              <a:gd name="T7" fmla="*/ 2147483647 h 33"/>
              <a:gd name="T8" fmla="*/ 2147483647 w 68"/>
              <a:gd name="T9" fmla="*/ 2147483647 h 33"/>
              <a:gd name="T10" fmla="*/ 2147483647 w 68"/>
              <a:gd name="T11" fmla="*/ 2147483647 h 33"/>
              <a:gd name="T12" fmla="*/ 2147483647 w 68"/>
              <a:gd name="T13" fmla="*/ 2147483647 h 33"/>
              <a:gd name="T14" fmla="*/ 2147483647 w 68"/>
              <a:gd name="T15" fmla="*/ 2147483647 h 33"/>
              <a:gd name="T16" fmla="*/ 2147483647 w 68"/>
              <a:gd name="T17" fmla="*/ 2147483647 h 33"/>
              <a:gd name="T18" fmla="*/ 2147483647 w 68"/>
              <a:gd name="T19" fmla="*/ 2147483647 h 33"/>
              <a:gd name="T20" fmla="*/ 2147483647 w 68"/>
              <a:gd name="T21" fmla="*/ 2147483647 h 33"/>
              <a:gd name="T22" fmla="*/ 0 w 68"/>
              <a:gd name="T23" fmla="*/ 2147483647 h 33"/>
              <a:gd name="T24" fmla="*/ 2147483647 w 68"/>
              <a:gd name="T25" fmla="*/ 0 h 3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8"/>
              <a:gd name="T40" fmla="*/ 0 h 33"/>
              <a:gd name="T41" fmla="*/ 68 w 68"/>
              <a:gd name="T42" fmla="*/ 33 h 3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8" h="33">
                <a:moveTo>
                  <a:pt x="34" y="0"/>
                </a:moveTo>
                <a:cubicBezTo>
                  <a:pt x="53" y="0"/>
                  <a:pt x="68" y="15"/>
                  <a:pt x="68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2" y="24"/>
                  <a:pt x="52" y="24"/>
                  <a:pt x="52" y="24"/>
                </a:cubicBezTo>
                <a:cubicBezTo>
                  <a:pt x="46" y="33"/>
                  <a:pt x="46" y="33"/>
                  <a:pt x="46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4" y="24"/>
                  <a:pt x="34" y="24"/>
                  <a:pt x="34" y="24"/>
                </a:cubicBezTo>
                <a:cubicBezTo>
                  <a:pt x="28" y="33"/>
                  <a:pt x="28" y="33"/>
                  <a:pt x="28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15" y="24"/>
                  <a:pt x="15" y="24"/>
                  <a:pt x="15" y="24"/>
                </a:cubicBezTo>
                <a:cubicBezTo>
                  <a:pt x="10" y="33"/>
                  <a:pt x="10" y="33"/>
                  <a:pt x="1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4" y="0"/>
                </a:cubicBezTo>
                <a:close/>
              </a:path>
            </a:pathLst>
          </a:custGeom>
          <a:solidFill>
            <a:srgbClr val="00B76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75" name="Freeform 29"/>
          <p:cNvSpPr>
            <a:spLocks noChangeArrowheads="1"/>
          </p:cNvSpPr>
          <p:nvPr/>
        </p:nvSpPr>
        <p:spPr bwMode="auto">
          <a:xfrm>
            <a:off x="11410950" y="5386388"/>
            <a:ext cx="330200" cy="382587"/>
          </a:xfrm>
          <a:custGeom>
            <a:avLst/>
            <a:gdLst>
              <a:gd name="T0" fmla="*/ 2147483647 w 57"/>
              <a:gd name="T1" fmla="*/ 2147483647 h 66"/>
              <a:gd name="T2" fmla="*/ 2147483647 w 57"/>
              <a:gd name="T3" fmla="*/ 2147483647 h 66"/>
              <a:gd name="T4" fmla="*/ 2147483647 w 57"/>
              <a:gd name="T5" fmla="*/ 2147483647 h 66"/>
              <a:gd name="T6" fmla="*/ 2147483647 w 57"/>
              <a:gd name="T7" fmla="*/ 2147483647 h 66"/>
              <a:gd name="T8" fmla="*/ 2147483647 w 57"/>
              <a:gd name="T9" fmla="*/ 2147483647 h 66"/>
              <a:gd name="T10" fmla="*/ 2147483647 w 57"/>
              <a:gd name="T11" fmla="*/ 2147483647 h 66"/>
              <a:gd name="T12" fmla="*/ 2147483647 w 57"/>
              <a:gd name="T13" fmla="*/ 2147483647 h 66"/>
              <a:gd name="T14" fmla="*/ 2147483647 w 57"/>
              <a:gd name="T15" fmla="*/ 2147483647 h 66"/>
              <a:gd name="T16" fmla="*/ 2147483647 w 57"/>
              <a:gd name="T17" fmla="*/ 2147483647 h 66"/>
              <a:gd name="T18" fmla="*/ 2147483647 w 57"/>
              <a:gd name="T19" fmla="*/ 2147483647 h 66"/>
              <a:gd name="T20" fmla="*/ 2147483647 w 57"/>
              <a:gd name="T21" fmla="*/ 2147483647 h 66"/>
              <a:gd name="T22" fmla="*/ 0 w 57"/>
              <a:gd name="T23" fmla="*/ 2147483647 h 66"/>
              <a:gd name="T24" fmla="*/ 2147483647 w 57"/>
              <a:gd name="T25" fmla="*/ 2147483647 h 6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57"/>
              <a:gd name="T40" fmla="*/ 0 h 66"/>
              <a:gd name="T41" fmla="*/ 57 w 57"/>
              <a:gd name="T42" fmla="*/ 66 h 6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57" h="66">
                <a:moveTo>
                  <a:pt x="47" y="20"/>
                </a:moveTo>
                <a:cubicBezTo>
                  <a:pt x="57" y="35"/>
                  <a:pt x="53" y="56"/>
                  <a:pt x="38" y="66"/>
                </a:cubicBezTo>
                <a:cubicBezTo>
                  <a:pt x="32" y="58"/>
                  <a:pt x="32" y="58"/>
                  <a:pt x="32" y="58"/>
                </a:cubicBezTo>
                <a:cubicBezTo>
                  <a:pt x="37" y="48"/>
                  <a:pt x="37" y="48"/>
                  <a:pt x="37" y="48"/>
                </a:cubicBezTo>
                <a:cubicBezTo>
                  <a:pt x="25" y="49"/>
                  <a:pt x="25" y="49"/>
                  <a:pt x="25" y="49"/>
                </a:cubicBezTo>
                <a:cubicBezTo>
                  <a:pt x="22" y="43"/>
                  <a:pt x="22" y="43"/>
                  <a:pt x="22" y="43"/>
                </a:cubicBezTo>
                <a:cubicBezTo>
                  <a:pt x="27" y="33"/>
                  <a:pt x="27" y="33"/>
                  <a:pt x="27" y="33"/>
                </a:cubicBezTo>
                <a:cubicBezTo>
                  <a:pt x="16" y="34"/>
                  <a:pt x="16" y="34"/>
                  <a:pt x="16" y="34"/>
                </a:cubicBezTo>
                <a:cubicBezTo>
                  <a:pt x="11" y="28"/>
                  <a:pt x="11" y="28"/>
                  <a:pt x="11" y="28"/>
                </a:cubicBezTo>
                <a:cubicBezTo>
                  <a:pt x="16" y="18"/>
                  <a:pt x="16" y="18"/>
                  <a:pt x="1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0" y="11"/>
                  <a:pt x="0" y="11"/>
                  <a:pt x="0" y="11"/>
                </a:cubicBezTo>
                <a:cubicBezTo>
                  <a:pt x="15" y="0"/>
                  <a:pt x="36" y="4"/>
                  <a:pt x="47" y="20"/>
                </a:cubicBezTo>
                <a:close/>
              </a:path>
            </a:pathLst>
          </a:custGeom>
          <a:solidFill>
            <a:srgbClr val="AADB4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76" name="Freeform 30"/>
          <p:cNvSpPr>
            <a:spLocks noChangeArrowheads="1"/>
          </p:cNvSpPr>
          <p:nvPr/>
        </p:nvSpPr>
        <p:spPr bwMode="auto">
          <a:xfrm>
            <a:off x="11636375" y="5386388"/>
            <a:ext cx="334963" cy="382587"/>
          </a:xfrm>
          <a:custGeom>
            <a:avLst/>
            <a:gdLst>
              <a:gd name="T0" fmla="*/ 2147483647 w 58"/>
              <a:gd name="T1" fmla="*/ 2147483647 h 66"/>
              <a:gd name="T2" fmla="*/ 2147483647 w 58"/>
              <a:gd name="T3" fmla="*/ 2147483647 h 66"/>
              <a:gd name="T4" fmla="*/ 2147483647 w 58"/>
              <a:gd name="T5" fmla="*/ 2147483647 h 66"/>
              <a:gd name="T6" fmla="*/ 2147483647 w 58"/>
              <a:gd name="T7" fmla="*/ 2147483647 h 66"/>
              <a:gd name="T8" fmla="*/ 2147483647 w 58"/>
              <a:gd name="T9" fmla="*/ 2147483647 h 66"/>
              <a:gd name="T10" fmla="*/ 2147483647 w 58"/>
              <a:gd name="T11" fmla="*/ 2147483647 h 66"/>
              <a:gd name="T12" fmla="*/ 2147483647 w 58"/>
              <a:gd name="T13" fmla="*/ 2147483647 h 66"/>
              <a:gd name="T14" fmla="*/ 2147483647 w 58"/>
              <a:gd name="T15" fmla="*/ 2147483647 h 66"/>
              <a:gd name="T16" fmla="*/ 2147483647 w 58"/>
              <a:gd name="T17" fmla="*/ 2147483647 h 66"/>
              <a:gd name="T18" fmla="*/ 2147483647 w 58"/>
              <a:gd name="T19" fmla="*/ 2147483647 h 66"/>
              <a:gd name="T20" fmla="*/ 2147483647 w 58"/>
              <a:gd name="T21" fmla="*/ 2147483647 h 66"/>
              <a:gd name="T22" fmla="*/ 2147483647 w 58"/>
              <a:gd name="T23" fmla="*/ 2147483647 h 66"/>
              <a:gd name="T24" fmla="*/ 2147483647 w 58"/>
              <a:gd name="T25" fmla="*/ 2147483647 h 6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58"/>
              <a:gd name="T40" fmla="*/ 0 h 66"/>
              <a:gd name="T41" fmla="*/ 58 w 58"/>
              <a:gd name="T42" fmla="*/ 66 h 6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58" h="66">
                <a:moveTo>
                  <a:pt x="11" y="20"/>
                </a:moveTo>
                <a:cubicBezTo>
                  <a:pt x="0" y="35"/>
                  <a:pt x="4" y="56"/>
                  <a:pt x="20" y="66"/>
                </a:cubicBezTo>
                <a:cubicBezTo>
                  <a:pt x="26" y="58"/>
                  <a:pt x="26" y="58"/>
                  <a:pt x="26" y="58"/>
                </a:cubicBezTo>
                <a:cubicBezTo>
                  <a:pt x="21" y="48"/>
                  <a:pt x="21" y="48"/>
                  <a:pt x="21" y="48"/>
                </a:cubicBezTo>
                <a:cubicBezTo>
                  <a:pt x="32" y="49"/>
                  <a:pt x="32" y="49"/>
                  <a:pt x="32" y="49"/>
                </a:cubicBezTo>
                <a:cubicBezTo>
                  <a:pt x="36" y="43"/>
                  <a:pt x="36" y="43"/>
                  <a:pt x="36" y="43"/>
                </a:cubicBezTo>
                <a:cubicBezTo>
                  <a:pt x="31" y="33"/>
                  <a:pt x="31" y="33"/>
                  <a:pt x="31" y="33"/>
                </a:cubicBezTo>
                <a:cubicBezTo>
                  <a:pt x="42" y="34"/>
                  <a:pt x="42" y="34"/>
                  <a:pt x="42" y="34"/>
                </a:cubicBezTo>
                <a:cubicBezTo>
                  <a:pt x="46" y="28"/>
                  <a:pt x="46" y="28"/>
                  <a:pt x="46" y="28"/>
                </a:cubicBezTo>
                <a:cubicBezTo>
                  <a:pt x="41" y="18"/>
                  <a:pt x="41" y="18"/>
                  <a:pt x="41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8" y="11"/>
                  <a:pt x="58" y="11"/>
                  <a:pt x="58" y="11"/>
                </a:cubicBezTo>
                <a:cubicBezTo>
                  <a:pt x="42" y="0"/>
                  <a:pt x="21" y="4"/>
                  <a:pt x="11" y="20"/>
                </a:cubicBezTo>
                <a:close/>
              </a:path>
            </a:pathLst>
          </a:custGeom>
          <a:solidFill>
            <a:srgbClr val="AADB4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77" name="Oval 31"/>
          <p:cNvSpPr>
            <a:spLocks noChangeArrowheads="1"/>
          </p:cNvSpPr>
          <p:nvPr/>
        </p:nvSpPr>
        <p:spPr bwMode="auto">
          <a:xfrm>
            <a:off x="11684000" y="5703888"/>
            <a:ext cx="120650" cy="122237"/>
          </a:xfrm>
          <a:prstGeom prst="ellipse">
            <a:avLst/>
          </a:prstGeom>
          <a:solidFill>
            <a:srgbClr val="6E584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78" name="Oval 32"/>
          <p:cNvSpPr>
            <a:spLocks noChangeArrowheads="1"/>
          </p:cNvSpPr>
          <p:nvPr/>
        </p:nvSpPr>
        <p:spPr bwMode="auto">
          <a:xfrm>
            <a:off x="11555413" y="5703888"/>
            <a:ext cx="128587" cy="122237"/>
          </a:xfrm>
          <a:prstGeom prst="ellipse">
            <a:avLst/>
          </a:prstGeom>
          <a:solidFill>
            <a:srgbClr val="6E584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79" name="Oval 33"/>
          <p:cNvSpPr>
            <a:spLocks noChangeArrowheads="1"/>
          </p:cNvSpPr>
          <p:nvPr/>
        </p:nvSpPr>
        <p:spPr bwMode="auto">
          <a:xfrm>
            <a:off x="11625263" y="5640388"/>
            <a:ext cx="122237" cy="122237"/>
          </a:xfrm>
          <a:prstGeom prst="ellipse">
            <a:avLst/>
          </a:prstGeom>
          <a:solidFill>
            <a:srgbClr val="B06F3B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80" name="Rectangle 143"/>
          <p:cNvSpPr>
            <a:spLocks noChangeArrowheads="1"/>
          </p:cNvSpPr>
          <p:nvPr/>
        </p:nvSpPr>
        <p:spPr bwMode="auto">
          <a:xfrm>
            <a:off x="11336338" y="6005513"/>
            <a:ext cx="63500" cy="369887"/>
          </a:xfrm>
          <a:prstGeom prst="rect">
            <a:avLst/>
          </a:prstGeom>
          <a:solidFill>
            <a:srgbClr val="FFA4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81" name="Rectangle 144"/>
          <p:cNvSpPr>
            <a:spLocks noChangeArrowheads="1"/>
          </p:cNvSpPr>
          <p:nvPr/>
        </p:nvSpPr>
        <p:spPr bwMode="auto">
          <a:xfrm>
            <a:off x="11318875" y="6080125"/>
            <a:ext cx="98425" cy="41275"/>
          </a:xfrm>
          <a:prstGeom prst="rect">
            <a:avLst/>
          </a:prstGeom>
          <a:solidFill>
            <a:srgbClr val="E085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82" name="Rectangle 145"/>
          <p:cNvSpPr>
            <a:spLocks noChangeArrowheads="1"/>
          </p:cNvSpPr>
          <p:nvPr/>
        </p:nvSpPr>
        <p:spPr bwMode="auto">
          <a:xfrm>
            <a:off x="11318875" y="6184900"/>
            <a:ext cx="98425" cy="41275"/>
          </a:xfrm>
          <a:prstGeom prst="rect">
            <a:avLst/>
          </a:prstGeom>
          <a:solidFill>
            <a:srgbClr val="E085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83" name="Rectangle 146"/>
          <p:cNvSpPr>
            <a:spLocks noChangeArrowheads="1"/>
          </p:cNvSpPr>
          <p:nvPr/>
        </p:nvSpPr>
        <p:spPr bwMode="auto">
          <a:xfrm>
            <a:off x="11318875" y="6276975"/>
            <a:ext cx="98425" cy="41275"/>
          </a:xfrm>
          <a:prstGeom prst="rect">
            <a:avLst/>
          </a:prstGeom>
          <a:solidFill>
            <a:srgbClr val="E085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84" name="Freeform 147"/>
          <p:cNvSpPr>
            <a:spLocks noChangeArrowheads="1"/>
          </p:cNvSpPr>
          <p:nvPr/>
        </p:nvSpPr>
        <p:spPr bwMode="auto">
          <a:xfrm>
            <a:off x="11399838" y="5911850"/>
            <a:ext cx="230187" cy="117475"/>
          </a:xfrm>
          <a:custGeom>
            <a:avLst/>
            <a:gdLst>
              <a:gd name="T0" fmla="*/ 2147483647 w 40"/>
              <a:gd name="T1" fmla="*/ 0 h 20"/>
              <a:gd name="T2" fmla="*/ 2147483647 w 40"/>
              <a:gd name="T3" fmla="*/ 2147483647 h 20"/>
              <a:gd name="T4" fmla="*/ 2147483647 w 40"/>
              <a:gd name="T5" fmla="*/ 2147483647 h 20"/>
              <a:gd name="T6" fmla="*/ 2147483647 w 40"/>
              <a:gd name="T7" fmla="*/ 2147483647 h 20"/>
              <a:gd name="T8" fmla="*/ 2147483647 w 40"/>
              <a:gd name="T9" fmla="*/ 2147483647 h 20"/>
              <a:gd name="T10" fmla="*/ 2147483647 w 40"/>
              <a:gd name="T11" fmla="*/ 2147483647 h 20"/>
              <a:gd name="T12" fmla="*/ 2147483647 w 40"/>
              <a:gd name="T13" fmla="*/ 2147483647 h 20"/>
              <a:gd name="T14" fmla="*/ 2147483647 w 40"/>
              <a:gd name="T15" fmla="*/ 2147483647 h 20"/>
              <a:gd name="T16" fmla="*/ 2147483647 w 40"/>
              <a:gd name="T17" fmla="*/ 2147483647 h 20"/>
              <a:gd name="T18" fmla="*/ 2147483647 w 40"/>
              <a:gd name="T19" fmla="*/ 2147483647 h 20"/>
              <a:gd name="T20" fmla="*/ 2147483647 w 40"/>
              <a:gd name="T21" fmla="*/ 2147483647 h 20"/>
              <a:gd name="T22" fmla="*/ 0 w 40"/>
              <a:gd name="T23" fmla="*/ 2147483647 h 20"/>
              <a:gd name="T24" fmla="*/ 2147483647 w 40"/>
              <a:gd name="T25" fmla="*/ 0 h 2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"/>
              <a:gd name="T40" fmla="*/ 0 h 20"/>
              <a:gd name="T41" fmla="*/ 40 w 40"/>
              <a:gd name="T42" fmla="*/ 20 h 2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" h="20">
                <a:moveTo>
                  <a:pt x="20" y="0"/>
                </a:moveTo>
                <a:cubicBezTo>
                  <a:pt x="31" y="0"/>
                  <a:pt x="40" y="9"/>
                  <a:pt x="40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0" y="14"/>
                  <a:pt x="20" y="14"/>
                  <a:pt x="20" y="14"/>
                </a:cubicBezTo>
                <a:cubicBezTo>
                  <a:pt x="17" y="20"/>
                  <a:pt x="17" y="20"/>
                  <a:pt x="17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9" y="14"/>
                  <a:pt x="9" y="14"/>
                  <a:pt x="9" y="14"/>
                </a:cubicBezTo>
                <a:cubicBezTo>
                  <a:pt x="6" y="20"/>
                  <a:pt x="6" y="20"/>
                  <a:pt x="6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lose/>
              </a:path>
            </a:pathLst>
          </a:custGeom>
          <a:solidFill>
            <a:srgbClr val="00B76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85" name="Freeform 148"/>
          <p:cNvSpPr>
            <a:spLocks noChangeArrowheads="1"/>
          </p:cNvSpPr>
          <p:nvPr/>
        </p:nvSpPr>
        <p:spPr bwMode="auto">
          <a:xfrm>
            <a:off x="11106150" y="5911850"/>
            <a:ext cx="230188" cy="117475"/>
          </a:xfrm>
          <a:custGeom>
            <a:avLst/>
            <a:gdLst>
              <a:gd name="T0" fmla="*/ 2147483647 w 40"/>
              <a:gd name="T1" fmla="*/ 0 h 20"/>
              <a:gd name="T2" fmla="*/ 2147483647 w 40"/>
              <a:gd name="T3" fmla="*/ 2147483647 h 20"/>
              <a:gd name="T4" fmla="*/ 2147483647 w 40"/>
              <a:gd name="T5" fmla="*/ 2147483647 h 20"/>
              <a:gd name="T6" fmla="*/ 2147483647 w 40"/>
              <a:gd name="T7" fmla="*/ 2147483647 h 20"/>
              <a:gd name="T8" fmla="*/ 2147483647 w 40"/>
              <a:gd name="T9" fmla="*/ 2147483647 h 20"/>
              <a:gd name="T10" fmla="*/ 2147483647 w 40"/>
              <a:gd name="T11" fmla="*/ 2147483647 h 20"/>
              <a:gd name="T12" fmla="*/ 2147483647 w 40"/>
              <a:gd name="T13" fmla="*/ 2147483647 h 20"/>
              <a:gd name="T14" fmla="*/ 2147483647 w 40"/>
              <a:gd name="T15" fmla="*/ 2147483647 h 20"/>
              <a:gd name="T16" fmla="*/ 2147483647 w 40"/>
              <a:gd name="T17" fmla="*/ 2147483647 h 20"/>
              <a:gd name="T18" fmla="*/ 2147483647 w 40"/>
              <a:gd name="T19" fmla="*/ 2147483647 h 20"/>
              <a:gd name="T20" fmla="*/ 2147483647 w 40"/>
              <a:gd name="T21" fmla="*/ 2147483647 h 20"/>
              <a:gd name="T22" fmla="*/ 0 w 40"/>
              <a:gd name="T23" fmla="*/ 2147483647 h 20"/>
              <a:gd name="T24" fmla="*/ 2147483647 w 40"/>
              <a:gd name="T25" fmla="*/ 0 h 2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"/>
              <a:gd name="T40" fmla="*/ 0 h 20"/>
              <a:gd name="T41" fmla="*/ 40 w 40"/>
              <a:gd name="T42" fmla="*/ 20 h 2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" h="20">
                <a:moveTo>
                  <a:pt x="20" y="0"/>
                </a:moveTo>
                <a:cubicBezTo>
                  <a:pt x="31" y="0"/>
                  <a:pt x="40" y="9"/>
                  <a:pt x="40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0" y="14"/>
                  <a:pt x="20" y="14"/>
                  <a:pt x="20" y="14"/>
                </a:cubicBezTo>
                <a:cubicBezTo>
                  <a:pt x="16" y="20"/>
                  <a:pt x="16" y="20"/>
                  <a:pt x="16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9" y="14"/>
                  <a:pt x="9" y="14"/>
                  <a:pt x="9" y="14"/>
                </a:cubicBezTo>
                <a:cubicBezTo>
                  <a:pt x="5" y="20"/>
                  <a:pt x="5" y="20"/>
                  <a:pt x="5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lose/>
              </a:path>
            </a:pathLst>
          </a:custGeom>
          <a:solidFill>
            <a:srgbClr val="00B76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86" name="Freeform 149"/>
          <p:cNvSpPr>
            <a:spLocks noChangeArrowheads="1"/>
          </p:cNvSpPr>
          <p:nvPr/>
        </p:nvSpPr>
        <p:spPr bwMode="auto">
          <a:xfrm>
            <a:off x="11204575" y="5795963"/>
            <a:ext cx="195263" cy="227012"/>
          </a:xfrm>
          <a:custGeom>
            <a:avLst/>
            <a:gdLst>
              <a:gd name="T0" fmla="*/ 2147483647 w 34"/>
              <a:gd name="T1" fmla="*/ 2147483647 h 39"/>
              <a:gd name="T2" fmla="*/ 2147483647 w 34"/>
              <a:gd name="T3" fmla="*/ 2147483647 h 39"/>
              <a:gd name="T4" fmla="*/ 2147483647 w 34"/>
              <a:gd name="T5" fmla="*/ 2147483647 h 39"/>
              <a:gd name="T6" fmla="*/ 2147483647 w 34"/>
              <a:gd name="T7" fmla="*/ 2147483647 h 39"/>
              <a:gd name="T8" fmla="*/ 2147483647 w 34"/>
              <a:gd name="T9" fmla="*/ 2147483647 h 39"/>
              <a:gd name="T10" fmla="*/ 2147483647 w 34"/>
              <a:gd name="T11" fmla="*/ 2147483647 h 39"/>
              <a:gd name="T12" fmla="*/ 2147483647 w 34"/>
              <a:gd name="T13" fmla="*/ 2147483647 h 39"/>
              <a:gd name="T14" fmla="*/ 2147483647 w 34"/>
              <a:gd name="T15" fmla="*/ 2147483647 h 39"/>
              <a:gd name="T16" fmla="*/ 2147483647 w 34"/>
              <a:gd name="T17" fmla="*/ 2147483647 h 39"/>
              <a:gd name="T18" fmla="*/ 2147483647 w 34"/>
              <a:gd name="T19" fmla="*/ 2147483647 h 39"/>
              <a:gd name="T20" fmla="*/ 2147483647 w 34"/>
              <a:gd name="T21" fmla="*/ 2147483647 h 39"/>
              <a:gd name="T22" fmla="*/ 0 w 34"/>
              <a:gd name="T23" fmla="*/ 2147483647 h 39"/>
              <a:gd name="T24" fmla="*/ 2147483647 w 34"/>
              <a:gd name="T25" fmla="*/ 2147483647 h 3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4"/>
              <a:gd name="T40" fmla="*/ 0 h 39"/>
              <a:gd name="T41" fmla="*/ 34 w 34"/>
              <a:gd name="T42" fmla="*/ 39 h 3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4" h="39">
                <a:moveTo>
                  <a:pt x="28" y="12"/>
                </a:moveTo>
                <a:cubicBezTo>
                  <a:pt x="34" y="21"/>
                  <a:pt x="32" y="33"/>
                  <a:pt x="23" y="39"/>
                </a:cubicBezTo>
                <a:cubicBezTo>
                  <a:pt x="19" y="34"/>
                  <a:pt x="19" y="34"/>
                  <a:pt x="19" y="34"/>
                </a:cubicBezTo>
                <a:cubicBezTo>
                  <a:pt x="22" y="28"/>
                  <a:pt x="22" y="28"/>
                  <a:pt x="22" y="28"/>
                </a:cubicBezTo>
                <a:cubicBezTo>
                  <a:pt x="15" y="29"/>
                  <a:pt x="15" y="29"/>
                  <a:pt x="15" y="29"/>
                </a:cubicBezTo>
                <a:cubicBezTo>
                  <a:pt x="13" y="26"/>
                  <a:pt x="13" y="26"/>
                  <a:pt x="13" y="26"/>
                </a:cubicBezTo>
                <a:cubicBezTo>
                  <a:pt x="16" y="20"/>
                  <a:pt x="16" y="20"/>
                  <a:pt x="16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7" y="16"/>
                  <a:pt x="7" y="16"/>
                  <a:pt x="7" y="16"/>
                </a:cubicBezTo>
                <a:cubicBezTo>
                  <a:pt x="10" y="11"/>
                  <a:pt x="10" y="11"/>
                  <a:pt x="10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0" y="6"/>
                  <a:pt x="0" y="6"/>
                  <a:pt x="0" y="6"/>
                </a:cubicBezTo>
                <a:cubicBezTo>
                  <a:pt x="9" y="0"/>
                  <a:pt x="22" y="3"/>
                  <a:pt x="28" y="12"/>
                </a:cubicBezTo>
                <a:close/>
              </a:path>
            </a:pathLst>
          </a:custGeom>
          <a:solidFill>
            <a:srgbClr val="AADB4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87" name="Freeform 150"/>
          <p:cNvSpPr>
            <a:spLocks noChangeArrowheads="1"/>
          </p:cNvSpPr>
          <p:nvPr/>
        </p:nvSpPr>
        <p:spPr bwMode="auto">
          <a:xfrm>
            <a:off x="11342688" y="5795963"/>
            <a:ext cx="192087" cy="227012"/>
          </a:xfrm>
          <a:custGeom>
            <a:avLst/>
            <a:gdLst>
              <a:gd name="T0" fmla="*/ 2147483647 w 33"/>
              <a:gd name="T1" fmla="*/ 2147483647 h 39"/>
              <a:gd name="T2" fmla="*/ 2147483647 w 33"/>
              <a:gd name="T3" fmla="*/ 2147483647 h 39"/>
              <a:gd name="T4" fmla="*/ 2147483647 w 33"/>
              <a:gd name="T5" fmla="*/ 2147483647 h 39"/>
              <a:gd name="T6" fmla="*/ 2147483647 w 33"/>
              <a:gd name="T7" fmla="*/ 2147483647 h 39"/>
              <a:gd name="T8" fmla="*/ 2147483647 w 33"/>
              <a:gd name="T9" fmla="*/ 2147483647 h 39"/>
              <a:gd name="T10" fmla="*/ 2147483647 w 33"/>
              <a:gd name="T11" fmla="*/ 2147483647 h 39"/>
              <a:gd name="T12" fmla="*/ 2147483647 w 33"/>
              <a:gd name="T13" fmla="*/ 2147483647 h 39"/>
              <a:gd name="T14" fmla="*/ 2147483647 w 33"/>
              <a:gd name="T15" fmla="*/ 2147483647 h 39"/>
              <a:gd name="T16" fmla="*/ 2147483647 w 33"/>
              <a:gd name="T17" fmla="*/ 2147483647 h 39"/>
              <a:gd name="T18" fmla="*/ 2147483647 w 33"/>
              <a:gd name="T19" fmla="*/ 2147483647 h 39"/>
              <a:gd name="T20" fmla="*/ 2147483647 w 33"/>
              <a:gd name="T21" fmla="*/ 2147483647 h 39"/>
              <a:gd name="T22" fmla="*/ 2147483647 w 33"/>
              <a:gd name="T23" fmla="*/ 2147483647 h 39"/>
              <a:gd name="T24" fmla="*/ 2147483647 w 33"/>
              <a:gd name="T25" fmla="*/ 2147483647 h 3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3"/>
              <a:gd name="T40" fmla="*/ 0 h 39"/>
              <a:gd name="T41" fmla="*/ 33 w 33"/>
              <a:gd name="T42" fmla="*/ 39 h 3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3" h="39">
                <a:moveTo>
                  <a:pt x="6" y="12"/>
                </a:moveTo>
                <a:cubicBezTo>
                  <a:pt x="0" y="21"/>
                  <a:pt x="2" y="33"/>
                  <a:pt x="11" y="39"/>
                </a:cubicBezTo>
                <a:cubicBezTo>
                  <a:pt x="14" y="34"/>
                  <a:pt x="14" y="34"/>
                  <a:pt x="14" y="34"/>
                </a:cubicBezTo>
                <a:cubicBezTo>
                  <a:pt x="12" y="28"/>
                  <a:pt x="12" y="28"/>
                  <a:pt x="12" y="28"/>
                </a:cubicBezTo>
                <a:cubicBezTo>
                  <a:pt x="18" y="29"/>
                  <a:pt x="18" y="29"/>
                  <a:pt x="18" y="29"/>
                </a:cubicBezTo>
                <a:cubicBezTo>
                  <a:pt x="20" y="26"/>
                  <a:pt x="20" y="26"/>
                  <a:pt x="20" y="26"/>
                </a:cubicBezTo>
                <a:cubicBezTo>
                  <a:pt x="18" y="20"/>
                  <a:pt x="18" y="20"/>
                  <a:pt x="18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7" y="16"/>
                  <a:pt x="27" y="16"/>
                  <a:pt x="27" y="16"/>
                </a:cubicBezTo>
                <a:cubicBezTo>
                  <a:pt x="24" y="11"/>
                  <a:pt x="24" y="11"/>
                  <a:pt x="24" y="11"/>
                </a:cubicBezTo>
                <a:cubicBezTo>
                  <a:pt x="30" y="11"/>
                  <a:pt x="30" y="11"/>
                  <a:pt x="30" y="11"/>
                </a:cubicBezTo>
                <a:cubicBezTo>
                  <a:pt x="33" y="6"/>
                  <a:pt x="33" y="6"/>
                  <a:pt x="33" y="6"/>
                </a:cubicBezTo>
                <a:cubicBezTo>
                  <a:pt x="24" y="0"/>
                  <a:pt x="12" y="3"/>
                  <a:pt x="6" y="12"/>
                </a:cubicBezTo>
                <a:close/>
              </a:path>
            </a:pathLst>
          </a:custGeom>
          <a:solidFill>
            <a:srgbClr val="AADB4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88" name="Oval 151"/>
          <p:cNvSpPr>
            <a:spLocks noChangeArrowheads="1"/>
          </p:cNvSpPr>
          <p:nvPr/>
        </p:nvSpPr>
        <p:spPr bwMode="auto">
          <a:xfrm>
            <a:off x="11366500" y="5981700"/>
            <a:ext cx="69850" cy="76200"/>
          </a:xfrm>
          <a:prstGeom prst="ellipse">
            <a:avLst/>
          </a:prstGeom>
          <a:solidFill>
            <a:srgbClr val="6E584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89" name="Oval 152"/>
          <p:cNvSpPr>
            <a:spLocks noChangeArrowheads="1"/>
          </p:cNvSpPr>
          <p:nvPr/>
        </p:nvSpPr>
        <p:spPr bwMode="auto">
          <a:xfrm>
            <a:off x="11290300" y="5981700"/>
            <a:ext cx="76200" cy="76200"/>
          </a:xfrm>
          <a:prstGeom prst="ellipse">
            <a:avLst/>
          </a:prstGeom>
          <a:solidFill>
            <a:srgbClr val="6E584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90" name="Oval 153"/>
          <p:cNvSpPr>
            <a:spLocks noChangeArrowheads="1"/>
          </p:cNvSpPr>
          <p:nvPr/>
        </p:nvSpPr>
        <p:spPr bwMode="auto">
          <a:xfrm>
            <a:off x="11331575" y="5946775"/>
            <a:ext cx="74613" cy="76200"/>
          </a:xfrm>
          <a:prstGeom prst="ellipse">
            <a:avLst/>
          </a:prstGeom>
          <a:solidFill>
            <a:srgbClr val="B06F3B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grpSp>
        <p:nvGrpSpPr>
          <p:cNvPr id="34891" name="组合 2"/>
          <p:cNvGrpSpPr>
            <a:grpSpLocks/>
          </p:cNvGrpSpPr>
          <p:nvPr/>
        </p:nvGrpSpPr>
        <p:grpSpPr bwMode="auto">
          <a:xfrm>
            <a:off x="201613" y="0"/>
            <a:ext cx="3921125" cy="1114425"/>
            <a:chOff x="299765" y="189409"/>
            <a:chExt cx="2789396" cy="1114425"/>
          </a:xfrm>
        </p:grpSpPr>
        <p:pic>
          <p:nvPicPr>
            <p:cNvPr id="34896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74530">
              <a:off x="299765" y="189409"/>
              <a:ext cx="1557338" cy="1114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0" name="矩形 86"/>
            <p:cNvSpPr>
              <a:spLocks noChangeArrowheads="1"/>
            </p:cNvSpPr>
            <p:nvPr/>
          </p:nvSpPr>
          <p:spPr bwMode="auto">
            <a:xfrm>
              <a:off x="532403" y="316409"/>
              <a:ext cx="2556758" cy="51911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spc="300" dirty="0">
                  <a:solidFill>
                    <a:prstClr val="white"/>
                  </a:solidFill>
                  <a:sym typeface="微软雅黑" panose="020B0503020204020204" charset="-122"/>
                </a:rPr>
                <a:t>课堂互动</a:t>
              </a:r>
              <a:endParaRPr lang="en-US" altLang="zh-CN" sz="2000" b="1" kern="0" dirty="0">
                <a:solidFill>
                  <a:prstClr val="white"/>
                </a:solidFill>
                <a:sym typeface="微软雅黑" panose="020B0503020204020204" charset="-122"/>
              </a:endParaRPr>
            </a:p>
          </p:txBody>
        </p:sp>
      </p:grpSp>
      <p:pic>
        <p:nvPicPr>
          <p:cNvPr id="34892" name="图片 1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25" y="47625"/>
            <a:ext cx="919163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628079" y="1182029"/>
            <a:ext cx="94436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2"/>
                </a:solidFill>
              </a:rPr>
              <a:t>听老师讲一讲，关于传统佳节的故事</a:t>
            </a:r>
            <a:r>
              <a:rPr lang="en-US" altLang="zh-CN" sz="4000" b="1" dirty="0" smtClean="0">
                <a:solidFill>
                  <a:schemeClr val="accent2"/>
                </a:solidFill>
              </a:rPr>
              <a:t>……</a:t>
            </a:r>
            <a:endParaRPr lang="zh-CN" altLang="en-US" sz="4000" b="1" dirty="0">
              <a:solidFill>
                <a:schemeClr val="accent2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34" y="2214375"/>
            <a:ext cx="3126154" cy="261815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350" y="2165497"/>
            <a:ext cx="3994858" cy="26670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544" y="2255884"/>
            <a:ext cx="3667912" cy="248625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65888" y="5254515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2060"/>
                </a:solidFill>
              </a:rPr>
              <a:t>牛郎织女</a:t>
            </a:r>
            <a:endParaRPr lang="zh-CN" altLang="en-US" sz="36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6898" y="5254515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2060"/>
                </a:solidFill>
              </a:rPr>
              <a:t>嫦娥奔月</a:t>
            </a:r>
            <a:endParaRPr lang="zh-CN" altLang="en-US" sz="3600" b="1" dirty="0">
              <a:solidFill>
                <a:srgbClr val="002060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747462" y="5255602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2060"/>
                </a:solidFill>
              </a:rPr>
              <a:t>屈原投江</a:t>
            </a:r>
            <a:endParaRPr lang="zh-CN" altLang="en-US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49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9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58"/>
          <p:cNvSpPr>
            <a:spLocks noChangeArrowheads="1"/>
          </p:cNvSpPr>
          <p:nvPr/>
        </p:nvSpPr>
        <p:spPr bwMode="auto">
          <a:xfrm>
            <a:off x="0" y="6338888"/>
            <a:ext cx="12192000" cy="519112"/>
          </a:xfrm>
          <a:prstGeom prst="rect">
            <a:avLst/>
          </a:prstGeom>
          <a:solidFill>
            <a:srgbClr val="70A30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18" name="Freeform 59"/>
          <p:cNvSpPr>
            <a:spLocks noChangeArrowheads="1"/>
          </p:cNvSpPr>
          <p:nvPr/>
        </p:nvSpPr>
        <p:spPr bwMode="auto">
          <a:xfrm>
            <a:off x="320675" y="6392863"/>
            <a:ext cx="4978400" cy="465137"/>
          </a:xfrm>
          <a:custGeom>
            <a:avLst/>
            <a:gdLst>
              <a:gd name="T0" fmla="*/ 2147483647 w 910"/>
              <a:gd name="T1" fmla="*/ 0 h 85"/>
              <a:gd name="T2" fmla="*/ 2147483647 w 910"/>
              <a:gd name="T3" fmla="*/ 0 h 85"/>
              <a:gd name="T4" fmla="*/ 2147483647 w 910"/>
              <a:gd name="T5" fmla="*/ 2147483647 h 85"/>
              <a:gd name="T6" fmla="*/ 2147483647 w 910"/>
              <a:gd name="T7" fmla="*/ 2147483647 h 85"/>
              <a:gd name="T8" fmla="*/ 2147483647 w 910"/>
              <a:gd name="T9" fmla="*/ 2147483647 h 85"/>
              <a:gd name="T10" fmla="*/ 2147483647 w 910"/>
              <a:gd name="T11" fmla="*/ 2147483647 h 85"/>
              <a:gd name="T12" fmla="*/ 0 w 910"/>
              <a:gd name="T13" fmla="*/ 2147483647 h 85"/>
              <a:gd name="T14" fmla="*/ 0 w 910"/>
              <a:gd name="T15" fmla="*/ 2147483647 h 85"/>
              <a:gd name="T16" fmla="*/ 2147483647 w 910"/>
              <a:gd name="T17" fmla="*/ 0 h 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10"/>
              <a:gd name="T28" fmla="*/ 0 h 85"/>
              <a:gd name="T29" fmla="*/ 910 w 910"/>
              <a:gd name="T30" fmla="*/ 85 h 8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10" h="85">
                <a:moveTo>
                  <a:pt x="42" y="0"/>
                </a:moveTo>
                <a:cubicBezTo>
                  <a:pt x="868" y="0"/>
                  <a:pt x="868" y="0"/>
                  <a:pt x="868" y="0"/>
                </a:cubicBezTo>
                <a:cubicBezTo>
                  <a:pt x="891" y="0"/>
                  <a:pt x="910" y="19"/>
                  <a:pt x="910" y="42"/>
                </a:cubicBezTo>
                <a:cubicBezTo>
                  <a:pt x="910" y="42"/>
                  <a:pt x="910" y="42"/>
                  <a:pt x="910" y="42"/>
                </a:cubicBezTo>
                <a:cubicBezTo>
                  <a:pt x="910" y="66"/>
                  <a:pt x="891" y="85"/>
                  <a:pt x="868" y="85"/>
                </a:cubicBezTo>
                <a:cubicBezTo>
                  <a:pt x="42" y="85"/>
                  <a:pt x="42" y="85"/>
                  <a:pt x="42" y="85"/>
                </a:cubicBezTo>
                <a:cubicBezTo>
                  <a:pt x="19" y="85"/>
                  <a:pt x="0" y="66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19" y="0"/>
                  <a:pt x="42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19" name="Freeform 60"/>
          <p:cNvSpPr>
            <a:spLocks noChangeArrowheads="1"/>
          </p:cNvSpPr>
          <p:nvPr/>
        </p:nvSpPr>
        <p:spPr bwMode="auto">
          <a:xfrm>
            <a:off x="5880100" y="6534150"/>
            <a:ext cx="1679575" cy="288925"/>
          </a:xfrm>
          <a:custGeom>
            <a:avLst/>
            <a:gdLst>
              <a:gd name="T0" fmla="*/ 2147483647 w 307"/>
              <a:gd name="T1" fmla="*/ 0 h 53"/>
              <a:gd name="T2" fmla="*/ 2147483647 w 307"/>
              <a:gd name="T3" fmla="*/ 0 h 53"/>
              <a:gd name="T4" fmla="*/ 2147483647 w 307"/>
              <a:gd name="T5" fmla="*/ 2147483647 h 53"/>
              <a:gd name="T6" fmla="*/ 2147483647 w 307"/>
              <a:gd name="T7" fmla="*/ 2147483647 h 53"/>
              <a:gd name="T8" fmla="*/ 2147483647 w 307"/>
              <a:gd name="T9" fmla="*/ 2147483647 h 53"/>
              <a:gd name="T10" fmla="*/ 2147483647 w 307"/>
              <a:gd name="T11" fmla="*/ 2147483647 h 53"/>
              <a:gd name="T12" fmla="*/ 0 w 307"/>
              <a:gd name="T13" fmla="*/ 2147483647 h 53"/>
              <a:gd name="T14" fmla="*/ 0 w 307"/>
              <a:gd name="T15" fmla="*/ 2147483647 h 53"/>
              <a:gd name="T16" fmla="*/ 2147483647 w 307"/>
              <a:gd name="T17" fmla="*/ 0 h 5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07"/>
              <a:gd name="T28" fmla="*/ 0 h 53"/>
              <a:gd name="T29" fmla="*/ 307 w 307"/>
              <a:gd name="T30" fmla="*/ 53 h 5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07" h="53">
                <a:moveTo>
                  <a:pt x="27" y="0"/>
                </a:moveTo>
                <a:cubicBezTo>
                  <a:pt x="281" y="0"/>
                  <a:pt x="281" y="0"/>
                  <a:pt x="281" y="0"/>
                </a:cubicBezTo>
                <a:cubicBezTo>
                  <a:pt x="295" y="0"/>
                  <a:pt x="307" y="12"/>
                  <a:pt x="307" y="26"/>
                </a:cubicBezTo>
                <a:cubicBezTo>
                  <a:pt x="307" y="26"/>
                  <a:pt x="307" y="26"/>
                  <a:pt x="307" y="26"/>
                </a:cubicBezTo>
                <a:cubicBezTo>
                  <a:pt x="307" y="41"/>
                  <a:pt x="295" y="53"/>
                  <a:pt x="28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0" name="Freeform 61"/>
          <p:cNvSpPr>
            <a:spLocks noChangeArrowheads="1"/>
          </p:cNvSpPr>
          <p:nvPr/>
        </p:nvSpPr>
        <p:spPr bwMode="auto">
          <a:xfrm>
            <a:off x="6878638" y="6453188"/>
            <a:ext cx="5292725" cy="414337"/>
          </a:xfrm>
          <a:custGeom>
            <a:avLst/>
            <a:gdLst>
              <a:gd name="T0" fmla="*/ 2147483647 w 968"/>
              <a:gd name="T1" fmla="*/ 0 h 76"/>
              <a:gd name="T2" fmla="*/ 2147483647 w 968"/>
              <a:gd name="T3" fmla="*/ 0 h 76"/>
              <a:gd name="T4" fmla="*/ 2147483647 w 968"/>
              <a:gd name="T5" fmla="*/ 2147483647 h 76"/>
              <a:gd name="T6" fmla="*/ 2147483647 w 968"/>
              <a:gd name="T7" fmla="*/ 2147483647 h 76"/>
              <a:gd name="T8" fmla="*/ 0 w 968"/>
              <a:gd name="T9" fmla="*/ 2147483647 h 76"/>
              <a:gd name="T10" fmla="*/ 0 w 968"/>
              <a:gd name="T11" fmla="*/ 2147483647 h 76"/>
              <a:gd name="T12" fmla="*/ 2147483647 w 968"/>
              <a:gd name="T13" fmla="*/ 0 h 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68"/>
              <a:gd name="T22" fmla="*/ 0 h 76"/>
              <a:gd name="T23" fmla="*/ 968 w 968"/>
              <a:gd name="T24" fmla="*/ 76 h 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68" h="76">
                <a:moveTo>
                  <a:pt x="38" y="0"/>
                </a:moveTo>
                <a:cubicBezTo>
                  <a:pt x="968" y="0"/>
                  <a:pt x="968" y="0"/>
                  <a:pt x="968" y="0"/>
                </a:cubicBezTo>
                <a:cubicBezTo>
                  <a:pt x="968" y="76"/>
                  <a:pt x="968" y="76"/>
                  <a:pt x="968" y="76"/>
                </a:cubicBezTo>
                <a:cubicBezTo>
                  <a:pt x="38" y="76"/>
                  <a:pt x="38" y="76"/>
                  <a:pt x="38" y="76"/>
                </a:cubicBezTo>
                <a:cubicBezTo>
                  <a:pt x="17" y="76"/>
                  <a:pt x="0" y="59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17"/>
                  <a:pt x="17" y="0"/>
                  <a:pt x="38" y="0"/>
                </a:cubicBezTo>
                <a:close/>
              </a:path>
            </a:pathLst>
          </a:custGeom>
          <a:solidFill>
            <a:srgbClr val="5B8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1" name="Freeform 62"/>
          <p:cNvSpPr>
            <a:spLocks noChangeArrowheads="1"/>
          </p:cNvSpPr>
          <p:nvPr/>
        </p:nvSpPr>
        <p:spPr bwMode="auto">
          <a:xfrm>
            <a:off x="0" y="6443663"/>
            <a:ext cx="268288" cy="414337"/>
          </a:xfrm>
          <a:custGeom>
            <a:avLst/>
            <a:gdLst>
              <a:gd name="T0" fmla="*/ 0 w 49"/>
              <a:gd name="T1" fmla="*/ 0 h 76"/>
              <a:gd name="T2" fmla="*/ 2147483647 w 49"/>
              <a:gd name="T3" fmla="*/ 0 h 76"/>
              <a:gd name="T4" fmla="*/ 2147483647 w 49"/>
              <a:gd name="T5" fmla="*/ 2147483647 h 76"/>
              <a:gd name="T6" fmla="*/ 2147483647 w 49"/>
              <a:gd name="T7" fmla="*/ 2147483647 h 76"/>
              <a:gd name="T8" fmla="*/ 2147483647 w 49"/>
              <a:gd name="T9" fmla="*/ 2147483647 h 76"/>
              <a:gd name="T10" fmla="*/ 0 w 49"/>
              <a:gd name="T11" fmla="*/ 2147483647 h 76"/>
              <a:gd name="T12" fmla="*/ 0 w 49"/>
              <a:gd name="T13" fmla="*/ 0 h 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9"/>
              <a:gd name="T22" fmla="*/ 0 h 76"/>
              <a:gd name="T23" fmla="*/ 49 w 49"/>
              <a:gd name="T24" fmla="*/ 76 h 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9" h="76">
                <a:moveTo>
                  <a:pt x="0" y="0"/>
                </a:moveTo>
                <a:cubicBezTo>
                  <a:pt x="12" y="0"/>
                  <a:pt x="12" y="0"/>
                  <a:pt x="12" y="0"/>
                </a:cubicBezTo>
                <a:cubicBezTo>
                  <a:pt x="33" y="0"/>
                  <a:pt x="49" y="17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59"/>
                  <a:pt x="33" y="76"/>
                  <a:pt x="12" y="76"/>
                </a:cubicBezTo>
                <a:cubicBezTo>
                  <a:pt x="0" y="76"/>
                  <a:pt x="0" y="76"/>
                  <a:pt x="0" y="76"/>
                </a:cubicBezTo>
                <a:lnTo>
                  <a:pt x="0" y="0"/>
                </a:lnTo>
                <a:close/>
              </a:path>
            </a:pathLst>
          </a:custGeom>
          <a:solidFill>
            <a:srgbClr val="5B8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2" name="Freeform 63"/>
          <p:cNvSpPr>
            <a:spLocks noChangeArrowheads="1"/>
          </p:cNvSpPr>
          <p:nvPr/>
        </p:nvSpPr>
        <p:spPr bwMode="auto">
          <a:xfrm>
            <a:off x="889000" y="6453188"/>
            <a:ext cx="5965825" cy="414337"/>
          </a:xfrm>
          <a:custGeom>
            <a:avLst/>
            <a:gdLst>
              <a:gd name="T0" fmla="*/ 2147483647 w 1091"/>
              <a:gd name="T1" fmla="*/ 0 h 76"/>
              <a:gd name="T2" fmla="*/ 2147483647 w 1091"/>
              <a:gd name="T3" fmla="*/ 0 h 76"/>
              <a:gd name="T4" fmla="*/ 2147483647 w 1091"/>
              <a:gd name="T5" fmla="*/ 2147483647 h 76"/>
              <a:gd name="T6" fmla="*/ 2147483647 w 1091"/>
              <a:gd name="T7" fmla="*/ 2147483647 h 76"/>
              <a:gd name="T8" fmla="*/ 2147483647 w 1091"/>
              <a:gd name="T9" fmla="*/ 2147483647 h 76"/>
              <a:gd name="T10" fmla="*/ 2147483647 w 1091"/>
              <a:gd name="T11" fmla="*/ 2147483647 h 76"/>
              <a:gd name="T12" fmla="*/ 0 w 1091"/>
              <a:gd name="T13" fmla="*/ 2147483647 h 76"/>
              <a:gd name="T14" fmla="*/ 0 w 1091"/>
              <a:gd name="T15" fmla="*/ 2147483647 h 76"/>
              <a:gd name="T16" fmla="*/ 2147483647 w 1091"/>
              <a:gd name="T17" fmla="*/ 0 h 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91"/>
              <a:gd name="T28" fmla="*/ 0 h 76"/>
              <a:gd name="T29" fmla="*/ 1091 w 1091"/>
              <a:gd name="T30" fmla="*/ 76 h 7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91" h="76">
                <a:moveTo>
                  <a:pt x="38" y="0"/>
                </a:moveTo>
                <a:cubicBezTo>
                  <a:pt x="1054" y="0"/>
                  <a:pt x="1054" y="0"/>
                  <a:pt x="1054" y="0"/>
                </a:cubicBezTo>
                <a:cubicBezTo>
                  <a:pt x="1074" y="0"/>
                  <a:pt x="1091" y="17"/>
                  <a:pt x="1091" y="38"/>
                </a:cubicBezTo>
                <a:cubicBezTo>
                  <a:pt x="1091" y="38"/>
                  <a:pt x="1091" y="38"/>
                  <a:pt x="1091" y="38"/>
                </a:cubicBezTo>
                <a:cubicBezTo>
                  <a:pt x="1091" y="59"/>
                  <a:pt x="1074" y="76"/>
                  <a:pt x="1054" y="76"/>
                </a:cubicBezTo>
                <a:cubicBezTo>
                  <a:pt x="38" y="76"/>
                  <a:pt x="38" y="76"/>
                  <a:pt x="38" y="76"/>
                </a:cubicBezTo>
                <a:cubicBezTo>
                  <a:pt x="17" y="76"/>
                  <a:pt x="0" y="59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17"/>
                  <a:pt x="17" y="0"/>
                  <a:pt x="38" y="0"/>
                </a:cubicBezTo>
                <a:close/>
              </a:path>
            </a:pathLst>
          </a:custGeom>
          <a:solidFill>
            <a:srgbClr val="5B8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3" name="Freeform 251"/>
          <p:cNvSpPr>
            <a:spLocks noChangeArrowheads="1"/>
          </p:cNvSpPr>
          <p:nvPr/>
        </p:nvSpPr>
        <p:spPr bwMode="auto">
          <a:xfrm>
            <a:off x="2895600" y="6502400"/>
            <a:ext cx="92075" cy="258763"/>
          </a:xfrm>
          <a:custGeom>
            <a:avLst/>
            <a:gdLst>
              <a:gd name="T0" fmla="*/ 2147483647 w 17"/>
              <a:gd name="T1" fmla="*/ 0 h 47"/>
              <a:gd name="T2" fmla="*/ 2147483647 w 17"/>
              <a:gd name="T3" fmla="*/ 2147483647 h 47"/>
              <a:gd name="T4" fmla="*/ 2147483647 w 17"/>
              <a:gd name="T5" fmla="*/ 2147483647 h 47"/>
              <a:gd name="T6" fmla="*/ 0 w 17"/>
              <a:gd name="T7" fmla="*/ 2147483647 h 47"/>
              <a:gd name="T8" fmla="*/ 2147483647 w 17"/>
              <a:gd name="T9" fmla="*/ 0 h 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"/>
              <a:gd name="T16" fmla="*/ 0 h 47"/>
              <a:gd name="T17" fmla="*/ 17 w 17"/>
              <a:gd name="T18" fmla="*/ 47 h 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" h="47">
                <a:moveTo>
                  <a:pt x="8" y="0"/>
                </a:moveTo>
                <a:cubicBezTo>
                  <a:pt x="14" y="6"/>
                  <a:pt x="17" y="14"/>
                  <a:pt x="17" y="24"/>
                </a:cubicBezTo>
                <a:cubicBezTo>
                  <a:pt x="17" y="33"/>
                  <a:pt x="14" y="41"/>
                  <a:pt x="8" y="47"/>
                </a:cubicBezTo>
                <a:cubicBezTo>
                  <a:pt x="3" y="41"/>
                  <a:pt x="0" y="33"/>
                  <a:pt x="0" y="24"/>
                </a:cubicBezTo>
                <a:cubicBezTo>
                  <a:pt x="0" y="14"/>
                  <a:pt x="3" y="6"/>
                  <a:pt x="8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4" name="Freeform 252"/>
          <p:cNvSpPr>
            <a:spLocks noChangeArrowheads="1"/>
          </p:cNvSpPr>
          <p:nvPr/>
        </p:nvSpPr>
        <p:spPr bwMode="auto">
          <a:xfrm>
            <a:off x="2759075" y="6580188"/>
            <a:ext cx="177800" cy="180975"/>
          </a:xfrm>
          <a:custGeom>
            <a:avLst/>
            <a:gdLst>
              <a:gd name="T0" fmla="*/ 0 w 33"/>
              <a:gd name="T1" fmla="*/ 0 h 33"/>
              <a:gd name="T2" fmla="*/ 2147483647 w 33"/>
              <a:gd name="T3" fmla="*/ 2147483647 h 33"/>
              <a:gd name="T4" fmla="*/ 2147483647 w 33"/>
              <a:gd name="T5" fmla="*/ 2147483647 h 33"/>
              <a:gd name="T6" fmla="*/ 2147483647 w 33"/>
              <a:gd name="T7" fmla="*/ 2147483647 h 33"/>
              <a:gd name="T8" fmla="*/ 0 w 33"/>
              <a:gd name="T9" fmla="*/ 0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3"/>
              <a:gd name="T17" fmla="*/ 33 w 33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3">
                <a:moveTo>
                  <a:pt x="0" y="0"/>
                </a:moveTo>
                <a:cubicBezTo>
                  <a:pt x="8" y="0"/>
                  <a:pt x="17" y="4"/>
                  <a:pt x="23" y="10"/>
                </a:cubicBezTo>
                <a:cubicBezTo>
                  <a:pt x="29" y="17"/>
                  <a:pt x="33" y="25"/>
                  <a:pt x="33" y="33"/>
                </a:cubicBezTo>
                <a:cubicBezTo>
                  <a:pt x="25" y="33"/>
                  <a:pt x="17" y="29"/>
                  <a:pt x="10" y="23"/>
                </a:cubicBezTo>
                <a:cubicBezTo>
                  <a:pt x="4" y="16"/>
                  <a:pt x="1" y="8"/>
                  <a:pt x="0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5" name="Freeform 253"/>
          <p:cNvSpPr>
            <a:spLocks noChangeArrowheads="1"/>
          </p:cNvSpPr>
          <p:nvPr/>
        </p:nvSpPr>
        <p:spPr bwMode="auto">
          <a:xfrm>
            <a:off x="2936875" y="6580188"/>
            <a:ext cx="187325" cy="180975"/>
          </a:xfrm>
          <a:custGeom>
            <a:avLst/>
            <a:gdLst>
              <a:gd name="T0" fmla="*/ 2147483647 w 34"/>
              <a:gd name="T1" fmla="*/ 0 h 33"/>
              <a:gd name="T2" fmla="*/ 2147483647 w 34"/>
              <a:gd name="T3" fmla="*/ 2147483647 h 33"/>
              <a:gd name="T4" fmla="*/ 0 w 34"/>
              <a:gd name="T5" fmla="*/ 2147483647 h 33"/>
              <a:gd name="T6" fmla="*/ 2147483647 w 34"/>
              <a:gd name="T7" fmla="*/ 2147483647 h 33"/>
              <a:gd name="T8" fmla="*/ 2147483647 w 34"/>
              <a:gd name="T9" fmla="*/ 0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"/>
              <a:gd name="T16" fmla="*/ 0 h 33"/>
              <a:gd name="T17" fmla="*/ 34 w 34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" h="33">
                <a:moveTo>
                  <a:pt x="34" y="0"/>
                </a:moveTo>
                <a:cubicBezTo>
                  <a:pt x="26" y="0"/>
                  <a:pt x="17" y="4"/>
                  <a:pt x="11" y="10"/>
                </a:cubicBezTo>
                <a:cubicBezTo>
                  <a:pt x="4" y="17"/>
                  <a:pt x="1" y="25"/>
                  <a:pt x="0" y="33"/>
                </a:cubicBezTo>
                <a:cubicBezTo>
                  <a:pt x="9" y="33"/>
                  <a:pt x="17" y="29"/>
                  <a:pt x="23" y="23"/>
                </a:cubicBezTo>
                <a:cubicBezTo>
                  <a:pt x="30" y="16"/>
                  <a:pt x="33" y="8"/>
                  <a:pt x="34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6" name="Oval 254"/>
          <p:cNvSpPr>
            <a:spLocks noChangeArrowheads="1"/>
          </p:cNvSpPr>
          <p:nvPr/>
        </p:nvSpPr>
        <p:spPr bwMode="auto">
          <a:xfrm>
            <a:off x="2992438" y="6453188"/>
            <a:ext cx="104775" cy="98425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27" name="Oval 255"/>
          <p:cNvSpPr>
            <a:spLocks noChangeArrowheads="1"/>
          </p:cNvSpPr>
          <p:nvPr/>
        </p:nvSpPr>
        <p:spPr bwMode="auto">
          <a:xfrm>
            <a:off x="2786063" y="6453188"/>
            <a:ext cx="96837" cy="98425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28" name="Oval 256"/>
          <p:cNvSpPr>
            <a:spLocks noChangeArrowheads="1"/>
          </p:cNvSpPr>
          <p:nvPr/>
        </p:nvSpPr>
        <p:spPr bwMode="auto">
          <a:xfrm>
            <a:off x="2887663" y="6361113"/>
            <a:ext cx="104775" cy="100012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29" name="Freeform 257"/>
          <p:cNvSpPr>
            <a:spLocks noChangeArrowheads="1"/>
          </p:cNvSpPr>
          <p:nvPr/>
        </p:nvSpPr>
        <p:spPr bwMode="auto">
          <a:xfrm>
            <a:off x="3309938" y="6502400"/>
            <a:ext cx="92075" cy="258763"/>
          </a:xfrm>
          <a:custGeom>
            <a:avLst/>
            <a:gdLst>
              <a:gd name="T0" fmla="*/ 2147483647 w 17"/>
              <a:gd name="T1" fmla="*/ 0 h 47"/>
              <a:gd name="T2" fmla="*/ 2147483647 w 17"/>
              <a:gd name="T3" fmla="*/ 2147483647 h 47"/>
              <a:gd name="T4" fmla="*/ 2147483647 w 17"/>
              <a:gd name="T5" fmla="*/ 2147483647 h 47"/>
              <a:gd name="T6" fmla="*/ 0 w 17"/>
              <a:gd name="T7" fmla="*/ 2147483647 h 47"/>
              <a:gd name="T8" fmla="*/ 2147483647 w 17"/>
              <a:gd name="T9" fmla="*/ 0 h 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"/>
              <a:gd name="T16" fmla="*/ 0 h 47"/>
              <a:gd name="T17" fmla="*/ 17 w 17"/>
              <a:gd name="T18" fmla="*/ 47 h 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" h="47">
                <a:moveTo>
                  <a:pt x="9" y="0"/>
                </a:moveTo>
                <a:cubicBezTo>
                  <a:pt x="14" y="6"/>
                  <a:pt x="17" y="14"/>
                  <a:pt x="17" y="24"/>
                </a:cubicBezTo>
                <a:cubicBezTo>
                  <a:pt x="17" y="33"/>
                  <a:pt x="14" y="41"/>
                  <a:pt x="9" y="47"/>
                </a:cubicBezTo>
                <a:cubicBezTo>
                  <a:pt x="3" y="41"/>
                  <a:pt x="0" y="33"/>
                  <a:pt x="0" y="24"/>
                </a:cubicBezTo>
                <a:cubicBezTo>
                  <a:pt x="0" y="14"/>
                  <a:pt x="3" y="6"/>
                  <a:pt x="9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30" name="Freeform 258"/>
          <p:cNvSpPr>
            <a:spLocks noChangeArrowheads="1"/>
          </p:cNvSpPr>
          <p:nvPr/>
        </p:nvSpPr>
        <p:spPr bwMode="auto">
          <a:xfrm>
            <a:off x="3173413" y="6580188"/>
            <a:ext cx="185737" cy="180975"/>
          </a:xfrm>
          <a:custGeom>
            <a:avLst/>
            <a:gdLst>
              <a:gd name="T0" fmla="*/ 0 w 34"/>
              <a:gd name="T1" fmla="*/ 0 h 33"/>
              <a:gd name="T2" fmla="*/ 2147483647 w 34"/>
              <a:gd name="T3" fmla="*/ 2147483647 h 33"/>
              <a:gd name="T4" fmla="*/ 2147483647 w 34"/>
              <a:gd name="T5" fmla="*/ 2147483647 h 33"/>
              <a:gd name="T6" fmla="*/ 2147483647 w 34"/>
              <a:gd name="T7" fmla="*/ 2147483647 h 33"/>
              <a:gd name="T8" fmla="*/ 0 w 34"/>
              <a:gd name="T9" fmla="*/ 0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"/>
              <a:gd name="T16" fmla="*/ 0 h 33"/>
              <a:gd name="T17" fmla="*/ 34 w 34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" h="33">
                <a:moveTo>
                  <a:pt x="0" y="0"/>
                </a:moveTo>
                <a:cubicBezTo>
                  <a:pt x="8" y="0"/>
                  <a:pt x="17" y="4"/>
                  <a:pt x="23" y="10"/>
                </a:cubicBezTo>
                <a:cubicBezTo>
                  <a:pt x="30" y="17"/>
                  <a:pt x="33" y="25"/>
                  <a:pt x="34" y="33"/>
                </a:cubicBezTo>
                <a:cubicBezTo>
                  <a:pt x="25" y="33"/>
                  <a:pt x="17" y="29"/>
                  <a:pt x="11" y="23"/>
                </a:cubicBezTo>
                <a:cubicBezTo>
                  <a:pt x="4" y="16"/>
                  <a:pt x="1" y="8"/>
                  <a:pt x="0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31" name="Freeform 259"/>
          <p:cNvSpPr>
            <a:spLocks noChangeArrowheads="1"/>
          </p:cNvSpPr>
          <p:nvPr/>
        </p:nvSpPr>
        <p:spPr bwMode="auto">
          <a:xfrm>
            <a:off x="3359150" y="6580188"/>
            <a:ext cx="179388" cy="180975"/>
          </a:xfrm>
          <a:custGeom>
            <a:avLst/>
            <a:gdLst>
              <a:gd name="T0" fmla="*/ 2147483647 w 33"/>
              <a:gd name="T1" fmla="*/ 0 h 33"/>
              <a:gd name="T2" fmla="*/ 2147483647 w 33"/>
              <a:gd name="T3" fmla="*/ 2147483647 h 33"/>
              <a:gd name="T4" fmla="*/ 0 w 33"/>
              <a:gd name="T5" fmla="*/ 2147483647 h 33"/>
              <a:gd name="T6" fmla="*/ 2147483647 w 33"/>
              <a:gd name="T7" fmla="*/ 2147483647 h 33"/>
              <a:gd name="T8" fmla="*/ 2147483647 w 33"/>
              <a:gd name="T9" fmla="*/ 0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3"/>
              <a:gd name="T17" fmla="*/ 33 w 33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3">
                <a:moveTo>
                  <a:pt x="33" y="0"/>
                </a:moveTo>
                <a:cubicBezTo>
                  <a:pt x="25" y="0"/>
                  <a:pt x="16" y="4"/>
                  <a:pt x="10" y="10"/>
                </a:cubicBezTo>
                <a:cubicBezTo>
                  <a:pt x="3" y="17"/>
                  <a:pt x="0" y="25"/>
                  <a:pt x="0" y="33"/>
                </a:cubicBezTo>
                <a:cubicBezTo>
                  <a:pt x="8" y="33"/>
                  <a:pt x="16" y="29"/>
                  <a:pt x="22" y="23"/>
                </a:cubicBezTo>
                <a:cubicBezTo>
                  <a:pt x="29" y="16"/>
                  <a:pt x="32" y="8"/>
                  <a:pt x="33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32" name="Oval 260"/>
          <p:cNvSpPr>
            <a:spLocks noChangeArrowheads="1"/>
          </p:cNvSpPr>
          <p:nvPr/>
        </p:nvSpPr>
        <p:spPr bwMode="auto">
          <a:xfrm>
            <a:off x="3406775" y="6453188"/>
            <a:ext cx="104775" cy="98425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33" name="Oval 261"/>
          <p:cNvSpPr>
            <a:spLocks noChangeArrowheads="1"/>
          </p:cNvSpPr>
          <p:nvPr/>
        </p:nvSpPr>
        <p:spPr bwMode="auto">
          <a:xfrm>
            <a:off x="3200400" y="6453188"/>
            <a:ext cx="104775" cy="98425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34" name="Oval 262"/>
          <p:cNvSpPr>
            <a:spLocks noChangeArrowheads="1"/>
          </p:cNvSpPr>
          <p:nvPr/>
        </p:nvSpPr>
        <p:spPr bwMode="auto">
          <a:xfrm>
            <a:off x="3305175" y="6361113"/>
            <a:ext cx="101600" cy="100012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35" name="Freeform 263"/>
          <p:cNvSpPr>
            <a:spLocks noChangeArrowheads="1"/>
          </p:cNvSpPr>
          <p:nvPr/>
        </p:nvSpPr>
        <p:spPr bwMode="auto">
          <a:xfrm>
            <a:off x="3714750" y="6502400"/>
            <a:ext cx="92075" cy="258763"/>
          </a:xfrm>
          <a:custGeom>
            <a:avLst/>
            <a:gdLst>
              <a:gd name="T0" fmla="*/ 2147483647 w 17"/>
              <a:gd name="T1" fmla="*/ 0 h 47"/>
              <a:gd name="T2" fmla="*/ 2147483647 w 17"/>
              <a:gd name="T3" fmla="*/ 2147483647 h 47"/>
              <a:gd name="T4" fmla="*/ 2147483647 w 17"/>
              <a:gd name="T5" fmla="*/ 2147483647 h 47"/>
              <a:gd name="T6" fmla="*/ 0 w 17"/>
              <a:gd name="T7" fmla="*/ 2147483647 h 47"/>
              <a:gd name="T8" fmla="*/ 2147483647 w 17"/>
              <a:gd name="T9" fmla="*/ 0 h 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"/>
              <a:gd name="T16" fmla="*/ 0 h 47"/>
              <a:gd name="T17" fmla="*/ 17 w 17"/>
              <a:gd name="T18" fmla="*/ 47 h 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" h="47">
                <a:moveTo>
                  <a:pt x="8" y="0"/>
                </a:moveTo>
                <a:cubicBezTo>
                  <a:pt x="14" y="6"/>
                  <a:pt x="17" y="14"/>
                  <a:pt x="17" y="24"/>
                </a:cubicBezTo>
                <a:cubicBezTo>
                  <a:pt x="17" y="33"/>
                  <a:pt x="14" y="41"/>
                  <a:pt x="8" y="47"/>
                </a:cubicBezTo>
                <a:cubicBezTo>
                  <a:pt x="3" y="41"/>
                  <a:pt x="0" y="33"/>
                  <a:pt x="0" y="24"/>
                </a:cubicBezTo>
                <a:cubicBezTo>
                  <a:pt x="0" y="14"/>
                  <a:pt x="3" y="6"/>
                  <a:pt x="8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36" name="Freeform 264"/>
          <p:cNvSpPr>
            <a:spLocks noChangeArrowheads="1"/>
          </p:cNvSpPr>
          <p:nvPr/>
        </p:nvSpPr>
        <p:spPr bwMode="auto">
          <a:xfrm>
            <a:off x="3578225" y="6580188"/>
            <a:ext cx="179388" cy="180975"/>
          </a:xfrm>
          <a:custGeom>
            <a:avLst/>
            <a:gdLst>
              <a:gd name="T0" fmla="*/ 0 w 33"/>
              <a:gd name="T1" fmla="*/ 0 h 33"/>
              <a:gd name="T2" fmla="*/ 2147483647 w 33"/>
              <a:gd name="T3" fmla="*/ 2147483647 h 33"/>
              <a:gd name="T4" fmla="*/ 2147483647 w 33"/>
              <a:gd name="T5" fmla="*/ 2147483647 h 33"/>
              <a:gd name="T6" fmla="*/ 2147483647 w 33"/>
              <a:gd name="T7" fmla="*/ 2147483647 h 33"/>
              <a:gd name="T8" fmla="*/ 0 w 33"/>
              <a:gd name="T9" fmla="*/ 0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3"/>
              <a:gd name="T17" fmla="*/ 33 w 33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3">
                <a:moveTo>
                  <a:pt x="0" y="0"/>
                </a:moveTo>
                <a:cubicBezTo>
                  <a:pt x="8" y="0"/>
                  <a:pt x="17" y="4"/>
                  <a:pt x="23" y="10"/>
                </a:cubicBezTo>
                <a:cubicBezTo>
                  <a:pt x="30" y="17"/>
                  <a:pt x="33" y="25"/>
                  <a:pt x="33" y="33"/>
                </a:cubicBezTo>
                <a:cubicBezTo>
                  <a:pt x="25" y="33"/>
                  <a:pt x="17" y="29"/>
                  <a:pt x="11" y="23"/>
                </a:cubicBezTo>
                <a:cubicBezTo>
                  <a:pt x="4" y="16"/>
                  <a:pt x="1" y="8"/>
                  <a:pt x="0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37" name="Freeform 265"/>
          <p:cNvSpPr>
            <a:spLocks noChangeArrowheads="1"/>
          </p:cNvSpPr>
          <p:nvPr/>
        </p:nvSpPr>
        <p:spPr bwMode="auto">
          <a:xfrm>
            <a:off x="3757613" y="6580188"/>
            <a:ext cx="185737" cy="180975"/>
          </a:xfrm>
          <a:custGeom>
            <a:avLst/>
            <a:gdLst>
              <a:gd name="T0" fmla="*/ 2147483647 w 34"/>
              <a:gd name="T1" fmla="*/ 0 h 33"/>
              <a:gd name="T2" fmla="*/ 2147483647 w 34"/>
              <a:gd name="T3" fmla="*/ 2147483647 h 33"/>
              <a:gd name="T4" fmla="*/ 0 w 34"/>
              <a:gd name="T5" fmla="*/ 2147483647 h 33"/>
              <a:gd name="T6" fmla="*/ 2147483647 w 34"/>
              <a:gd name="T7" fmla="*/ 2147483647 h 33"/>
              <a:gd name="T8" fmla="*/ 2147483647 w 34"/>
              <a:gd name="T9" fmla="*/ 0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"/>
              <a:gd name="T16" fmla="*/ 0 h 33"/>
              <a:gd name="T17" fmla="*/ 34 w 34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" h="33">
                <a:moveTo>
                  <a:pt x="34" y="0"/>
                </a:moveTo>
                <a:cubicBezTo>
                  <a:pt x="26" y="0"/>
                  <a:pt x="17" y="4"/>
                  <a:pt x="11" y="10"/>
                </a:cubicBezTo>
                <a:cubicBezTo>
                  <a:pt x="4" y="17"/>
                  <a:pt x="1" y="25"/>
                  <a:pt x="0" y="33"/>
                </a:cubicBezTo>
                <a:cubicBezTo>
                  <a:pt x="9" y="33"/>
                  <a:pt x="17" y="29"/>
                  <a:pt x="23" y="23"/>
                </a:cubicBezTo>
                <a:cubicBezTo>
                  <a:pt x="30" y="16"/>
                  <a:pt x="33" y="8"/>
                  <a:pt x="34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38" name="Oval 266"/>
          <p:cNvSpPr>
            <a:spLocks noChangeArrowheads="1"/>
          </p:cNvSpPr>
          <p:nvPr/>
        </p:nvSpPr>
        <p:spPr bwMode="auto">
          <a:xfrm>
            <a:off x="3811588" y="6453188"/>
            <a:ext cx="104775" cy="98425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39" name="Oval 267"/>
          <p:cNvSpPr>
            <a:spLocks noChangeArrowheads="1"/>
          </p:cNvSpPr>
          <p:nvPr/>
        </p:nvSpPr>
        <p:spPr bwMode="auto">
          <a:xfrm>
            <a:off x="3605213" y="6453188"/>
            <a:ext cx="104775" cy="98425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40" name="Oval 268"/>
          <p:cNvSpPr>
            <a:spLocks noChangeArrowheads="1"/>
          </p:cNvSpPr>
          <p:nvPr/>
        </p:nvSpPr>
        <p:spPr bwMode="auto">
          <a:xfrm>
            <a:off x="3709988" y="6361113"/>
            <a:ext cx="101600" cy="100012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41" name="Freeform 269"/>
          <p:cNvSpPr>
            <a:spLocks noChangeArrowheads="1"/>
          </p:cNvSpPr>
          <p:nvPr/>
        </p:nvSpPr>
        <p:spPr bwMode="auto">
          <a:xfrm>
            <a:off x="9363075" y="6607175"/>
            <a:ext cx="192088" cy="141288"/>
          </a:xfrm>
          <a:custGeom>
            <a:avLst/>
            <a:gdLst>
              <a:gd name="T0" fmla="*/ 0 w 35"/>
              <a:gd name="T1" fmla="*/ 2147483647 h 26"/>
              <a:gd name="T2" fmla="*/ 2147483647 w 35"/>
              <a:gd name="T3" fmla="*/ 2147483647 h 26"/>
              <a:gd name="T4" fmla="*/ 2147483647 w 35"/>
              <a:gd name="T5" fmla="*/ 2147483647 h 26"/>
              <a:gd name="T6" fmla="*/ 2147483647 w 35"/>
              <a:gd name="T7" fmla="*/ 2147483647 h 26"/>
              <a:gd name="T8" fmla="*/ 0 w 35"/>
              <a:gd name="T9" fmla="*/ 214748364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26"/>
              <a:gd name="T17" fmla="*/ 35 w 35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26">
                <a:moveTo>
                  <a:pt x="0" y="1"/>
                </a:moveTo>
                <a:cubicBezTo>
                  <a:pt x="2" y="8"/>
                  <a:pt x="6" y="15"/>
                  <a:pt x="13" y="20"/>
                </a:cubicBezTo>
                <a:cubicBezTo>
                  <a:pt x="20" y="25"/>
                  <a:pt x="28" y="26"/>
                  <a:pt x="35" y="25"/>
                </a:cubicBezTo>
                <a:cubicBezTo>
                  <a:pt x="34" y="18"/>
                  <a:pt x="30" y="11"/>
                  <a:pt x="23" y="6"/>
                </a:cubicBezTo>
                <a:cubicBezTo>
                  <a:pt x="16" y="1"/>
                  <a:pt x="8" y="0"/>
                  <a:pt x="0" y="1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42" name="Rectangle 270"/>
          <p:cNvSpPr>
            <a:spLocks noChangeArrowheads="1"/>
          </p:cNvSpPr>
          <p:nvPr/>
        </p:nvSpPr>
        <p:spPr bwMode="auto">
          <a:xfrm>
            <a:off x="9555163" y="6557963"/>
            <a:ext cx="17462" cy="317500"/>
          </a:xfrm>
          <a:prstGeom prst="rect">
            <a:avLst/>
          </a:prstGeom>
          <a:solidFill>
            <a:srgbClr val="8BB408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43" name="Freeform 271"/>
          <p:cNvSpPr>
            <a:spLocks noChangeArrowheads="1"/>
          </p:cNvSpPr>
          <p:nvPr/>
        </p:nvSpPr>
        <p:spPr bwMode="auto">
          <a:xfrm>
            <a:off x="9472613" y="6448425"/>
            <a:ext cx="104775" cy="173038"/>
          </a:xfrm>
          <a:custGeom>
            <a:avLst/>
            <a:gdLst>
              <a:gd name="T0" fmla="*/ 2147483647 w 19"/>
              <a:gd name="T1" fmla="*/ 0 h 32"/>
              <a:gd name="T2" fmla="*/ 2147483647 w 19"/>
              <a:gd name="T3" fmla="*/ 2147483647 h 32"/>
              <a:gd name="T4" fmla="*/ 2147483647 w 19"/>
              <a:gd name="T5" fmla="*/ 2147483647 h 32"/>
              <a:gd name="T6" fmla="*/ 2147483647 w 19"/>
              <a:gd name="T7" fmla="*/ 2147483647 h 32"/>
              <a:gd name="T8" fmla="*/ 2147483647 w 19"/>
              <a:gd name="T9" fmla="*/ 0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32"/>
              <a:gd name="T17" fmla="*/ 19 w 19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32">
                <a:moveTo>
                  <a:pt x="2" y="0"/>
                </a:moveTo>
                <a:cubicBezTo>
                  <a:pt x="8" y="2"/>
                  <a:pt x="13" y="7"/>
                  <a:pt x="16" y="13"/>
                </a:cubicBezTo>
                <a:cubicBezTo>
                  <a:pt x="18" y="19"/>
                  <a:pt x="19" y="26"/>
                  <a:pt x="16" y="32"/>
                </a:cubicBezTo>
                <a:cubicBezTo>
                  <a:pt x="11" y="30"/>
                  <a:pt x="5" y="25"/>
                  <a:pt x="3" y="19"/>
                </a:cubicBezTo>
                <a:cubicBezTo>
                  <a:pt x="0" y="13"/>
                  <a:pt x="0" y="6"/>
                  <a:pt x="2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44" name="Freeform 272"/>
          <p:cNvSpPr>
            <a:spLocks noChangeArrowheads="1"/>
          </p:cNvSpPr>
          <p:nvPr/>
        </p:nvSpPr>
        <p:spPr bwMode="auto">
          <a:xfrm>
            <a:off x="9550400" y="6448425"/>
            <a:ext cx="104775" cy="173038"/>
          </a:xfrm>
          <a:custGeom>
            <a:avLst/>
            <a:gdLst>
              <a:gd name="T0" fmla="*/ 2147483647 w 19"/>
              <a:gd name="T1" fmla="*/ 0 h 32"/>
              <a:gd name="T2" fmla="*/ 2147483647 w 19"/>
              <a:gd name="T3" fmla="*/ 2147483647 h 32"/>
              <a:gd name="T4" fmla="*/ 2147483647 w 19"/>
              <a:gd name="T5" fmla="*/ 2147483647 h 32"/>
              <a:gd name="T6" fmla="*/ 2147483647 w 19"/>
              <a:gd name="T7" fmla="*/ 2147483647 h 32"/>
              <a:gd name="T8" fmla="*/ 2147483647 w 19"/>
              <a:gd name="T9" fmla="*/ 0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32"/>
              <a:gd name="T17" fmla="*/ 19 w 19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32">
                <a:moveTo>
                  <a:pt x="17" y="0"/>
                </a:moveTo>
                <a:cubicBezTo>
                  <a:pt x="11" y="2"/>
                  <a:pt x="6" y="7"/>
                  <a:pt x="3" y="13"/>
                </a:cubicBezTo>
                <a:cubicBezTo>
                  <a:pt x="0" y="19"/>
                  <a:pt x="0" y="26"/>
                  <a:pt x="2" y="32"/>
                </a:cubicBezTo>
                <a:cubicBezTo>
                  <a:pt x="8" y="30"/>
                  <a:pt x="14" y="25"/>
                  <a:pt x="16" y="19"/>
                </a:cubicBezTo>
                <a:cubicBezTo>
                  <a:pt x="19" y="13"/>
                  <a:pt x="19" y="6"/>
                  <a:pt x="17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45" name="Freeform 273"/>
          <p:cNvSpPr>
            <a:spLocks noChangeArrowheads="1"/>
          </p:cNvSpPr>
          <p:nvPr/>
        </p:nvSpPr>
        <p:spPr bwMode="auto">
          <a:xfrm>
            <a:off x="9572625" y="6607175"/>
            <a:ext cx="190500" cy="141288"/>
          </a:xfrm>
          <a:custGeom>
            <a:avLst/>
            <a:gdLst>
              <a:gd name="T0" fmla="*/ 2147483647 w 35"/>
              <a:gd name="T1" fmla="*/ 2147483647 h 26"/>
              <a:gd name="T2" fmla="*/ 2147483647 w 35"/>
              <a:gd name="T3" fmla="*/ 2147483647 h 26"/>
              <a:gd name="T4" fmla="*/ 0 w 35"/>
              <a:gd name="T5" fmla="*/ 2147483647 h 26"/>
              <a:gd name="T6" fmla="*/ 2147483647 w 35"/>
              <a:gd name="T7" fmla="*/ 2147483647 h 26"/>
              <a:gd name="T8" fmla="*/ 2147483647 w 35"/>
              <a:gd name="T9" fmla="*/ 214748364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26"/>
              <a:gd name="T17" fmla="*/ 35 w 35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26">
                <a:moveTo>
                  <a:pt x="35" y="1"/>
                </a:moveTo>
                <a:cubicBezTo>
                  <a:pt x="34" y="8"/>
                  <a:pt x="29" y="15"/>
                  <a:pt x="22" y="20"/>
                </a:cubicBezTo>
                <a:cubicBezTo>
                  <a:pt x="16" y="25"/>
                  <a:pt x="7" y="26"/>
                  <a:pt x="0" y="25"/>
                </a:cubicBezTo>
                <a:cubicBezTo>
                  <a:pt x="1" y="18"/>
                  <a:pt x="6" y="11"/>
                  <a:pt x="13" y="6"/>
                </a:cubicBezTo>
                <a:cubicBezTo>
                  <a:pt x="19" y="1"/>
                  <a:pt x="27" y="0"/>
                  <a:pt x="35" y="1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46" name="Oval 274"/>
          <p:cNvSpPr>
            <a:spLocks noChangeArrowheads="1"/>
          </p:cNvSpPr>
          <p:nvPr/>
        </p:nvSpPr>
        <p:spPr bwMode="auto">
          <a:xfrm>
            <a:off x="9505950" y="6338888"/>
            <a:ext cx="115888" cy="114300"/>
          </a:xfrm>
          <a:prstGeom prst="ellipse">
            <a:avLst/>
          </a:prstGeom>
          <a:solidFill>
            <a:srgbClr val="F1502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47" name="Freeform 275"/>
          <p:cNvSpPr>
            <a:spLocks noChangeArrowheads="1"/>
          </p:cNvSpPr>
          <p:nvPr/>
        </p:nvSpPr>
        <p:spPr bwMode="auto">
          <a:xfrm>
            <a:off x="9805988" y="6607175"/>
            <a:ext cx="192087" cy="141288"/>
          </a:xfrm>
          <a:custGeom>
            <a:avLst/>
            <a:gdLst>
              <a:gd name="T0" fmla="*/ 0 w 35"/>
              <a:gd name="T1" fmla="*/ 2147483647 h 26"/>
              <a:gd name="T2" fmla="*/ 2147483647 w 35"/>
              <a:gd name="T3" fmla="*/ 2147483647 h 26"/>
              <a:gd name="T4" fmla="*/ 2147483647 w 35"/>
              <a:gd name="T5" fmla="*/ 2147483647 h 26"/>
              <a:gd name="T6" fmla="*/ 2147483647 w 35"/>
              <a:gd name="T7" fmla="*/ 2147483647 h 26"/>
              <a:gd name="T8" fmla="*/ 0 w 35"/>
              <a:gd name="T9" fmla="*/ 214748364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26"/>
              <a:gd name="T17" fmla="*/ 35 w 35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26">
                <a:moveTo>
                  <a:pt x="0" y="1"/>
                </a:moveTo>
                <a:cubicBezTo>
                  <a:pt x="2" y="8"/>
                  <a:pt x="6" y="15"/>
                  <a:pt x="13" y="20"/>
                </a:cubicBezTo>
                <a:cubicBezTo>
                  <a:pt x="19" y="25"/>
                  <a:pt x="28" y="26"/>
                  <a:pt x="35" y="25"/>
                </a:cubicBezTo>
                <a:cubicBezTo>
                  <a:pt x="34" y="18"/>
                  <a:pt x="29" y="11"/>
                  <a:pt x="23" y="6"/>
                </a:cubicBezTo>
                <a:cubicBezTo>
                  <a:pt x="16" y="1"/>
                  <a:pt x="8" y="0"/>
                  <a:pt x="0" y="1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48" name="Rectangle 276"/>
          <p:cNvSpPr>
            <a:spLocks noChangeArrowheads="1"/>
          </p:cNvSpPr>
          <p:nvPr/>
        </p:nvSpPr>
        <p:spPr bwMode="auto">
          <a:xfrm>
            <a:off x="9998075" y="6557963"/>
            <a:ext cx="17463" cy="317500"/>
          </a:xfrm>
          <a:prstGeom prst="rect">
            <a:avLst/>
          </a:prstGeom>
          <a:solidFill>
            <a:srgbClr val="8BB408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49" name="Freeform 277"/>
          <p:cNvSpPr>
            <a:spLocks noChangeArrowheads="1"/>
          </p:cNvSpPr>
          <p:nvPr/>
        </p:nvSpPr>
        <p:spPr bwMode="auto">
          <a:xfrm>
            <a:off x="9910763" y="6448425"/>
            <a:ext cx="104775" cy="173038"/>
          </a:xfrm>
          <a:custGeom>
            <a:avLst/>
            <a:gdLst>
              <a:gd name="T0" fmla="*/ 2147483647 w 19"/>
              <a:gd name="T1" fmla="*/ 0 h 32"/>
              <a:gd name="T2" fmla="*/ 2147483647 w 19"/>
              <a:gd name="T3" fmla="*/ 2147483647 h 32"/>
              <a:gd name="T4" fmla="*/ 2147483647 w 19"/>
              <a:gd name="T5" fmla="*/ 2147483647 h 32"/>
              <a:gd name="T6" fmla="*/ 2147483647 w 19"/>
              <a:gd name="T7" fmla="*/ 2147483647 h 32"/>
              <a:gd name="T8" fmla="*/ 2147483647 w 19"/>
              <a:gd name="T9" fmla="*/ 0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32"/>
              <a:gd name="T17" fmla="*/ 19 w 19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32">
                <a:moveTo>
                  <a:pt x="2" y="0"/>
                </a:moveTo>
                <a:cubicBezTo>
                  <a:pt x="8" y="2"/>
                  <a:pt x="14" y="7"/>
                  <a:pt x="16" y="13"/>
                </a:cubicBezTo>
                <a:cubicBezTo>
                  <a:pt x="19" y="19"/>
                  <a:pt x="19" y="26"/>
                  <a:pt x="17" y="32"/>
                </a:cubicBezTo>
                <a:cubicBezTo>
                  <a:pt x="11" y="30"/>
                  <a:pt x="6" y="25"/>
                  <a:pt x="3" y="19"/>
                </a:cubicBezTo>
                <a:cubicBezTo>
                  <a:pt x="0" y="13"/>
                  <a:pt x="0" y="6"/>
                  <a:pt x="2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0" name="Freeform 278"/>
          <p:cNvSpPr>
            <a:spLocks noChangeArrowheads="1"/>
          </p:cNvSpPr>
          <p:nvPr/>
        </p:nvSpPr>
        <p:spPr bwMode="auto">
          <a:xfrm>
            <a:off x="9991725" y="6448425"/>
            <a:ext cx="104775" cy="173038"/>
          </a:xfrm>
          <a:custGeom>
            <a:avLst/>
            <a:gdLst>
              <a:gd name="T0" fmla="*/ 2147483647 w 19"/>
              <a:gd name="T1" fmla="*/ 0 h 32"/>
              <a:gd name="T2" fmla="*/ 2147483647 w 19"/>
              <a:gd name="T3" fmla="*/ 2147483647 h 32"/>
              <a:gd name="T4" fmla="*/ 2147483647 w 19"/>
              <a:gd name="T5" fmla="*/ 2147483647 h 32"/>
              <a:gd name="T6" fmla="*/ 2147483647 w 19"/>
              <a:gd name="T7" fmla="*/ 2147483647 h 32"/>
              <a:gd name="T8" fmla="*/ 2147483647 w 19"/>
              <a:gd name="T9" fmla="*/ 0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32"/>
              <a:gd name="T17" fmla="*/ 19 w 19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32">
                <a:moveTo>
                  <a:pt x="17" y="0"/>
                </a:moveTo>
                <a:cubicBezTo>
                  <a:pt x="11" y="2"/>
                  <a:pt x="6" y="7"/>
                  <a:pt x="3" y="13"/>
                </a:cubicBezTo>
                <a:cubicBezTo>
                  <a:pt x="0" y="19"/>
                  <a:pt x="0" y="26"/>
                  <a:pt x="2" y="32"/>
                </a:cubicBezTo>
                <a:cubicBezTo>
                  <a:pt x="8" y="30"/>
                  <a:pt x="13" y="25"/>
                  <a:pt x="16" y="19"/>
                </a:cubicBezTo>
                <a:cubicBezTo>
                  <a:pt x="19" y="13"/>
                  <a:pt x="19" y="6"/>
                  <a:pt x="17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1" name="Freeform 279"/>
          <p:cNvSpPr>
            <a:spLocks noChangeArrowheads="1"/>
          </p:cNvSpPr>
          <p:nvPr/>
        </p:nvSpPr>
        <p:spPr bwMode="auto">
          <a:xfrm>
            <a:off x="10015538" y="6607175"/>
            <a:ext cx="190500" cy="141288"/>
          </a:xfrm>
          <a:custGeom>
            <a:avLst/>
            <a:gdLst>
              <a:gd name="T0" fmla="*/ 2147483647 w 35"/>
              <a:gd name="T1" fmla="*/ 2147483647 h 26"/>
              <a:gd name="T2" fmla="*/ 2147483647 w 35"/>
              <a:gd name="T3" fmla="*/ 2147483647 h 26"/>
              <a:gd name="T4" fmla="*/ 0 w 35"/>
              <a:gd name="T5" fmla="*/ 2147483647 h 26"/>
              <a:gd name="T6" fmla="*/ 2147483647 w 35"/>
              <a:gd name="T7" fmla="*/ 2147483647 h 26"/>
              <a:gd name="T8" fmla="*/ 2147483647 w 35"/>
              <a:gd name="T9" fmla="*/ 214748364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26"/>
              <a:gd name="T17" fmla="*/ 35 w 35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26">
                <a:moveTo>
                  <a:pt x="35" y="1"/>
                </a:moveTo>
                <a:cubicBezTo>
                  <a:pt x="33" y="8"/>
                  <a:pt x="29" y="15"/>
                  <a:pt x="22" y="20"/>
                </a:cubicBezTo>
                <a:cubicBezTo>
                  <a:pt x="15" y="25"/>
                  <a:pt x="7" y="26"/>
                  <a:pt x="0" y="25"/>
                </a:cubicBezTo>
                <a:cubicBezTo>
                  <a:pt x="1" y="18"/>
                  <a:pt x="5" y="11"/>
                  <a:pt x="12" y="6"/>
                </a:cubicBezTo>
                <a:cubicBezTo>
                  <a:pt x="19" y="1"/>
                  <a:pt x="27" y="0"/>
                  <a:pt x="35" y="1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2" name="Oval 280"/>
          <p:cNvSpPr>
            <a:spLocks noChangeArrowheads="1"/>
          </p:cNvSpPr>
          <p:nvPr/>
        </p:nvSpPr>
        <p:spPr bwMode="auto">
          <a:xfrm>
            <a:off x="9950450" y="6338888"/>
            <a:ext cx="114300" cy="114300"/>
          </a:xfrm>
          <a:prstGeom prst="ellipse">
            <a:avLst/>
          </a:prstGeom>
          <a:solidFill>
            <a:srgbClr val="F1502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53" name="Freeform 281"/>
          <p:cNvSpPr>
            <a:spLocks noChangeArrowheads="1"/>
          </p:cNvSpPr>
          <p:nvPr/>
        </p:nvSpPr>
        <p:spPr bwMode="auto">
          <a:xfrm>
            <a:off x="10261600" y="6607175"/>
            <a:ext cx="190500" cy="141288"/>
          </a:xfrm>
          <a:custGeom>
            <a:avLst/>
            <a:gdLst>
              <a:gd name="T0" fmla="*/ 0 w 35"/>
              <a:gd name="T1" fmla="*/ 2147483647 h 26"/>
              <a:gd name="T2" fmla="*/ 2147483647 w 35"/>
              <a:gd name="T3" fmla="*/ 2147483647 h 26"/>
              <a:gd name="T4" fmla="*/ 2147483647 w 35"/>
              <a:gd name="T5" fmla="*/ 2147483647 h 26"/>
              <a:gd name="T6" fmla="*/ 2147483647 w 35"/>
              <a:gd name="T7" fmla="*/ 2147483647 h 26"/>
              <a:gd name="T8" fmla="*/ 0 w 35"/>
              <a:gd name="T9" fmla="*/ 214748364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26"/>
              <a:gd name="T17" fmla="*/ 35 w 35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26">
                <a:moveTo>
                  <a:pt x="0" y="1"/>
                </a:moveTo>
                <a:cubicBezTo>
                  <a:pt x="1" y="8"/>
                  <a:pt x="6" y="15"/>
                  <a:pt x="12" y="20"/>
                </a:cubicBezTo>
                <a:cubicBezTo>
                  <a:pt x="19" y="25"/>
                  <a:pt x="27" y="26"/>
                  <a:pt x="35" y="25"/>
                </a:cubicBezTo>
                <a:cubicBezTo>
                  <a:pt x="33" y="18"/>
                  <a:pt x="29" y="11"/>
                  <a:pt x="22" y="6"/>
                </a:cubicBezTo>
                <a:cubicBezTo>
                  <a:pt x="15" y="1"/>
                  <a:pt x="7" y="0"/>
                  <a:pt x="0" y="1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4" name="Rectangle 282"/>
          <p:cNvSpPr>
            <a:spLocks noChangeArrowheads="1"/>
          </p:cNvSpPr>
          <p:nvPr/>
        </p:nvSpPr>
        <p:spPr bwMode="auto">
          <a:xfrm>
            <a:off x="10452100" y="6557963"/>
            <a:ext cx="12700" cy="317500"/>
          </a:xfrm>
          <a:prstGeom prst="rect">
            <a:avLst/>
          </a:prstGeom>
          <a:solidFill>
            <a:srgbClr val="8BB408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55" name="Freeform 283"/>
          <p:cNvSpPr>
            <a:spLocks noChangeArrowheads="1"/>
          </p:cNvSpPr>
          <p:nvPr/>
        </p:nvSpPr>
        <p:spPr bwMode="auto">
          <a:xfrm>
            <a:off x="10364788" y="6448425"/>
            <a:ext cx="104775" cy="173038"/>
          </a:xfrm>
          <a:custGeom>
            <a:avLst/>
            <a:gdLst>
              <a:gd name="T0" fmla="*/ 2147483647 w 19"/>
              <a:gd name="T1" fmla="*/ 0 h 32"/>
              <a:gd name="T2" fmla="*/ 2147483647 w 19"/>
              <a:gd name="T3" fmla="*/ 2147483647 h 32"/>
              <a:gd name="T4" fmla="*/ 2147483647 w 19"/>
              <a:gd name="T5" fmla="*/ 2147483647 h 32"/>
              <a:gd name="T6" fmla="*/ 2147483647 w 19"/>
              <a:gd name="T7" fmla="*/ 2147483647 h 32"/>
              <a:gd name="T8" fmla="*/ 2147483647 w 19"/>
              <a:gd name="T9" fmla="*/ 0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32"/>
              <a:gd name="T17" fmla="*/ 19 w 19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32">
                <a:moveTo>
                  <a:pt x="2" y="0"/>
                </a:moveTo>
                <a:cubicBezTo>
                  <a:pt x="8" y="2"/>
                  <a:pt x="13" y="7"/>
                  <a:pt x="16" y="13"/>
                </a:cubicBezTo>
                <a:cubicBezTo>
                  <a:pt x="19" y="19"/>
                  <a:pt x="19" y="26"/>
                  <a:pt x="17" y="32"/>
                </a:cubicBezTo>
                <a:cubicBezTo>
                  <a:pt x="11" y="30"/>
                  <a:pt x="6" y="25"/>
                  <a:pt x="3" y="19"/>
                </a:cubicBezTo>
                <a:cubicBezTo>
                  <a:pt x="0" y="13"/>
                  <a:pt x="0" y="6"/>
                  <a:pt x="2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6" name="Freeform 284"/>
          <p:cNvSpPr>
            <a:spLocks noChangeArrowheads="1"/>
          </p:cNvSpPr>
          <p:nvPr/>
        </p:nvSpPr>
        <p:spPr bwMode="auto">
          <a:xfrm>
            <a:off x="10447338" y="6448425"/>
            <a:ext cx="104775" cy="173038"/>
          </a:xfrm>
          <a:custGeom>
            <a:avLst/>
            <a:gdLst>
              <a:gd name="T0" fmla="*/ 2147483647 w 19"/>
              <a:gd name="T1" fmla="*/ 0 h 32"/>
              <a:gd name="T2" fmla="*/ 2147483647 w 19"/>
              <a:gd name="T3" fmla="*/ 2147483647 h 32"/>
              <a:gd name="T4" fmla="*/ 2147483647 w 19"/>
              <a:gd name="T5" fmla="*/ 2147483647 h 32"/>
              <a:gd name="T6" fmla="*/ 2147483647 w 19"/>
              <a:gd name="T7" fmla="*/ 2147483647 h 32"/>
              <a:gd name="T8" fmla="*/ 2147483647 w 19"/>
              <a:gd name="T9" fmla="*/ 0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32"/>
              <a:gd name="T17" fmla="*/ 19 w 19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32">
                <a:moveTo>
                  <a:pt x="17" y="0"/>
                </a:moveTo>
                <a:cubicBezTo>
                  <a:pt x="11" y="2"/>
                  <a:pt x="6" y="7"/>
                  <a:pt x="3" y="13"/>
                </a:cubicBezTo>
                <a:cubicBezTo>
                  <a:pt x="0" y="19"/>
                  <a:pt x="0" y="26"/>
                  <a:pt x="2" y="32"/>
                </a:cubicBezTo>
                <a:cubicBezTo>
                  <a:pt x="8" y="30"/>
                  <a:pt x="13" y="25"/>
                  <a:pt x="16" y="19"/>
                </a:cubicBezTo>
                <a:cubicBezTo>
                  <a:pt x="19" y="13"/>
                  <a:pt x="19" y="6"/>
                  <a:pt x="17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7" name="Freeform 285"/>
          <p:cNvSpPr>
            <a:spLocks noChangeArrowheads="1"/>
          </p:cNvSpPr>
          <p:nvPr/>
        </p:nvSpPr>
        <p:spPr bwMode="auto">
          <a:xfrm>
            <a:off x="10464800" y="6607175"/>
            <a:ext cx="196850" cy="141288"/>
          </a:xfrm>
          <a:custGeom>
            <a:avLst/>
            <a:gdLst>
              <a:gd name="T0" fmla="*/ 2147483647 w 36"/>
              <a:gd name="T1" fmla="*/ 2147483647 h 26"/>
              <a:gd name="T2" fmla="*/ 2147483647 w 36"/>
              <a:gd name="T3" fmla="*/ 2147483647 h 26"/>
              <a:gd name="T4" fmla="*/ 0 w 36"/>
              <a:gd name="T5" fmla="*/ 2147483647 h 26"/>
              <a:gd name="T6" fmla="*/ 2147483647 w 36"/>
              <a:gd name="T7" fmla="*/ 2147483647 h 26"/>
              <a:gd name="T8" fmla="*/ 2147483647 w 36"/>
              <a:gd name="T9" fmla="*/ 214748364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26"/>
              <a:gd name="T17" fmla="*/ 36 w 36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26">
                <a:moveTo>
                  <a:pt x="36" y="1"/>
                </a:moveTo>
                <a:cubicBezTo>
                  <a:pt x="34" y="8"/>
                  <a:pt x="30" y="15"/>
                  <a:pt x="23" y="20"/>
                </a:cubicBezTo>
                <a:cubicBezTo>
                  <a:pt x="16" y="25"/>
                  <a:pt x="8" y="26"/>
                  <a:pt x="0" y="25"/>
                </a:cubicBezTo>
                <a:cubicBezTo>
                  <a:pt x="2" y="18"/>
                  <a:pt x="6" y="11"/>
                  <a:pt x="13" y="6"/>
                </a:cubicBezTo>
                <a:cubicBezTo>
                  <a:pt x="20" y="1"/>
                  <a:pt x="28" y="0"/>
                  <a:pt x="36" y="1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8" name="Oval 286"/>
          <p:cNvSpPr>
            <a:spLocks noChangeArrowheads="1"/>
          </p:cNvSpPr>
          <p:nvPr/>
        </p:nvSpPr>
        <p:spPr bwMode="auto">
          <a:xfrm>
            <a:off x="10402888" y="6338888"/>
            <a:ext cx="109537" cy="114300"/>
          </a:xfrm>
          <a:prstGeom prst="ellipse">
            <a:avLst/>
          </a:prstGeom>
          <a:solidFill>
            <a:srgbClr val="F1502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4859" name="Freeform 287"/>
          <p:cNvSpPr>
            <a:spLocks noChangeArrowheads="1"/>
          </p:cNvSpPr>
          <p:nvPr/>
        </p:nvSpPr>
        <p:spPr bwMode="auto">
          <a:xfrm>
            <a:off x="7823200" y="6507163"/>
            <a:ext cx="96838" cy="263525"/>
          </a:xfrm>
          <a:custGeom>
            <a:avLst/>
            <a:gdLst>
              <a:gd name="T0" fmla="*/ 2147483647 w 18"/>
              <a:gd name="T1" fmla="*/ 0 h 48"/>
              <a:gd name="T2" fmla="*/ 2147483647 w 18"/>
              <a:gd name="T3" fmla="*/ 2147483647 h 48"/>
              <a:gd name="T4" fmla="*/ 2147483647 w 18"/>
              <a:gd name="T5" fmla="*/ 2147483647 h 48"/>
              <a:gd name="T6" fmla="*/ 0 w 18"/>
              <a:gd name="T7" fmla="*/ 2147483647 h 48"/>
              <a:gd name="T8" fmla="*/ 2147483647 w 18"/>
              <a:gd name="T9" fmla="*/ 0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"/>
              <a:gd name="T16" fmla="*/ 0 h 48"/>
              <a:gd name="T17" fmla="*/ 18 w 18"/>
              <a:gd name="T18" fmla="*/ 48 h 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" h="48">
                <a:moveTo>
                  <a:pt x="9" y="0"/>
                </a:moveTo>
                <a:cubicBezTo>
                  <a:pt x="14" y="6"/>
                  <a:pt x="18" y="15"/>
                  <a:pt x="18" y="24"/>
                </a:cubicBezTo>
                <a:cubicBezTo>
                  <a:pt x="18" y="33"/>
                  <a:pt x="14" y="42"/>
                  <a:pt x="9" y="48"/>
                </a:cubicBezTo>
                <a:cubicBezTo>
                  <a:pt x="4" y="42"/>
                  <a:pt x="0" y="33"/>
                  <a:pt x="0" y="24"/>
                </a:cubicBezTo>
                <a:cubicBezTo>
                  <a:pt x="0" y="15"/>
                  <a:pt x="4" y="6"/>
                  <a:pt x="9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0" name="Freeform 288"/>
          <p:cNvSpPr>
            <a:spLocks noChangeArrowheads="1"/>
          </p:cNvSpPr>
          <p:nvPr/>
        </p:nvSpPr>
        <p:spPr bwMode="auto">
          <a:xfrm>
            <a:off x="7691438" y="6583363"/>
            <a:ext cx="179387" cy="187325"/>
          </a:xfrm>
          <a:custGeom>
            <a:avLst/>
            <a:gdLst>
              <a:gd name="T0" fmla="*/ 0 w 33"/>
              <a:gd name="T1" fmla="*/ 0 h 34"/>
              <a:gd name="T2" fmla="*/ 2147483647 w 33"/>
              <a:gd name="T3" fmla="*/ 2147483647 h 34"/>
              <a:gd name="T4" fmla="*/ 2147483647 w 33"/>
              <a:gd name="T5" fmla="*/ 2147483647 h 34"/>
              <a:gd name="T6" fmla="*/ 2147483647 w 33"/>
              <a:gd name="T7" fmla="*/ 2147483647 h 34"/>
              <a:gd name="T8" fmla="*/ 0 w 33"/>
              <a:gd name="T9" fmla="*/ 0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4"/>
              <a:gd name="T17" fmla="*/ 33 w 3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4">
                <a:moveTo>
                  <a:pt x="0" y="0"/>
                </a:moveTo>
                <a:cubicBezTo>
                  <a:pt x="8" y="1"/>
                  <a:pt x="16" y="4"/>
                  <a:pt x="23" y="11"/>
                </a:cubicBezTo>
                <a:cubicBezTo>
                  <a:pt x="29" y="17"/>
                  <a:pt x="33" y="26"/>
                  <a:pt x="33" y="34"/>
                </a:cubicBezTo>
                <a:cubicBezTo>
                  <a:pt x="25" y="33"/>
                  <a:pt x="17" y="30"/>
                  <a:pt x="10" y="23"/>
                </a:cubicBezTo>
                <a:cubicBezTo>
                  <a:pt x="4" y="16"/>
                  <a:pt x="0" y="8"/>
                  <a:pt x="0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1" name="Freeform 289"/>
          <p:cNvSpPr>
            <a:spLocks noChangeArrowheads="1"/>
          </p:cNvSpPr>
          <p:nvPr/>
        </p:nvSpPr>
        <p:spPr bwMode="auto">
          <a:xfrm>
            <a:off x="7870825" y="6583363"/>
            <a:ext cx="180975" cy="187325"/>
          </a:xfrm>
          <a:custGeom>
            <a:avLst/>
            <a:gdLst>
              <a:gd name="T0" fmla="*/ 2147483647 w 33"/>
              <a:gd name="T1" fmla="*/ 0 h 34"/>
              <a:gd name="T2" fmla="*/ 2147483647 w 33"/>
              <a:gd name="T3" fmla="*/ 2147483647 h 34"/>
              <a:gd name="T4" fmla="*/ 0 w 33"/>
              <a:gd name="T5" fmla="*/ 2147483647 h 34"/>
              <a:gd name="T6" fmla="*/ 2147483647 w 33"/>
              <a:gd name="T7" fmla="*/ 2147483647 h 34"/>
              <a:gd name="T8" fmla="*/ 2147483647 w 33"/>
              <a:gd name="T9" fmla="*/ 0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4"/>
              <a:gd name="T17" fmla="*/ 33 w 3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4">
                <a:moveTo>
                  <a:pt x="33" y="0"/>
                </a:moveTo>
                <a:cubicBezTo>
                  <a:pt x="25" y="1"/>
                  <a:pt x="17" y="4"/>
                  <a:pt x="10" y="11"/>
                </a:cubicBezTo>
                <a:cubicBezTo>
                  <a:pt x="4" y="17"/>
                  <a:pt x="0" y="26"/>
                  <a:pt x="0" y="34"/>
                </a:cubicBezTo>
                <a:cubicBezTo>
                  <a:pt x="8" y="33"/>
                  <a:pt x="16" y="30"/>
                  <a:pt x="23" y="23"/>
                </a:cubicBezTo>
                <a:cubicBezTo>
                  <a:pt x="29" y="16"/>
                  <a:pt x="33" y="8"/>
                  <a:pt x="33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2" name="Freeform 290"/>
          <p:cNvSpPr>
            <a:spLocks noChangeArrowheads="1"/>
          </p:cNvSpPr>
          <p:nvPr/>
        </p:nvSpPr>
        <p:spPr bwMode="auto">
          <a:xfrm>
            <a:off x="8288338" y="6507163"/>
            <a:ext cx="96837" cy="263525"/>
          </a:xfrm>
          <a:custGeom>
            <a:avLst/>
            <a:gdLst>
              <a:gd name="T0" fmla="*/ 2147483647 w 18"/>
              <a:gd name="T1" fmla="*/ 0 h 48"/>
              <a:gd name="T2" fmla="*/ 2147483647 w 18"/>
              <a:gd name="T3" fmla="*/ 2147483647 h 48"/>
              <a:gd name="T4" fmla="*/ 2147483647 w 18"/>
              <a:gd name="T5" fmla="*/ 2147483647 h 48"/>
              <a:gd name="T6" fmla="*/ 0 w 18"/>
              <a:gd name="T7" fmla="*/ 2147483647 h 48"/>
              <a:gd name="T8" fmla="*/ 2147483647 w 18"/>
              <a:gd name="T9" fmla="*/ 0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"/>
              <a:gd name="T16" fmla="*/ 0 h 48"/>
              <a:gd name="T17" fmla="*/ 18 w 18"/>
              <a:gd name="T18" fmla="*/ 48 h 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" h="48">
                <a:moveTo>
                  <a:pt x="9" y="0"/>
                </a:moveTo>
                <a:cubicBezTo>
                  <a:pt x="14" y="6"/>
                  <a:pt x="18" y="15"/>
                  <a:pt x="18" y="24"/>
                </a:cubicBezTo>
                <a:cubicBezTo>
                  <a:pt x="18" y="33"/>
                  <a:pt x="14" y="42"/>
                  <a:pt x="9" y="48"/>
                </a:cubicBezTo>
                <a:cubicBezTo>
                  <a:pt x="3" y="42"/>
                  <a:pt x="0" y="33"/>
                  <a:pt x="0" y="24"/>
                </a:cubicBezTo>
                <a:cubicBezTo>
                  <a:pt x="0" y="15"/>
                  <a:pt x="3" y="6"/>
                  <a:pt x="9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3" name="Freeform 291"/>
          <p:cNvSpPr>
            <a:spLocks noChangeArrowheads="1"/>
          </p:cNvSpPr>
          <p:nvPr/>
        </p:nvSpPr>
        <p:spPr bwMode="auto">
          <a:xfrm>
            <a:off x="8156575" y="6583363"/>
            <a:ext cx="180975" cy="187325"/>
          </a:xfrm>
          <a:custGeom>
            <a:avLst/>
            <a:gdLst>
              <a:gd name="T0" fmla="*/ 0 w 33"/>
              <a:gd name="T1" fmla="*/ 0 h 34"/>
              <a:gd name="T2" fmla="*/ 2147483647 w 33"/>
              <a:gd name="T3" fmla="*/ 2147483647 h 34"/>
              <a:gd name="T4" fmla="*/ 2147483647 w 33"/>
              <a:gd name="T5" fmla="*/ 2147483647 h 34"/>
              <a:gd name="T6" fmla="*/ 2147483647 w 33"/>
              <a:gd name="T7" fmla="*/ 2147483647 h 34"/>
              <a:gd name="T8" fmla="*/ 0 w 33"/>
              <a:gd name="T9" fmla="*/ 0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4"/>
              <a:gd name="T17" fmla="*/ 33 w 3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4">
                <a:moveTo>
                  <a:pt x="0" y="0"/>
                </a:moveTo>
                <a:cubicBezTo>
                  <a:pt x="8" y="1"/>
                  <a:pt x="16" y="4"/>
                  <a:pt x="22" y="11"/>
                </a:cubicBezTo>
                <a:cubicBezTo>
                  <a:pt x="29" y="17"/>
                  <a:pt x="32" y="26"/>
                  <a:pt x="33" y="34"/>
                </a:cubicBezTo>
                <a:cubicBezTo>
                  <a:pt x="25" y="33"/>
                  <a:pt x="16" y="30"/>
                  <a:pt x="10" y="23"/>
                </a:cubicBezTo>
                <a:cubicBezTo>
                  <a:pt x="4" y="16"/>
                  <a:pt x="0" y="8"/>
                  <a:pt x="0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4" name="Freeform 292"/>
          <p:cNvSpPr>
            <a:spLocks noChangeArrowheads="1"/>
          </p:cNvSpPr>
          <p:nvPr/>
        </p:nvSpPr>
        <p:spPr bwMode="auto">
          <a:xfrm>
            <a:off x="8337550" y="6583363"/>
            <a:ext cx="179388" cy="187325"/>
          </a:xfrm>
          <a:custGeom>
            <a:avLst/>
            <a:gdLst>
              <a:gd name="T0" fmla="*/ 2147483647 w 33"/>
              <a:gd name="T1" fmla="*/ 0 h 34"/>
              <a:gd name="T2" fmla="*/ 2147483647 w 33"/>
              <a:gd name="T3" fmla="*/ 2147483647 h 34"/>
              <a:gd name="T4" fmla="*/ 0 w 33"/>
              <a:gd name="T5" fmla="*/ 2147483647 h 34"/>
              <a:gd name="T6" fmla="*/ 2147483647 w 33"/>
              <a:gd name="T7" fmla="*/ 2147483647 h 34"/>
              <a:gd name="T8" fmla="*/ 2147483647 w 33"/>
              <a:gd name="T9" fmla="*/ 0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4"/>
              <a:gd name="T17" fmla="*/ 33 w 3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4">
                <a:moveTo>
                  <a:pt x="33" y="0"/>
                </a:moveTo>
                <a:cubicBezTo>
                  <a:pt x="25" y="1"/>
                  <a:pt x="17" y="4"/>
                  <a:pt x="10" y="11"/>
                </a:cubicBezTo>
                <a:cubicBezTo>
                  <a:pt x="4" y="17"/>
                  <a:pt x="0" y="26"/>
                  <a:pt x="0" y="34"/>
                </a:cubicBezTo>
                <a:cubicBezTo>
                  <a:pt x="8" y="33"/>
                  <a:pt x="16" y="30"/>
                  <a:pt x="23" y="23"/>
                </a:cubicBezTo>
                <a:cubicBezTo>
                  <a:pt x="29" y="16"/>
                  <a:pt x="33" y="8"/>
                  <a:pt x="33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5" name="Freeform 293"/>
          <p:cNvSpPr>
            <a:spLocks noChangeArrowheads="1"/>
          </p:cNvSpPr>
          <p:nvPr/>
        </p:nvSpPr>
        <p:spPr bwMode="auto">
          <a:xfrm>
            <a:off x="1158875" y="6226175"/>
            <a:ext cx="100013" cy="261938"/>
          </a:xfrm>
          <a:custGeom>
            <a:avLst/>
            <a:gdLst>
              <a:gd name="T0" fmla="*/ 2147483647 w 18"/>
              <a:gd name="T1" fmla="*/ 0 h 48"/>
              <a:gd name="T2" fmla="*/ 2147483647 w 18"/>
              <a:gd name="T3" fmla="*/ 2147483647 h 48"/>
              <a:gd name="T4" fmla="*/ 2147483647 w 18"/>
              <a:gd name="T5" fmla="*/ 2147483647 h 48"/>
              <a:gd name="T6" fmla="*/ 0 w 18"/>
              <a:gd name="T7" fmla="*/ 2147483647 h 48"/>
              <a:gd name="T8" fmla="*/ 2147483647 w 18"/>
              <a:gd name="T9" fmla="*/ 0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"/>
              <a:gd name="T16" fmla="*/ 0 h 48"/>
              <a:gd name="T17" fmla="*/ 18 w 18"/>
              <a:gd name="T18" fmla="*/ 48 h 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" h="48">
                <a:moveTo>
                  <a:pt x="9" y="0"/>
                </a:moveTo>
                <a:cubicBezTo>
                  <a:pt x="15" y="7"/>
                  <a:pt x="18" y="15"/>
                  <a:pt x="18" y="24"/>
                </a:cubicBezTo>
                <a:cubicBezTo>
                  <a:pt x="18" y="33"/>
                  <a:pt x="15" y="42"/>
                  <a:pt x="9" y="48"/>
                </a:cubicBezTo>
                <a:cubicBezTo>
                  <a:pt x="4" y="42"/>
                  <a:pt x="0" y="33"/>
                  <a:pt x="0" y="24"/>
                </a:cubicBezTo>
                <a:cubicBezTo>
                  <a:pt x="0" y="15"/>
                  <a:pt x="4" y="7"/>
                  <a:pt x="9" y="0"/>
                </a:cubicBezTo>
                <a:close/>
              </a:path>
            </a:pathLst>
          </a:custGeom>
          <a:solidFill>
            <a:srgbClr val="5B8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6" name="Freeform 294"/>
          <p:cNvSpPr>
            <a:spLocks noChangeArrowheads="1"/>
          </p:cNvSpPr>
          <p:nvPr/>
        </p:nvSpPr>
        <p:spPr bwMode="auto">
          <a:xfrm>
            <a:off x="1019175" y="6354763"/>
            <a:ext cx="179388" cy="184150"/>
          </a:xfrm>
          <a:custGeom>
            <a:avLst/>
            <a:gdLst>
              <a:gd name="T0" fmla="*/ 0 w 33"/>
              <a:gd name="T1" fmla="*/ 0 h 34"/>
              <a:gd name="T2" fmla="*/ 2147483647 w 33"/>
              <a:gd name="T3" fmla="*/ 2147483647 h 34"/>
              <a:gd name="T4" fmla="*/ 2147483647 w 33"/>
              <a:gd name="T5" fmla="*/ 2147483647 h 34"/>
              <a:gd name="T6" fmla="*/ 2147483647 w 33"/>
              <a:gd name="T7" fmla="*/ 2147483647 h 34"/>
              <a:gd name="T8" fmla="*/ 0 w 33"/>
              <a:gd name="T9" fmla="*/ 0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4"/>
              <a:gd name="T17" fmla="*/ 33 w 3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4">
                <a:moveTo>
                  <a:pt x="0" y="0"/>
                </a:moveTo>
                <a:cubicBezTo>
                  <a:pt x="8" y="1"/>
                  <a:pt x="16" y="4"/>
                  <a:pt x="23" y="11"/>
                </a:cubicBezTo>
                <a:cubicBezTo>
                  <a:pt x="29" y="17"/>
                  <a:pt x="33" y="26"/>
                  <a:pt x="33" y="34"/>
                </a:cubicBezTo>
                <a:cubicBezTo>
                  <a:pt x="25" y="33"/>
                  <a:pt x="17" y="30"/>
                  <a:pt x="10" y="23"/>
                </a:cubicBezTo>
                <a:cubicBezTo>
                  <a:pt x="4" y="17"/>
                  <a:pt x="0" y="8"/>
                  <a:pt x="0" y="0"/>
                </a:cubicBezTo>
                <a:close/>
              </a:path>
            </a:pathLst>
          </a:custGeom>
          <a:solidFill>
            <a:srgbClr val="5B8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7" name="Freeform 295"/>
          <p:cNvSpPr>
            <a:spLocks noChangeArrowheads="1"/>
          </p:cNvSpPr>
          <p:nvPr/>
        </p:nvSpPr>
        <p:spPr bwMode="auto">
          <a:xfrm>
            <a:off x="1198563" y="6354763"/>
            <a:ext cx="180975" cy="184150"/>
          </a:xfrm>
          <a:custGeom>
            <a:avLst/>
            <a:gdLst>
              <a:gd name="T0" fmla="*/ 2147483647 w 33"/>
              <a:gd name="T1" fmla="*/ 0 h 34"/>
              <a:gd name="T2" fmla="*/ 2147483647 w 33"/>
              <a:gd name="T3" fmla="*/ 2147483647 h 34"/>
              <a:gd name="T4" fmla="*/ 0 w 33"/>
              <a:gd name="T5" fmla="*/ 2147483647 h 34"/>
              <a:gd name="T6" fmla="*/ 2147483647 w 33"/>
              <a:gd name="T7" fmla="*/ 2147483647 h 34"/>
              <a:gd name="T8" fmla="*/ 2147483647 w 33"/>
              <a:gd name="T9" fmla="*/ 0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4"/>
              <a:gd name="T17" fmla="*/ 33 w 3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4">
                <a:moveTo>
                  <a:pt x="33" y="0"/>
                </a:moveTo>
                <a:cubicBezTo>
                  <a:pt x="25" y="1"/>
                  <a:pt x="17" y="4"/>
                  <a:pt x="10" y="11"/>
                </a:cubicBezTo>
                <a:cubicBezTo>
                  <a:pt x="4" y="17"/>
                  <a:pt x="1" y="26"/>
                  <a:pt x="0" y="34"/>
                </a:cubicBezTo>
                <a:cubicBezTo>
                  <a:pt x="8" y="33"/>
                  <a:pt x="16" y="30"/>
                  <a:pt x="23" y="23"/>
                </a:cubicBezTo>
                <a:cubicBezTo>
                  <a:pt x="29" y="17"/>
                  <a:pt x="33" y="8"/>
                  <a:pt x="33" y="0"/>
                </a:cubicBezTo>
                <a:close/>
              </a:path>
            </a:pathLst>
          </a:custGeom>
          <a:solidFill>
            <a:srgbClr val="5B8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8" name="Freeform 14"/>
          <p:cNvSpPr>
            <a:spLocks noChangeArrowheads="1"/>
          </p:cNvSpPr>
          <p:nvPr/>
        </p:nvSpPr>
        <p:spPr bwMode="auto">
          <a:xfrm>
            <a:off x="11331575" y="5038725"/>
            <a:ext cx="519113" cy="1330325"/>
          </a:xfrm>
          <a:custGeom>
            <a:avLst/>
            <a:gdLst>
              <a:gd name="T0" fmla="*/ 2147483647 w 90"/>
              <a:gd name="T1" fmla="*/ 2147483647 h 230"/>
              <a:gd name="T2" fmla="*/ 0 w 90"/>
              <a:gd name="T3" fmla="*/ 2147483647 h 230"/>
              <a:gd name="T4" fmla="*/ 0 w 90"/>
              <a:gd name="T5" fmla="*/ 2147483647 h 230"/>
              <a:gd name="T6" fmla="*/ 2147483647 w 90"/>
              <a:gd name="T7" fmla="*/ 0 h 230"/>
              <a:gd name="T8" fmla="*/ 2147483647 w 90"/>
              <a:gd name="T9" fmla="*/ 0 h 230"/>
              <a:gd name="T10" fmla="*/ 2147483647 w 90"/>
              <a:gd name="T11" fmla="*/ 2147483647 h 230"/>
              <a:gd name="T12" fmla="*/ 2147483647 w 90"/>
              <a:gd name="T13" fmla="*/ 2147483647 h 2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0"/>
              <a:gd name="T22" fmla="*/ 0 h 230"/>
              <a:gd name="T23" fmla="*/ 90 w 90"/>
              <a:gd name="T24" fmla="*/ 230 h 2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0" h="230">
                <a:moveTo>
                  <a:pt x="90" y="230"/>
                </a:moveTo>
                <a:cubicBezTo>
                  <a:pt x="0" y="230"/>
                  <a:pt x="0" y="230"/>
                  <a:pt x="0" y="230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18"/>
                  <a:pt x="17" y="0"/>
                  <a:pt x="39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73" y="0"/>
                  <a:pt x="90" y="18"/>
                  <a:pt x="90" y="39"/>
                </a:cubicBezTo>
                <a:lnTo>
                  <a:pt x="90" y="230"/>
                </a:lnTo>
                <a:close/>
              </a:path>
            </a:pathLst>
          </a:custGeom>
          <a:solidFill>
            <a:srgbClr val="389624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69" name="Rectangle 23"/>
          <p:cNvSpPr>
            <a:spLocks noChangeArrowheads="1"/>
          </p:cNvSpPr>
          <p:nvPr/>
        </p:nvSpPr>
        <p:spPr bwMode="auto">
          <a:xfrm>
            <a:off x="11642725" y="5734050"/>
            <a:ext cx="85725" cy="635000"/>
          </a:xfrm>
          <a:prstGeom prst="rect">
            <a:avLst/>
          </a:prstGeom>
          <a:solidFill>
            <a:srgbClr val="FFA4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70" name="Rectangle 24"/>
          <p:cNvSpPr>
            <a:spLocks noChangeArrowheads="1"/>
          </p:cNvSpPr>
          <p:nvPr/>
        </p:nvSpPr>
        <p:spPr bwMode="auto">
          <a:xfrm>
            <a:off x="11620500" y="5867400"/>
            <a:ext cx="131763" cy="68263"/>
          </a:xfrm>
          <a:prstGeom prst="rect">
            <a:avLst/>
          </a:prstGeom>
          <a:solidFill>
            <a:srgbClr val="E085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71" name="Rectangle 25"/>
          <p:cNvSpPr>
            <a:spLocks noChangeArrowheads="1"/>
          </p:cNvSpPr>
          <p:nvPr/>
        </p:nvSpPr>
        <p:spPr bwMode="auto">
          <a:xfrm>
            <a:off x="11620500" y="6057900"/>
            <a:ext cx="131763" cy="69850"/>
          </a:xfrm>
          <a:prstGeom prst="rect">
            <a:avLst/>
          </a:prstGeom>
          <a:solidFill>
            <a:srgbClr val="E085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72" name="Rectangle 26"/>
          <p:cNvSpPr>
            <a:spLocks noChangeArrowheads="1"/>
          </p:cNvSpPr>
          <p:nvPr/>
        </p:nvSpPr>
        <p:spPr bwMode="auto">
          <a:xfrm>
            <a:off x="11620500" y="6219825"/>
            <a:ext cx="131763" cy="68263"/>
          </a:xfrm>
          <a:prstGeom prst="rect">
            <a:avLst/>
          </a:prstGeom>
          <a:solidFill>
            <a:srgbClr val="E085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73" name="Freeform 27"/>
          <p:cNvSpPr>
            <a:spLocks noChangeArrowheads="1"/>
          </p:cNvSpPr>
          <p:nvPr/>
        </p:nvSpPr>
        <p:spPr bwMode="auto">
          <a:xfrm>
            <a:off x="11741150" y="5583238"/>
            <a:ext cx="392113" cy="192087"/>
          </a:xfrm>
          <a:custGeom>
            <a:avLst/>
            <a:gdLst>
              <a:gd name="T0" fmla="*/ 2147483647 w 68"/>
              <a:gd name="T1" fmla="*/ 0 h 33"/>
              <a:gd name="T2" fmla="*/ 2147483647 w 68"/>
              <a:gd name="T3" fmla="*/ 2147483647 h 33"/>
              <a:gd name="T4" fmla="*/ 2147483647 w 68"/>
              <a:gd name="T5" fmla="*/ 2147483647 h 33"/>
              <a:gd name="T6" fmla="*/ 2147483647 w 68"/>
              <a:gd name="T7" fmla="*/ 2147483647 h 33"/>
              <a:gd name="T8" fmla="*/ 2147483647 w 68"/>
              <a:gd name="T9" fmla="*/ 2147483647 h 33"/>
              <a:gd name="T10" fmla="*/ 2147483647 w 68"/>
              <a:gd name="T11" fmla="*/ 2147483647 h 33"/>
              <a:gd name="T12" fmla="*/ 2147483647 w 68"/>
              <a:gd name="T13" fmla="*/ 2147483647 h 33"/>
              <a:gd name="T14" fmla="*/ 2147483647 w 68"/>
              <a:gd name="T15" fmla="*/ 2147483647 h 33"/>
              <a:gd name="T16" fmla="*/ 2147483647 w 68"/>
              <a:gd name="T17" fmla="*/ 2147483647 h 33"/>
              <a:gd name="T18" fmla="*/ 2147483647 w 68"/>
              <a:gd name="T19" fmla="*/ 2147483647 h 33"/>
              <a:gd name="T20" fmla="*/ 2147483647 w 68"/>
              <a:gd name="T21" fmla="*/ 2147483647 h 33"/>
              <a:gd name="T22" fmla="*/ 0 w 68"/>
              <a:gd name="T23" fmla="*/ 2147483647 h 33"/>
              <a:gd name="T24" fmla="*/ 2147483647 w 68"/>
              <a:gd name="T25" fmla="*/ 0 h 3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8"/>
              <a:gd name="T40" fmla="*/ 0 h 33"/>
              <a:gd name="T41" fmla="*/ 68 w 68"/>
              <a:gd name="T42" fmla="*/ 33 h 3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8" h="33">
                <a:moveTo>
                  <a:pt x="34" y="0"/>
                </a:moveTo>
                <a:cubicBezTo>
                  <a:pt x="53" y="0"/>
                  <a:pt x="68" y="15"/>
                  <a:pt x="68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2" y="24"/>
                  <a:pt x="52" y="24"/>
                  <a:pt x="52" y="24"/>
                </a:cubicBezTo>
                <a:cubicBezTo>
                  <a:pt x="46" y="33"/>
                  <a:pt x="46" y="33"/>
                  <a:pt x="46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4" y="24"/>
                  <a:pt x="34" y="24"/>
                  <a:pt x="34" y="24"/>
                </a:cubicBezTo>
                <a:cubicBezTo>
                  <a:pt x="28" y="33"/>
                  <a:pt x="28" y="33"/>
                  <a:pt x="28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15" y="24"/>
                  <a:pt x="15" y="24"/>
                  <a:pt x="15" y="24"/>
                </a:cubicBezTo>
                <a:cubicBezTo>
                  <a:pt x="10" y="33"/>
                  <a:pt x="10" y="33"/>
                  <a:pt x="1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4" y="0"/>
                </a:cubicBezTo>
                <a:close/>
              </a:path>
            </a:pathLst>
          </a:custGeom>
          <a:solidFill>
            <a:srgbClr val="00B76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74" name="Freeform 28"/>
          <p:cNvSpPr>
            <a:spLocks noChangeArrowheads="1"/>
          </p:cNvSpPr>
          <p:nvPr/>
        </p:nvSpPr>
        <p:spPr bwMode="auto">
          <a:xfrm>
            <a:off x="11237913" y="5583238"/>
            <a:ext cx="392112" cy="192087"/>
          </a:xfrm>
          <a:custGeom>
            <a:avLst/>
            <a:gdLst>
              <a:gd name="T0" fmla="*/ 2147483647 w 68"/>
              <a:gd name="T1" fmla="*/ 0 h 33"/>
              <a:gd name="T2" fmla="*/ 2147483647 w 68"/>
              <a:gd name="T3" fmla="*/ 2147483647 h 33"/>
              <a:gd name="T4" fmla="*/ 2147483647 w 68"/>
              <a:gd name="T5" fmla="*/ 2147483647 h 33"/>
              <a:gd name="T6" fmla="*/ 2147483647 w 68"/>
              <a:gd name="T7" fmla="*/ 2147483647 h 33"/>
              <a:gd name="T8" fmla="*/ 2147483647 w 68"/>
              <a:gd name="T9" fmla="*/ 2147483647 h 33"/>
              <a:gd name="T10" fmla="*/ 2147483647 w 68"/>
              <a:gd name="T11" fmla="*/ 2147483647 h 33"/>
              <a:gd name="T12" fmla="*/ 2147483647 w 68"/>
              <a:gd name="T13" fmla="*/ 2147483647 h 33"/>
              <a:gd name="T14" fmla="*/ 2147483647 w 68"/>
              <a:gd name="T15" fmla="*/ 2147483647 h 33"/>
              <a:gd name="T16" fmla="*/ 2147483647 w 68"/>
              <a:gd name="T17" fmla="*/ 2147483647 h 33"/>
              <a:gd name="T18" fmla="*/ 2147483647 w 68"/>
              <a:gd name="T19" fmla="*/ 2147483647 h 33"/>
              <a:gd name="T20" fmla="*/ 2147483647 w 68"/>
              <a:gd name="T21" fmla="*/ 2147483647 h 33"/>
              <a:gd name="T22" fmla="*/ 0 w 68"/>
              <a:gd name="T23" fmla="*/ 2147483647 h 33"/>
              <a:gd name="T24" fmla="*/ 2147483647 w 68"/>
              <a:gd name="T25" fmla="*/ 0 h 3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8"/>
              <a:gd name="T40" fmla="*/ 0 h 33"/>
              <a:gd name="T41" fmla="*/ 68 w 68"/>
              <a:gd name="T42" fmla="*/ 33 h 3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8" h="33">
                <a:moveTo>
                  <a:pt x="34" y="0"/>
                </a:moveTo>
                <a:cubicBezTo>
                  <a:pt x="53" y="0"/>
                  <a:pt x="68" y="15"/>
                  <a:pt x="68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2" y="24"/>
                  <a:pt x="52" y="24"/>
                  <a:pt x="52" y="24"/>
                </a:cubicBezTo>
                <a:cubicBezTo>
                  <a:pt x="46" y="33"/>
                  <a:pt x="46" y="33"/>
                  <a:pt x="46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4" y="24"/>
                  <a:pt x="34" y="24"/>
                  <a:pt x="34" y="24"/>
                </a:cubicBezTo>
                <a:cubicBezTo>
                  <a:pt x="28" y="33"/>
                  <a:pt x="28" y="33"/>
                  <a:pt x="28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15" y="24"/>
                  <a:pt x="15" y="24"/>
                  <a:pt x="15" y="24"/>
                </a:cubicBezTo>
                <a:cubicBezTo>
                  <a:pt x="10" y="33"/>
                  <a:pt x="10" y="33"/>
                  <a:pt x="1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4" y="0"/>
                </a:cubicBezTo>
                <a:close/>
              </a:path>
            </a:pathLst>
          </a:custGeom>
          <a:solidFill>
            <a:srgbClr val="00B76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75" name="Freeform 29"/>
          <p:cNvSpPr>
            <a:spLocks noChangeArrowheads="1"/>
          </p:cNvSpPr>
          <p:nvPr/>
        </p:nvSpPr>
        <p:spPr bwMode="auto">
          <a:xfrm>
            <a:off x="11410950" y="5386388"/>
            <a:ext cx="330200" cy="382587"/>
          </a:xfrm>
          <a:custGeom>
            <a:avLst/>
            <a:gdLst>
              <a:gd name="T0" fmla="*/ 2147483647 w 57"/>
              <a:gd name="T1" fmla="*/ 2147483647 h 66"/>
              <a:gd name="T2" fmla="*/ 2147483647 w 57"/>
              <a:gd name="T3" fmla="*/ 2147483647 h 66"/>
              <a:gd name="T4" fmla="*/ 2147483647 w 57"/>
              <a:gd name="T5" fmla="*/ 2147483647 h 66"/>
              <a:gd name="T6" fmla="*/ 2147483647 w 57"/>
              <a:gd name="T7" fmla="*/ 2147483647 h 66"/>
              <a:gd name="T8" fmla="*/ 2147483647 w 57"/>
              <a:gd name="T9" fmla="*/ 2147483647 h 66"/>
              <a:gd name="T10" fmla="*/ 2147483647 w 57"/>
              <a:gd name="T11" fmla="*/ 2147483647 h 66"/>
              <a:gd name="T12" fmla="*/ 2147483647 w 57"/>
              <a:gd name="T13" fmla="*/ 2147483647 h 66"/>
              <a:gd name="T14" fmla="*/ 2147483647 w 57"/>
              <a:gd name="T15" fmla="*/ 2147483647 h 66"/>
              <a:gd name="T16" fmla="*/ 2147483647 w 57"/>
              <a:gd name="T17" fmla="*/ 2147483647 h 66"/>
              <a:gd name="T18" fmla="*/ 2147483647 w 57"/>
              <a:gd name="T19" fmla="*/ 2147483647 h 66"/>
              <a:gd name="T20" fmla="*/ 2147483647 w 57"/>
              <a:gd name="T21" fmla="*/ 2147483647 h 66"/>
              <a:gd name="T22" fmla="*/ 0 w 57"/>
              <a:gd name="T23" fmla="*/ 2147483647 h 66"/>
              <a:gd name="T24" fmla="*/ 2147483647 w 57"/>
              <a:gd name="T25" fmla="*/ 2147483647 h 6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57"/>
              <a:gd name="T40" fmla="*/ 0 h 66"/>
              <a:gd name="T41" fmla="*/ 57 w 57"/>
              <a:gd name="T42" fmla="*/ 66 h 6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57" h="66">
                <a:moveTo>
                  <a:pt x="47" y="20"/>
                </a:moveTo>
                <a:cubicBezTo>
                  <a:pt x="57" y="35"/>
                  <a:pt x="53" y="56"/>
                  <a:pt x="38" y="66"/>
                </a:cubicBezTo>
                <a:cubicBezTo>
                  <a:pt x="32" y="58"/>
                  <a:pt x="32" y="58"/>
                  <a:pt x="32" y="58"/>
                </a:cubicBezTo>
                <a:cubicBezTo>
                  <a:pt x="37" y="48"/>
                  <a:pt x="37" y="48"/>
                  <a:pt x="37" y="48"/>
                </a:cubicBezTo>
                <a:cubicBezTo>
                  <a:pt x="25" y="49"/>
                  <a:pt x="25" y="49"/>
                  <a:pt x="25" y="49"/>
                </a:cubicBezTo>
                <a:cubicBezTo>
                  <a:pt x="22" y="43"/>
                  <a:pt x="22" y="43"/>
                  <a:pt x="22" y="43"/>
                </a:cubicBezTo>
                <a:cubicBezTo>
                  <a:pt x="27" y="33"/>
                  <a:pt x="27" y="33"/>
                  <a:pt x="27" y="33"/>
                </a:cubicBezTo>
                <a:cubicBezTo>
                  <a:pt x="16" y="34"/>
                  <a:pt x="16" y="34"/>
                  <a:pt x="16" y="34"/>
                </a:cubicBezTo>
                <a:cubicBezTo>
                  <a:pt x="11" y="28"/>
                  <a:pt x="11" y="28"/>
                  <a:pt x="11" y="28"/>
                </a:cubicBezTo>
                <a:cubicBezTo>
                  <a:pt x="16" y="18"/>
                  <a:pt x="16" y="18"/>
                  <a:pt x="1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0" y="11"/>
                  <a:pt x="0" y="11"/>
                  <a:pt x="0" y="11"/>
                </a:cubicBezTo>
                <a:cubicBezTo>
                  <a:pt x="15" y="0"/>
                  <a:pt x="36" y="4"/>
                  <a:pt x="47" y="20"/>
                </a:cubicBezTo>
                <a:close/>
              </a:path>
            </a:pathLst>
          </a:custGeom>
          <a:solidFill>
            <a:srgbClr val="AADB4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76" name="Freeform 30"/>
          <p:cNvSpPr>
            <a:spLocks noChangeArrowheads="1"/>
          </p:cNvSpPr>
          <p:nvPr/>
        </p:nvSpPr>
        <p:spPr bwMode="auto">
          <a:xfrm>
            <a:off x="11636375" y="5386388"/>
            <a:ext cx="334963" cy="382587"/>
          </a:xfrm>
          <a:custGeom>
            <a:avLst/>
            <a:gdLst>
              <a:gd name="T0" fmla="*/ 2147483647 w 58"/>
              <a:gd name="T1" fmla="*/ 2147483647 h 66"/>
              <a:gd name="T2" fmla="*/ 2147483647 w 58"/>
              <a:gd name="T3" fmla="*/ 2147483647 h 66"/>
              <a:gd name="T4" fmla="*/ 2147483647 w 58"/>
              <a:gd name="T5" fmla="*/ 2147483647 h 66"/>
              <a:gd name="T6" fmla="*/ 2147483647 w 58"/>
              <a:gd name="T7" fmla="*/ 2147483647 h 66"/>
              <a:gd name="T8" fmla="*/ 2147483647 w 58"/>
              <a:gd name="T9" fmla="*/ 2147483647 h 66"/>
              <a:gd name="T10" fmla="*/ 2147483647 w 58"/>
              <a:gd name="T11" fmla="*/ 2147483647 h 66"/>
              <a:gd name="T12" fmla="*/ 2147483647 w 58"/>
              <a:gd name="T13" fmla="*/ 2147483647 h 66"/>
              <a:gd name="T14" fmla="*/ 2147483647 w 58"/>
              <a:gd name="T15" fmla="*/ 2147483647 h 66"/>
              <a:gd name="T16" fmla="*/ 2147483647 w 58"/>
              <a:gd name="T17" fmla="*/ 2147483647 h 66"/>
              <a:gd name="T18" fmla="*/ 2147483647 w 58"/>
              <a:gd name="T19" fmla="*/ 2147483647 h 66"/>
              <a:gd name="T20" fmla="*/ 2147483647 w 58"/>
              <a:gd name="T21" fmla="*/ 2147483647 h 66"/>
              <a:gd name="T22" fmla="*/ 2147483647 w 58"/>
              <a:gd name="T23" fmla="*/ 2147483647 h 66"/>
              <a:gd name="T24" fmla="*/ 2147483647 w 58"/>
              <a:gd name="T25" fmla="*/ 2147483647 h 6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58"/>
              <a:gd name="T40" fmla="*/ 0 h 66"/>
              <a:gd name="T41" fmla="*/ 58 w 58"/>
              <a:gd name="T42" fmla="*/ 66 h 6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58" h="66">
                <a:moveTo>
                  <a:pt x="11" y="20"/>
                </a:moveTo>
                <a:cubicBezTo>
                  <a:pt x="0" y="35"/>
                  <a:pt x="4" y="56"/>
                  <a:pt x="20" y="66"/>
                </a:cubicBezTo>
                <a:cubicBezTo>
                  <a:pt x="26" y="58"/>
                  <a:pt x="26" y="58"/>
                  <a:pt x="26" y="58"/>
                </a:cubicBezTo>
                <a:cubicBezTo>
                  <a:pt x="21" y="48"/>
                  <a:pt x="21" y="48"/>
                  <a:pt x="21" y="48"/>
                </a:cubicBezTo>
                <a:cubicBezTo>
                  <a:pt x="32" y="49"/>
                  <a:pt x="32" y="49"/>
                  <a:pt x="32" y="49"/>
                </a:cubicBezTo>
                <a:cubicBezTo>
                  <a:pt x="36" y="43"/>
                  <a:pt x="36" y="43"/>
                  <a:pt x="36" y="43"/>
                </a:cubicBezTo>
                <a:cubicBezTo>
                  <a:pt x="31" y="33"/>
                  <a:pt x="31" y="33"/>
                  <a:pt x="31" y="33"/>
                </a:cubicBezTo>
                <a:cubicBezTo>
                  <a:pt x="42" y="34"/>
                  <a:pt x="42" y="34"/>
                  <a:pt x="42" y="34"/>
                </a:cubicBezTo>
                <a:cubicBezTo>
                  <a:pt x="46" y="28"/>
                  <a:pt x="46" y="28"/>
                  <a:pt x="46" y="28"/>
                </a:cubicBezTo>
                <a:cubicBezTo>
                  <a:pt x="41" y="18"/>
                  <a:pt x="41" y="18"/>
                  <a:pt x="41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8" y="11"/>
                  <a:pt x="58" y="11"/>
                  <a:pt x="58" y="11"/>
                </a:cubicBezTo>
                <a:cubicBezTo>
                  <a:pt x="42" y="0"/>
                  <a:pt x="21" y="4"/>
                  <a:pt x="11" y="20"/>
                </a:cubicBezTo>
                <a:close/>
              </a:path>
            </a:pathLst>
          </a:custGeom>
          <a:solidFill>
            <a:srgbClr val="AADB4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77" name="Oval 31"/>
          <p:cNvSpPr>
            <a:spLocks noChangeArrowheads="1"/>
          </p:cNvSpPr>
          <p:nvPr/>
        </p:nvSpPr>
        <p:spPr bwMode="auto">
          <a:xfrm>
            <a:off x="11684000" y="5703888"/>
            <a:ext cx="120650" cy="122237"/>
          </a:xfrm>
          <a:prstGeom prst="ellipse">
            <a:avLst/>
          </a:prstGeom>
          <a:solidFill>
            <a:srgbClr val="6E584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78" name="Oval 32"/>
          <p:cNvSpPr>
            <a:spLocks noChangeArrowheads="1"/>
          </p:cNvSpPr>
          <p:nvPr/>
        </p:nvSpPr>
        <p:spPr bwMode="auto">
          <a:xfrm>
            <a:off x="11555413" y="5703888"/>
            <a:ext cx="128587" cy="122237"/>
          </a:xfrm>
          <a:prstGeom prst="ellipse">
            <a:avLst/>
          </a:prstGeom>
          <a:solidFill>
            <a:srgbClr val="6E584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79" name="Oval 33"/>
          <p:cNvSpPr>
            <a:spLocks noChangeArrowheads="1"/>
          </p:cNvSpPr>
          <p:nvPr/>
        </p:nvSpPr>
        <p:spPr bwMode="auto">
          <a:xfrm>
            <a:off x="11625263" y="5640388"/>
            <a:ext cx="122237" cy="122237"/>
          </a:xfrm>
          <a:prstGeom prst="ellipse">
            <a:avLst/>
          </a:prstGeom>
          <a:solidFill>
            <a:srgbClr val="B06F3B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80" name="Rectangle 143"/>
          <p:cNvSpPr>
            <a:spLocks noChangeArrowheads="1"/>
          </p:cNvSpPr>
          <p:nvPr/>
        </p:nvSpPr>
        <p:spPr bwMode="auto">
          <a:xfrm>
            <a:off x="11336338" y="6005513"/>
            <a:ext cx="63500" cy="369887"/>
          </a:xfrm>
          <a:prstGeom prst="rect">
            <a:avLst/>
          </a:prstGeom>
          <a:solidFill>
            <a:srgbClr val="FFA4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81" name="Rectangle 144"/>
          <p:cNvSpPr>
            <a:spLocks noChangeArrowheads="1"/>
          </p:cNvSpPr>
          <p:nvPr/>
        </p:nvSpPr>
        <p:spPr bwMode="auto">
          <a:xfrm>
            <a:off x="11318875" y="6080125"/>
            <a:ext cx="98425" cy="41275"/>
          </a:xfrm>
          <a:prstGeom prst="rect">
            <a:avLst/>
          </a:prstGeom>
          <a:solidFill>
            <a:srgbClr val="E085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82" name="Rectangle 145"/>
          <p:cNvSpPr>
            <a:spLocks noChangeArrowheads="1"/>
          </p:cNvSpPr>
          <p:nvPr/>
        </p:nvSpPr>
        <p:spPr bwMode="auto">
          <a:xfrm>
            <a:off x="11318875" y="6184900"/>
            <a:ext cx="98425" cy="41275"/>
          </a:xfrm>
          <a:prstGeom prst="rect">
            <a:avLst/>
          </a:prstGeom>
          <a:solidFill>
            <a:srgbClr val="E085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83" name="Rectangle 146"/>
          <p:cNvSpPr>
            <a:spLocks noChangeArrowheads="1"/>
          </p:cNvSpPr>
          <p:nvPr/>
        </p:nvSpPr>
        <p:spPr bwMode="auto">
          <a:xfrm>
            <a:off x="11318875" y="6276975"/>
            <a:ext cx="98425" cy="41275"/>
          </a:xfrm>
          <a:prstGeom prst="rect">
            <a:avLst/>
          </a:prstGeom>
          <a:solidFill>
            <a:srgbClr val="E085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84" name="Freeform 147"/>
          <p:cNvSpPr>
            <a:spLocks noChangeArrowheads="1"/>
          </p:cNvSpPr>
          <p:nvPr/>
        </p:nvSpPr>
        <p:spPr bwMode="auto">
          <a:xfrm>
            <a:off x="11399838" y="5911850"/>
            <a:ext cx="230187" cy="117475"/>
          </a:xfrm>
          <a:custGeom>
            <a:avLst/>
            <a:gdLst>
              <a:gd name="T0" fmla="*/ 2147483647 w 40"/>
              <a:gd name="T1" fmla="*/ 0 h 20"/>
              <a:gd name="T2" fmla="*/ 2147483647 w 40"/>
              <a:gd name="T3" fmla="*/ 2147483647 h 20"/>
              <a:gd name="T4" fmla="*/ 2147483647 w 40"/>
              <a:gd name="T5" fmla="*/ 2147483647 h 20"/>
              <a:gd name="T6" fmla="*/ 2147483647 w 40"/>
              <a:gd name="T7" fmla="*/ 2147483647 h 20"/>
              <a:gd name="T8" fmla="*/ 2147483647 w 40"/>
              <a:gd name="T9" fmla="*/ 2147483647 h 20"/>
              <a:gd name="T10" fmla="*/ 2147483647 w 40"/>
              <a:gd name="T11" fmla="*/ 2147483647 h 20"/>
              <a:gd name="T12" fmla="*/ 2147483647 w 40"/>
              <a:gd name="T13" fmla="*/ 2147483647 h 20"/>
              <a:gd name="T14" fmla="*/ 2147483647 w 40"/>
              <a:gd name="T15" fmla="*/ 2147483647 h 20"/>
              <a:gd name="T16" fmla="*/ 2147483647 w 40"/>
              <a:gd name="T17" fmla="*/ 2147483647 h 20"/>
              <a:gd name="T18" fmla="*/ 2147483647 w 40"/>
              <a:gd name="T19" fmla="*/ 2147483647 h 20"/>
              <a:gd name="T20" fmla="*/ 2147483647 w 40"/>
              <a:gd name="T21" fmla="*/ 2147483647 h 20"/>
              <a:gd name="T22" fmla="*/ 0 w 40"/>
              <a:gd name="T23" fmla="*/ 2147483647 h 20"/>
              <a:gd name="T24" fmla="*/ 2147483647 w 40"/>
              <a:gd name="T25" fmla="*/ 0 h 2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"/>
              <a:gd name="T40" fmla="*/ 0 h 20"/>
              <a:gd name="T41" fmla="*/ 40 w 40"/>
              <a:gd name="T42" fmla="*/ 20 h 2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" h="20">
                <a:moveTo>
                  <a:pt x="20" y="0"/>
                </a:moveTo>
                <a:cubicBezTo>
                  <a:pt x="31" y="0"/>
                  <a:pt x="40" y="9"/>
                  <a:pt x="40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0" y="14"/>
                  <a:pt x="20" y="14"/>
                  <a:pt x="20" y="14"/>
                </a:cubicBezTo>
                <a:cubicBezTo>
                  <a:pt x="17" y="20"/>
                  <a:pt x="17" y="20"/>
                  <a:pt x="17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9" y="14"/>
                  <a:pt x="9" y="14"/>
                  <a:pt x="9" y="14"/>
                </a:cubicBezTo>
                <a:cubicBezTo>
                  <a:pt x="6" y="20"/>
                  <a:pt x="6" y="20"/>
                  <a:pt x="6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lose/>
              </a:path>
            </a:pathLst>
          </a:custGeom>
          <a:solidFill>
            <a:srgbClr val="00B76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85" name="Freeform 148"/>
          <p:cNvSpPr>
            <a:spLocks noChangeArrowheads="1"/>
          </p:cNvSpPr>
          <p:nvPr/>
        </p:nvSpPr>
        <p:spPr bwMode="auto">
          <a:xfrm>
            <a:off x="11106150" y="5911850"/>
            <a:ext cx="230188" cy="117475"/>
          </a:xfrm>
          <a:custGeom>
            <a:avLst/>
            <a:gdLst>
              <a:gd name="T0" fmla="*/ 2147483647 w 40"/>
              <a:gd name="T1" fmla="*/ 0 h 20"/>
              <a:gd name="T2" fmla="*/ 2147483647 w 40"/>
              <a:gd name="T3" fmla="*/ 2147483647 h 20"/>
              <a:gd name="T4" fmla="*/ 2147483647 w 40"/>
              <a:gd name="T5" fmla="*/ 2147483647 h 20"/>
              <a:gd name="T6" fmla="*/ 2147483647 w 40"/>
              <a:gd name="T7" fmla="*/ 2147483647 h 20"/>
              <a:gd name="T8" fmla="*/ 2147483647 w 40"/>
              <a:gd name="T9" fmla="*/ 2147483647 h 20"/>
              <a:gd name="T10" fmla="*/ 2147483647 w 40"/>
              <a:gd name="T11" fmla="*/ 2147483647 h 20"/>
              <a:gd name="T12" fmla="*/ 2147483647 w 40"/>
              <a:gd name="T13" fmla="*/ 2147483647 h 20"/>
              <a:gd name="T14" fmla="*/ 2147483647 w 40"/>
              <a:gd name="T15" fmla="*/ 2147483647 h 20"/>
              <a:gd name="T16" fmla="*/ 2147483647 w 40"/>
              <a:gd name="T17" fmla="*/ 2147483647 h 20"/>
              <a:gd name="T18" fmla="*/ 2147483647 w 40"/>
              <a:gd name="T19" fmla="*/ 2147483647 h 20"/>
              <a:gd name="T20" fmla="*/ 2147483647 w 40"/>
              <a:gd name="T21" fmla="*/ 2147483647 h 20"/>
              <a:gd name="T22" fmla="*/ 0 w 40"/>
              <a:gd name="T23" fmla="*/ 2147483647 h 20"/>
              <a:gd name="T24" fmla="*/ 2147483647 w 40"/>
              <a:gd name="T25" fmla="*/ 0 h 2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"/>
              <a:gd name="T40" fmla="*/ 0 h 20"/>
              <a:gd name="T41" fmla="*/ 40 w 40"/>
              <a:gd name="T42" fmla="*/ 20 h 2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" h="20">
                <a:moveTo>
                  <a:pt x="20" y="0"/>
                </a:moveTo>
                <a:cubicBezTo>
                  <a:pt x="31" y="0"/>
                  <a:pt x="40" y="9"/>
                  <a:pt x="40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0" y="14"/>
                  <a:pt x="20" y="14"/>
                  <a:pt x="20" y="14"/>
                </a:cubicBezTo>
                <a:cubicBezTo>
                  <a:pt x="16" y="20"/>
                  <a:pt x="16" y="20"/>
                  <a:pt x="16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9" y="14"/>
                  <a:pt x="9" y="14"/>
                  <a:pt x="9" y="14"/>
                </a:cubicBezTo>
                <a:cubicBezTo>
                  <a:pt x="5" y="20"/>
                  <a:pt x="5" y="20"/>
                  <a:pt x="5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lose/>
              </a:path>
            </a:pathLst>
          </a:custGeom>
          <a:solidFill>
            <a:srgbClr val="00B76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86" name="Freeform 149"/>
          <p:cNvSpPr>
            <a:spLocks noChangeArrowheads="1"/>
          </p:cNvSpPr>
          <p:nvPr/>
        </p:nvSpPr>
        <p:spPr bwMode="auto">
          <a:xfrm>
            <a:off x="11204575" y="5795963"/>
            <a:ext cx="195263" cy="227012"/>
          </a:xfrm>
          <a:custGeom>
            <a:avLst/>
            <a:gdLst>
              <a:gd name="T0" fmla="*/ 2147483647 w 34"/>
              <a:gd name="T1" fmla="*/ 2147483647 h 39"/>
              <a:gd name="T2" fmla="*/ 2147483647 w 34"/>
              <a:gd name="T3" fmla="*/ 2147483647 h 39"/>
              <a:gd name="T4" fmla="*/ 2147483647 w 34"/>
              <a:gd name="T5" fmla="*/ 2147483647 h 39"/>
              <a:gd name="T6" fmla="*/ 2147483647 w 34"/>
              <a:gd name="T7" fmla="*/ 2147483647 h 39"/>
              <a:gd name="T8" fmla="*/ 2147483647 w 34"/>
              <a:gd name="T9" fmla="*/ 2147483647 h 39"/>
              <a:gd name="T10" fmla="*/ 2147483647 w 34"/>
              <a:gd name="T11" fmla="*/ 2147483647 h 39"/>
              <a:gd name="T12" fmla="*/ 2147483647 w 34"/>
              <a:gd name="T13" fmla="*/ 2147483647 h 39"/>
              <a:gd name="T14" fmla="*/ 2147483647 w 34"/>
              <a:gd name="T15" fmla="*/ 2147483647 h 39"/>
              <a:gd name="T16" fmla="*/ 2147483647 w 34"/>
              <a:gd name="T17" fmla="*/ 2147483647 h 39"/>
              <a:gd name="T18" fmla="*/ 2147483647 w 34"/>
              <a:gd name="T19" fmla="*/ 2147483647 h 39"/>
              <a:gd name="T20" fmla="*/ 2147483647 w 34"/>
              <a:gd name="T21" fmla="*/ 2147483647 h 39"/>
              <a:gd name="T22" fmla="*/ 0 w 34"/>
              <a:gd name="T23" fmla="*/ 2147483647 h 39"/>
              <a:gd name="T24" fmla="*/ 2147483647 w 34"/>
              <a:gd name="T25" fmla="*/ 2147483647 h 3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4"/>
              <a:gd name="T40" fmla="*/ 0 h 39"/>
              <a:gd name="T41" fmla="*/ 34 w 34"/>
              <a:gd name="T42" fmla="*/ 39 h 3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4" h="39">
                <a:moveTo>
                  <a:pt x="28" y="12"/>
                </a:moveTo>
                <a:cubicBezTo>
                  <a:pt x="34" y="21"/>
                  <a:pt x="32" y="33"/>
                  <a:pt x="23" y="39"/>
                </a:cubicBezTo>
                <a:cubicBezTo>
                  <a:pt x="19" y="34"/>
                  <a:pt x="19" y="34"/>
                  <a:pt x="19" y="34"/>
                </a:cubicBezTo>
                <a:cubicBezTo>
                  <a:pt x="22" y="28"/>
                  <a:pt x="22" y="28"/>
                  <a:pt x="22" y="28"/>
                </a:cubicBezTo>
                <a:cubicBezTo>
                  <a:pt x="15" y="29"/>
                  <a:pt x="15" y="29"/>
                  <a:pt x="15" y="29"/>
                </a:cubicBezTo>
                <a:cubicBezTo>
                  <a:pt x="13" y="26"/>
                  <a:pt x="13" y="26"/>
                  <a:pt x="13" y="26"/>
                </a:cubicBezTo>
                <a:cubicBezTo>
                  <a:pt x="16" y="20"/>
                  <a:pt x="16" y="20"/>
                  <a:pt x="16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7" y="16"/>
                  <a:pt x="7" y="16"/>
                  <a:pt x="7" y="16"/>
                </a:cubicBezTo>
                <a:cubicBezTo>
                  <a:pt x="10" y="11"/>
                  <a:pt x="10" y="11"/>
                  <a:pt x="10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0" y="6"/>
                  <a:pt x="0" y="6"/>
                  <a:pt x="0" y="6"/>
                </a:cubicBezTo>
                <a:cubicBezTo>
                  <a:pt x="9" y="0"/>
                  <a:pt x="22" y="3"/>
                  <a:pt x="28" y="12"/>
                </a:cubicBezTo>
                <a:close/>
              </a:path>
            </a:pathLst>
          </a:custGeom>
          <a:solidFill>
            <a:srgbClr val="AADB4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87" name="Freeform 150"/>
          <p:cNvSpPr>
            <a:spLocks noChangeArrowheads="1"/>
          </p:cNvSpPr>
          <p:nvPr/>
        </p:nvSpPr>
        <p:spPr bwMode="auto">
          <a:xfrm>
            <a:off x="11342688" y="5795963"/>
            <a:ext cx="192087" cy="227012"/>
          </a:xfrm>
          <a:custGeom>
            <a:avLst/>
            <a:gdLst>
              <a:gd name="T0" fmla="*/ 2147483647 w 33"/>
              <a:gd name="T1" fmla="*/ 2147483647 h 39"/>
              <a:gd name="T2" fmla="*/ 2147483647 w 33"/>
              <a:gd name="T3" fmla="*/ 2147483647 h 39"/>
              <a:gd name="T4" fmla="*/ 2147483647 w 33"/>
              <a:gd name="T5" fmla="*/ 2147483647 h 39"/>
              <a:gd name="T6" fmla="*/ 2147483647 w 33"/>
              <a:gd name="T7" fmla="*/ 2147483647 h 39"/>
              <a:gd name="T8" fmla="*/ 2147483647 w 33"/>
              <a:gd name="T9" fmla="*/ 2147483647 h 39"/>
              <a:gd name="T10" fmla="*/ 2147483647 w 33"/>
              <a:gd name="T11" fmla="*/ 2147483647 h 39"/>
              <a:gd name="T12" fmla="*/ 2147483647 w 33"/>
              <a:gd name="T13" fmla="*/ 2147483647 h 39"/>
              <a:gd name="T14" fmla="*/ 2147483647 w 33"/>
              <a:gd name="T15" fmla="*/ 2147483647 h 39"/>
              <a:gd name="T16" fmla="*/ 2147483647 w 33"/>
              <a:gd name="T17" fmla="*/ 2147483647 h 39"/>
              <a:gd name="T18" fmla="*/ 2147483647 w 33"/>
              <a:gd name="T19" fmla="*/ 2147483647 h 39"/>
              <a:gd name="T20" fmla="*/ 2147483647 w 33"/>
              <a:gd name="T21" fmla="*/ 2147483647 h 39"/>
              <a:gd name="T22" fmla="*/ 2147483647 w 33"/>
              <a:gd name="T23" fmla="*/ 2147483647 h 39"/>
              <a:gd name="T24" fmla="*/ 2147483647 w 33"/>
              <a:gd name="T25" fmla="*/ 2147483647 h 3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3"/>
              <a:gd name="T40" fmla="*/ 0 h 39"/>
              <a:gd name="T41" fmla="*/ 33 w 33"/>
              <a:gd name="T42" fmla="*/ 39 h 3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3" h="39">
                <a:moveTo>
                  <a:pt x="6" y="12"/>
                </a:moveTo>
                <a:cubicBezTo>
                  <a:pt x="0" y="21"/>
                  <a:pt x="2" y="33"/>
                  <a:pt x="11" y="39"/>
                </a:cubicBezTo>
                <a:cubicBezTo>
                  <a:pt x="14" y="34"/>
                  <a:pt x="14" y="34"/>
                  <a:pt x="14" y="34"/>
                </a:cubicBezTo>
                <a:cubicBezTo>
                  <a:pt x="12" y="28"/>
                  <a:pt x="12" y="28"/>
                  <a:pt x="12" y="28"/>
                </a:cubicBezTo>
                <a:cubicBezTo>
                  <a:pt x="18" y="29"/>
                  <a:pt x="18" y="29"/>
                  <a:pt x="18" y="29"/>
                </a:cubicBezTo>
                <a:cubicBezTo>
                  <a:pt x="20" y="26"/>
                  <a:pt x="20" y="26"/>
                  <a:pt x="20" y="26"/>
                </a:cubicBezTo>
                <a:cubicBezTo>
                  <a:pt x="18" y="20"/>
                  <a:pt x="18" y="20"/>
                  <a:pt x="18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7" y="16"/>
                  <a:pt x="27" y="16"/>
                  <a:pt x="27" y="16"/>
                </a:cubicBezTo>
                <a:cubicBezTo>
                  <a:pt x="24" y="11"/>
                  <a:pt x="24" y="11"/>
                  <a:pt x="24" y="11"/>
                </a:cubicBezTo>
                <a:cubicBezTo>
                  <a:pt x="30" y="11"/>
                  <a:pt x="30" y="11"/>
                  <a:pt x="30" y="11"/>
                </a:cubicBezTo>
                <a:cubicBezTo>
                  <a:pt x="33" y="6"/>
                  <a:pt x="33" y="6"/>
                  <a:pt x="33" y="6"/>
                </a:cubicBezTo>
                <a:cubicBezTo>
                  <a:pt x="24" y="0"/>
                  <a:pt x="12" y="3"/>
                  <a:pt x="6" y="12"/>
                </a:cubicBezTo>
                <a:close/>
              </a:path>
            </a:pathLst>
          </a:custGeom>
          <a:solidFill>
            <a:srgbClr val="AADB4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88" name="Oval 151"/>
          <p:cNvSpPr>
            <a:spLocks noChangeArrowheads="1"/>
          </p:cNvSpPr>
          <p:nvPr/>
        </p:nvSpPr>
        <p:spPr bwMode="auto">
          <a:xfrm>
            <a:off x="11366500" y="5981700"/>
            <a:ext cx="69850" cy="76200"/>
          </a:xfrm>
          <a:prstGeom prst="ellipse">
            <a:avLst/>
          </a:prstGeom>
          <a:solidFill>
            <a:srgbClr val="6E584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89" name="Oval 152"/>
          <p:cNvSpPr>
            <a:spLocks noChangeArrowheads="1"/>
          </p:cNvSpPr>
          <p:nvPr/>
        </p:nvSpPr>
        <p:spPr bwMode="auto">
          <a:xfrm>
            <a:off x="11290300" y="5981700"/>
            <a:ext cx="76200" cy="76200"/>
          </a:xfrm>
          <a:prstGeom prst="ellipse">
            <a:avLst/>
          </a:prstGeom>
          <a:solidFill>
            <a:srgbClr val="6E584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4890" name="Oval 153"/>
          <p:cNvSpPr>
            <a:spLocks noChangeArrowheads="1"/>
          </p:cNvSpPr>
          <p:nvPr/>
        </p:nvSpPr>
        <p:spPr bwMode="auto">
          <a:xfrm>
            <a:off x="11331575" y="5946775"/>
            <a:ext cx="74613" cy="76200"/>
          </a:xfrm>
          <a:prstGeom prst="ellipse">
            <a:avLst/>
          </a:prstGeom>
          <a:solidFill>
            <a:srgbClr val="B06F3B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grpSp>
        <p:nvGrpSpPr>
          <p:cNvPr id="34891" name="组合 2"/>
          <p:cNvGrpSpPr>
            <a:grpSpLocks/>
          </p:cNvGrpSpPr>
          <p:nvPr/>
        </p:nvGrpSpPr>
        <p:grpSpPr bwMode="auto">
          <a:xfrm>
            <a:off x="201613" y="0"/>
            <a:ext cx="3921125" cy="1114425"/>
            <a:chOff x="299765" y="189409"/>
            <a:chExt cx="2789396" cy="1114425"/>
          </a:xfrm>
        </p:grpSpPr>
        <p:pic>
          <p:nvPicPr>
            <p:cNvPr id="34896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74530">
              <a:off x="299765" y="189409"/>
              <a:ext cx="1557338" cy="1114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0" name="矩形 86"/>
            <p:cNvSpPr>
              <a:spLocks noChangeArrowheads="1"/>
            </p:cNvSpPr>
            <p:nvPr/>
          </p:nvSpPr>
          <p:spPr bwMode="auto">
            <a:xfrm>
              <a:off x="532403" y="316409"/>
              <a:ext cx="2556758" cy="52322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prstClr val="white"/>
                  </a:solidFill>
                  <a:sym typeface="微软雅黑" panose="020B0503020204020204" charset="-122"/>
                </a:rPr>
                <a:t>作业设计</a:t>
              </a:r>
              <a:endParaRPr lang="en-US" altLang="zh-CN" sz="2800" b="1" kern="0" dirty="0">
                <a:solidFill>
                  <a:prstClr val="white"/>
                </a:solidFill>
                <a:sym typeface="微软雅黑" panose="020B0503020204020204" charset="-122"/>
              </a:endParaRPr>
            </a:p>
          </p:txBody>
        </p:sp>
      </p:grpSp>
      <p:pic>
        <p:nvPicPr>
          <p:cNvPr id="34892" name="图片 1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25" y="47625"/>
            <a:ext cx="919163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651018" y="1605835"/>
            <a:ext cx="876615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0070C0"/>
                </a:solidFill>
              </a:rPr>
              <a:t>小朋友们，你最喜欢哪个节日呢？和同学们说一说，在你最喜欢的节日里，你会做些什么吧！</a:t>
            </a:r>
            <a:endParaRPr lang="zh-CN" altLang="en-US" sz="4400" dirty="0">
              <a:solidFill>
                <a:srgbClr val="0070C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11" b="13921"/>
          <a:stretch/>
        </p:blipFill>
        <p:spPr>
          <a:xfrm>
            <a:off x="1108869" y="4012602"/>
            <a:ext cx="2577196" cy="1813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0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58"/>
          <p:cNvSpPr>
            <a:spLocks noChangeArrowheads="1"/>
          </p:cNvSpPr>
          <p:nvPr/>
        </p:nvSpPr>
        <p:spPr bwMode="auto">
          <a:xfrm>
            <a:off x="0" y="6338888"/>
            <a:ext cx="12192000" cy="519112"/>
          </a:xfrm>
          <a:prstGeom prst="rect">
            <a:avLst/>
          </a:prstGeom>
          <a:solidFill>
            <a:srgbClr val="70A3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3795" name="Freeform 59"/>
          <p:cNvSpPr>
            <a:spLocks noChangeArrowheads="1"/>
          </p:cNvSpPr>
          <p:nvPr/>
        </p:nvSpPr>
        <p:spPr bwMode="auto">
          <a:xfrm>
            <a:off x="320675" y="6392863"/>
            <a:ext cx="4978400" cy="465137"/>
          </a:xfrm>
          <a:custGeom>
            <a:avLst/>
            <a:gdLst>
              <a:gd name="T0" fmla="*/ 42 w 910"/>
              <a:gd name="T1" fmla="*/ 0 h 85"/>
              <a:gd name="T2" fmla="*/ 868 w 910"/>
              <a:gd name="T3" fmla="*/ 0 h 85"/>
              <a:gd name="T4" fmla="*/ 910 w 910"/>
              <a:gd name="T5" fmla="*/ 42 h 85"/>
              <a:gd name="T6" fmla="*/ 910 w 910"/>
              <a:gd name="T7" fmla="*/ 42 h 85"/>
              <a:gd name="T8" fmla="*/ 868 w 910"/>
              <a:gd name="T9" fmla="*/ 85 h 85"/>
              <a:gd name="T10" fmla="*/ 42 w 910"/>
              <a:gd name="T11" fmla="*/ 85 h 85"/>
              <a:gd name="T12" fmla="*/ 0 w 910"/>
              <a:gd name="T13" fmla="*/ 42 h 85"/>
              <a:gd name="T14" fmla="*/ 0 w 910"/>
              <a:gd name="T15" fmla="*/ 42 h 85"/>
              <a:gd name="T16" fmla="*/ 42 w 910"/>
              <a:gd name="T17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0" h="85">
                <a:moveTo>
                  <a:pt x="42" y="0"/>
                </a:moveTo>
                <a:cubicBezTo>
                  <a:pt x="868" y="0"/>
                  <a:pt x="868" y="0"/>
                  <a:pt x="868" y="0"/>
                </a:cubicBezTo>
                <a:cubicBezTo>
                  <a:pt x="891" y="0"/>
                  <a:pt x="910" y="19"/>
                  <a:pt x="910" y="42"/>
                </a:cubicBezTo>
                <a:cubicBezTo>
                  <a:pt x="910" y="42"/>
                  <a:pt x="910" y="42"/>
                  <a:pt x="910" y="42"/>
                </a:cubicBezTo>
                <a:cubicBezTo>
                  <a:pt x="910" y="66"/>
                  <a:pt x="891" y="85"/>
                  <a:pt x="868" y="85"/>
                </a:cubicBezTo>
                <a:cubicBezTo>
                  <a:pt x="42" y="85"/>
                  <a:pt x="42" y="85"/>
                  <a:pt x="42" y="85"/>
                </a:cubicBezTo>
                <a:cubicBezTo>
                  <a:pt x="19" y="85"/>
                  <a:pt x="0" y="66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19" y="0"/>
                  <a:pt x="42" y="0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796" name="Freeform 60"/>
          <p:cNvSpPr>
            <a:spLocks noChangeArrowheads="1"/>
          </p:cNvSpPr>
          <p:nvPr/>
        </p:nvSpPr>
        <p:spPr bwMode="auto">
          <a:xfrm>
            <a:off x="5880100" y="6534150"/>
            <a:ext cx="1679575" cy="288925"/>
          </a:xfrm>
          <a:custGeom>
            <a:avLst/>
            <a:gdLst>
              <a:gd name="T0" fmla="*/ 27 w 307"/>
              <a:gd name="T1" fmla="*/ 0 h 53"/>
              <a:gd name="T2" fmla="*/ 281 w 307"/>
              <a:gd name="T3" fmla="*/ 0 h 53"/>
              <a:gd name="T4" fmla="*/ 307 w 307"/>
              <a:gd name="T5" fmla="*/ 26 h 53"/>
              <a:gd name="T6" fmla="*/ 307 w 307"/>
              <a:gd name="T7" fmla="*/ 26 h 53"/>
              <a:gd name="T8" fmla="*/ 281 w 307"/>
              <a:gd name="T9" fmla="*/ 53 h 53"/>
              <a:gd name="T10" fmla="*/ 27 w 307"/>
              <a:gd name="T11" fmla="*/ 53 h 53"/>
              <a:gd name="T12" fmla="*/ 0 w 307"/>
              <a:gd name="T13" fmla="*/ 26 h 53"/>
              <a:gd name="T14" fmla="*/ 0 w 307"/>
              <a:gd name="T15" fmla="*/ 26 h 53"/>
              <a:gd name="T16" fmla="*/ 27 w 307"/>
              <a:gd name="T17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7" h="53">
                <a:moveTo>
                  <a:pt x="27" y="0"/>
                </a:moveTo>
                <a:cubicBezTo>
                  <a:pt x="281" y="0"/>
                  <a:pt x="281" y="0"/>
                  <a:pt x="281" y="0"/>
                </a:cubicBezTo>
                <a:cubicBezTo>
                  <a:pt x="295" y="0"/>
                  <a:pt x="307" y="12"/>
                  <a:pt x="307" y="26"/>
                </a:cubicBezTo>
                <a:cubicBezTo>
                  <a:pt x="307" y="26"/>
                  <a:pt x="307" y="26"/>
                  <a:pt x="307" y="26"/>
                </a:cubicBezTo>
                <a:cubicBezTo>
                  <a:pt x="307" y="41"/>
                  <a:pt x="295" y="53"/>
                  <a:pt x="28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797" name="Freeform 61"/>
          <p:cNvSpPr>
            <a:spLocks noChangeArrowheads="1"/>
          </p:cNvSpPr>
          <p:nvPr/>
        </p:nvSpPr>
        <p:spPr bwMode="auto">
          <a:xfrm>
            <a:off x="6878638" y="6453188"/>
            <a:ext cx="5292725" cy="414337"/>
          </a:xfrm>
          <a:custGeom>
            <a:avLst/>
            <a:gdLst>
              <a:gd name="T0" fmla="*/ 38 w 968"/>
              <a:gd name="T1" fmla="*/ 0 h 76"/>
              <a:gd name="T2" fmla="*/ 968 w 968"/>
              <a:gd name="T3" fmla="*/ 0 h 76"/>
              <a:gd name="T4" fmla="*/ 968 w 968"/>
              <a:gd name="T5" fmla="*/ 76 h 76"/>
              <a:gd name="T6" fmla="*/ 38 w 968"/>
              <a:gd name="T7" fmla="*/ 76 h 76"/>
              <a:gd name="T8" fmla="*/ 0 w 968"/>
              <a:gd name="T9" fmla="*/ 38 h 76"/>
              <a:gd name="T10" fmla="*/ 0 w 968"/>
              <a:gd name="T11" fmla="*/ 38 h 76"/>
              <a:gd name="T12" fmla="*/ 38 w 968"/>
              <a:gd name="T13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8" h="76">
                <a:moveTo>
                  <a:pt x="38" y="0"/>
                </a:moveTo>
                <a:cubicBezTo>
                  <a:pt x="968" y="0"/>
                  <a:pt x="968" y="0"/>
                  <a:pt x="968" y="0"/>
                </a:cubicBezTo>
                <a:cubicBezTo>
                  <a:pt x="968" y="76"/>
                  <a:pt x="968" y="76"/>
                  <a:pt x="968" y="76"/>
                </a:cubicBezTo>
                <a:cubicBezTo>
                  <a:pt x="38" y="76"/>
                  <a:pt x="38" y="76"/>
                  <a:pt x="38" y="76"/>
                </a:cubicBezTo>
                <a:cubicBezTo>
                  <a:pt x="17" y="76"/>
                  <a:pt x="0" y="59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17"/>
                  <a:pt x="17" y="0"/>
                  <a:pt x="38" y="0"/>
                </a:cubicBezTo>
                <a:close/>
              </a:path>
            </a:pathLst>
          </a:custGeom>
          <a:solidFill>
            <a:srgbClr val="5B8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798" name="Freeform 62"/>
          <p:cNvSpPr>
            <a:spLocks noChangeArrowheads="1"/>
          </p:cNvSpPr>
          <p:nvPr/>
        </p:nvSpPr>
        <p:spPr bwMode="auto">
          <a:xfrm>
            <a:off x="0" y="6443663"/>
            <a:ext cx="268288" cy="414337"/>
          </a:xfrm>
          <a:custGeom>
            <a:avLst/>
            <a:gdLst>
              <a:gd name="T0" fmla="*/ 0 w 49"/>
              <a:gd name="T1" fmla="*/ 0 h 76"/>
              <a:gd name="T2" fmla="*/ 12 w 49"/>
              <a:gd name="T3" fmla="*/ 0 h 76"/>
              <a:gd name="T4" fmla="*/ 49 w 49"/>
              <a:gd name="T5" fmla="*/ 38 h 76"/>
              <a:gd name="T6" fmla="*/ 49 w 49"/>
              <a:gd name="T7" fmla="*/ 38 h 76"/>
              <a:gd name="T8" fmla="*/ 12 w 49"/>
              <a:gd name="T9" fmla="*/ 76 h 76"/>
              <a:gd name="T10" fmla="*/ 0 w 49"/>
              <a:gd name="T11" fmla="*/ 76 h 76"/>
              <a:gd name="T12" fmla="*/ 0 w 49"/>
              <a:gd name="T13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" h="76">
                <a:moveTo>
                  <a:pt x="0" y="0"/>
                </a:moveTo>
                <a:cubicBezTo>
                  <a:pt x="12" y="0"/>
                  <a:pt x="12" y="0"/>
                  <a:pt x="12" y="0"/>
                </a:cubicBezTo>
                <a:cubicBezTo>
                  <a:pt x="33" y="0"/>
                  <a:pt x="49" y="17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59"/>
                  <a:pt x="33" y="76"/>
                  <a:pt x="12" y="76"/>
                </a:cubicBezTo>
                <a:cubicBezTo>
                  <a:pt x="0" y="76"/>
                  <a:pt x="0" y="76"/>
                  <a:pt x="0" y="76"/>
                </a:cubicBezTo>
                <a:lnTo>
                  <a:pt x="0" y="0"/>
                </a:lnTo>
                <a:close/>
              </a:path>
            </a:pathLst>
          </a:custGeom>
          <a:solidFill>
            <a:srgbClr val="5B8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799" name="Freeform 63"/>
          <p:cNvSpPr>
            <a:spLocks noChangeArrowheads="1"/>
          </p:cNvSpPr>
          <p:nvPr/>
        </p:nvSpPr>
        <p:spPr bwMode="auto">
          <a:xfrm>
            <a:off x="838200" y="6443663"/>
            <a:ext cx="5965825" cy="414337"/>
          </a:xfrm>
          <a:custGeom>
            <a:avLst/>
            <a:gdLst>
              <a:gd name="T0" fmla="*/ 38 w 1091"/>
              <a:gd name="T1" fmla="*/ 0 h 76"/>
              <a:gd name="T2" fmla="*/ 1054 w 1091"/>
              <a:gd name="T3" fmla="*/ 0 h 76"/>
              <a:gd name="T4" fmla="*/ 1091 w 1091"/>
              <a:gd name="T5" fmla="*/ 38 h 76"/>
              <a:gd name="T6" fmla="*/ 1091 w 1091"/>
              <a:gd name="T7" fmla="*/ 38 h 76"/>
              <a:gd name="T8" fmla="*/ 1054 w 1091"/>
              <a:gd name="T9" fmla="*/ 76 h 76"/>
              <a:gd name="T10" fmla="*/ 38 w 1091"/>
              <a:gd name="T11" fmla="*/ 76 h 76"/>
              <a:gd name="T12" fmla="*/ 0 w 1091"/>
              <a:gd name="T13" fmla="*/ 38 h 76"/>
              <a:gd name="T14" fmla="*/ 0 w 1091"/>
              <a:gd name="T15" fmla="*/ 38 h 76"/>
              <a:gd name="T16" fmla="*/ 38 w 1091"/>
              <a:gd name="T17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1" h="76">
                <a:moveTo>
                  <a:pt x="38" y="0"/>
                </a:moveTo>
                <a:cubicBezTo>
                  <a:pt x="1054" y="0"/>
                  <a:pt x="1054" y="0"/>
                  <a:pt x="1054" y="0"/>
                </a:cubicBezTo>
                <a:cubicBezTo>
                  <a:pt x="1074" y="0"/>
                  <a:pt x="1091" y="17"/>
                  <a:pt x="1091" y="38"/>
                </a:cubicBezTo>
                <a:cubicBezTo>
                  <a:pt x="1091" y="38"/>
                  <a:pt x="1091" y="38"/>
                  <a:pt x="1091" y="38"/>
                </a:cubicBezTo>
                <a:cubicBezTo>
                  <a:pt x="1091" y="59"/>
                  <a:pt x="1074" y="76"/>
                  <a:pt x="1054" y="76"/>
                </a:cubicBezTo>
                <a:cubicBezTo>
                  <a:pt x="38" y="76"/>
                  <a:pt x="38" y="76"/>
                  <a:pt x="38" y="76"/>
                </a:cubicBezTo>
                <a:cubicBezTo>
                  <a:pt x="17" y="76"/>
                  <a:pt x="0" y="59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17"/>
                  <a:pt x="17" y="0"/>
                  <a:pt x="38" y="0"/>
                </a:cubicBezTo>
                <a:close/>
              </a:path>
            </a:pathLst>
          </a:custGeom>
          <a:solidFill>
            <a:srgbClr val="5B8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00" name="Freeform 251"/>
          <p:cNvSpPr>
            <a:spLocks noChangeArrowheads="1"/>
          </p:cNvSpPr>
          <p:nvPr/>
        </p:nvSpPr>
        <p:spPr bwMode="auto">
          <a:xfrm>
            <a:off x="2895600" y="6502400"/>
            <a:ext cx="92075" cy="258763"/>
          </a:xfrm>
          <a:custGeom>
            <a:avLst/>
            <a:gdLst>
              <a:gd name="T0" fmla="*/ 8 w 17"/>
              <a:gd name="T1" fmla="*/ 0 h 47"/>
              <a:gd name="T2" fmla="*/ 17 w 17"/>
              <a:gd name="T3" fmla="*/ 24 h 47"/>
              <a:gd name="T4" fmla="*/ 8 w 17"/>
              <a:gd name="T5" fmla="*/ 47 h 47"/>
              <a:gd name="T6" fmla="*/ 0 w 17"/>
              <a:gd name="T7" fmla="*/ 24 h 47"/>
              <a:gd name="T8" fmla="*/ 8 w 17"/>
              <a:gd name="T9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47">
                <a:moveTo>
                  <a:pt x="8" y="0"/>
                </a:moveTo>
                <a:cubicBezTo>
                  <a:pt x="14" y="6"/>
                  <a:pt x="17" y="14"/>
                  <a:pt x="17" y="24"/>
                </a:cubicBezTo>
                <a:cubicBezTo>
                  <a:pt x="17" y="33"/>
                  <a:pt x="14" y="41"/>
                  <a:pt x="8" y="47"/>
                </a:cubicBezTo>
                <a:cubicBezTo>
                  <a:pt x="3" y="41"/>
                  <a:pt x="0" y="33"/>
                  <a:pt x="0" y="24"/>
                </a:cubicBezTo>
                <a:cubicBezTo>
                  <a:pt x="0" y="14"/>
                  <a:pt x="3" y="6"/>
                  <a:pt x="8" y="0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01" name="Freeform 252"/>
          <p:cNvSpPr>
            <a:spLocks noChangeArrowheads="1"/>
          </p:cNvSpPr>
          <p:nvPr/>
        </p:nvSpPr>
        <p:spPr bwMode="auto">
          <a:xfrm>
            <a:off x="2759075" y="6580188"/>
            <a:ext cx="177800" cy="180975"/>
          </a:xfrm>
          <a:custGeom>
            <a:avLst/>
            <a:gdLst>
              <a:gd name="T0" fmla="*/ 0 w 33"/>
              <a:gd name="T1" fmla="*/ 0 h 33"/>
              <a:gd name="T2" fmla="*/ 23 w 33"/>
              <a:gd name="T3" fmla="*/ 10 h 33"/>
              <a:gd name="T4" fmla="*/ 33 w 33"/>
              <a:gd name="T5" fmla="*/ 33 h 33"/>
              <a:gd name="T6" fmla="*/ 10 w 33"/>
              <a:gd name="T7" fmla="*/ 23 h 33"/>
              <a:gd name="T8" fmla="*/ 0 w 33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3">
                <a:moveTo>
                  <a:pt x="0" y="0"/>
                </a:moveTo>
                <a:cubicBezTo>
                  <a:pt x="8" y="0"/>
                  <a:pt x="17" y="4"/>
                  <a:pt x="23" y="10"/>
                </a:cubicBezTo>
                <a:cubicBezTo>
                  <a:pt x="29" y="17"/>
                  <a:pt x="33" y="25"/>
                  <a:pt x="33" y="33"/>
                </a:cubicBezTo>
                <a:cubicBezTo>
                  <a:pt x="25" y="33"/>
                  <a:pt x="17" y="29"/>
                  <a:pt x="10" y="23"/>
                </a:cubicBezTo>
                <a:cubicBezTo>
                  <a:pt x="4" y="16"/>
                  <a:pt x="1" y="8"/>
                  <a:pt x="0" y="0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02" name="Freeform 253"/>
          <p:cNvSpPr>
            <a:spLocks noChangeArrowheads="1"/>
          </p:cNvSpPr>
          <p:nvPr/>
        </p:nvSpPr>
        <p:spPr bwMode="auto">
          <a:xfrm>
            <a:off x="2936875" y="6580188"/>
            <a:ext cx="187325" cy="180975"/>
          </a:xfrm>
          <a:custGeom>
            <a:avLst/>
            <a:gdLst>
              <a:gd name="T0" fmla="*/ 34 w 34"/>
              <a:gd name="T1" fmla="*/ 0 h 33"/>
              <a:gd name="T2" fmla="*/ 11 w 34"/>
              <a:gd name="T3" fmla="*/ 10 h 33"/>
              <a:gd name="T4" fmla="*/ 0 w 34"/>
              <a:gd name="T5" fmla="*/ 33 h 33"/>
              <a:gd name="T6" fmla="*/ 23 w 34"/>
              <a:gd name="T7" fmla="*/ 23 h 33"/>
              <a:gd name="T8" fmla="*/ 34 w 34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3">
                <a:moveTo>
                  <a:pt x="34" y="0"/>
                </a:moveTo>
                <a:cubicBezTo>
                  <a:pt x="26" y="0"/>
                  <a:pt x="17" y="4"/>
                  <a:pt x="11" y="10"/>
                </a:cubicBezTo>
                <a:cubicBezTo>
                  <a:pt x="4" y="17"/>
                  <a:pt x="1" y="25"/>
                  <a:pt x="0" y="33"/>
                </a:cubicBezTo>
                <a:cubicBezTo>
                  <a:pt x="9" y="33"/>
                  <a:pt x="17" y="29"/>
                  <a:pt x="23" y="23"/>
                </a:cubicBezTo>
                <a:cubicBezTo>
                  <a:pt x="30" y="16"/>
                  <a:pt x="33" y="8"/>
                  <a:pt x="34" y="0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03" name="Oval 254"/>
          <p:cNvSpPr>
            <a:spLocks noChangeArrowheads="1"/>
          </p:cNvSpPr>
          <p:nvPr/>
        </p:nvSpPr>
        <p:spPr bwMode="auto">
          <a:xfrm>
            <a:off x="2992438" y="6453188"/>
            <a:ext cx="104775" cy="98425"/>
          </a:xfrm>
          <a:prstGeom prst="ellipse">
            <a:avLst/>
          </a:prstGeom>
          <a:solidFill>
            <a:srgbClr val="F5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3804" name="Oval 255"/>
          <p:cNvSpPr>
            <a:spLocks noChangeArrowheads="1"/>
          </p:cNvSpPr>
          <p:nvPr/>
        </p:nvSpPr>
        <p:spPr bwMode="auto">
          <a:xfrm>
            <a:off x="2786063" y="6453188"/>
            <a:ext cx="96837" cy="98425"/>
          </a:xfrm>
          <a:prstGeom prst="ellipse">
            <a:avLst/>
          </a:prstGeom>
          <a:solidFill>
            <a:srgbClr val="F5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3805" name="Oval 256"/>
          <p:cNvSpPr>
            <a:spLocks noChangeArrowheads="1"/>
          </p:cNvSpPr>
          <p:nvPr/>
        </p:nvSpPr>
        <p:spPr bwMode="auto">
          <a:xfrm>
            <a:off x="2887663" y="6361113"/>
            <a:ext cx="104775" cy="100012"/>
          </a:xfrm>
          <a:prstGeom prst="ellipse">
            <a:avLst/>
          </a:prstGeom>
          <a:solidFill>
            <a:srgbClr val="F5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3806" name="Freeform 257"/>
          <p:cNvSpPr>
            <a:spLocks noChangeArrowheads="1"/>
          </p:cNvSpPr>
          <p:nvPr/>
        </p:nvSpPr>
        <p:spPr bwMode="auto">
          <a:xfrm>
            <a:off x="3309938" y="6502400"/>
            <a:ext cx="92075" cy="258763"/>
          </a:xfrm>
          <a:custGeom>
            <a:avLst/>
            <a:gdLst>
              <a:gd name="T0" fmla="*/ 9 w 17"/>
              <a:gd name="T1" fmla="*/ 0 h 47"/>
              <a:gd name="T2" fmla="*/ 17 w 17"/>
              <a:gd name="T3" fmla="*/ 24 h 47"/>
              <a:gd name="T4" fmla="*/ 9 w 17"/>
              <a:gd name="T5" fmla="*/ 47 h 47"/>
              <a:gd name="T6" fmla="*/ 0 w 17"/>
              <a:gd name="T7" fmla="*/ 24 h 47"/>
              <a:gd name="T8" fmla="*/ 9 w 17"/>
              <a:gd name="T9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47">
                <a:moveTo>
                  <a:pt x="9" y="0"/>
                </a:moveTo>
                <a:cubicBezTo>
                  <a:pt x="14" y="6"/>
                  <a:pt x="17" y="14"/>
                  <a:pt x="17" y="24"/>
                </a:cubicBezTo>
                <a:cubicBezTo>
                  <a:pt x="17" y="33"/>
                  <a:pt x="14" y="41"/>
                  <a:pt x="9" y="47"/>
                </a:cubicBezTo>
                <a:cubicBezTo>
                  <a:pt x="3" y="41"/>
                  <a:pt x="0" y="33"/>
                  <a:pt x="0" y="24"/>
                </a:cubicBezTo>
                <a:cubicBezTo>
                  <a:pt x="0" y="14"/>
                  <a:pt x="3" y="6"/>
                  <a:pt x="9" y="0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07" name="Freeform 258"/>
          <p:cNvSpPr>
            <a:spLocks noChangeArrowheads="1"/>
          </p:cNvSpPr>
          <p:nvPr/>
        </p:nvSpPr>
        <p:spPr bwMode="auto">
          <a:xfrm>
            <a:off x="3173413" y="6580188"/>
            <a:ext cx="185737" cy="180975"/>
          </a:xfrm>
          <a:custGeom>
            <a:avLst/>
            <a:gdLst>
              <a:gd name="T0" fmla="*/ 0 w 34"/>
              <a:gd name="T1" fmla="*/ 0 h 33"/>
              <a:gd name="T2" fmla="*/ 23 w 34"/>
              <a:gd name="T3" fmla="*/ 10 h 33"/>
              <a:gd name="T4" fmla="*/ 34 w 34"/>
              <a:gd name="T5" fmla="*/ 33 h 33"/>
              <a:gd name="T6" fmla="*/ 11 w 34"/>
              <a:gd name="T7" fmla="*/ 23 h 33"/>
              <a:gd name="T8" fmla="*/ 0 w 34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3">
                <a:moveTo>
                  <a:pt x="0" y="0"/>
                </a:moveTo>
                <a:cubicBezTo>
                  <a:pt x="8" y="0"/>
                  <a:pt x="17" y="4"/>
                  <a:pt x="23" y="10"/>
                </a:cubicBezTo>
                <a:cubicBezTo>
                  <a:pt x="30" y="17"/>
                  <a:pt x="33" y="25"/>
                  <a:pt x="34" y="33"/>
                </a:cubicBezTo>
                <a:cubicBezTo>
                  <a:pt x="25" y="33"/>
                  <a:pt x="17" y="29"/>
                  <a:pt x="11" y="23"/>
                </a:cubicBezTo>
                <a:cubicBezTo>
                  <a:pt x="4" y="16"/>
                  <a:pt x="1" y="8"/>
                  <a:pt x="0" y="0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08" name="Freeform 259"/>
          <p:cNvSpPr>
            <a:spLocks noChangeArrowheads="1"/>
          </p:cNvSpPr>
          <p:nvPr/>
        </p:nvSpPr>
        <p:spPr bwMode="auto">
          <a:xfrm>
            <a:off x="3359150" y="6580188"/>
            <a:ext cx="179388" cy="180975"/>
          </a:xfrm>
          <a:custGeom>
            <a:avLst/>
            <a:gdLst>
              <a:gd name="T0" fmla="*/ 33 w 33"/>
              <a:gd name="T1" fmla="*/ 0 h 33"/>
              <a:gd name="T2" fmla="*/ 10 w 33"/>
              <a:gd name="T3" fmla="*/ 10 h 33"/>
              <a:gd name="T4" fmla="*/ 0 w 33"/>
              <a:gd name="T5" fmla="*/ 33 h 33"/>
              <a:gd name="T6" fmla="*/ 22 w 33"/>
              <a:gd name="T7" fmla="*/ 23 h 33"/>
              <a:gd name="T8" fmla="*/ 33 w 33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3">
                <a:moveTo>
                  <a:pt x="33" y="0"/>
                </a:moveTo>
                <a:cubicBezTo>
                  <a:pt x="25" y="0"/>
                  <a:pt x="16" y="4"/>
                  <a:pt x="10" y="10"/>
                </a:cubicBezTo>
                <a:cubicBezTo>
                  <a:pt x="3" y="17"/>
                  <a:pt x="0" y="25"/>
                  <a:pt x="0" y="33"/>
                </a:cubicBezTo>
                <a:cubicBezTo>
                  <a:pt x="8" y="33"/>
                  <a:pt x="16" y="29"/>
                  <a:pt x="22" y="23"/>
                </a:cubicBezTo>
                <a:cubicBezTo>
                  <a:pt x="29" y="16"/>
                  <a:pt x="32" y="8"/>
                  <a:pt x="33" y="0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09" name="Oval 260"/>
          <p:cNvSpPr>
            <a:spLocks noChangeArrowheads="1"/>
          </p:cNvSpPr>
          <p:nvPr/>
        </p:nvSpPr>
        <p:spPr bwMode="auto">
          <a:xfrm>
            <a:off x="3406775" y="6453188"/>
            <a:ext cx="104775" cy="98425"/>
          </a:xfrm>
          <a:prstGeom prst="ellipse">
            <a:avLst/>
          </a:prstGeom>
          <a:solidFill>
            <a:srgbClr val="F5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3810" name="Oval 261"/>
          <p:cNvSpPr>
            <a:spLocks noChangeArrowheads="1"/>
          </p:cNvSpPr>
          <p:nvPr/>
        </p:nvSpPr>
        <p:spPr bwMode="auto">
          <a:xfrm>
            <a:off x="3200400" y="6453188"/>
            <a:ext cx="104775" cy="98425"/>
          </a:xfrm>
          <a:prstGeom prst="ellipse">
            <a:avLst/>
          </a:prstGeom>
          <a:solidFill>
            <a:srgbClr val="F5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3811" name="Oval 262"/>
          <p:cNvSpPr>
            <a:spLocks noChangeArrowheads="1"/>
          </p:cNvSpPr>
          <p:nvPr/>
        </p:nvSpPr>
        <p:spPr bwMode="auto">
          <a:xfrm>
            <a:off x="3305175" y="6361113"/>
            <a:ext cx="101600" cy="100012"/>
          </a:xfrm>
          <a:prstGeom prst="ellipse">
            <a:avLst/>
          </a:prstGeom>
          <a:solidFill>
            <a:srgbClr val="F5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3812" name="Freeform 263"/>
          <p:cNvSpPr>
            <a:spLocks noChangeArrowheads="1"/>
          </p:cNvSpPr>
          <p:nvPr/>
        </p:nvSpPr>
        <p:spPr bwMode="auto">
          <a:xfrm>
            <a:off x="3714750" y="6502400"/>
            <a:ext cx="92075" cy="258763"/>
          </a:xfrm>
          <a:custGeom>
            <a:avLst/>
            <a:gdLst>
              <a:gd name="T0" fmla="*/ 8 w 17"/>
              <a:gd name="T1" fmla="*/ 0 h 47"/>
              <a:gd name="T2" fmla="*/ 17 w 17"/>
              <a:gd name="T3" fmla="*/ 24 h 47"/>
              <a:gd name="T4" fmla="*/ 8 w 17"/>
              <a:gd name="T5" fmla="*/ 47 h 47"/>
              <a:gd name="T6" fmla="*/ 0 w 17"/>
              <a:gd name="T7" fmla="*/ 24 h 47"/>
              <a:gd name="T8" fmla="*/ 8 w 17"/>
              <a:gd name="T9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47">
                <a:moveTo>
                  <a:pt x="8" y="0"/>
                </a:moveTo>
                <a:cubicBezTo>
                  <a:pt x="14" y="6"/>
                  <a:pt x="17" y="14"/>
                  <a:pt x="17" y="24"/>
                </a:cubicBezTo>
                <a:cubicBezTo>
                  <a:pt x="17" y="33"/>
                  <a:pt x="14" y="41"/>
                  <a:pt x="8" y="47"/>
                </a:cubicBezTo>
                <a:cubicBezTo>
                  <a:pt x="3" y="41"/>
                  <a:pt x="0" y="33"/>
                  <a:pt x="0" y="24"/>
                </a:cubicBezTo>
                <a:cubicBezTo>
                  <a:pt x="0" y="14"/>
                  <a:pt x="3" y="6"/>
                  <a:pt x="8" y="0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13" name="Freeform 264"/>
          <p:cNvSpPr>
            <a:spLocks noChangeArrowheads="1"/>
          </p:cNvSpPr>
          <p:nvPr/>
        </p:nvSpPr>
        <p:spPr bwMode="auto">
          <a:xfrm>
            <a:off x="3578225" y="6580188"/>
            <a:ext cx="179388" cy="180975"/>
          </a:xfrm>
          <a:custGeom>
            <a:avLst/>
            <a:gdLst>
              <a:gd name="T0" fmla="*/ 0 w 33"/>
              <a:gd name="T1" fmla="*/ 0 h 33"/>
              <a:gd name="T2" fmla="*/ 23 w 33"/>
              <a:gd name="T3" fmla="*/ 10 h 33"/>
              <a:gd name="T4" fmla="*/ 33 w 33"/>
              <a:gd name="T5" fmla="*/ 33 h 33"/>
              <a:gd name="T6" fmla="*/ 11 w 33"/>
              <a:gd name="T7" fmla="*/ 23 h 33"/>
              <a:gd name="T8" fmla="*/ 0 w 33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3">
                <a:moveTo>
                  <a:pt x="0" y="0"/>
                </a:moveTo>
                <a:cubicBezTo>
                  <a:pt x="8" y="0"/>
                  <a:pt x="17" y="4"/>
                  <a:pt x="23" y="10"/>
                </a:cubicBezTo>
                <a:cubicBezTo>
                  <a:pt x="30" y="17"/>
                  <a:pt x="33" y="25"/>
                  <a:pt x="33" y="33"/>
                </a:cubicBezTo>
                <a:cubicBezTo>
                  <a:pt x="25" y="33"/>
                  <a:pt x="17" y="29"/>
                  <a:pt x="11" y="23"/>
                </a:cubicBezTo>
                <a:cubicBezTo>
                  <a:pt x="4" y="16"/>
                  <a:pt x="1" y="8"/>
                  <a:pt x="0" y="0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14" name="Freeform 265"/>
          <p:cNvSpPr>
            <a:spLocks noChangeArrowheads="1"/>
          </p:cNvSpPr>
          <p:nvPr/>
        </p:nvSpPr>
        <p:spPr bwMode="auto">
          <a:xfrm>
            <a:off x="3757613" y="6580188"/>
            <a:ext cx="185737" cy="180975"/>
          </a:xfrm>
          <a:custGeom>
            <a:avLst/>
            <a:gdLst>
              <a:gd name="T0" fmla="*/ 34 w 34"/>
              <a:gd name="T1" fmla="*/ 0 h 33"/>
              <a:gd name="T2" fmla="*/ 11 w 34"/>
              <a:gd name="T3" fmla="*/ 10 h 33"/>
              <a:gd name="T4" fmla="*/ 0 w 34"/>
              <a:gd name="T5" fmla="*/ 33 h 33"/>
              <a:gd name="T6" fmla="*/ 23 w 34"/>
              <a:gd name="T7" fmla="*/ 23 h 33"/>
              <a:gd name="T8" fmla="*/ 34 w 34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3">
                <a:moveTo>
                  <a:pt x="34" y="0"/>
                </a:moveTo>
                <a:cubicBezTo>
                  <a:pt x="26" y="0"/>
                  <a:pt x="17" y="4"/>
                  <a:pt x="11" y="10"/>
                </a:cubicBezTo>
                <a:cubicBezTo>
                  <a:pt x="4" y="17"/>
                  <a:pt x="1" y="25"/>
                  <a:pt x="0" y="33"/>
                </a:cubicBezTo>
                <a:cubicBezTo>
                  <a:pt x="9" y="33"/>
                  <a:pt x="17" y="29"/>
                  <a:pt x="23" y="23"/>
                </a:cubicBezTo>
                <a:cubicBezTo>
                  <a:pt x="30" y="16"/>
                  <a:pt x="33" y="8"/>
                  <a:pt x="34" y="0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15" name="Oval 266"/>
          <p:cNvSpPr>
            <a:spLocks noChangeArrowheads="1"/>
          </p:cNvSpPr>
          <p:nvPr/>
        </p:nvSpPr>
        <p:spPr bwMode="auto">
          <a:xfrm>
            <a:off x="3811588" y="6453188"/>
            <a:ext cx="104775" cy="98425"/>
          </a:xfrm>
          <a:prstGeom prst="ellipse">
            <a:avLst/>
          </a:prstGeom>
          <a:solidFill>
            <a:srgbClr val="F5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3816" name="Oval 267"/>
          <p:cNvSpPr>
            <a:spLocks noChangeArrowheads="1"/>
          </p:cNvSpPr>
          <p:nvPr/>
        </p:nvSpPr>
        <p:spPr bwMode="auto">
          <a:xfrm>
            <a:off x="3605213" y="6453188"/>
            <a:ext cx="104775" cy="98425"/>
          </a:xfrm>
          <a:prstGeom prst="ellipse">
            <a:avLst/>
          </a:prstGeom>
          <a:solidFill>
            <a:srgbClr val="F5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3817" name="Oval 268"/>
          <p:cNvSpPr>
            <a:spLocks noChangeArrowheads="1"/>
          </p:cNvSpPr>
          <p:nvPr/>
        </p:nvSpPr>
        <p:spPr bwMode="auto">
          <a:xfrm>
            <a:off x="3709988" y="6361113"/>
            <a:ext cx="101600" cy="100012"/>
          </a:xfrm>
          <a:prstGeom prst="ellipse">
            <a:avLst/>
          </a:prstGeom>
          <a:solidFill>
            <a:srgbClr val="F5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3818" name="Freeform 269"/>
          <p:cNvSpPr>
            <a:spLocks noChangeArrowheads="1"/>
          </p:cNvSpPr>
          <p:nvPr/>
        </p:nvSpPr>
        <p:spPr bwMode="auto">
          <a:xfrm>
            <a:off x="9363075" y="6607175"/>
            <a:ext cx="192088" cy="141288"/>
          </a:xfrm>
          <a:custGeom>
            <a:avLst/>
            <a:gdLst>
              <a:gd name="T0" fmla="*/ 0 w 35"/>
              <a:gd name="T1" fmla="*/ 1 h 26"/>
              <a:gd name="T2" fmla="*/ 13 w 35"/>
              <a:gd name="T3" fmla="*/ 20 h 26"/>
              <a:gd name="T4" fmla="*/ 35 w 35"/>
              <a:gd name="T5" fmla="*/ 25 h 26"/>
              <a:gd name="T6" fmla="*/ 23 w 35"/>
              <a:gd name="T7" fmla="*/ 6 h 26"/>
              <a:gd name="T8" fmla="*/ 0 w 35"/>
              <a:gd name="T9" fmla="*/ 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6">
                <a:moveTo>
                  <a:pt x="0" y="1"/>
                </a:moveTo>
                <a:cubicBezTo>
                  <a:pt x="2" y="8"/>
                  <a:pt x="6" y="15"/>
                  <a:pt x="13" y="20"/>
                </a:cubicBezTo>
                <a:cubicBezTo>
                  <a:pt x="20" y="25"/>
                  <a:pt x="28" y="26"/>
                  <a:pt x="35" y="25"/>
                </a:cubicBezTo>
                <a:cubicBezTo>
                  <a:pt x="34" y="18"/>
                  <a:pt x="30" y="11"/>
                  <a:pt x="23" y="6"/>
                </a:cubicBezTo>
                <a:cubicBezTo>
                  <a:pt x="16" y="1"/>
                  <a:pt x="8" y="0"/>
                  <a:pt x="0" y="1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19" name="Rectangle 270"/>
          <p:cNvSpPr>
            <a:spLocks noChangeArrowheads="1"/>
          </p:cNvSpPr>
          <p:nvPr/>
        </p:nvSpPr>
        <p:spPr bwMode="auto">
          <a:xfrm>
            <a:off x="9555163" y="6557963"/>
            <a:ext cx="17462" cy="317500"/>
          </a:xfrm>
          <a:prstGeom prst="rect">
            <a:avLst/>
          </a:pr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3820" name="Freeform 271"/>
          <p:cNvSpPr>
            <a:spLocks noChangeArrowheads="1"/>
          </p:cNvSpPr>
          <p:nvPr/>
        </p:nvSpPr>
        <p:spPr bwMode="auto">
          <a:xfrm>
            <a:off x="9472613" y="6448425"/>
            <a:ext cx="104775" cy="173038"/>
          </a:xfrm>
          <a:custGeom>
            <a:avLst/>
            <a:gdLst>
              <a:gd name="T0" fmla="*/ 2 w 19"/>
              <a:gd name="T1" fmla="*/ 0 h 32"/>
              <a:gd name="T2" fmla="*/ 16 w 19"/>
              <a:gd name="T3" fmla="*/ 13 h 32"/>
              <a:gd name="T4" fmla="*/ 16 w 19"/>
              <a:gd name="T5" fmla="*/ 32 h 32"/>
              <a:gd name="T6" fmla="*/ 3 w 19"/>
              <a:gd name="T7" fmla="*/ 19 h 32"/>
              <a:gd name="T8" fmla="*/ 2 w 19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32">
                <a:moveTo>
                  <a:pt x="2" y="0"/>
                </a:moveTo>
                <a:cubicBezTo>
                  <a:pt x="8" y="2"/>
                  <a:pt x="13" y="7"/>
                  <a:pt x="16" y="13"/>
                </a:cubicBezTo>
                <a:cubicBezTo>
                  <a:pt x="18" y="19"/>
                  <a:pt x="19" y="26"/>
                  <a:pt x="16" y="32"/>
                </a:cubicBezTo>
                <a:cubicBezTo>
                  <a:pt x="11" y="30"/>
                  <a:pt x="5" y="25"/>
                  <a:pt x="3" y="19"/>
                </a:cubicBezTo>
                <a:cubicBezTo>
                  <a:pt x="0" y="13"/>
                  <a:pt x="0" y="6"/>
                  <a:pt x="2" y="0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21" name="Freeform 272"/>
          <p:cNvSpPr>
            <a:spLocks noChangeArrowheads="1"/>
          </p:cNvSpPr>
          <p:nvPr/>
        </p:nvSpPr>
        <p:spPr bwMode="auto">
          <a:xfrm>
            <a:off x="9550400" y="6448425"/>
            <a:ext cx="104775" cy="173038"/>
          </a:xfrm>
          <a:custGeom>
            <a:avLst/>
            <a:gdLst>
              <a:gd name="T0" fmla="*/ 17 w 19"/>
              <a:gd name="T1" fmla="*/ 0 h 32"/>
              <a:gd name="T2" fmla="*/ 3 w 19"/>
              <a:gd name="T3" fmla="*/ 13 h 32"/>
              <a:gd name="T4" fmla="*/ 2 w 19"/>
              <a:gd name="T5" fmla="*/ 32 h 32"/>
              <a:gd name="T6" fmla="*/ 16 w 19"/>
              <a:gd name="T7" fmla="*/ 19 h 32"/>
              <a:gd name="T8" fmla="*/ 17 w 19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32">
                <a:moveTo>
                  <a:pt x="17" y="0"/>
                </a:moveTo>
                <a:cubicBezTo>
                  <a:pt x="11" y="2"/>
                  <a:pt x="6" y="7"/>
                  <a:pt x="3" y="13"/>
                </a:cubicBezTo>
                <a:cubicBezTo>
                  <a:pt x="0" y="19"/>
                  <a:pt x="0" y="26"/>
                  <a:pt x="2" y="32"/>
                </a:cubicBezTo>
                <a:cubicBezTo>
                  <a:pt x="8" y="30"/>
                  <a:pt x="14" y="25"/>
                  <a:pt x="16" y="19"/>
                </a:cubicBezTo>
                <a:cubicBezTo>
                  <a:pt x="19" y="13"/>
                  <a:pt x="19" y="6"/>
                  <a:pt x="17" y="0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22" name="Freeform 273"/>
          <p:cNvSpPr>
            <a:spLocks noChangeArrowheads="1"/>
          </p:cNvSpPr>
          <p:nvPr/>
        </p:nvSpPr>
        <p:spPr bwMode="auto">
          <a:xfrm>
            <a:off x="9572625" y="6607175"/>
            <a:ext cx="190500" cy="141288"/>
          </a:xfrm>
          <a:custGeom>
            <a:avLst/>
            <a:gdLst>
              <a:gd name="T0" fmla="*/ 35 w 35"/>
              <a:gd name="T1" fmla="*/ 1 h 26"/>
              <a:gd name="T2" fmla="*/ 22 w 35"/>
              <a:gd name="T3" fmla="*/ 20 h 26"/>
              <a:gd name="T4" fmla="*/ 0 w 35"/>
              <a:gd name="T5" fmla="*/ 25 h 26"/>
              <a:gd name="T6" fmla="*/ 13 w 35"/>
              <a:gd name="T7" fmla="*/ 6 h 26"/>
              <a:gd name="T8" fmla="*/ 35 w 35"/>
              <a:gd name="T9" fmla="*/ 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6">
                <a:moveTo>
                  <a:pt x="35" y="1"/>
                </a:moveTo>
                <a:cubicBezTo>
                  <a:pt x="34" y="8"/>
                  <a:pt x="29" y="15"/>
                  <a:pt x="22" y="20"/>
                </a:cubicBezTo>
                <a:cubicBezTo>
                  <a:pt x="16" y="25"/>
                  <a:pt x="7" y="26"/>
                  <a:pt x="0" y="25"/>
                </a:cubicBezTo>
                <a:cubicBezTo>
                  <a:pt x="1" y="18"/>
                  <a:pt x="6" y="11"/>
                  <a:pt x="13" y="6"/>
                </a:cubicBezTo>
                <a:cubicBezTo>
                  <a:pt x="19" y="1"/>
                  <a:pt x="27" y="0"/>
                  <a:pt x="35" y="1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23" name="Oval 274"/>
          <p:cNvSpPr>
            <a:spLocks noChangeArrowheads="1"/>
          </p:cNvSpPr>
          <p:nvPr/>
        </p:nvSpPr>
        <p:spPr bwMode="auto">
          <a:xfrm>
            <a:off x="9505950" y="6338888"/>
            <a:ext cx="115888" cy="114300"/>
          </a:xfrm>
          <a:prstGeom prst="ellipse">
            <a:avLst/>
          </a:prstGeom>
          <a:solidFill>
            <a:srgbClr val="F15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3824" name="Freeform 275"/>
          <p:cNvSpPr>
            <a:spLocks noChangeArrowheads="1"/>
          </p:cNvSpPr>
          <p:nvPr/>
        </p:nvSpPr>
        <p:spPr bwMode="auto">
          <a:xfrm>
            <a:off x="9805988" y="6607175"/>
            <a:ext cx="192087" cy="141288"/>
          </a:xfrm>
          <a:custGeom>
            <a:avLst/>
            <a:gdLst>
              <a:gd name="T0" fmla="*/ 0 w 35"/>
              <a:gd name="T1" fmla="*/ 1 h 26"/>
              <a:gd name="T2" fmla="*/ 13 w 35"/>
              <a:gd name="T3" fmla="*/ 20 h 26"/>
              <a:gd name="T4" fmla="*/ 35 w 35"/>
              <a:gd name="T5" fmla="*/ 25 h 26"/>
              <a:gd name="T6" fmla="*/ 23 w 35"/>
              <a:gd name="T7" fmla="*/ 6 h 26"/>
              <a:gd name="T8" fmla="*/ 0 w 35"/>
              <a:gd name="T9" fmla="*/ 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6">
                <a:moveTo>
                  <a:pt x="0" y="1"/>
                </a:moveTo>
                <a:cubicBezTo>
                  <a:pt x="2" y="8"/>
                  <a:pt x="6" y="15"/>
                  <a:pt x="13" y="20"/>
                </a:cubicBezTo>
                <a:cubicBezTo>
                  <a:pt x="19" y="25"/>
                  <a:pt x="28" y="26"/>
                  <a:pt x="35" y="25"/>
                </a:cubicBezTo>
                <a:cubicBezTo>
                  <a:pt x="34" y="18"/>
                  <a:pt x="29" y="11"/>
                  <a:pt x="23" y="6"/>
                </a:cubicBezTo>
                <a:cubicBezTo>
                  <a:pt x="16" y="1"/>
                  <a:pt x="8" y="0"/>
                  <a:pt x="0" y="1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25" name="Rectangle 276"/>
          <p:cNvSpPr>
            <a:spLocks noChangeArrowheads="1"/>
          </p:cNvSpPr>
          <p:nvPr/>
        </p:nvSpPr>
        <p:spPr bwMode="auto">
          <a:xfrm>
            <a:off x="9998075" y="6557963"/>
            <a:ext cx="17463" cy="317500"/>
          </a:xfrm>
          <a:prstGeom prst="rect">
            <a:avLst/>
          </a:pr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3826" name="Freeform 277"/>
          <p:cNvSpPr>
            <a:spLocks noChangeArrowheads="1"/>
          </p:cNvSpPr>
          <p:nvPr/>
        </p:nvSpPr>
        <p:spPr bwMode="auto">
          <a:xfrm>
            <a:off x="9910763" y="6448425"/>
            <a:ext cx="104775" cy="173038"/>
          </a:xfrm>
          <a:custGeom>
            <a:avLst/>
            <a:gdLst>
              <a:gd name="T0" fmla="*/ 2 w 19"/>
              <a:gd name="T1" fmla="*/ 0 h 32"/>
              <a:gd name="T2" fmla="*/ 16 w 19"/>
              <a:gd name="T3" fmla="*/ 13 h 32"/>
              <a:gd name="T4" fmla="*/ 17 w 19"/>
              <a:gd name="T5" fmla="*/ 32 h 32"/>
              <a:gd name="T6" fmla="*/ 3 w 19"/>
              <a:gd name="T7" fmla="*/ 19 h 32"/>
              <a:gd name="T8" fmla="*/ 2 w 19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32">
                <a:moveTo>
                  <a:pt x="2" y="0"/>
                </a:moveTo>
                <a:cubicBezTo>
                  <a:pt x="8" y="2"/>
                  <a:pt x="14" y="7"/>
                  <a:pt x="16" y="13"/>
                </a:cubicBezTo>
                <a:cubicBezTo>
                  <a:pt x="19" y="19"/>
                  <a:pt x="19" y="26"/>
                  <a:pt x="17" y="32"/>
                </a:cubicBezTo>
                <a:cubicBezTo>
                  <a:pt x="11" y="30"/>
                  <a:pt x="6" y="25"/>
                  <a:pt x="3" y="19"/>
                </a:cubicBezTo>
                <a:cubicBezTo>
                  <a:pt x="0" y="13"/>
                  <a:pt x="0" y="6"/>
                  <a:pt x="2" y="0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27" name="Freeform 278"/>
          <p:cNvSpPr>
            <a:spLocks noChangeArrowheads="1"/>
          </p:cNvSpPr>
          <p:nvPr/>
        </p:nvSpPr>
        <p:spPr bwMode="auto">
          <a:xfrm>
            <a:off x="9991725" y="6448425"/>
            <a:ext cx="104775" cy="173038"/>
          </a:xfrm>
          <a:custGeom>
            <a:avLst/>
            <a:gdLst>
              <a:gd name="T0" fmla="*/ 17 w 19"/>
              <a:gd name="T1" fmla="*/ 0 h 32"/>
              <a:gd name="T2" fmla="*/ 3 w 19"/>
              <a:gd name="T3" fmla="*/ 13 h 32"/>
              <a:gd name="T4" fmla="*/ 2 w 19"/>
              <a:gd name="T5" fmla="*/ 32 h 32"/>
              <a:gd name="T6" fmla="*/ 16 w 19"/>
              <a:gd name="T7" fmla="*/ 19 h 32"/>
              <a:gd name="T8" fmla="*/ 17 w 19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32">
                <a:moveTo>
                  <a:pt x="17" y="0"/>
                </a:moveTo>
                <a:cubicBezTo>
                  <a:pt x="11" y="2"/>
                  <a:pt x="6" y="7"/>
                  <a:pt x="3" y="13"/>
                </a:cubicBezTo>
                <a:cubicBezTo>
                  <a:pt x="0" y="19"/>
                  <a:pt x="0" y="26"/>
                  <a:pt x="2" y="32"/>
                </a:cubicBezTo>
                <a:cubicBezTo>
                  <a:pt x="8" y="30"/>
                  <a:pt x="13" y="25"/>
                  <a:pt x="16" y="19"/>
                </a:cubicBezTo>
                <a:cubicBezTo>
                  <a:pt x="19" y="13"/>
                  <a:pt x="19" y="6"/>
                  <a:pt x="17" y="0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28" name="Freeform 279"/>
          <p:cNvSpPr>
            <a:spLocks noChangeArrowheads="1"/>
          </p:cNvSpPr>
          <p:nvPr/>
        </p:nvSpPr>
        <p:spPr bwMode="auto">
          <a:xfrm>
            <a:off x="10015538" y="6607175"/>
            <a:ext cx="190500" cy="141288"/>
          </a:xfrm>
          <a:custGeom>
            <a:avLst/>
            <a:gdLst>
              <a:gd name="T0" fmla="*/ 35 w 35"/>
              <a:gd name="T1" fmla="*/ 1 h 26"/>
              <a:gd name="T2" fmla="*/ 22 w 35"/>
              <a:gd name="T3" fmla="*/ 20 h 26"/>
              <a:gd name="T4" fmla="*/ 0 w 35"/>
              <a:gd name="T5" fmla="*/ 25 h 26"/>
              <a:gd name="T6" fmla="*/ 12 w 35"/>
              <a:gd name="T7" fmla="*/ 6 h 26"/>
              <a:gd name="T8" fmla="*/ 35 w 35"/>
              <a:gd name="T9" fmla="*/ 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6">
                <a:moveTo>
                  <a:pt x="35" y="1"/>
                </a:moveTo>
                <a:cubicBezTo>
                  <a:pt x="33" y="8"/>
                  <a:pt x="29" y="15"/>
                  <a:pt x="22" y="20"/>
                </a:cubicBezTo>
                <a:cubicBezTo>
                  <a:pt x="15" y="25"/>
                  <a:pt x="7" y="26"/>
                  <a:pt x="0" y="25"/>
                </a:cubicBezTo>
                <a:cubicBezTo>
                  <a:pt x="1" y="18"/>
                  <a:pt x="5" y="11"/>
                  <a:pt x="12" y="6"/>
                </a:cubicBezTo>
                <a:cubicBezTo>
                  <a:pt x="19" y="1"/>
                  <a:pt x="27" y="0"/>
                  <a:pt x="35" y="1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29" name="Oval 280"/>
          <p:cNvSpPr>
            <a:spLocks noChangeArrowheads="1"/>
          </p:cNvSpPr>
          <p:nvPr/>
        </p:nvSpPr>
        <p:spPr bwMode="auto">
          <a:xfrm>
            <a:off x="9950450" y="6338888"/>
            <a:ext cx="114300" cy="114300"/>
          </a:xfrm>
          <a:prstGeom prst="ellipse">
            <a:avLst/>
          </a:prstGeom>
          <a:solidFill>
            <a:srgbClr val="F15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3830" name="Freeform 281"/>
          <p:cNvSpPr>
            <a:spLocks noChangeArrowheads="1"/>
          </p:cNvSpPr>
          <p:nvPr/>
        </p:nvSpPr>
        <p:spPr bwMode="auto">
          <a:xfrm>
            <a:off x="10261600" y="6607175"/>
            <a:ext cx="190500" cy="141288"/>
          </a:xfrm>
          <a:custGeom>
            <a:avLst/>
            <a:gdLst>
              <a:gd name="T0" fmla="*/ 0 w 35"/>
              <a:gd name="T1" fmla="*/ 1 h 26"/>
              <a:gd name="T2" fmla="*/ 12 w 35"/>
              <a:gd name="T3" fmla="*/ 20 h 26"/>
              <a:gd name="T4" fmla="*/ 35 w 35"/>
              <a:gd name="T5" fmla="*/ 25 h 26"/>
              <a:gd name="T6" fmla="*/ 22 w 35"/>
              <a:gd name="T7" fmla="*/ 6 h 26"/>
              <a:gd name="T8" fmla="*/ 0 w 35"/>
              <a:gd name="T9" fmla="*/ 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6">
                <a:moveTo>
                  <a:pt x="0" y="1"/>
                </a:moveTo>
                <a:cubicBezTo>
                  <a:pt x="1" y="8"/>
                  <a:pt x="6" y="15"/>
                  <a:pt x="12" y="20"/>
                </a:cubicBezTo>
                <a:cubicBezTo>
                  <a:pt x="19" y="25"/>
                  <a:pt x="27" y="26"/>
                  <a:pt x="35" y="25"/>
                </a:cubicBezTo>
                <a:cubicBezTo>
                  <a:pt x="33" y="18"/>
                  <a:pt x="29" y="11"/>
                  <a:pt x="22" y="6"/>
                </a:cubicBezTo>
                <a:cubicBezTo>
                  <a:pt x="15" y="1"/>
                  <a:pt x="7" y="0"/>
                  <a:pt x="0" y="1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31" name="Rectangle 282"/>
          <p:cNvSpPr>
            <a:spLocks noChangeArrowheads="1"/>
          </p:cNvSpPr>
          <p:nvPr/>
        </p:nvSpPr>
        <p:spPr bwMode="auto">
          <a:xfrm>
            <a:off x="10452100" y="6557963"/>
            <a:ext cx="12700" cy="317500"/>
          </a:xfrm>
          <a:prstGeom prst="rect">
            <a:avLst/>
          </a:pr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3832" name="Freeform 283"/>
          <p:cNvSpPr>
            <a:spLocks noChangeArrowheads="1"/>
          </p:cNvSpPr>
          <p:nvPr/>
        </p:nvSpPr>
        <p:spPr bwMode="auto">
          <a:xfrm>
            <a:off x="10364788" y="6448425"/>
            <a:ext cx="104775" cy="173038"/>
          </a:xfrm>
          <a:custGeom>
            <a:avLst/>
            <a:gdLst>
              <a:gd name="T0" fmla="*/ 2 w 19"/>
              <a:gd name="T1" fmla="*/ 0 h 32"/>
              <a:gd name="T2" fmla="*/ 16 w 19"/>
              <a:gd name="T3" fmla="*/ 13 h 32"/>
              <a:gd name="T4" fmla="*/ 17 w 19"/>
              <a:gd name="T5" fmla="*/ 32 h 32"/>
              <a:gd name="T6" fmla="*/ 3 w 19"/>
              <a:gd name="T7" fmla="*/ 19 h 32"/>
              <a:gd name="T8" fmla="*/ 2 w 19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32">
                <a:moveTo>
                  <a:pt x="2" y="0"/>
                </a:moveTo>
                <a:cubicBezTo>
                  <a:pt x="8" y="2"/>
                  <a:pt x="13" y="7"/>
                  <a:pt x="16" y="13"/>
                </a:cubicBezTo>
                <a:cubicBezTo>
                  <a:pt x="19" y="19"/>
                  <a:pt x="19" y="26"/>
                  <a:pt x="17" y="32"/>
                </a:cubicBezTo>
                <a:cubicBezTo>
                  <a:pt x="11" y="30"/>
                  <a:pt x="6" y="25"/>
                  <a:pt x="3" y="19"/>
                </a:cubicBezTo>
                <a:cubicBezTo>
                  <a:pt x="0" y="13"/>
                  <a:pt x="0" y="6"/>
                  <a:pt x="2" y="0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33" name="Freeform 284"/>
          <p:cNvSpPr>
            <a:spLocks noChangeArrowheads="1"/>
          </p:cNvSpPr>
          <p:nvPr/>
        </p:nvSpPr>
        <p:spPr bwMode="auto">
          <a:xfrm>
            <a:off x="10447338" y="6448425"/>
            <a:ext cx="104775" cy="173038"/>
          </a:xfrm>
          <a:custGeom>
            <a:avLst/>
            <a:gdLst>
              <a:gd name="T0" fmla="*/ 17 w 19"/>
              <a:gd name="T1" fmla="*/ 0 h 32"/>
              <a:gd name="T2" fmla="*/ 3 w 19"/>
              <a:gd name="T3" fmla="*/ 13 h 32"/>
              <a:gd name="T4" fmla="*/ 2 w 19"/>
              <a:gd name="T5" fmla="*/ 32 h 32"/>
              <a:gd name="T6" fmla="*/ 16 w 19"/>
              <a:gd name="T7" fmla="*/ 19 h 32"/>
              <a:gd name="T8" fmla="*/ 17 w 19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32">
                <a:moveTo>
                  <a:pt x="17" y="0"/>
                </a:moveTo>
                <a:cubicBezTo>
                  <a:pt x="11" y="2"/>
                  <a:pt x="6" y="7"/>
                  <a:pt x="3" y="13"/>
                </a:cubicBezTo>
                <a:cubicBezTo>
                  <a:pt x="0" y="19"/>
                  <a:pt x="0" y="26"/>
                  <a:pt x="2" y="32"/>
                </a:cubicBezTo>
                <a:cubicBezTo>
                  <a:pt x="8" y="30"/>
                  <a:pt x="13" y="25"/>
                  <a:pt x="16" y="19"/>
                </a:cubicBezTo>
                <a:cubicBezTo>
                  <a:pt x="19" y="13"/>
                  <a:pt x="19" y="6"/>
                  <a:pt x="17" y="0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34" name="Freeform 285"/>
          <p:cNvSpPr>
            <a:spLocks noChangeArrowheads="1"/>
          </p:cNvSpPr>
          <p:nvPr/>
        </p:nvSpPr>
        <p:spPr bwMode="auto">
          <a:xfrm>
            <a:off x="10464800" y="6607175"/>
            <a:ext cx="196850" cy="141288"/>
          </a:xfrm>
          <a:custGeom>
            <a:avLst/>
            <a:gdLst>
              <a:gd name="T0" fmla="*/ 36 w 36"/>
              <a:gd name="T1" fmla="*/ 1 h 26"/>
              <a:gd name="T2" fmla="*/ 23 w 36"/>
              <a:gd name="T3" fmla="*/ 20 h 26"/>
              <a:gd name="T4" fmla="*/ 0 w 36"/>
              <a:gd name="T5" fmla="*/ 25 h 26"/>
              <a:gd name="T6" fmla="*/ 13 w 36"/>
              <a:gd name="T7" fmla="*/ 6 h 26"/>
              <a:gd name="T8" fmla="*/ 36 w 36"/>
              <a:gd name="T9" fmla="*/ 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6">
                <a:moveTo>
                  <a:pt x="36" y="1"/>
                </a:moveTo>
                <a:cubicBezTo>
                  <a:pt x="34" y="8"/>
                  <a:pt x="30" y="15"/>
                  <a:pt x="23" y="20"/>
                </a:cubicBezTo>
                <a:cubicBezTo>
                  <a:pt x="16" y="25"/>
                  <a:pt x="8" y="26"/>
                  <a:pt x="0" y="25"/>
                </a:cubicBezTo>
                <a:cubicBezTo>
                  <a:pt x="2" y="18"/>
                  <a:pt x="6" y="11"/>
                  <a:pt x="13" y="6"/>
                </a:cubicBezTo>
                <a:cubicBezTo>
                  <a:pt x="20" y="1"/>
                  <a:pt x="28" y="0"/>
                  <a:pt x="36" y="1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35" name="Oval 286"/>
          <p:cNvSpPr>
            <a:spLocks noChangeArrowheads="1"/>
          </p:cNvSpPr>
          <p:nvPr/>
        </p:nvSpPr>
        <p:spPr bwMode="auto">
          <a:xfrm>
            <a:off x="10402888" y="6338888"/>
            <a:ext cx="109537" cy="114300"/>
          </a:xfrm>
          <a:prstGeom prst="ellipse">
            <a:avLst/>
          </a:prstGeom>
          <a:solidFill>
            <a:srgbClr val="F15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3836" name="Freeform 287"/>
          <p:cNvSpPr>
            <a:spLocks noChangeArrowheads="1"/>
          </p:cNvSpPr>
          <p:nvPr/>
        </p:nvSpPr>
        <p:spPr bwMode="auto">
          <a:xfrm>
            <a:off x="7823200" y="6507163"/>
            <a:ext cx="96838" cy="263525"/>
          </a:xfrm>
          <a:custGeom>
            <a:avLst/>
            <a:gdLst>
              <a:gd name="T0" fmla="*/ 9 w 18"/>
              <a:gd name="T1" fmla="*/ 0 h 48"/>
              <a:gd name="T2" fmla="*/ 18 w 18"/>
              <a:gd name="T3" fmla="*/ 24 h 48"/>
              <a:gd name="T4" fmla="*/ 9 w 18"/>
              <a:gd name="T5" fmla="*/ 48 h 48"/>
              <a:gd name="T6" fmla="*/ 0 w 18"/>
              <a:gd name="T7" fmla="*/ 24 h 48"/>
              <a:gd name="T8" fmla="*/ 9 w 18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48">
                <a:moveTo>
                  <a:pt x="9" y="0"/>
                </a:moveTo>
                <a:cubicBezTo>
                  <a:pt x="14" y="6"/>
                  <a:pt x="18" y="15"/>
                  <a:pt x="18" y="24"/>
                </a:cubicBezTo>
                <a:cubicBezTo>
                  <a:pt x="18" y="33"/>
                  <a:pt x="14" y="42"/>
                  <a:pt x="9" y="48"/>
                </a:cubicBezTo>
                <a:cubicBezTo>
                  <a:pt x="4" y="42"/>
                  <a:pt x="0" y="33"/>
                  <a:pt x="0" y="24"/>
                </a:cubicBezTo>
                <a:cubicBezTo>
                  <a:pt x="0" y="15"/>
                  <a:pt x="4" y="6"/>
                  <a:pt x="9" y="0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37" name="Freeform 288"/>
          <p:cNvSpPr>
            <a:spLocks noChangeArrowheads="1"/>
          </p:cNvSpPr>
          <p:nvPr/>
        </p:nvSpPr>
        <p:spPr bwMode="auto">
          <a:xfrm>
            <a:off x="7691438" y="6583363"/>
            <a:ext cx="179387" cy="187325"/>
          </a:xfrm>
          <a:custGeom>
            <a:avLst/>
            <a:gdLst>
              <a:gd name="T0" fmla="*/ 0 w 33"/>
              <a:gd name="T1" fmla="*/ 0 h 34"/>
              <a:gd name="T2" fmla="*/ 23 w 33"/>
              <a:gd name="T3" fmla="*/ 11 h 34"/>
              <a:gd name="T4" fmla="*/ 33 w 33"/>
              <a:gd name="T5" fmla="*/ 34 h 34"/>
              <a:gd name="T6" fmla="*/ 10 w 33"/>
              <a:gd name="T7" fmla="*/ 23 h 34"/>
              <a:gd name="T8" fmla="*/ 0 w 33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4">
                <a:moveTo>
                  <a:pt x="0" y="0"/>
                </a:moveTo>
                <a:cubicBezTo>
                  <a:pt x="8" y="1"/>
                  <a:pt x="16" y="4"/>
                  <a:pt x="23" y="11"/>
                </a:cubicBezTo>
                <a:cubicBezTo>
                  <a:pt x="29" y="17"/>
                  <a:pt x="33" y="26"/>
                  <a:pt x="33" y="34"/>
                </a:cubicBezTo>
                <a:cubicBezTo>
                  <a:pt x="25" y="33"/>
                  <a:pt x="17" y="30"/>
                  <a:pt x="10" y="23"/>
                </a:cubicBezTo>
                <a:cubicBezTo>
                  <a:pt x="4" y="16"/>
                  <a:pt x="0" y="8"/>
                  <a:pt x="0" y="0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38" name="Freeform 289"/>
          <p:cNvSpPr>
            <a:spLocks noChangeArrowheads="1"/>
          </p:cNvSpPr>
          <p:nvPr/>
        </p:nvSpPr>
        <p:spPr bwMode="auto">
          <a:xfrm>
            <a:off x="7870825" y="6583363"/>
            <a:ext cx="180975" cy="187325"/>
          </a:xfrm>
          <a:custGeom>
            <a:avLst/>
            <a:gdLst>
              <a:gd name="T0" fmla="*/ 33 w 33"/>
              <a:gd name="T1" fmla="*/ 0 h 34"/>
              <a:gd name="T2" fmla="*/ 10 w 33"/>
              <a:gd name="T3" fmla="*/ 11 h 34"/>
              <a:gd name="T4" fmla="*/ 0 w 33"/>
              <a:gd name="T5" fmla="*/ 34 h 34"/>
              <a:gd name="T6" fmla="*/ 23 w 33"/>
              <a:gd name="T7" fmla="*/ 23 h 34"/>
              <a:gd name="T8" fmla="*/ 33 w 33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4">
                <a:moveTo>
                  <a:pt x="33" y="0"/>
                </a:moveTo>
                <a:cubicBezTo>
                  <a:pt x="25" y="1"/>
                  <a:pt x="17" y="4"/>
                  <a:pt x="10" y="11"/>
                </a:cubicBezTo>
                <a:cubicBezTo>
                  <a:pt x="4" y="17"/>
                  <a:pt x="0" y="26"/>
                  <a:pt x="0" y="34"/>
                </a:cubicBezTo>
                <a:cubicBezTo>
                  <a:pt x="8" y="33"/>
                  <a:pt x="16" y="30"/>
                  <a:pt x="23" y="23"/>
                </a:cubicBezTo>
                <a:cubicBezTo>
                  <a:pt x="29" y="16"/>
                  <a:pt x="33" y="8"/>
                  <a:pt x="33" y="0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39" name="Freeform 290"/>
          <p:cNvSpPr>
            <a:spLocks noChangeArrowheads="1"/>
          </p:cNvSpPr>
          <p:nvPr/>
        </p:nvSpPr>
        <p:spPr bwMode="auto">
          <a:xfrm>
            <a:off x="8288338" y="6507163"/>
            <a:ext cx="96837" cy="263525"/>
          </a:xfrm>
          <a:custGeom>
            <a:avLst/>
            <a:gdLst>
              <a:gd name="T0" fmla="*/ 9 w 18"/>
              <a:gd name="T1" fmla="*/ 0 h 48"/>
              <a:gd name="T2" fmla="*/ 18 w 18"/>
              <a:gd name="T3" fmla="*/ 24 h 48"/>
              <a:gd name="T4" fmla="*/ 9 w 18"/>
              <a:gd name="T5" fmla="*/ 48 h 48"/>
              <a:gd name="T6" fmla="*/ 0 w 18"/>
              <a:gd name="T7" fmla="*/ 24 h 48"/>
              <a:gd name="T8" fmla="*/ 9 w 18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48">
                <a:moveTo>
                  <a:pt x="9" y="0"/>
                </a:moveTo>
                <a:cubicBezTo>
                  <a:pt x="14" y="6"/>
                  <a:pt x="18" y="15"/>
                  <a:pt x="18" y="24"/>
                </a:cubicBezTo>
                <a:cubicBezTo>
                  <a:pt x="18" y="33"/>
                  <a:pt x="14" y="42"/>
                  <a:pt x="9" y="48"/>
                </a:cubicBezTo>
                <a:cubicBezTo>
                  <a:pt x="3" y="42"/>
                  <a:pt x="0" y="33"/>
                  <a:pt x="0" y="24"/>
                </a:cubicBezTo>
                <a:cubicBezTo>
                  <a:pt x="0" y="15"/>
                  <a:pt x="3" y="6"/>
                  <a:pt x="9" y="0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40" name="Freeform 291"/>
          <p:cNvSpPr>
            <a:spLocks noChangeArrowheads="1"/>
          </p:cNvSpPr>
          <p:nvPr/>
        </p:nvSpPr>
        <p:spPr bwMode="auto">
          <a:xfrm>
            <a:off x="8156575" y="6583363"/>
            <a:ext cx="180975" cy="187325"/>
          </a:xfrm>
          <a:custGeom>
            <a:avLst/>
            <a:gdLst>
              <a:gd name="T0" fmla="*/ 0 w 33"/>
              <a:gd name="T1" fmla="*/ 0 h 34"/>
              <a:gd name="T2" fmla="*/ 22 w 33"/>
              <a:gd name="T3" fmla="*/ 11 h 34"/>
              <a:gd name="T4" fmla="*/ 33 w 33"/>
              <a:gd name="T5" fmla="*/ 34 h 34"/>
              <a:gd name="T6" fmla="*/ 10 w 33"/>
              <a:gd name="T7" fmla="*/ 23 h 34"/>
              <a:gd name="T8" fmla="*/ 0 w 33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4">
                <a:moveTo>
                  <a:pt x="0" y="0"/>
                </a:moveTo>
                <a:cubicBezTo>
                  <a:pt x="8" y="1"/>
                  <a:pt x="16" y="4"/>
                  <a:pt x="22" y="11"/>
                </a:cubicBezTo>
                <a:cubicBezTo>
                  <a:pt x="29" y="17"/>
                  <a:pt x="32" y="26"/>
                  <a:pt x="33" y="34"/>
                </a:cubicBezTo>
                <a:cubicBezTo>
                  <a:pt x="25" y="33"/>
                  <a:pt x="16" y="30"/>
                  <a:pt x="10" y="23"/>
                </a:cubicBezTo>
                <a:cubicBezTo>
                  <a:pt x="4" y="16"/>
                  <a:pt x="0" y="8"/>
                  <a:pt x="0" y="0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41" name="Freeform 292"/>
          <p:cNvSpPr>
            <a:spLocks noChangeArrowheads="1"/>
          </p:cNvSpPr>
          <p:nvPr/>
        </p:nvSpPr>
        <p:spPr bwMode="auto">
          <a:xfrm>
            <a:off x="8337550" y="6583363"/>
            <a:ext cx="179388" cy="187325"/>
          </a:xfrm>
          <a:custGeom>
            <a:avLst/>
            <a:gdLst>
              <a:gd name="T0" fmla="*/ 33 w 33"/>
              <a:gd name="T1" fmla="*/ 0 h 34"/>
              <a:gd name="T2" fmla="*/ 10 w 33"/>
              <a:gd name="T3" fmla="*/ 11 h 34"/>
              <a:gd name="T4" fmla="*/ 0 w 33"/>
              <a:gd name="T5" fmla="*/ 34 h 34"/>
              <a:gd name="T6" fmla="*/ 23 w 33"/>
              <a:gd name="T7" fmla="*/ 23 h 34"/>
              <a:gd name="T8" fmla="*/ 33 w 33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4">
                <a:moveTo>
                  <a:pt x="33" y="0"/>
                </a:moveTo>
                <a:cubicBezTo>
                  <a:pt x="25" y="1"/>
                  <a:pt x="17" y="4"/>
                  <a:pt x="10" y="11"/>
                </a:cubicBezTo>
                <a:cubicBezTo>
                  <a:pt x="4" y="17"/>
                  <a:pt x="0" y="26"/>
                  <a:pt x="0" y="34"/>
                </a:cubicBezTo>
                <a:cubicBezTo>
                  <a:pt x="8" y="33"/>
                  <a:pt x="16" y="30"/>
                  <a:pt x="23" y="23"/>
                </a:cubicBezTo>
                <a:cubicBezTo>
                  <a:pt x="29" y="16"/>
                  <a:pt x="33" y="8"/>
                  <a:pt x="33" y="0"/>
                </a:cubicBezTo>
                <a:close/>
              </a:path>
            </a:pathLst>
          </a:custGeom>
          <a:solidFill>
            <a:srgbClr val="8BB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42" name="Freeform 293"/>
          <p:cNvSpPr>
            <a:spLocks noChangeArrowheads="1"/>
          </p:cNvSpPr>
          <p:nvPr/>
        </p:nvSpPr>
        <p:spPr bwMode="auto">
          <a:xfrm>
            <a:off x="1147763" y="6276975"/>
            <a:ext cx="100012" cy="261938"/>
          </a:xfrm>
          <a:custGeom>
            <a:avLst/>
            <a:gdLst>
              <a:gd name="T0" fmla="*/ 9 w 18"/>
              <a:gd name="T1" fmla="*/ 0 h 48"/>
              <a:gd name="T2" fmla="*/ 18 w 18"/>
              <a:gd name="T3" fmla="*/ 24 h 48"/>
              <a:gd name="T4" fmla="*/ 9 w 18"/>
              <a:gd name="T5" fmla="*/ 48 h 48"/>
              <a:gd name="T6" fmla="*/ 0 w 18"/>
              <a:gd name="T7" fmla="*/ 24 h 48"/>
              <a:gd name="T8" fmla="*/ 9 w 18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48">
                <a:moveTo>
                  <a:pt x="9" y="0"/>
                </a:moveTo>
                <a:cubicBezTo>
                  <a:pt x="15" y="7"/>
                  <a:pt x="18" y="15"/>
                  <a:pt x="18" y="24"/>
                </a:cubicBezTo>
                <a:cubicBezTo>
                  <a:pt x="18" y="33"/>
                  <a:pt x="15" y="42"/>
                  <a:pt x="9" y="48"/>
                </a:cubicBezTo>
                <a:cubicBezTo>
                  <a:pt x="4" y="42"/>
                  <a:pt x="0" y="33"/>
                  <a:pt x="0" y="24"/>
                </a:cubicBezTo>
                <a:cubicBezTo>
                  <a:pt x="0" y="15"/>
                  <a:pt x="4" y="7"/>
                  <a:pt x="9" y="0"/>
                </a:cubicBezTo>
                <a:close/>
              </a:path>
            </a:pathLst>
          </a:custGeom>
          <a:solidFill>
            <a:srgbClr val="5B8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43" name="Freeform 294"/>
          <p:cNvSpPr>
            <a:spLocks noChangeArrowheads="1"/>
          </p:cNvSpPr>
          <p:nvPr/>
        </p:nvSpPr>
        <p:spPr bwMode="auto">
          <a:xfrm>
            <a:off x="1019175" y="6354763"/>
            <a:ext cx="179388" cy="184150"/>
          </a:xfrm>
          <a:custGeom>
            <a:avLst/>
            <a:gdLst>
              <a:gd name="T0" fmla="*/ 0 w 33"/>
              <a:gd name="T1" fmla="*/ 0 h 34"/>
              <a:gd name="T2" fmla="*/ 23 w 33"/>
              <a:gd name="T3" fmla="*/ 11 h 34"/>
              <a:gd name="T4" fmla="*/ 33 w 33"/>
              <a:gd name="T5" fmla="*/ 34 h 34"/>
              <a:gd name="T6" fmla="*/ 10 w 33"/>
              <a:gd name="T7" fmla="*/ 23 h 34"/>
              <a:gd name="T8" fmla="*/ 0 w 33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4">
                <a:moveTo>
                  <a:pt x="0" y="0"/>
                </a:moveTo>
                <a:cubicBezTo>
                  <a:pt x="8" y="1"/>
                  <a:pt x="16" y="4"/>
                  <a:pt x="23" y="11"/>
                </a:cubicBezTo>
                <a:cubicBezTo>
                  <a:pt x="29" y="17"/>
                  <a:pt x="33" y="26"/>
                  <a:pt x="33" y="34"/>
                </a:cubicBezTo>
                <a:cubicBezTo>
                  <a:pt x="25" y="33"/>
                  <a:pt x="17" y="30"/>
                  <a:pt x="10" y="23"/>
                </a:cubicBezTo>
                <a:cubicBezTo>
                  <a:pt x="4" y="17"/>
                  <a:pt x="0" y="8"/>
                  <a:pt x="0" y="0"/>
                </a:cubicBezTo>
                <a:close/>
              </a:path>
            </a:pathLst>
          </a:custGeom>
          <a:solidFill>
            <a:srgbClr val="5B8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44" name="Freeform 295"/>
          <p:cNvSpPr>
            <a:spLocks noChangeArrowheads="1"/>
          </p:cNvSpPr>
          <p:nvPr/>
        </p:nvSpPr>
        <p:spPr bwMode="auto">
          <a:xfrm>
            <a:off x="1198563" y="6354763"/>
            <a:ext cx="180975" cy="184150"/>
          </a:xfrm>
          <a:custGeom>
            <a:avLst/>
            <a:gdLst>
              <a:gd name="T0" fmla="*/ 33 w 33"/>
              <a:gd name="T1" fmla="*/ 0 h 34"/>
              <a:gd name="T2" fmla="*/ 10 w 33"/>
              <a:gd name="T3" fmla="*/ 11 h 34"/>
              <a:gd name="T4" fmla="*/ 0 w 33"/>
              <a:gd name="T5" fmla="*/ 34 h 34"/>
              <a:gd name="T6" fmla="*/ 23 w 33"/>
              <a:gd name="T7" fmla="*/ 23 h 34"/>
              <a:gd name="T8" fmla="*/ 33 w 33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4">
                <a:moveTo>
                  <a:pt x="33" y="0"/>
                </a:moveTo>
                <a:cubicBezTo>
                  <a:pt x="25" y="1"/>
                  <a:pt x="17" y="4"/>
                  <a:pt x="10" y="11"/>
                </a:cubicBezTo>
                <a:cubicBezTo>
                  <a:pt x="4" y="17"/>
                  <a:pt x="1" y="26"/>
                  <a:pt x="0" y="34"/>
                </a:cubicBezTo>
                <a:cubicBezTo>
                  <a:pt x="8" y="33"/>
                  <a:pt x="16" y="30"/>
                  <a:pt x="23" y="23"/>
                </a:cubicBezTo>
                <a:cubicBezTo>
                  <a:pt x="29" y="17"/>
                  <a:pt x="33" y="8"/>
                  <a:pt x="33" y="0"/>
                </a:cubicBezTo>
                <a:close/>
              </a:path>
            </a:pathLst>
          </a:custGeom>
          <a:solidFill>
            <a:srgbClr val="5B8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45" name="Freeform 14"/>
          <p:cNvSpPr>
            <a:spLocks noChangeArrowheads="1"/>
          </p:cNvSpPr>
          <p:nvPr/>
        </p:nvSpPr>
        <p:spPr bwMode="auto">
          <a:xfrm>
            <a:off x="454025" y="5022850"/>
            <a:ext cx="519113" cy="1330325"/>
          </a:xfrm>
          <a:custGeom>
            <a:avLst/>
            <a:gdLst>
              <a:gd name="T0" fmla="*/ 90 w 90"/>
              <a:gd name="T1" fmla="*/ 230 h 230"/>
              <a:gd name="T2" fmla="*/ 0 w 90"/>
              <a:gd name="T3" fmla="*/ 230 h 230"/>
              <a:gd name="T4" fmla="*/ 0 w 90"/>
              <a:gd name="T5" fmla="*/ 39 h 230"/>
              <a:gd name="T6" fmla="*/ 39 w 90"/>
              <a:gd name="T7" fmla="*/ 0 h 230"/>
              <a:gd name="T8" fmla="*/ 51 w 90"/>
              <a:gd name="T9" fmla="*/ 0 h 230"/>
              <a:gd name="T10" fmla="*/ 90 w 90"/>
              <a:gd name="T11" fmla="*/ 39 h 230"/>
              <a:gd name="T12" fmla="*/ 90 w 90"/>
              <a:gd name="T13" fmla="*/ 23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0" h="230">
                <a:moveTo>
                  <a:pt x="90" y="230"/>
                </a:moveTo>
                <a:cubicBezTo>
                  <a:pt x="0" y="230"/>
                  <a:pt x="0" y="230"/>
                  <a:pt x="0" y="230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18"/>
                  <a:pt x="17" y="0"/>
                  <a:pt x="39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73" y="0"/>
                  <a:pt x="90" y="18"/>
                  <a:pt x="90" y="39"/>
                </a:cubicBezTo>
                <a:lnTo>
                  <a:pt x="90" y="230"/>
                </a:lnTo>
                <a:close/>
              </a:path>
            </a:pathLst>
          </a:custGeom>
          <a:solidFill>
            <a:srgbClr val="3896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46" name="Rectangle 23"/>
          <p:cNvSpPr>
            <a:spLocks noChangeArrowheads="1"/>
          </p:cNvSpPr>
          <p:nvPr/>
        </p:nvSpPr>
        <p:spPr bwMode="auto">
          <a:xfrm>
            <a:off x="765175" y="5718175"/>
            <a:ext cx="85725" cy="635000"/>
          </a:xfrm>
          <a:prstGeom prst="rect">
            <a:avLst/>
          </a:prstGeom>
          <a:solidFill>
            <a:srgbClr val="FFA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3847" name="Rectangle 24"/>
          <p:cNvSpPr>
            <a:spLocks noChangeArrowheads="1"/>
          </p:cNvSpPr>
          <p:nvPr/>
        </p:nvSpPr>
        <p:spPr bwMode="auto">
          <a:xfrm>
            <a:off x="742950" y="5851525"/>
            <a:ext cx="131763" cy="68263"/>
          </a:xfrm>
          <a:prstGeom prst="rect">
            <a:avLst/>
          </a:prstGeom>
          <a:solidFill>
            <a:srgbClr val="E085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3848" name="Rectangle 25"/>
          <p:cNvSpPr>
            <a:spLocks noChangeArrowheads="1"/>
          </p:cNvSpPr>
          <p:nvPr/>
        </p:nvSpPr>
        <p:spPr bwMode="auto">
          <a:xfrm>
            <a:off x="742950" y="6042025"/>
            <a:ext cx="131763" cy="69850"/>
          </a:xfrm>
          <a:prstGeom prst="rect">
            <a:avLst/>
          </a:prstGeom>
          <a:solidFill>
            <a:srgbClr val="E085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3849" name="Rectangle 26"/>
          <p:cNvSpPr>
            <a:spLocks noChangeArrowheads="1"/>
          </p:cNvSpPr>
          <p:nvPr/>
        </p:nvSpPr>
        <p:spPr bwMode="auto">
          <a:xfrm>
            <a:off x="742950" y="6203950"/>
            <a:ext cx="131763" cy="68263"/>
          </a:xfrm>
          <a:prstGeom prst="rect">
            <a:avLst/>
          </a:prstGeom>
          <a:solidFill>
            <a:srgbClr val="E085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3850" name="Freeform 27"/>
          <p:cNvSpPr>
            <a:spLocks noChangeArrowheads="1"/>
          </p:cNvSpPr>
          <p:nvPr/>
        </p:nvSpPr>
        <p:spPr bwMode="auto">
          <a:xfrm>
            <a:off x="863600" y="5567363"/>
            <a:ext cx="392113" cy="192087"/>
          </a:xfrm>
          <a:custGeom>
            <a:avLst/>
            <a:gdLst>
              <a:gd name="T0" fmla="*/ 34 w 68"/>
              <a:gd name="T1" fmla="*/ 0 h 33"/>
              <a:gd name="T2" fmla="*/ 68 w 68"/>
              <a:gd name="T3" fmla="*/ 33 h 33"/>
              <a:gd name="T4" fmla="*/ 57 w 68"/>
              <a:gd name="T5" fmla="*/ 33 h 33"/>
              <a:gd name="T6" fmla="*/ 52 w 68"/>
              <a:gd name="T7" fmla="*/ 24 h 33"/>
              <a:gd name="T8" fmla="*/ 46 w 68"/>
              <a:gd name="T9" fmla="*/ 33 h 33"/>
              <a:gd name="T10" fmla="*/ 39 w 68"/>
              <a:gd name="T11" fmla="*/ 33 h 33"/>
              <a:gd name="T12" fmla="*/ 34 w 68"/>
              <a:gd name="T13" fmla="*/ 24 h 33"/>
              <a:gd name="T14" fmla="*/ 28 w 68"/>
              <a:gd name="T15" fmla="*/ 33 h 33"/>
              <a:gd name="T16" fmla="*/ 21 w 68"/>
              <a:gd name="T17" fmla="*/ 33 h 33"/>
              <a:gd name="T18" fmla="*/ 15 w 68"/>
              <a:gd name="T19" fmla="*/ 24 h 33"/>
              <a:gd name="T20" fmla="*/ 10 w 68"/>
              <a:gd name="T21" fmla="*/ 33 h 33"/>
              <a:gd name="T22" fmla="*/ 0 w 68"/>
              <a:gd name="T23" fmla="*/ 33 h 33"/>
              <a:gd name="T24" fmla="*/ 34 w 68"/>
              <a:gd name="T2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" h="33">
                <a:moveTo>
                  <a:pt x="34" y="0"/>
                </a:moveTo>
                <a:cubicBezTo>
                  <a:pt x="53" y="0"/>
                  <a:pt x="68" y="15"/>
                  <a:pt x="68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2" y="24"/>
                  <a:pt x="52" y="24"/>
                  <a:pt x="52" y="24"/>
                </a:cubicBezTo>
                <a:cubicBezTo>
                  <a:pt x="46" y="33"/>
                  <a:pt x="46" y="33"/>
                  <a:pt x="46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4" y="24"/>
                  <a:pt x="34" y="24"/>
                  <a:pt x="34" y="24"/>
                </a:cubicBezTo>
                <a:cubicBezTo>
                  <a:pt x="28" y="33"/>
                  <a:pt x="28" y="33"/>
                  <a:pt x="28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15" y="24"/>
                  <a:pt x="15" y="24"/>
                  <a:pt x="15" y="24"/>
                </a:cubicBezTo>
                <a:cubicBezTo>
                  <a:pt x="10" y="33"/>
                  <a:pt x="10" y="33"/>
                  <a:pt x="1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4" y="0"/>
                </a:cubicBezTo>
                <a:close/>
              </a:path>
            </a:pathLst>
          </a:custGeom>
          <a:solidFill>
            <a:srgbClr val="00B7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51" name="Freeform 28"/>
          <p:cNvSpPr>
            <a:spLocks noChangeArrowheads="1"/>
          </p:cNvSpPr>
          <p:nvPr/>
        </p:nvSpPr>
        <p:spPr bwMode="auto">
          <a:xfrm>
            <a:off x="360363" y="5567363"/>
            <a:ext cx="392112" cy="192087"/>
          </a:xfrm>
          <a:custGeom>
            <a:avLst/>
            <a:gdLst>
              <a:gd name="T0" fmla="*/ 34 w 68"/>
              <a:gd name="T1" fmla="*/ 0 h 33"/>
              <a:gd name="T2" fmla="*/ 68 w 68"/>
              <a:gd name="T3" fmla="*/ 33 h 33"/>
              <a:gd name="T4" fmla="*/ 57 w 68"/>
              <a:gd name="T5" fmla="*/ 33 h 33"/>
              <a:gd name="T6" fmla="*/ 52 w 68"/>
              <a:gd name="T7" fmla="*/ 24 h 33"/>
              <a:gd name="T8" fmla="*/ 46 w 68"/>
              <a:gd name="T9" fmla="*/ 33 h 33"/>
              <a:gd name="T10" fmla="*/ 39 w 68"/>
              <a:gd name="T11" fmla="*/ 33 h 33"/>
              <a:gd name="T12" fmla="*/ 34 w 68"/>
              <a:gd name="T13" fmla="*/ 24 h 33"/>
              <a:gd name="T14" fmla="*/ 28 w 68"/>
              <a:gd name="T15" fmla="*/ 33 h 33"/>
              <a:gd name="T16" fmla="*/ 21 w 68"/>
              <a:gd name="T17" fmla="*/ 33 h 33"/>
              <a:gd name="T18" fmla="*/ 15 w 68"/>
              <a:gd name="T19" fmla="*/ 24 h 33"/>
              <a:gd name="T20" fmla="*/ 10 w 68"/>
              <a:gd name="T21" fmla="*/ 33 h 33"/>
              <a:gd name="T22" fmla="*/ 0 w 68"/>
              <a:gd name="T23" fmla="*/ 33 h 33"/>
              <a:gd name="T24" fmla="*/ 34 w 68"/>
              <a:gd name="T2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" h="33">
                <a:moveTo>
                  <a:pt x="34" y="0"/>
                </a:moveTo>
                <a:cubicBezTo>
                  <a:pt x="53" y="0"/>
                  <a:pt x="68" y="15"/>
                  <a:pt x="68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2" y="24"/>
                  <a:pt x="52" y="24"/>
                  <a:pt x="52" y="24"/>
                </a:cubicBezTo>
                <a:cubicBezTo>
                  <a:pt x="46" y="33"/>
                  <a:pt x="46" y="33"/>
                  <a:pt x="46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4" y="24"/>
                  <a:pt x="34" y="24"/>
                  <a:pt x="34" y="24"/>
                </a:cubicBezTo>
                <a:cubicBezTo>
                  <a:pt x="28" y="33"/>
                  <a:pt x="28" y="33"/>
                  <a:pt x="28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15" y="24"/>
                  <a:pt x="15" y="24"/>
                  <a:pt x="15" y="24"/>
                </a:cubicBezTo>
                <a:cubicBezTo>
                  <a:pt x="10" y="33"/>
                  <a:pt x="10" y="33"/>
                  <a:pt x="1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4" y="0"/>
                </a:cubicBezTo>
                <a:close/>
              </a:path>
            </a:pathLst>
          </a:custGeom>
          <a:solidFill>
            <a:srgbClr val="00B7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52" name="Freeform 29"/>
          <p:cNvSpPr>
            <a:spLocks noChangeArrowheads="1"/>
          </p:cNvSpPr>
          <p:nvPr/>
        </p:nvSpPr>
        <p:spPr bwMode="auto">
          <a:xfrm>
            <a:off x="533400" y="5370513"/>
            <a:ext cx="330200" cy="382587"/>
          </a:xfrm>
          <a:custGeom>
            <a:avLst/>
            <a:gdLst>
              <a:gd name="T0" fmla="*/ 47 w 57"/>
              <a:gd name="T1" fmla="*/ 20 h 66"/>
              <a:gd name="T2" fmla="*/ 38 w 57"/>
              <a:gd name="T3" fmla="*/ 66 h 66"/>
              <a:gd name="T4" fmla="*/ 32 w 57"/>
              <a:gd name="T5" fmla="*/ 58 h 66"/>
              <a:gd name="T6" fmla="*/ 37 w 57"/>
              <a:gd name="T7" fmla="*/ 48 h 66"/>
              <a:gd name="T8" fmla="*/ 25 w 57"/>
              <a:gd name="T9" fmla="*/ 49 h 66"/>
              <a:gd name="T10" fmla="*/ 22 w 57"/>
              <a:gd name="T11" fmla="*/ 43 h 66"/>
              <a:gd name="T12" fmla="*/ 27 w 57"/>
              <a:gd name="T13" fmla="*/ 33 h 66"/>
              <a:gd name="T14" fmla="*/ 16 w 57"/>
              <a:gd name="T15" fmla="*/ 34 h 66"/>
              <a:gd name="T16" fmla="*/ 11 w 57"/>
              <a:gd name="T17" fmla="*/ 28 h 66"/>
              <a:gd name="T18" fmla="*/ 16 w 57"/>
              <a:gd name="T19" fmla="*/ 18 h 66"/>
              <a:gd name="T20" fmla="*/ 5 w 57"/>
              <a:gd name="T21" fmla="*/ 18 h 66"/>
              <a:gd name="T22" fmla="*/ 0 w 57"/>
              <a:gd name="T23" fmla="*/ 11 h 66"/>
              <a:gd name="T24" fmla="*/ 47 w 57"/>
              <a:gd name="T25" fmla="*/ 2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7" h="66">
                <a:moveTo>
                  <a:pt x="47" y="20"/>
                </a:moveTo>
                <a:cubicBezTo>
                  <a:pt x="57" y="35"/>
                  <a:pt x="53" y="56"/>
                  <a:pt x="38" y="66"/>
                </a:cubicBezTo>
                <a:cubicBezTo>
                  <a:pt x="32" y="58"/>
                  <a:pt x="32" y="58"/>
                  <a:pt x="32" y="58"/>
                </a:cubicBezTo>
                <a:cubicBezTo>
                  <a:pt x="37" y="48"/>
                  <a:pt x="37" y="48"/>
                  <a:pt x="37" y="48"/>
                </a:cubicBezTo>
                <a:cubicBezTo>
                  <a:pt x="25" y="49"/>
                  <a:pt x="25" y="49"/>
                  <a:pt x="25" y="49"/>
                </a:cubicBezTo>
                <a:cubicBezTo>
                  <a:pt x="22" y="43"/>
                  <a:pt x="22" y="43"/>
                  <a:pt x="22" y="43"/>
                </a:cubicBezTo>
                <a:cubicBezTo>
                  <a:pt x="27" y="33"/>
                  <a:pt x="27" y="33"/>
                  <a:pt x="27" y="33"/>
                </a:cubicBezTo>
                <a:cubicBezTo>
                  <a:pt x="16" y="34"/>
                  <a:pt x="16" y="34"/>
                  <a:pt x="16" y="34"/>
                </a:cubicBezTo>
                <a:cubicBezTo>
                  <a:pt x="11" y="28"/>
                  <a:pt x="11" y="28"/>
                  <a:pt x="11" y="28"/>
                </a:cubicBezTo>
                <a:cubicBezTo>
                  <a:pt x="16" y="18"/>
                  <a:pt x="16" y="18"/>
                  <a:pt x="1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0" y="11"/>
                  <a:pt x="0" y="11"/>
                  <a:pt x="0" y="11"/>
                </a:cubicBezTo>
                <a:cubicBezTo>
                  <a:pt x="15" y="0"/>
                  <a:pt x="36" y="4"/>
                  <a:pt x="47" y="20"/>
                </a:cubicBezTo>
                <a:close/>
              </a:path>
            </a:pathLst>
          </a:custGeom>
          <a:solidFill>
            <a:srgbClr val="AADB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53" name="Freeform 30"/>
          <p:cNvSpPr>
            <a:spLocks noChangeArrowheads="1"/>
          </p:cNvSpPr>
          <p:nvPr/>
        </p:nvSpPr>
        <p:spPr bwMode="auto">
          <a:xfrm>
            <a:off x="758825" y="5370513"/>
            <a:ext cx="334963" cy="382587"/>
          </a:xfrm>
          <a:custGeom>
            <a:avLst/>
            <a:gdLst>
              <a:gd name="T0" fmla="*/ 11 w 58"/>
              <a:gd name="T1" fmla="*/ 20 h 66"/>
              <a:gd name="T2" fmla="*/ 20 w 58"/>
              <a:gd name="T3" fmla="*/ 66 h 66"/>
              <a:gd name="T4" fmla="*/ 26 w 58"/>
              <a:gd name="T5" fmla="*/ 58 h 66"/>
              <a:gd name="T6" fmla="*/ 21 w 58"/>
              <a:gd name="T7" fmla="*/ 48 h 66"/>
              <a:gd name="T8" fmla="*/ 32 w 58"/>
              <a:gd name="T9" fmla="*/ 49 h 66"/>
              <a:gd name="T10" fmla="*/ 36 w 58"/>
              <a:gd name="T11" fmla="*/ 43 h 66"/>
              <a:gd name="T12" fmla="*/ 31 w 58"/>
              <a:gd name="T13" fmla="*/ 33 h 66"/>
              <a:gd name="T14" fmla="*/ 42 w 58"/>
              <a:gd name="T15" fmla="*/ 34 h 66"/>
              <a:gd name="T16" fmla="*/ 46 w 58"/>
              <a:gd name="T17" fmla="*/ 28 h 66"/>
              <a:gd name="T18" fmla="*/ 41 w 58"/>
              <a:gd name="T19" fmla="*/ 18 h 66"/>
              <a:gd name="T20" fmla="*/ 52 w 58"/>
              <a:gd name="T21" fmla="*/ 18 h 66"/>
              <a:gd name="T22" fmla="*/ 58 w 58"/>
              <a:gd name="T23" fmla="*/ 11 h 66"/>
              <a:gd name="T24" fmla="*/ 11 w 58"/>
              <a:gd name="T25" fmla="*/ 2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" h="66">
                <a:moveTo>
                  <a:pt x="11" y="20"/>
                </a:moveTo>
                <a:cubicBezTo>
                  <a:pt x="0" y="35"/>
                  <a:pt x="4" y="56"/>
                  <a:pt x="20" y="66"/>
                </a:cubicBezTo>
                <a:cubicBezTo>
                  <a:pt x="26" y="58"/>
                  <a:pt x="26" y="58"/>
                  <a:pt x="26" y="58"/>
                </a:cubicBezTo>
                <a:cubicBezTo>
                  <a:pt x="21" y="48"/>
                  <a:pt x="21" y="48"/>
                  <a:pt x="21" y="48"/>
                </a:cubicBezTo>
                <a:cubicBezTo>
                  <a:pt x="32" y="49"/>
                  <a:pt x="32" y="49"/>
                  <a:pt x="32" y="49"/>
                </a:cubicBezTo>
                <a:cubicBezTo>
                  <a:pt x="36" y="43"/>
                  <a:pt x="36" y="43"/>
                  <a:pt x="36" y="43"/>
                </a:cubicBezTo>
                <a:cubicBezTo>
                  <a:pt x="31" y="33"/>
                  <a:pt x="31" y="33"/>
                  <a:pt x="31" y="33"/>
                </a:cubicBezTo>
                <a:cubicBezTo>
                  <a:pt x="42" y="34"/>
                  <a:pt x="42" y="34"/>
                  <a:pt x="42" y="34"/>
                </a:cubicBezTo>
                <a:cubicBezTo>
                  <a:pt x="46" y="28"/>
                  <a:pt x="46" y="28"/>
                  <a:pt x="46" y="28"/>
                </a:cubicBezTo>
                <a:cubicBezTo>
                  <a:pt x="41" y="18"/>
                  <a:pt x="41" y="18"/>
                  <a:pt x="41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8" y="11"/>
                  <a:pt x="58" y="11"/>
                  <a:pt x="58" y="11"/>
                </a:cubicBezTo>
                <a:cubicBezTo>
                  <a:pt x="42" y="0"/>
                  <a:pt x="21" y="4"/>
                  <a:pt x="11" y="20"/>
                </a:cubicBezTo>
                <a:close/>
              </a:path>
            </a:pathLst>
          </a:custGeom>
          <a:solidFill>
            <a:srgbClr val="AADB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54" name="Oval 31"/>
          <p:cNvSpPr>
            <a:spLocks noChangeArrowheads="1"/>
          </p:cNvSpPr>
          <p:nvPr/>
        </p:nvSpPr>
        <p:spPr bwMode="auto">
          <a:xfrm>
            <a:off x="806450" y="5688013"/>
            <a:ext cx="120650" cy="122237"/>
          </a:xfrm>
          <a:prstGeom prst="ellipse">
            <a:avLst/>
          </a:prstGeom>
          <a:solidFill>
            <a:srgbClr val="6E58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3855" name="Oval 32"/>
          <p:cNvSpPr>
            <a:spLocks noChangeArrowheads="1"/>
          </p:cNvSpPr>
          <p:nvPr/>
        </p:nvSpPr>
        <p:spPr bwMode="auto">
          <a:xfrm>
            <a:off x="677863" y="5688013"/>
            <a:ext cx="128587" cy="122237"/>
          </a:xfrm>
          <a:prstGeom prst="ellipse">
            <a:avLst/>
          </a:prstGeom>
          <a:solidFill>
            <a:srgbClr val="6E58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3856" name="Oval 33"/>
          <p:cNvSpPr>
            <a:spLocks noChangeArrowheads="1"/>
          </p:cNvSpPr>
          <p:nvPr/>
        </p:nvSpPr>
        <p:spPr bwMode="auto">
          <a:xfrm>
            <a:off x="747713" y="5624513"/>
            <a:ext cx="122237" cy="122237"/>
          </a:xfrm>
          <a:prstGeom prst="ellipse">
            <a:avLst/>
          </a:prstGeom>
          <a:solidFill>
            <a:srgbClr val="B06F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3857" name="Rectangle 143"/>
          <p:cNvSpPr>
            <a:spLocks noChangeArrowheads="1"/>
          </p:cNvSpPr>
          <p:nvPr/>
        </p:nvSpPr>
        <p:spPr bwMode="auto">
          <a:xfrm>
            <a:off x="458788" y="5989638"/>
            <a:ext cx="63500" cy="369887"/>
          </a:xfrm>
          <a:prstGeom prst="rect">
            <a:avLst/>
          </a:prstGeom>
          <a:solidFill>
            <a:srgbClr val="FFA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3858" name="Rectangle 144"/>
          <p:cNvSpPr>
            <a:spLocks noChangeArrowheads="1"/>
          </p:cNvSpPr>
          <p:nvPr/>
        </p:nvSpPr>
        <p:spPr bwMode="auto">
          <a:xfrm>
            <a:off x="441325" y="6064250"/>
            <a:ext cx="98425" cy="41275"/>
          </a:xfrm>
          <a:prstGeom prst="rect">
            <a:avLst/>
          </a:prstGeom>
          <a:solidFill>
            <a:srgbClr val="E085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3859" name="Rectangle 145"/>
          <p:cNvSpPr>
            <a:spLocks noChangeArrowheads="1"/>
          </p:cNvSpPr>
          <p:nvPr/>
        </p:nvSpPr>
        <p:spPr bwMode="auto">
          <a:xfrm>
            <a:off x="441325" y="6169025"/>
            <a:ext cx="98425" cy="41275"/>
          </a:xfrm>
          <a:prstGeom prst="rect">
            <a:avLst/>
          </a:prstGeom>
          <a:solidFill>
            <a:srgbClr val="E085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3860" name="Rectangle 146"/>
          <p:cNvSpPr>
            <a:spLocks noChangeArrowheads="1"/>
          </p:cNvSpPr>
          <p:nvPr/>
        </p:nvSpPr>
        <p:spPr bwMode="auto">
          <a:xfrm>
            <a:off x="441325" y="6261100"/>
            <a:ext cx="98425" cy="41275"/>
          </a:xfrm>
          <a:prstGeom prst="rect">
            <a:avLst/>
          </a:prstGeom>
          <a:solidFill>
            <a:srgbClr val="E085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3861" name="Freeform 147"/>
          <p:cNvSpPr>
            <a:spLocks noChangeArrowheads="1"/>
          </p:cNvSpPr>
          <p:nvPr/>
        </p:nvSpPr>
        <p:spPr bwMode="auto">
          <a:xfrm>
            <a:off x="522288" y="5895975"/>
            <a:ext cx="230187" cy="117475"/>
          </a:xfrm>
          <a:custGeom>
            <a:avLst/>
            <a:gdLst>
              <a:gd name="T0" fmla="*/ 20 w 40"/>
              <a:gd name="T1" fmla="*/ 0 h 20"/>
              <a:gd name="T2" fmla="*/ 40 w 40"/>
              <a:gd name="T3" fmla="*/ 20 h 20"/>
              <a:gd name="T4" fmla="*/ 34 w 40"/>
              <a:gd name="T5" fmla="*/ 20 h 20"/>
              <a:gd name="T6" fmla="*/ 30 w 40"/>
              <a:gd name="T7" fmla="*/ 14 h 20"/>
              <a:gd name="T8" fmla="*/ 27 w 40"/>
              <a:gd name="T9" fmla="*/ 20 h 20"/>
              <a:gd name="T10" fmla="*/ 23 w 40"/>
              <a:gd name="T11" fmla="*/ 20 h 20"/>
              <a:gd name="T12" fmla="*/ 20 w 40"/>
              <a:gd name="T13" fmla="*/ 14 h 20"/>
              <a:gd name="T14" fmla="*/ 17 w 40"/>
              <a:gd name="T15" fmla="*/ 20 h 20"/>
              <a:gd name="T16" fmla="*/ 12 w 40"/>
              <a:gd name="T17" fmla="*/ 20 h 20"/>
              <a:gd name="T18" fmla="*/ 9 w 40"/>
              <a:gd name="T19" fmla="*/ 14 h 20"/>
              <a:gd name="T20" fmla="*/ 6 w 40"/>
              <a:gd name="T21" fmla="*/ 20 h 20"/>
              <a:gd name="T22" fmla="*/ 0 w 40"/>
              <a:gd name="T23" fmla="*/ 20 h 20"/>
              <a:gd name="T24" fmla="*/ 20 w 40"/>
              <a:gd name="T2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" h="20">
                <a:moveTo>
                  <a:pt x="20" y="0"/>
                </a:moveTo>
                <a:cubicBezTo>
                  <a:pt x="31" y="0"/>
                  <a:pt x="40" y="9"/>
                  <a:pt x="40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0" y="14"/>
                  <a:pt x="20" y="14"/>
                  <a:pt x="20" y="14"/>
                </a:cubicBezTo>
                <a:cubicBezTo>
                  <a:pt x="17" y="20"/>
                  <a:pt x="17" y="20"/>
                  <a:pt x="17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9" y="14"/>
                  <a:pt x="9" y="14"/>
                  <a:pt x="9" y="14"/>
                </a:cubicBezTo>
                <a:cubicBezTo>
                  <a:pt x="6" y="20"/>
                  <a:pt x="6" y="20"/>
                  <a:pt x="6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lose/>
              </a:path>
            </a:pathLst>
          </a:custGeom>
          <a:solidFill>
            <a:srgbClr val="00B7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62" name="Freeform 148"/>
          <p:cNvSpPr>
            <a:spLocks noChangeArrowheads="1"/>
          </p:cNvSpPr>
          <p:nvPr/>
        </p:nvSpPr>
        <p:spPr bwMode="auto">
          <a:xfrm>
            <a:off x="228600" y="5895975"/>
            <a:ext cx="230188" cy="117475"/>
          </a:xfrm>
          <a:custGeom>
            <a:avLst/>
            <a:gdLst>
              <a:gd name="T0" fmla="*/ 20 w 40"/>
              <a:gd name="T1" fmla="*/ 0 h 20"/>
              <a:gd name="T2" fmla="*/ 40 w 40"/>
              <a:gd name="T3" fmla="*/ 20 h 20"/>
              <a:gd name="T4" fmla="*/ 33 w 40"/>
              <a:gd name="T5" fmla="*/ 20 h 20"/>
              <a:gd name="T6" fmla="*/ 30 w 40"/>
              <a:gd name="T7" fmla="*/ 14 h 20"/>
              <a:gd name="T8" fmla="*/ 27 w 40"/>
              <a:gd name="T9" fmla="*/ 20 h 20"/>
              <a:gd name="T10" fmla="*/ 23 w 40"/>
              <a:gd name="T11" fmla="*/ 20 h 20"/>
              <a:gd name="T12" fmla="*/ 20 w 40"/>
              <a:gd name="T13" fmla="*/ 14 h 20"/>
              <a:gd name="T14" fmla="*/ 16 w 40"/>
              <a:gd name="T15" fmla="*/ 20 h 20"/>
              <a:gd name="T16" fmla="*/ 12 w 40"/>
              <a:gd name="T17" fmla="*/ 20 h 20"/>
              <a:gd name="T18" fmla="*/ 9 w 40"/>
              <a:gd name="T19" fmla="*/ 14 h 20"/>
              <a:gd name="T20" fmla="*/ 5 w 40"/>
              <a:gd name="T21" fmla="*/ 20 h 20"/>
              <a:gd name="T22" fmla="*/ 0 w 40"/>
              <a:gd name="T23" fmla="*/ 20 h 20"/>
              <a:gd name="T24" fmla="*/ 20 w 40"/>
              <a:gd name="T2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" h="20">
                <a:moveTo>
                  <a:pt x="20" y="0"/>
                </a:moveTo>
                <a:cubicBezTo>
                  <a:pt x="31" y="0"/>
                  <a:pt x="40" y="9"/>
                  <a:pt x="40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0" y="14"/>
                  <a:pt x="20" y="14"/>
                  <a:pt x="20" y="14"/>
                </a:cubicBezTo>
                <a:cubicBezTo>
                  <a:pt x="16" y="20"/>
                  <a:pt x="16" y="20"/>
                  <a:pt x="16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9" y="14"/>
                  <a:pt x="9" y="14"/>
                  <a:pt x="9" y="14"/>
                </a:cubicBezTo>
                <a:cubicBezTo>
                  <a:pt x="5" y="20"/>
                  <a:pt x="5" y="20"/>
                  <a:pt x="5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lose/>
              </a:path>
            </a:pathLst>
          </a:custGeom>
          <a:solidFill>
            <a:srgbClr val="00B7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63" name="Freeform 149"/>
          <p:cNvSpPr>
            <a:spLocks noChangeArrowheads="1"/>
          </p:cNvSpPr>
          <p:nvPr/>
        </p:nvSpPr>
        <p:spPr bwMode="auto">
          <a:xfrm>
            <a:off x="327025" y="5780088"/>
            <a:ext cx="195263" cy="227012"/>
          </a:xfrm>
          <a:custGeom>
            <a:avLst/>
            <a:gdLst>
              <a:gd name="T0" fmla="*/ 28 w 34"/>
              <a:gd name="T1" fmla="*/ 12 h 39"/>
              <a:gd name="T2" fmla="*/ 23 w 34"/>
              <a:gd name="T3" fmla="*/ 39 h 39"/>
              <a:gd name="T4" fmla="*/ 19 w 34"/>
              <a:gd name="T5" fmla="*/ 34 h 39"/>
              <a:gd name="T6" fmla="*/ 22 w 34"/>
              <a:gd name="T7" fmla="*/ 28 h 39"/>
              <a:gd name="T8" fmla="*/ 15 w 34"/>
              <a:gd name="T9" fmla="*/ 29 h 39"/>
              <a:gd name="T10" fmla="*/ 13 w 34"/>
              <a:gd name="T11" fmla="*/ 26 h 39"/>
              <a:gd name="T12" fmla="*/ 16 w 34"/>
              <a:gd name="T13" fmla="*/ 20 h 39"/>
              <a:gd name="T14" fmla="*/ 10 w 34"/>
              <a:gd name="T15" fmla="*/ 20 h 39"/>
              <a:gd name="T16" fmla="*/ 7 w 34"/>
              <a:gd name="T17" fmla="*/ 16 h 39"/>
              <a:gd name="T18" fmla="*/ 10 w 34"/>
              <a:gd name="T19" fmla="*/ 11 h 39"/>
              <a:gd name="T20" fmla="*/ 3 w 34"/>
              <a:gd name="T21" fmla="*/ 11 h 39"/>
              <a:gd name="T22" fmla="*/ 0 w 34"/>
              <a:gd name="T23" fmla="*/ 6 h 39"/>
              <a:gd name="T24" fmla="*/ 28 w 34"/>
              <a:gd name="T25" fmla="*/ 1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" h="39">
                <a:moveTo>
                  <a:pt x="28" y="12"/>
                </a:moveTo>
                <a:cubicBezTo>
                  <a:pt x="34" y="21"/>
                  <a:pt x="32" y="33"/>
                  <a:pt x="23" y="39"/>
                </a:cubicBezTo>
                <a:cubicBezTo>
                  <a:pt x="19" y="34"/>
                  <a:pt x="19" y="34"/>
                  <a:pt x="19" y="34"/>
                </a:cubicBezTo>
                <a:cubicBezTo>
                  <a:pt x="22" y="28"/>
                  <a:pt x="22" y="28"/>
                  <a:pt x="22" y="28"/>
                </a:cubicBezTo>
                <a:cubicBezTo>
                  <a:pt x="15" y="29"/>
                  <a:pt x="15" y="29"/>
                  <a:pt x="15" y="29"/>
                </a:cubicBezTo>
                <a:cubicBezTo>
                  <a:pt x="13" y="26"/>
                  <a:pt x="13" y="26"/>
                  <a:pt x="13" y="26"/>
                </a:cubicBezTo>
                <a:cubicBezTo>
                  <a:pt x="16" y="20"/>
                  <a:pt x="16" y="20"/>
                  <a:pt x="16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7" y="16"/>
                  <a:pt x="7" y="16"/>
                  <a:pt x="7" y="16"/>
                </a:cubicBezTo>
                <a:cubicBezTo>
                  <a:pt x="10" y="11"/>
                  <a:pt x="10" y="11"/>
                  <a:pt x="10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0" y="6"/>
                  <a:pt x="0" y="6"/>
                  <a:pt x="0" y="6"/>
                </a:cubicBezTo>
                <a:cubicBezTo>
                  <a:pt x="9" y="0"/>
                  <a:pt x="22" y="3"/>
                  <a:pt x="28" y="12"/>
                </a:cubicBezTo>
                <a:close/>
              </a:path>
            </a:pathLst>
          </a:custGeom>
          <a:solidFill>
            <a:srgbClr val="AADB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64" name="Freeform 150"/>
          <p:cNvSpPr>
            <a:spLocks noChangeArrowheads="1"/>
          </p:cNvSpPr>
          <p:nvPr/>
        </p:nvSpPr>
        <p:spPr bwMode="auto">
          <a:xfrm>
            <a:off x="465138" y="5780088"/>
            <a:ext cx="192087" cy="227012"/>
          </a:xfrm>
          <a:custGeom>
            <a:avLst/>
            <a:gdLst>
              <a:gd name="T0" fmla="*/ 6 w 33"/>
              <a:gd name="T1" fmla="*/ 12 h 39"/>
              <a:gd name="T2" fmla="*/ 11 w 33"/>
              <a:gd name="T3" fmla="*/ 39 h 39"/>
              <a:gd name="T4" fmla="*/ 14 w 33"/>
              <a:gd name="T5" fmla="*/ 34 h 39"/>
              <a:gd name="T6" fmla="*/ 12 w 33"/>
              <a:gd name="T7" fmla="*/ 28 h 39"/>
              <a:gd name="T8" fmla="*/ 18 w 33"/>
              <a:gd name="T9" fmla="*/ 29 h 39"/>
              <a:gd name="T10" fmla="*/ 20 w 33"/>
              <a:gd name="T11" fmla="*/ 26 h 39"/>
              <a:gd name="T12" fmla="*/ 18 w 33"/>
              <a:gd name="T13" fmla="*/ 20 h 39"/>
              <a:gd name="T14" fmla="*/ 24 w 33"/>
              <a:gd name="T15" fmla="*/ 20 h 39"/>
              <a:gd name="T16" fmla="*/ 27 w 33"/>
              <a:gd name="T17" fmla="*/ 16 h 39"/>
              <a:gd name="T18" fmla="*/ 24 w 33"/>
              <a:gd name="T19" fmla="*/ 11 h 39"/>
              <a:gd name="T20" fmla="*/ 30 w 33"/>
              <a:gd name="T21" fmla="*/ 11 h 39"/>
              <a:gd name="T22" fmla="*/ 33 w 33"/>
              <a:gd name="T23" fmla="*/ 6 h 39"/>
              <a:gd name="T24" fmla="*/ 6 w 33"/>
              <a:gd name="T25" fmla="*/ 1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" h="39">
                <a:moveTo>
                  <a:pt x="6" y="12"/>
                </a:moveTo>
                <a:cubicBezTo>
                  <a:pt x="0" y="21"/>
                  <a:pt x="2" y="33"/>
                  <a:pt x="11" y="39"/>
                </a:cubicBezTo>
                <a:cubicBezTo>
                  <a:pt x="14" y="34"/>
                  <a:pt x="14" y="34"/>
                  <a:pt x="14" y="34"/>
                </a:cubicBezTo>
                <a:cubicBezTo>
                  <a:pt x="12" y="28"/>
                  <a:pt x="12" y="28"/>
                  <a:pt x="12" y="28"/>
                </a:cubicBezTo>
                <a:cubicBezTo>
                  <a:pt x="18" y="29"/>
                  <a:pt x="18" y="29"/>
                  <a:pt x="18" y="29"/>
                </a:cubicBezTo>
                <a:cubicBezTo>
                  <a:pt x="20" y="26"/>
                  <a:pt x="20" y="26"/>
                  <a:pt x="20" y="26"/>
                </a:cubicBezTo>
                <a:cubicBezTo>
                  <a:pt x="18" y="20"/>
                  <a:pt x="18" y="20"/>
                  <a:pt x="18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7" y="16"/>
                  <a:pt x="27" y="16"/>
                  <a:pt x="27" y="16"/>
                </a:cubicBezTo>
                <a:cubicBezTo>
                  <a:pt x="24" y="11"/>
                  <a:pt x="24" y="11"/>
                  <a:pt x="24" y="11"/>
                </a:cubicBezTo>
                <a:cubicBezTo>
                  <a:pt x="30" y="11"/>
                  <a:pt x="30" y="11"/>
                  <a:pt x="30" y="11"/>
                </a:cubicBezTo>
                <a:cubicBezTo>
                  <a:pt x="33" y="6"/>
                  <a:pt x="33" y="6"/>
                  <a:pt x="33" y="6"/>
                </a:cubicBezTo>
                <a:cubicBezTo>
                  <a:pt x="24" y="0"/>
                  <a:pt x="12" y="3"/>
                  <a:pt x="6" y="12"/>
                </a:cubicBezTo>
                <a:close/>
              </a:path>
            </a:pathLst>
          </a:custGeom>
          <a:solidFill>
            <a:srgbClr val="AADB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65" name="Oval 151"/>
          <p:cNvSpPr>
            <a:spLocks noChangeArrowheads="1"/>
          </p:cNvSpPr>
          <p:nvPr/>
        </p:nvSpPr>
        <p:spPr bwMode="auto">
          <a:xfrm>
            <a:off x="488950" y="5965825"/>
            <a:ext cx="69850" cy="76200"/>
          </a:xfrm>
          <a:prstGeom prst="ellipse">
            <a:avLst/>
          </a:prstGeom>
          <a:solidFill>
            <a:srgbClr val="6E58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3866" name="Oval 152"/>
          <p:cNvSpPr>
            <a:spLocks noChangeArrowheads="1"/>
          </p:cNvSpPr>
          <p:nvPr/>
        </p:nvSpPr>
        <p:spPr bwMode="auto">
          <a:xfrm>
            <a:off x="412750" y="5965825"/>
            <a:ext cx="76200" cy="76200"/>
          </a:xfrm>
          <a:prstGeom prst="ellipse">
            <a:avLst/>
          </a:prstGeom>
          <a:solidFill>
            <a:srgbClr val="6E58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3867" name="Oval 153"/>
          <p:cNvSpPr>
            <a:spLocks noChangeArrowheads="1"/>
          </p:cNvSpPr>
          <p:nvPr/>
        </p:nvSpPr>
        <p:spPr bwMode="auto">
          <a:xfrm>
            <a:off x="454025" y="5930900"/>
            <a:ext cx="74613" cy="76200"/>
          </a:xfrm>
          <a:prstGeom prst="ellipse">
            <a:avLst/>
          </a:prstGeom>
          <a:solidFill>
            <a:srgbClr val="B06F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197" name="文本框 3"/>
          <p:cNvSpPr>
            <a:spLocks noChangeArrowheads="1"/>
          </p:cNvSpPr>
          <p:nvPr/>
        </p:nvSpPr>
        <p:spPr bwMode="auto">
          <a:xfrm>
            <a:off x="4322763" y="4410075"/>
            <a:ext cx="35687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6600" b="1" smtClean="0">
                <a:solidFill>
                  <a:srgbClr val="00A79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谢谢欣赏</a:t>
            </a: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5198" name="文本框 16"/>
          <p:cNvSpPr>
            <a:spLocks noChangeArrowheads="1"/>
          </p:cNvSpPr>
          <p:nvPr/>
        </p:nvSpPr>
        <p:spPr bwMode="auto">
          <a:xfrm>
            <a:off x="4373563" y="5435600"/>
            <a:ext cx="34051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mtClean="0">
                <a:solidFill>
                  <a:srgbClr val="00A79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THANK YOU FOR WATCHING</a:t>
            </a:r>
          </a:p>
        </p:txBody>
      </p:sp>
      <p:sp>
        <p:nvSpPr>
          <p:cNvPr id="5200" name="Freeform 73"/>
          <p:cNvSpPr>
            <a:spLocks noChangeArrowheads="1"/>
          </p:cNvSpPr>
          <p:nvPr/>
        </p:nvSpPr>
        <p:spPr bwMode="auto">
          <a:xfrm>
            <a:off x="4373563" y="4110038"/>
            <a:ext cx="3405187" cy="265112"/>
          </a:xfrm>
          <a:custGeom>
            <a:avLst/>
            <a:gdLst>
              <a:gd name="T0" fmla="*/ 1366 w 1393"/>
              <a:gd name="T1" fmla="*/ 0 h 69"/>
              <a:gd name="T2" fmla="*/ 28 w 1393"/>
              <a:gd name="T3" fmla="*/ 0 h 69"/>
              <a:gd name="T4" fmla="*/ 0 w 1393"/>
              <a:gd name="T5" fmla="*/ 27 h 69"/>
              <a:gd name="T6" fmla="*/ 0 w 1393"/>
              <a:gd name="T7" fmla="*/ 69 h 69"/>
              <a:gd name="T8" fmla="*/ 1393 w 1393"/>
              <a:gd name="T9" fmla="*/ 69 h 69"/>
              <a:gd name="T10" fmla="*/ 1393 w 1393"/>
              <a:gd name="T11" fmla="*/ 27 h 69"/>
              <a:gd name="T12" fmla="*/ 1366 w 1393"/>
              <a:gd name="T13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3" h="69">
                <a:moveTo>
                  <a:pt x="1366" y="0"/>
                </a:moveTo>
                <a:cubicBezTo>
                  <a:pt x="28" y="0"/>
                  <a:pt x="28" y="0"/>
                  <a:pt x="28" y="0"/>
                </a:cubicBezTo>
                <a:cubicBezTo>
                  <a:pt x="13" y="0"/>
                  <a:pt x="0" y="12"/>
                  <a:pt x="0" y="27"/>
                </a:cubicBezTo>
                <a:cubicBezTo>
                  <a:pt x="0" y="69"/>
                  <a:pt x="0" y="69"/>
                  <a:pt x="0" y="69"/>
                </a:cubicBezTo>
                <a:cubicBezTo>
                  <a:pt x="1393" y="69"/>
                  <a:pt x="1393" y="69"/>
                  <a:pt x="1393" y="69"/>
                </a:cubicBezTo>
                <a:cubicBezTo>
                  <a:pt x="1393" y="27"/>
                  <a:pt x="1393" y="27"/>
                  <a:pt x="1393" y="27"/>
                </a:cubicBezTo>
                <a:cubicBezTo>
                  <a:pt x="1393" y="12"/>
                  <a:pt x="1381" y="0"/>
                  <a:pt x="1366" y="0"/>
                </a:cubicBezTo>
                <a:close/>
              </a:path>
            </a:pathLst>
          </a:custGeom>
          <a:solidFill>
            <a:srgbClr val="00C2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pic>
        <p:nvPicPr>
          <p:cNvPr id="103" name="图片 1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138" y="822325"/>
            <a:ext cx="2903537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33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97" grpId="0" build="allAtOnce"/>
      <p:bldP spid="519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2"/>
          <p:cNvGrpSpPr>
            <a:grpSpLocks/>
          </p:cNvGrpSpPr>
          <p:nvPr/>
        </p:nvGrpSpPr>
        <p:grpSpPr bwMode="auto">
          <a:xfrm>
            <a:off x="134938" y="-98425"/>
            <a:ext cx="3921125" cy="1114425"/>
            <a:chOff x="299765" y="189409"/>
            <a:chExt cx="2789396" cy="1114425"/>
          </a:xfrm>
        </p:grpSpPr>
        <p:pic>
          <p:nvPicPr>
            <p:cNvPr id="26627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74530">
              <a:off x="299765" y="189409"/>
              <a:ext cx="1557338" cy="1114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矩形 86"/>
            <p:cNvSpPr>
              <a:spLocks noChangeArrowheads="1"/>
            </p:cNvSpPr>
            <p:nvPr/>
          </p:nvSpPr>
          <p:spPr bwMode="auto">
            <a:xfrm>
              <a:off x="532403" y="316409"/>
              <a:ext cx="2556758" cy="5492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spc="300" dirty="0" smtClean="0">
                  <a:solidFill>
                    <a:prstClr val="white"/>
                  </a:solidFill>
                  <a:sym typeface="微软雅黑" panose="020B0503020204020204" pitchFamily="34" charset="-122"/>
                </a:rPr>
                <a:t>课题导入</a:t>
              </a:r>
              <a:endParaRPr lang="en-US" altLang="zh-CN" sz="2000" b="1" kern="0" dirty="0">
                <a:solidFill>
                  <a:prstClr val="white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26626" name="Text Box 7"/>
          <p:cNvSpPr txBox="1">
            <a:spLocks noChangeArrowheads="1"/>
          </p:cNvSpPr>
          <p:nvPr/>
        </p:nvSpPr>
        <p:spPr bwMode="auto">
          <a:xfrm>
            <a:off x="912813" y="1411288"/>
            <a:ext cx="10339387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dirty="0"/>
              <a:t>       </a:t>
            </a:r>
            <a:r>
              <a:rPr lang="zh-CN" altLang="en-US" sz="5400" dirty="0">
                <a:solidFill>
                  <a:srgbClr val="0070C0"/>
                </a:solidFill>
              </a:rPr>
              <a:t>小朋友们，</a:t>
            </a:r>
            <a:r>
              <a:rPr lang="zh-CN" altLang="en-US" sz="5400" dirty="0" smtClean="0">
                <a:solidFill>
                  <a:srgbClr val="0070C0"/>
                </a:solidFill>
              </a:rPr>
              <a:t>你们一定</a:t>
            </a:r>
            <a:r>
              <a:rPr lang="zh-CN" altLang="en-US" sz="5400" dirty="0">
                <a:solidFill>
                  <a:srgbClr val="0070C0"/>
                </a:solidFill>
              </a:rPr>
              <a:t>很喜欢过节吧！那么就请</a:t>
            </a:r>
            <a:r>
              <a:rPr lang="zh-CN" altLang="en-US" sz="5400" dirty="0" smtClean="0">
                <a:solidFill>
                  <a:srgbClr val="0070C0"/>
                </a:solidFill>
              </a:rPr>
              <a:t>你们根据</a:t>
            </a:r>
            <a:r>
              <a:rPr lang="zh-CN" altLang="en-US" sz="5400" dirty="0">
                <a:solidFill>
                  <a:srgbClr val="0070C0"/>
                </a:solidFill>
              </a:rPr>
              <a:t>图片中的几种食物，猜一猜是我国的哪个传统</a:t>
            </a:r>
            <a:r>
              <a:rPr lang="zh-CN" altLang="en-US" sz="5400" dirty="0" smtClean="0">
                <a:solidFill>
                  <a:srgbClr val="0070C0"/>
                </a:solidFill>
              </a:rPr>
              <a:t>节日吧。</a:t>
            </a:r>
            <a:endParaRPr lang="zh-CN" altLang="en-US" sz="5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9" name="组合 2"/>
          <p:cNvGrpSpPr>
            <a:grpSpLocks/>
          </p:cNvGrpSpPr>
          <p:nvPr/>
        </p:nvGrpSpPr>
        <p:grpSpPr bwMode="auto">
          <a:xfrm>
            <a:off x="134938" y="-98425"/>
            <a:ext cx="3921125" cy="1114425"/>
            <a:chOff x="299765" y="189409"/>
            <a:chExt cx="2789396" cy="1114425"/>
          </a:xfrm>
        </p:grpSpPr>
        <p:pic>
          <p:nvPicPr>
            <p:cNvPr id="27654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74530">
              <a:off x="299765" y="189409"/>
              <a:ext cx="1557338" cy="1114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矩形 86"/>
            <p:cNvSpPr>
              <a:spLocks noChangeArrowheads="1"/>
            </p:cNvSpPr>
            <p:nvPr/>
          </p:nvSpPr>
          <p:spPr bwMode="auto">
            <a:xfrm>
              <a:off x="532403" y="316409"/>
              <a:ext cx="2556758" cy="5492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spc="300" dirty="0" smtClean="0">
                  <a:solidFill>
                    <a:prstClr val="white"/>
                  </a:solidFill>
                  <a:sym typeface="微软雅黑" panose="020B0503020204020204" pitchFamily="34" charset="-122"/>
                </a:rPr>
                <a:t>课题导入</a:t>
              </a:r>
              <a:endParaRPr lang="en-US" altLang="zh-CN" sz="2000" b="1" kern="0" dirty="0">
                <a:solidFill>
                  <a:prstClr val="white"/>
                </a:solidFill>
                <a:sym typeface="微软雅黑" panose="020B0503020204020204" pitchFamily="34" charset="-122"/>
              </a:endParaRPr>
            </a:p>
          </p:txBody>
        </p:sp>
      </p:grpSp>
      <p:pic>
        <p:nvPicPr>
          <p:cNvPr id="27650" name="Picture 11" descr="饺子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58938" y="611188"/>
            <a:ext cx="4229100" cy="260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12" descr="月饼"/>
          <p:cNvPicPr>
            <a:picLocks noChangeAspect="1" noChangeArrowheads="1"/>
          </p:cNvPicPr>
          <p:nvPr/>
        </p:nvPicPr>
        <p:blipFill>
          <a:blip r:embed="rId4"/>
          <a:srcRect t="13919"/>
          <a:stretch>
            <a:fillRect/>
          </a:stretch>
        </p:blipFill>
        <p:spPr bwMode="auto">
          <a:xfrm>
            <a:off x="6094413" y="639763"/>
            <a:ext cx="4972050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13" descr="汤圆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66875" y="3419475"/>
            <a:ext cx="4217988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14" descr="粽子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94413" y="3376613"/>
            <a:ext cx="4972050" cy="249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组合 2"/>
          <p:cNvGrpSpPr>
            <a:grpSpLocks/>
          </p:cNvGrpSpPr>
          <p:nvPr/>
        </p:nvGrpSpPr>
        <p:grpSpPr bwMode="auto">
          <a:xfrm>
            <a:off x="134938" y="-98425"/>
            <a:ext cx="3921125" cy="1114425"/>
            <a:chOff x="299765" y="189409"/>
            <a:chExt cx="2789396" cy="1114425"/>
          </a:xfrm>
        </p:grpSpPr>
        <p:pic>
          <p:nvPicPr>
            <p:cNvPr id="28680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74530">
              <a:off x="299765" y="189409"/>
              <a:ext cx="1557338" cy="1114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矩形 86"/>
            <p:cNvSpPr>
              <a:spLocks noChangeArrowheads="1"/>
            </p:cNvSpPr>
            <p:nvPr/>
          </p:nvSpPr>
          <p:spPr bwMode="auto">
            <a:xfrm>
              <a:off x="532403" y="316409"/>
              <a:ext cx="2556758" cy="5492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spc="300" dirty="0">
                  <a:solidFill>
                    <a:prstClr val="white"/>
                  </a:solidFill>
                  <a:sym typeface="微软雅黑" panose="020B0503020204020204" pitchFamily="34" charset="-122"/>
                </a:rPr>
                <a:t>生字新词</a:t>
              </a:r>
              <a:endParaRPr lang="en-US" altLang="zh-CN" sz="2000" b="1" kern="0" dirty="0">
                <a:solidFill>
                  <a:prstClr val="white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2081213" y="1308100"/>
            <a:ext cx="133826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</a:rPr>
              <a:t>tǒng</a:t>
            </a: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3895725" y="1306513"/>
            <a:ext cx="7588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</a:rPr>
              <a:t>jiā</a:t>
            </a: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5421313" y="1306513"/>
            <a:ext cx="4889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</a:rPr>
              <a:t>jí</a:t>
            </a:r>
          </a:p>
        </p:txBody>
      </p:sp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6546850" y="1281113"/>
            <a:ext cx="164306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</a:rPr>
              <a:t>xiáng</a:t>
            </a:r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8467725" y="1295400"/>
            <a:ext cx="10334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</a:rPr>
              <a:t>táo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2346325" y="2439988"/>
            <a:ext cx="7042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400"/>
              <a:t>统    佳    吉     祥     陶</a:t>
            </a:r>
          </a:p>
        </p:txBody>
      </p:sp>
      <p:pic>
        <p:nvPicPr>
          <p:cNvPr id="28683" name="Picture 11" descr="老师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61300" y="3540125"/>
            <a:ext cx="2641600" cy="2592388"/>
          </a:xfrm>
          <a:prstGeom prst="rect">
            <a:avLst/>
          </a:prstGeom>
          <a:noFill/>
        </p:spPr>
      </p:pic>
      <p:sp>
        <p:nvSpPr>
          <p:cNvPr id="28684" name="AutoShape 12"/>
          <p:cNvSpPr>
            <a:spLocks noChangeArrowheads="1"/>
          </p:cNvSpPr>
          <p:nvPr/>
        </p:nvSpPr>
        <p:spPr bwMode="auto">
          <a:xfrm>
            <a:off x="2292350" y="3784600"/>
            <a:ext cx="5037138" cy="1476375"/>
          </a:xfrm>
          <a:prstGeom prst="wedgeEllipseCallout">
            <a:avLst>
              <a:gd name="adj1" fmla="val 63833"/>
              <a:gd name="adj2" fmla="val 38602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4000" b="1">
                <a:solidFill>
                  <a:schemeClr val="hlink"/>
                </a:solidFill>
              </a:rPr>
              <a:t>跟老师读一读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765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8" grpId="0"/>
      <p:bldP spid="27659" grpId="0"/>
      <p:bldP spid="27660" grpId="0"/>
      <p:bldP spid="27661" grpId="0"/>
      <p:bldP spid="27662" grpId="0"/>
      <p:bldP spid="276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6" name="组合 2"/>
          <p:cNvGrpSpPr>
            <a:grpSpLocks/>
          </p:cNvGrpSpPr>
          <p:nvPr/>
        </p:nvGrpSpPr>
        <p:grpSpPr bwMode="auto">
          <a:xfrm>
            <a:off x="134938" y="-98425"/>
            <a:ext cx="3921125" cy="1114425"/>
            <a:chOff x="299765" y="189409"/>
            <a:chExt cx="2789396" cy="1114425"/>
          </a:xfrm>
        </p:grpSpPr>
        <p:pic>
          <p:nvPicPr>
            <p:cNvPr id="52227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74530">
              <a:off x="299765" y="189409"/>
              <a:ext cx="1557338" cy="1114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矩形 86"/>
            <p:cNvSpPr>
              <a:spLocks noChangeArrowheads="1"/>
            </p:cNvSpPr>
            <p:nvPr/>
          </p:nvSpPr>
          <p:spPr bwMode="auto">
            <a:xfrm>
              <a:off x="532403" y="316409"/>
              <a:ext cx="2556758" cy="5492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spc="300" dirty="0">
                  <a:solidFill>
                    <a:prstClr val="white"/>
                  </a:solidFill>
                  <a:sym typeface="微软雅黑" panose="020B0503020204020204" pitchFamily="34" charset="-122"/>
                </a:rPr>
                <a:t>生字新词</a:t>
              </a:r>
              <a:endParaRPr lang="en-US" altLang="zh-CN" sz="2000" b="1" kern="0" dirty="0">
                <a:solidFill>
                  <a:prstClr val="white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2279650" y="1293813"/>
            <a:ext cx="998538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</a:rPr>
              <a:t>fēn</a:t>
            </a: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3895725" y="1306513"/>
            <a:ext cx="10985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</a:rPr>
              <a:t>jiāo</a:t>
            </a: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5661025" y="1320800"/>
            <a:ext cx="69373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</a:rPr>
              <a:t>tà</a:t>
            </a:r>
          </a:p>
        </p:txBody>
      </p:sp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7156450" y="1281113"/>
            <a:ext cx="103187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</a:rPr>
              <a:t>mù</a:t>
            </a:r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8626475" y="1295400"/>
            <a:ext cx="15081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</a:rPr>
              <a:t>duān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2346325" y="2439988"/>
            <a:ext cx="7423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400"/>
              <a:t>纷     郊     踏     墓     端</a:t>
            </a:r>
          </a:p>
        </p:txBody>
      </p:sp>
      <p:pic>
        <p:nvPicPr>
          <p:cNvPr id="52235" name="Picture 11" descr="老师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61300" y="3540125"/>
            <a:ext cx="2641600" cy="2592388"/>
          </a:xfrm>
          <a:prstGeom prst="rect">
            <a:avLst/>
          </a:prstGeom>
          <a:noFill/>
        </p:spPr>
      </p:pic>
      <p:sp>
        <p:nvSpPr>
          <p:cNvPr id="52236" name="AutoShape 12"/>
          <p:cNvSpPr>
            <a:spLocks noChangeArrowheads="1"/>
          </p:cNvSpPr>
          <p:nvPr/>
        </p:nvSpPr>
        <p:spPr bwMode="auto">
          <a:xfrm>
            <a:off x="2292350" y="3784600"/>
            <a:ext cx="5037138" cy="1476375"/>
          </a:xfrm>
          <a:prstGeom prst="wedgeEllipseCallout">
            <a:avLst>
              <a:gd name="adj1" fmla="val 63833"/>
              <a:gd name="adj2" fmla="val 38602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4000" b="1">
                <a:solidFill>
                  <a:schemeClr val="hlink"/>
                </a:solidFill>
              </a:rPr>
              <a:t>跟老师读一读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765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8" grpId="0"/>
      <p:bldP spid="27659" grpId="0"/>
      <p:bldP spid="27660" grpId="0"/>
      <p:bldP spid="27661" grpId="0"/>
      <p:bldP spid="27662" grpId="0"/>
      <p:bldP spid="276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50" name="组合 2"/>
          <p:cNvGrpSpPr>
            <a:grpSpLocks/>
          </p:cNvGrpSpPr>
          <p:nvPr/>
        </p:nvGrpSpPr>
        <p:grpSpPr bwMode="auto">
          <a:xfrm>
            <a:off x="134938" y="-98425"/>
            <a:ext cx="3921125" cy="1114425"/>
            <a:chOff x="299765" y="189409"/>
            <a:chExt cx="2789396" cy="1114425"/>
          </a:xfrm>
        </p:grpSpPr>
        <p:pic>
          <p:nvPicPr>
            <p:cNvPr id="53251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74530">
              <a:off x="299765" y="189409"/>
              <a:ext cx="1557338" cy="1114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矩形 86"/>
            <p:cNvSpPr>
              <a:spLocks noChangeArrowheads="1"/>
            </p:cNvSpPr>
            <p:nvPr/>
          </p:nvSpPr>
          <p:spPr bwMode="auto">
            <a:xfrm>
              <a:off x="532403" y="316409"/>
              <a:ext cx="2556758" cy="5492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spc="300" dirty="0">
                  <a:solidFill>
                    <a:prstClr val="white"/>
                  </a:solidFill>
                  <a:sym typeface="微软雅黑" panose="020B0503020204020204" pitchFamily="34" charset="-122"/>
                </a:rPr>
                <a:t>生字新词</a:t>
              </a:r>
              <a:endParaRPr lang="en-US" altLang="zh-CN" sz="2000" b="1" kern="0" dirty="0">
                <a:solidFill>
                  <a:prstClr val="white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517525" y="1254125"/>
            <a:ext cx="65881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</a:rPr>
              <a:t>jù</a:t>
            </a: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3657600" y="1319213"/>
            <a:ext cx="11684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</a:rPr>
              <a:t>jìng</a:t>
            </a: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4946650" y="1346200"/>
            <a:ext cx="99853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</a:rPr>
              <a:t>zhì</a:t>
            </a:r>
          </a:p>
        </p:txBody>
      </p:sp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6413500" y="1308100"/>
            <a:ext cx="99853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</a:rPr>
              <a:t>bài</a:t>
            </a:r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7908925" y="1308100"/>
            <a:ext cx="7937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</a:rPr>
              <a:t>xī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595313" y="2413000"/>
            <a:ext cx="110045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400"/>
              <a:t>聚    爽    敬    至    拜    夕    辞    鞭</a:t>
            </a:r>
          </a:p>
        </p:txBody>
      </p:sp>
      <p:pic>
        <p:nvPicPr>
          <p:cNvPr id="53259" name="Picture 11" descr="老师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61300" y="3540125"/>
            <a:ext cx="2641600" cy="2592388"/>
          </a:xfrm>
          <a:prstGeom prst="rect">
            <a:avLst/>
          </a:prstGeom>
          <a:noFill/>
        </p:spPr>
      </p:pic>
      <p:sp>
        <p:nvSpPr>
          <p:cNvPr id="53260" name="AutoShape 12"/>
          <p:cNvSpPr>
            <a:spLocks noChangeArrowheads="1"/>
          </p:cNvSpPr>
          <p:nvPr/>
        </p:nvSpPr>
        <p:spPr bwMode="auto">
          <a:xfrm>
            <a:off x="2292350" y="3784600"/>
            <a:ext cx="5037138" cy="1476375"/>
          </a:xfrm>
          <a:prstGeom prst="wedgeEllipseCallout">
            <a:avLst>
              <a:gd name="adj1" fmla="val 63833"/>
              <a:gd name="adj2" fmla="val 38602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4000" b="1">
                <a:solidFill>
                  <a:schemeClr val="hlink"/>
                </a:solidFill>
              </a:rPr>
              <a:t>跟老师读一读</a:t>
            </a:r>
          </a:p>
        </p:txBody>
      </p:sp>
      <p:sp>
        <p:nvSpPr>
          <p:cNvPr id="2" name="Text Box 12"/>
          <p:cNvSpPr txBox="1">
            <a:spLocks noChangeArrowheads="1"/>
          </p:cNvSpPr>
          <p:nvPr/>
        </p:nvSpPr>
        <p:spPr bwMode="auto">
          <a:xfrm>
            <a:off x="1395413" y="1246188"/>
            <a:ext cx="21526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</a:rPr>
              <a:t>shuǎng</a:t>
            </a:r>
          </a:p>
        </p:txBody>
      </p:sp>
      <p:sp>
        <p:nvSpPr>
          <p:cNvPr id="3" name="Text Box 14"/>
          <p:cNvSpPr txBox="1">
            <a:spLocks noChangeArrowheads="1"/>
          </p:cNvSpPr>
          <p:nvPr/>
        </p:nvSpPr>
        <p:spPr bwMode="auto">
          <a:xfrm>
            <a:off x="10537825" y="1206500"/>
            <a:ext cx="130333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</a:rPr>
              <a:t>biān</a:t>
            </a: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9345613" y="1219200"/>
            <a:ext cx="65881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</a:rPr>
              <a:t>cí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765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8" grpId="0"/>
      <p:bldP spid="27659" grpId="0"/>
      <p:bldP spid="27660" grpId="0"/>
      <p:bldP spid="27661" grpId="0"/>
      <p:bldP spid="27662" grpId="0"/>
      <p:bldP spid="27656" grpId="0"/>
      <p:bldP spid="2" grpId="0"/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组合 2"/>
          <p:cNvGrpSpPr>
            <a:grpSpLocks/>
          </p:cNvGrpSpPr>
          <p:nvPr/>
        </p:nvGrpSpPr>
        <p:grpSpPr bwMode="auto">
          <a:xfrm>
            <a:off x="134938" y="-98425"/>
            <a:ext cx="3921125" cy="1114425"/>
            <a:chOff x="299765" y="189409"/>
            <a:chExt cx="2789396" cy="1114425"/>
          </a:xfrm>
        </p:grpSpPr>
        <p:pic>
          <p:nvPicPr>
            <p:cNvPr id="32817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74530">
              <a:off x="299765" y="189409"/>
              <a:ext cx="1557338" cy="1114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矩形 86"/>
            <p:cNvSpPr>
              <a:spLocks noChangeArrowheads="1"/>
            </p:cNvSpPr>
            <p:nvPr/>
          </p:nvSpPr>
          <p:spPr bwMode="auto">
            <a:xfrm>
              <a:off x="532403" y="316409"/>
              <a:ext cx="2556758" cy="5492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spc="300" dirty="0">
                  <a:solidFill>
                    <a:prstClr val="white"/>
                  </a:solidFill>
                  <a:sym typeface="微软雅黑" panose="020B0503020204020204" pitchFamily="34" charset="-122"/>
                </a:rPr>
                <a:t>生字新词</a:t>
              </a:r>
              <a:endParaRPr lang="en-US" altLang="zh-CN" sz="2000" b="1" kern="0" dirty="0">
                <a:solidFill>
                  <a:prstClr val="white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56335" name="Text Box 15"/>
          <p:cNvSpPr txBox="1">
            <a:spLocks noChangeArrowheads="1"/>
          </p:cNvSpPr>
          <p:nvPr/>
        </p:nvSpPr>
        <p:spPr bwMode="auto">
          <a:xfrm>
            <a:off x="874713" y="1211263"/>
            <a:ext cx="108315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ea typeface="楷体" pitchFamily="49" charset="-122"/>
              </a:rPr>
              <a:t>认真书写下面的汉字，看谁写得整洁美观。</a:t>
            </a:r>
          </a:p>
        </p:txBody>
      </p:sp>
      <p:graphicFrame>
        <p:nvGraphicFramePr>
          <p:cNvPr id="58414" name="Group 46"/>
          <p:cNvGraphicFramePr>
            <a:graphicFrameLocks noGrp="1"/>
          </p:cNvGraphicFramePr>
          <p:nvPr/>
        </p:nvGraphicFramePr>
        <p:xfrm>
          <a:off x="1981200" y="2590800"/>
          <a:ext cx="8229600" cy="1676400"/>
        </p:xfrm>
        <a:graphic>
          <a:graphicData uri="http://schemas.openxmlformats.org/drawingml/2006/table">
            <a:tbl>
              <a:tblPr/>
              <a:tblGrid>
                <a:gridCol w="822325"/>
                <a:gridCol w="823913"/>
                <a:gridCol w="822325"/>
                <a:gridCol w="823912"/>
                <a:gridCol w="822325"/>
                <a:gridCol w="795338"/>
                <a:gridCol w="850900"/>
                <a:gridCol w="822325"/>
                <a:gridCol w="823912"/>
                <a:gridCol w="822325"/>
              </a:tblGrid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6438" name="Text Box 118"/>
          <p:cNvSpPr txBox="1">
            <a:spLocks noChangeArrowheads="1"/>
          </p:cNvSpPr>
          <p:nvPr/>
        </p:nvSpPr>
        <p:spPr bwMode="auto">
          <a:xfrm>
            <a:off x="2092325" y="2525713"/>
            <a:ext cx="14033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9600">
                <a:solidFill>
                  <a:srgbClr val="FF0000"/>
                </a:solidFill>
                <a:ea typeface="楷体" pitchFamily="49" charset="-122"/>
              </a:rPr>
              <a:t>统</a:t>
            </a:r>
          </a:p>
        </p:txBody>
      </p:sp>
      <p:sp>
        <p:nvSpPr>
          <p:cNvPr id="56439" name="Text Box 119"/>
          <p:cNvSpPr txBox="1">
            <a:spLocks noChangeArrowheads="1"/>
          </p:cNvSpPr>
          <p:nvPr/>
        </p:nvSpPr>
        <p:spPr bwMode="auto">
          <a:xfrm>
            <a:off x="3738563" y="2500313"/>
            <a:ext cx="14033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9600">
                <a:solidFill>
                  <a:srgbClr val="FF0000"/>
                </a:solidFill>
                <a:ea typeface="楷体" pitchFamily="49" charset="-122"/>
              </a:rPr>
              <a:t>佳</a:t>
            </a:r>
          </a:p>
        </p:txBody>
      </p:sp>
      <p:sp>
        <p:nvSpPr>
          <p:cNvPr id="56440" name="Text Box 120"/>
          <p:cNvSpPr txBox="1">
            <a:spLocks noChangeArrowheads="1"/>
          </p:cNvSpPr>
          <p:nvPr/>
        </p:nvSpPr>
        <p:spPr bwMode="auto">
          <a:xfrm>
            <a:off x="5407025" y="2528888"/>
            <a:ext cx="14033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9600">
                <a:solidFill>
                  <a:srgbClr val="FF0000"/>
                </a:solidFill>
                <a:ea typeface="楷体" pitchFamily="49" charset="-122"/>
              </a:rPr>
              <a:t>吉</a:t>
            </a:r>
          </a:p>
        </p:txBody>
      </p:sp>
      <p:sp>
        <p:nvSpPr>
          <p:cNvPr id="56441" name="Text Box 121"/>
          <p:cNvSpPr txBox="1">
            <a:spLocks noChangeArrowheads="1"/>
          </p:cNvSpPr>
          <p:nvPr/>
        </p:nvSpPr>
        <p:spPr bwMode="auto">
          <a:xfrm>
            <a:off x="7008813" y="2541588"/>
            <a:ext cx="14033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9600">
                <a:solidFill>
                  <a:srgbClr val="FF0000"/>
                </a:solidFill>
                <a:ea typeface="楷体" pitchFamily="49" charset="-122"/>
              </a:rPr>
              <a:t>祥</a:t>
            </a:r>
          </a:p>
        </p:txBody>
      </p:sp>
      <p:sp>
        <p:nvSpPr>
          <p:cNvPr id="56442" name="Text Box 122"/>
          <p:cNvSpPr txBox="1">
            <a:spLocks noChangeArrowheads="1"/>
          </p:cNvSpPr>
          <p:nvPr/>
        </p:nvSpPr>
        <p:spPr bwMode="auto">
          <a:xfrm>
            <a:off x="8666163" y="2513013"/>
            <a:ext cx="14033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9600">
                <a:solidFill>
                  <a:srgbClr val="FF0000"/>
                </a:solidFill>
                <a:ea typeface="楷体" pitchFamily="49" charset="-122"/>
              </a:rPr>
              <a:t>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6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8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6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6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6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5" grpId="0"/>
      <p:bldP spid="56438" grpId="0"/>
      <p:bldP spid="56439" grpId="0"/>
      <p:bldP spid="56440" grpId="0"/>
      <p:bldP spid="56441" grpId="0"/>
      <p:bldP spid="564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4" name="组合 2"/>
          <p:cNvGrpSpPr>
            <a:grpSpLocks/>
          </p:cNvGrpSpPr>
          <p:nvPr/>
        </p:nvGrpSpPr>
        <p:grpSpPr bwMode="auto">
          <a:xfrm>
            <a:off x="134938" y="-98425"/>
            <a:ext cx="3921125" cy="1114425"/>
            <a:chOff x="299765" y="189409"/>
            <a:chExt cx="2789396" cy="1114425"/>
          </a:xfrm>
        </p:grpSpPr>
        <p:pic>
          <p:nvPicPr>
            <p:cNvPr id="5427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74530">
              <a:off x="299765" y="189409"/>
              <a:ext cx="1557338" cy="1114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矩形 86"/>
            <p:cNvSpPr>
              <a:spLocks noChangeArrowheads="1"/>
            </p:cNvSpPr>
            <p:nvPr/>
          </p:nvSpPr>
          <p:spPr bwMode="auto">
            <a:xfrm>
              <a:off x="532403" y="316409"/>
              <a:ext cx="2556758" cy="5492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spc="300" dirty="0">
                  <a:solidFill>
                    <a:prstClr val="white"/>
                  </a:solidFill>
                  <a:sym typeface="微软雅黑" panose="020B0503020204020204" pitchFamily="34" charset="-122"/>
                </a:rPr>
                <a:t>生字新词</a:t>
              </a:r>
              <a:endParaRPr lang="en-US" altLang="zh-CN" sz="2000" b="1" kern="0" dirty="0">
                <a:solidFill>
                  <a:prstClr val="white"/>
                </a:solidFill>
                <a:sym typeface="微软雅黑" panose="020B0503020204020204" pitchFamily="34" charset="-122"/>
              </a:endParaRPr>
            </a:p>
          </p:txBody>
        </p:sp>
      </p:grpSp>
      <p:graphicFrame>
        <p:nvGraphicFramePr>
          <p:cNvPr id="58414" name="Group 46"/>
          <p:cNvGraphicFramePr>
            <a:graphicFrameLocks noGrp="1"/>
          </p:cNvGraphicFramePr>
          <p:nvPr/>
        </p:nvGraphicFramePr>
        <p:xfrm>
          <a:off x="1981200" y="2590800"/>
          <a:ext cx="8229600" cy="1676400"/>
        </p:xfrm>
        <a:graphic>
          <a:graphicData uri="http://schemas.openxmlformats.org/drawingml/2006/table">
            <a:tbl>
              <a:tblPr/>
              <a:tblGrid>
                <a:gridCol w="822325"/>
                <a:gridCol w="823913"/>
                <a:gridCol w="822325"/>
                <a:gridCol w="823912"/>
                <a:gridCol w="822325"/>
                <a:gridCol w="795338"/>
                <a:gridCol w="850900"/>
                <a:gridCol w="822325"/>
                <a:gridCol w="823912"/>
                <a:gridCol w="822325"/>
              </a:tblGrid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楷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6438" name="Text Box 118"/>
          <p:cNvSpPr txBox="1">
            <a:spLocks noChangeArrowheads="1"/>
          </p:cNvSpPr>
          <p:nvPr/>
        </p:nvSpPr>
        <p:spPr bwMode="auto">
          <a:xfrm>
            <a:off x="2092325" y="2525713"/>
            <a:ext cx="14033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rgbClr val="FF0000"/>
                </a:solidFill>
                <a:ea typeface="楷体" pitchFamily="49" charset="-122"/>
              </a:rPr>
              <a:t>爽</a:t>
            </a:r>
          </a:p>
        </p:txBody>
      </p:sp>
      <p:sp>
        <p:nvSpPr>
          <p:cNvPr id="56439" name="Text Box 119"/>
          <p:cNvSpPr txBox="1">
            <a:spLocks noChangeArrowheads="1"/>
          </p:cNvSpPr>
          <p:nvPr/>
        </p:nvSpPr>
        <p:spPr bwMode="auto">
          <a:xfrm>
            <a:off x="3738563" y="2500313"/>
            <a:ext cx="14033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rgbClr val="FF0000"/>
                </a:solidFill>
                <a:ea typeface="楷体" pitchFamily="49" charset="-122"/>
              </a:rPr>
              <a:t>敬</a:t>
            </a:r>
          </a:p>
        </p:txBody>
      </p:sp>
      <p:sp>
        <p:nvSpPr>
          <p:cNvPr id="56440" name="Text Box 120"/>
          <p:cNvSpPr txBox="1">
            <a:spLocks noChangeArrowheads="1"/>
          </p:cNvSpPr>
          <p:nvPr/>
        </p:nvSpPr>
        <p:spPr bwMode="auto">
          <a:xfrm>
            <a:off x="5407025" y="2528888"/>
            <a:ext cx="14033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9600">
                <a:solidFill>
                  <a:srgbClr val="FF0000"/>
                </a:solidFill>
                <a:ea typeface="楷体" pitchFamily="49" charset="-122"/>
              </a:rPr>
              <a:t>至</a:t>
            </a:r>
          </a:p>
        </p:txBody>
      </p:sp>
      <p:sp>
        <p:nvSpPr>
          <p:cNvPr id="56441" name="Text Box 121"/>
          <p:cNvSpPr txBox="1">
            <a:spLocks noChangeArrowheads="1"/>
          </p:cNvSpPr>
          <p:nvPr/>
        </p:nvSpPr>
        <p:spPr bwMode="auto">
          <a:xfrm>
            <a:off x="7008813" y="2541588"/>
            <a:ext cx="14033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9600">
                <a:solidFill>
                  <a:srgbClr val="FF0000"/>
                </a:solidFill>
                <a:ea typeface="楷体" pitchFamily="49" charset="-122"/>
              </a:rPr>
              <a:t>拜</a:t>
            </a:r>
          </a:p>
        </p:txBody>
      </p:sp>
      <p:sp>
        <p:nvSpPr>
          <p:cNvPr id="56442" name="Text Box 122"/>
          <p:cNvSpPr txBox="1">
            <a:spLocks noChangeArrowheads="1"/>
          </p:cNvSpPr>
          <p:nvPr/>
        </p:nvSpPr>
        <p:spPr bwMode="auto">
          <a:xfrm>
            <a:off x="8666163" y="2513013"/>
            <a:ext cx="14033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9600">
                <a:solidFill>
                  <a:srgbClr val="FF0000"/>
                </a:solidFill>
                <a:ea typeface="楷体" pitchFamily="49" charset="-122"/>
              </a:rPr>
              <a:t>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8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6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6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6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438" grpId="0"/>
      <p:bldP spid="56439" grpId="0"/>
      <p:bldP spid="56440" grpId="0"/>
      <p:bldP spid="56441" grpId="0"/>
      <p:bldP spid="564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58"/>
          <p:cNvSpPr>
            <a:spLocks noChangeArrowheads="1"/>
          </p:cNvSpPr>
          <p:nvPr/>
        </p:nvSpPr>
        <p:spPr bwMode="auto">
          <a:xfrm>
            <a:off x="0" y="6338888"/>
            <a:ext cx="12192000" cy="519112"/>
          </a:xfrm>
          <a:prstGeom prst="rect">
            <a:avLst/>
          </a:prstGeom>
          <a:solidFill>
            <a:srgbClr val="70A30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3794" name="Freeform 59"/>
          <p:cNvSpPr>
            <a:spLocks noChangeArrowheads="1"/>
          </p:cNvSpPr>
          <p:nvPr/>
        </p:nvSpPr>
        <p:spPr bwMode="auto">
          <a:xfrm>
            <a:off x="320675" y="6392863"/>
            <a:ext cx="4978400" cy="465137"/>
          </a:xfrm>
          <a:custGeom>
            <a:avLst/>
            <a:gdLst>
              <a:gd name="T0" fmla="*/ 2147483647 w 910"/>
              <a:gd name="T1" fmla="*/ 0 h 85"/>
              <a:gd name="T2" fmla="*/ 2147483647 w 910"/>
              <a:gd name="T3" fmla="*/ 0 h 85"/>
              <a:gd name="T4" fmla="*/ 2147483647 w 910"/>
              <a:gd name="T5" fmla="*/ 2147483647 h 85"/>
              <a:gd name="T6" fmla="*/ 2147483647 w 910"/>
              <a:gd name="T7" fmla="*/ 2147483647 h 85"/>
              <a:gd name="T8" fmla="*/ 2147483647 w 910"/>
              <a:gd name="T9" fmla="*/ 2147483647 h 85"/>
              <a:gd name="T10" fmla="*/ 2147483647 w 910"/>
              <a:gd name="T11" fmla="*/ 2147483647 h 85"/>
              <a:gd name="T12" fmla="*/ 0 w 910"/>
              <a:gd name="T13" fmla="*/ 2147483647 h 85"/>
              <a:gd name="T14" fmla="*/ 0 w 910"/>
              <a:gd name="T15" fmla="*/ 2147483647 h 85"/>
              <a:gd name="T16" fmla="*/ 2147483647 w 910"/>
              <a:gd name="T17" fmla="*/ 0 h 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10"/>
              <a:gd name="T28" fmla="*/ 0 h 85"/>
              <a:gd name="T29" fmla="*/ 910 w 910"/>
              <a:gd name="T30" fmla="*/ 85 h 8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10" h="85">
                <a:moveTo>
                  <a:pt x="42" y="0"/>
                </a:moveTo>
                <a:cubicBezTo>
                  <a:pt x="868" y="0"/>
                  <a:pt x="868" y="0"/>
                  <a:pt x="868" y="0"/>
                </a:cubicBezTo>
                <a:cubicBezTo>
                  <a:pt x="891" y="0"/>
                  <a:pt x="910" y="19"/>
                  <a:pt x="910" y="42"/>
                </a:cubicBezTo>
                <a:cubicBezTo>
                  <a:pt x="910" y="42"/>
                  <a:pt x="910" y="42"/>
                  <a:pt x="910" y="42"/>
                </a:cubicBezTo>
                <a:cubicBezTo>
                  <a:pt x="910" y="66"/>
                  <a:pt x="891" y="85"/>
                  <a:pt x="868" y="85"/>
                </a:cubicBezTo>
                <a:cubicBezTo>
                  <a:pt x="42" y="85"/>
                  <a:pt x="42" y="85"/>
                  <a:pt x="42" y="85"/>
                </a:cubicBezTo>
                <a:cubicBezTo>
                  <a:pt x="19" y="85"/>
                  <a:pt x="0" y="66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19" y="0"/>
                  <a:pt x="42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795" name="Freeform 60"/>
          <p:cNvSpPr>
            <a:spLocks noChangeArrowheads="1"/>
          </p:cNvSpPr>
          <p:nvPr/>
        </p:nvSpPr>
        <p:spPr bwMode="auto">
          <a:xfrm>
            <a:off x="5880100" y="6534150"/>
            <a:ext cx="1679575" cy="288925"/>
          </a:xfrm>
          <a:custGeom>
            <a:avLst/>
            <a:gdLst>
              <a:gd name="T0" fmla="*/ 2147483647 w 307"/>
              <a:gd name="T1" fmla="*/ 0 h 53"/>
              <a:gd name="T2" fmla="*/ 2147483647 w 307"/>
              <a:gd name="T3" fmla="*/ 0 h 53"/>
              <a:gd name="T4" fmla="*/ 2147483647 w 307"/>
              <a:gd name="T5" fmla="*/ 2147483647 h 53"/>
              <a:gd name="T6" fmla="*/ 2147483647 w 307"/>
              <a:gd name="T7" fmla="*/ 2147483647 h 53"/>
              <a:gd name="T8" fmla="*/ 2147483647 w 307"/>
              <a:gd name="T9" fmla="*/ 2147483647 h 53"/>
              <a:gd name="T10" fmla="*/ 2147483647 w 307"/>
              <a:gd name="T11" fmla="*/ 2147483647 h 53"/>
              <a:gd name="T12" fmla="*/ 0 w 307"/>
              <a:gd name="T13" fmla="*/ 2147483647 h 53"/>
              <a:gd name="T14" fmla="*/ 0 w 307"/>
              <a:gd name="T15" fmla="*/ 2147483647 h 53"/>
              <a:gd name="T16" fmla="*/ 2147483647 w 307"/>
              <a:gd name="T17" fmla="*/ 0 h 5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07"/>
              <a:gd name="T28" fmla="*/ 0 h 53"/>
              <a:gd name="T29" fmla="*/ 307 w 307"/>
              <a:gd name="T30" fmla="*/ 53 h 5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07" h="53">
                <a:moveTo>
                  <a:pt x="27" y="0"/>
                </a:moveTo>
                <a:cubicBezTo>
                  <a:pt x="281" y="0"/>
                  <a:pt x="281" y="0"/>
                  <a:pt x="281" y="0"/>
                </a:cubicBezTo>
                <a:cubicBezTo>
                  <a:pt x="295" y="0"/>
                  <a:pt x="307" y="12"/>
                  <a:pt x="307" y="26"/>
                </a:cubicBezTo>
                <a:cubicBezTo>
                  <a:pt x="307" y="26"/>
                  <a:pt x="307" y="26"/>
                  <a:pt x="307" y="26"/>
                </a:cubicBezTo>
                <a:cubicBezTo>
                  <a:pt x="307" y="41"/>
                  <a:pt x="295" y="53"/>
                  <a:pt x="28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796" name="Freeform 61"/>
          <p:cNvSpPr>
            <a:spLocks noChangeArrowheads="1"/>
          </p:cNvSpPr>
          <p:nvPr/>
        </p:nvSpPr>
        <p:spPr bwMode="auto">
          <a:xfrm>
            <a:off x="6878638" y="6453188"/>
            <a:ext cx="5292725" cy="414337"/>
          </a:xfrm>
          <a:custGeom>
            <a:avLst/>
            <a:gdLst>
              <a:gd name="T0" fmla="*/ 2147483647 w 968"/>
              <a:gd name="T1" fmla="*/ 0 h 76"/>
              <a:gd name="T2" fmla="*/ 2147483647 w 968"/>
              <a:gd name="T3" fmla="*/ 0 h 76"/>
              <a:gd name="T4" fmla="*/ 2147483647 w 968"/>
              <a:gd name="T5" fmla="*/ 2147483647 h 76"/>
              <a:gd name="T6" fmla="*/ 2147483647 w 968"/>
              <a:gd name="T7" fmla="*/ 2147483647 h 76"/>
              <a:gd name="T8" fmla="*/ 0 w 968"/>
              <a:gd name="T9" fmla="*/ 2147483647 h 76"/>
              <a:gd name="T10" fmla="*/ 0 w 968"/>
              <a:gd name="T11" fmla="*/ 2147483647 h 76"/>
              <a:gd name="T12" fmla="*/ 2147483647 w 968"/>
              <a:gd name="T13" fmla="*/ 0 h 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68"/>
              <a:gd name="T22" fmla="*/ 0 h 76"/>
              <a:gd name="T23" fmla="*/ 968 w 968"/>
              <a:gd name="T24" fmla="*/ 76 h 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68" h="76">
                <a:moveTo>
                  <a:pt x="38" y="0"/>
                </a:moveTo>
                <a:cubicBezTo>
                  <a:pt x="968" y="0"/>
                  <a:pt x="968" y="0"/>
                  <a:pt x="968" y="0"/>
                </a:cubicBezTo>
                <a:cubicBezTo>
                  <a:pt x="968" y="76"/>
                  <a:pt x="968" y="76"/>
                  <a:pt x="968" y="76"/>
                </a:cubicBezTo>
                <a:cubicBezTo>
                  <a:pt x="38" y="76"/>
                  <a:pt x="38" y="76"/>
                  <a:pt x="38" y="76"/>
                </a:cubicBezTo>
                <a:cubicBezTo>
                  <a:pt x="17" y="76"/>
                  <a:pt x="0" y="59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17"/>
                  <a:pt x="17" y="0"/>
                  <a:pt x="38" y="0"/>
                </a:cubicBezTo>
                <a:close/>
              </a:path>
            </a:pathLst>
          </a:custGeom>
          <a:solidFill>
            <a:srgbClr val="5B8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797" name="Freeform 62"/>
          <p:cNvSpPr>
            <a:spLocks noChangeArrowheads="1"/>
          </p:cNvSpPr>
          <p:nvPr/>
        </p:nvSpPr>
        <p:spPr bwMode="auto">
          <a:xfrm>
            <a:off x="0" y="6443663"/>
            <a:ext cx="268288" cy="414337"/>
          </a:xfrm>
          <a:custGeom>
            <a:avLst/>
            <a:gdLst>
              <a:gd name="T0" fmla="*/ 0 w 49"/>
              <a:gd name="T1" fmla="*/ 0 h 76"/>
              <a:gd name="T2" fmla="*/ 2147483647 w 49"/>
              <a:gd name="T3" fmla="*/ 0 h 76"/>
              <a:gd name="T4" fmla="*/ 2147483647 w 49"/>
              <a:gd name="T5" fmla="*/ 2147483647 h 76"/>
              <a:gd name="T6" fmla="*/ 2147483647 w 49"/>
              <a:gd name="T7" fmla="*/ 2147483647 h 76"/>
              <a:gd name="T8" fmla="*/ 2147483647 w 49"/>
              <a:gd name="T9" fmla="*/ 2147483647 h 76"/>
              <a:gd name="T10" fmla="*/ 0 w 49"/>
              <a:gd name="T11" fmla="*/ 2147483647 h 76"/>
              <a:gd name="T12" fmla="*/ 0 w 49"/>
              <a:gd name="T13" fmla="*/ 0 h 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9"/>
              <a:gd name="T22" fmla="*/ 0 h 76"/>
              <a:gd name="T23" fmla="*/ 49 w 49"/>
              <a:gd name="T24" fmla="*/ 76 h 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9" h="76">
                <a:moveTo>
                  <a:pt x="0" y="0"/>
                </a:moveTo>
                <a:cubicBezTo>
                  <a:pt x="12" y="0"/>
                  <a:pt x="12" y="0"/>
                  <a:pt x="12" y="0"/>
                </a:cubicBezTo>
                <a:cubicBezTo>
                  <a:pt x="33" y="0"/>
                  <a:pt x="49" y="17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59"/>
                  <a:pt x="33" y="76"/>
                  <a:pt x="12" y="76"/>
                </a:cubicBezTo>
                <a:cubicBezTo>
                  <a:pt x="0" y="76"/>
                  <a:pt x="0" y="76"/>
                  <a:pt x="0" y="76"/>
                </a:cubicBezTo>
                <a:lnTo>
                  <a:pt x="0" y="0"/>
                </a:lnTo>
                <a:close/>
              </a:path>
            </a:pathLst>
          </a:custGeom>
          <a:solidFill>
            <a:srgbClr val="5B8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798" name="Freeform 63"/>
          <p:cNvSpPr>
            <a:spLocks noChangeArrowheads="1"/>
          </p:cNvSpPr>
          <p:nvPr/>
        </p:nvSpPr>
        <p:spPr bwMode="auto">
          <a:xfrm>
            <a:off x="889000" y="6453188"/>
            <a:ext cx="5965825" cy="414337"/>
          </a:xfrm>
          <a:custGeom>
            <a:avLst/>
            <a:gdLst>
              <a:gd name="T0" fmla="*/ 2147483647 w 1091"/>
              <a:gd name="T1" fmla="*/ 0 h 76"/>
              <a:gd name="T2" fmla="*/ 2147483647 w 1091"/>
              <a:gd name="T3" fmla="*/ 0 h 76"/>
              <a:gd name="T4" fmla="*/ 2147483647 w 1091"/>
              <a:gd name="T5" fmla="*/ 2147483647 h 76"/>
              <a:gd name="T6" fmla="*/ 2147483647 w 1091"/>
              <a:gd name="T7" fmla="*/ 2147483647 h 76"/>
              <a:gd name="T8" fmla="*/ 2147483647 w 1091"/>
              <a:gd name="T9" fmla="*/ 2147483647 h 76"/>
              <a:gd name="T10" fmla="*/ 2147483647 w 1091"/>
              <a:gd name="T11" fmla="*/ 2147483647 h 76"/>
              <a:gd name="T12" fmla="*/ 0 w 1091"/>
              <a:gd name="T13" fmla="*/ 2147483647 h 76"/>
              <a:gd name="T14" fmla="*/ 0 w 1091"/>
              <a:gd name="T15" fmla="*/ 2147483647 h 76"/>
              <a:gd name="T16" fmla="*/ 2147483647 w 1091"/>
              <a:gd name="T17" fmla="*/ 0 h 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91"/>
              <a:gd name="T28" fmla="*/ 0 h 76"/>
              <a:gd name="T29" fmla="*/ 1091 w 1091"/>
              <a:gd name="T30" fmla="*/ 76 h 7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91" h="76">
                <a:moveTo>
                  <a:pt x="38" y="0"/>
                </a:moveTo>
                <a:cubicBezTo>
                  <a:pt x="1054" y="0"/>
                  <a:pt x="1054" y="0"/>
                  <a:pt x="1054" y="0"/>
                </a:cubicBezTo>
                <a:cubicBezTo>
                  <a:pt x="1074" y="0"/>
                  <a:pt x="1091" y="17"/>
                  <a:pt x="1091" y="38"/>
                </a:cubicBezTo>
                <a:cubicBezTo>
                  <a:pt x="1091" y="38"/>
                  <a:pt x="1091" y="38"/>
                  <a:pt x="1091" y="38"/>
                </a:cubicBezTo>
                <a:cubicBezTo>
                  <a:pt x="1091" y="59"/>
                  <a:pt x="1074" y="76"/>
                  <a:pt x="1054" y="76"/>
                </a:cubicBezTo>
                <a:cubicBezTo>
                  <a:pt x="38" y="76"/>
                  <a:pt x="38" y="76"/>
                  <a:pt x="38" y="76"/>
                </a:cubicBezTo>
                <a:cubicBezTo>
                  <a:pt x="17" y="76"/>
                  <a:pt x="0" y="59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17"/>
                  <a:pt x="17" y="0"/>
                  <a:pt x="38" y="0"/>
                </a:cubicBezTo>
                <a:close/>
              </a:path>
            </a:pathLst>
          </a:custGeom>
          <a:solidFill>
            <a:srgbClr val="5B8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799" name="Freeform 251"/>
          <p:cNvSpPr>
            <a:spLocks noChangeArrowheads="1"/>
          </p:cNvSpPr>
          <p:nvPr/>
        </p:nvSpPr>
        <p:spPr bwMode="auto">
          <a:xfrm>
            <a:off x="2895600" y="6502400"/>
            <a:ext cx="92075" cy="258763"/>
          </a:xfrm>
          <a:custGeom>
            <a:avLst/>
            <a:gdLst>
              <a:gd name="T0" fmla="*/ 2147483647 w 17"/>
              <a:gd name="T1" fmla="*/ 0 h 47"/>
              <a:gd name="T2" fmla="*/ 2147483647 w 17"/>
              <a:gd name="T3" fmla="*/ 2147483647 h 47"/>
              <a:gd name="T4" fmla="*/ 2147483647 w 17"/>
              <a:gd name="T5" fmla="*/ 2147483647 h 47"/>
              <a:gd name="T6" fmla="*/ 0 w 17"/>
              <a:gd name="T7" fmla="*/ 2147483647 h 47"/>
              <a:gd name="T8" fmla="*/ 2147483647 w 17"/>
              <a:gd name="T9" fmla="*/ 0 h 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"/>
              <a:gd name="T16" fmla="*/ 0 h 47"/>
              <a:gd name="T17" fmla="*/ 17 w 17"/>
              <a:gd name="T18" fmla="*/ 47 h 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" h="47">
                <a:moveTo>
                  <a:pt x="8" y="0"/>
                </a:moveTo>
                <a:cubicBezTo>
                  <a:pt x="14" y="6"/>
                  <a:pt x="17" y="14"/>
                  <a:pt x="17" y="24"/>
                </a:cubicBezTo>
                <a:cubicBezTo>
                  <a:pt x="17" y="33"/>
                  <a:pt x="14" y="41"/>
                  <a:pt x="8" y="47"/>
                </a:cubicBezTo>
                <a:cubicBezTo>
                  <a:pt x="3" y="41"/>
                  <a:pt x="0" y="33"/>
                  <a:pt x="0" y="24"/>
                </a:cubicBezTo>
                <a:cubicBezTo>
                  <a:pt x="0" y="14"/>
                  <a:pt x="3" y="6"/>
                  <a:pt x="8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00" name="Freeform 252"/>
          <p:cNvSpPr>
            <a:spLocks noChangeArrowheads="1"/>
          </p:cNvSpPr>
          <p:nvPr/>
        </p:nvSpPr>
        <p:spPr bwMode="auto">
          <a:xfrm>
            <a:off x="2759075" y="6580188"/>
            <a:ext cx="177800" cy="180975"/>
          </a:xfrm>
          <a:custGeom>
            <a:avLst/>
            <a:gdLst>
              <a:gd name="T0" fmla="*/ 0 w 33"/>
              <a:gd name="T1" fmla="*/ 0 h 33"/>
              <a:gd name="T2" fmla="*/ 2147483647 w 33"/>
              <a:gd name="T3" fmla="*/ 2147483647 h 33"/>
              <a:gd name="T4" fmla="*/ 2147483647 w 33"/>
              <a:gd name="T5" fmla="*/ 2147483647 h 33"/>
              <a:gd name="T6" fmla="*/ 2147483647 w 33"/>
              <a:gd name="T7" fmla="*/ 2147483647 h 33"/>
              <a:gd name="T8" fmla="*/ 0 w 33"/>
              <a:gd name="T9" fmla="*/ 0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3"/>
              <a:gd name="T17" fmla="*/ 33 w 33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3">
                <a:moveTo>
                  <a:pt x="0" y="0"/>
                </a:moveTo>
                <a:cubicBezTo>
                  <a:pt x="8" y="0"/>
                  <a:pt x="17" y="4"/>
                  <a:pt x="23" y="10"/>
                </a:cubicBezTo>
                <a:cubicBezTo>
                  <a:pt x="29" y="17"/>
                  <a:pt x="33" y="25"/>
                  <a:pt x="33" y="33"/>
                </a:cubicBezTo>
                <a:cubicBezTo>
                  <a:pt x="25" y="33"/>
                  <a:pt x="17" y="29"/>
                  <a:pt x="10" y="23"/>
                </a:cubicBezTo>
                <a:cubicBezTo>
                  <a:pt x="4" y="16"/>
                  <a:pt x="1" y="8"/>
                  <a:pt x="0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01" name="Freeform 253"/>
          <p:cNvSpPr>
            <a:spLocks noChangeArrowheads="1"/>
          </p:cNvSpPr>
          <p:nvPr/>
        </p:nvSpPr>
        <p:spPr bwMode="auto">
          <a:xfrm>
            <a:off x="2936875" y="6580188"/>
            <a:ext cx="187325" cy="180975"/>
          </a:xfrm>
          <a:custGeom>
            <a:avLst/>
            <a:gdLst>
              <a:gd name="T0" fmla="*/ 2147483647 w 34"/>
              <a:gd name="T1" fmla="*/ 0 h 33"/>
              <a:gd name="T2" fmla="*/ 2147483647 w 34"/>
              <a:gd name="T3" fmla="*/ 2147483647 h 33"/>
              <a:gd name="T4" fmla="*/ 0 w 34"/>
              <a:gd name="T5" fmla="*/ 2147483647 h 33"/>
              <a:gd name="T6" fmla="*/ 2147483647 w 34"/>
              <a:gd name="T7" fmla="*/ 2147483647 h 33"/>
              <a:gd name="T8" fmla="*/ 2147483647 w 34"/>
              <a:gd name="T9" fmla="*/ 0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"/>
              <a:gd name="T16" fmla="*/ 0 h 33"/>
              <a:gd name="T17" fmla="*/ 34 w 34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" h="33">
                <a:moveTo>
                  <a:pt x="34" y="0"/>
                </a:moveTo>
                <a:cubicBezTo>
                  <a:pt x="26" y="0"/>
                  <a:pt x="17" y="4"/>
                  <a:pt x="11" y="10"/>
                </a:cubicBezTo>
                <a:cubicBezTo>
                  <a:pt x="4" y="17"/>
                  <a:pt x="1" y="25"/>
                  <a:pt x="0" y="33"/>
                </a:cubicBezTo>
                <a:cubicBezTo>
                  <a:pt x="9" y="33"/>
                  <a:pt x="17" y="29"/>
                  <a:pt x="23" y="23"/>
                </a:cubicBezTo>
                <a:cubicBezTo>
                  <a:pt x="30" y="16"/>
                  <a:pt x="33" y="8"/>
                  <a:pt x="34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02" name="Oval 254"/>
          <p:cNvSpPr>
            <a:spLocks noChangeArrowheads="1"/>
          </p:cNvSpPr>
          <p:nvPr/>
        </p:nvSpPr>
        <p:spPr bwMode="auto">
          <a:xfrm>
            <a:off x="2992438" y="6453188"/>
            <a:ext cx="104775" cy="98425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3803" name="Oval 255"/>
          <p:cNvSpPr>
            <a:spLocks noChangeArrowheads="1"/>
          </p:cNvSpPr>
          <p:nvPr/>
        </p:nvSpPr>
        <p:spPr bwMode="auto">
          <a:xfrm>
            <a:off x="2786063" y="6453188"/>
            <a:ext cx="96837" cy="98425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3804" name="Oval 256"/>
          <p:cNvSpPr>
            <a:spLocks noChangeArrowheads="1"/>
          </p:cNvSpPr>
          <p:nvPr/>
        </p:nvSpPr>
        <p:spPr bwMode="auto">
          <a:xfrm>
            <a:off x="2887663" y="6361113"/>
            <a:ext cx="104775" cy="100012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3805" name="Freeform 257"/>
          <p:cNvSpPr>
            <a:spLocks noChangeArrowheads="1"/>
          </p:cNvSpPr>
          <p:nvPr/>
        </p:nvSpPr>
        <p:spPr bwMode="auto">
          <a:xfrm>
            <a:off x="3309938" y="6502400"/>
            <a:ext cx="92075" cy="258763"/>
          </a:xfrm>
          <a:custGeom>
            <a:avLst/>
            <a:gdLst>
              <a:gd name="T0" fmla="*/ 2147483647 w 17"/>
              <a:gd name="T1" fmla="*/ 0 h 47"/>
              <a:gd name="T2" fmla="*/ 2147483647 w 17"/>
              <a:gd name="T3" fmla="*/ 2147483647 h 47"/>
              <a:gd name="T4" fmla="*/ 2147483647 w 17"/>
              <a:gd name="T5" fmla="*/ 2147483647 h 47"/>
              <a:gd name="T6" fmla="*/ 0 w 17"/>
              <a:gd name="T7" fmla="*/ 2147483647 h 47"/>
              <a:gd name="T8" fmla="*/ 2147483647 w 17"/>
              <a:gd name="T9" fmla="*/ 0 h 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"/>
              <a:gd name="T16" fmla="*/ 0 h 47"/>
              <a:gd name="T17" fmla="*/ 17 w 17"/>
              <a:gd name="T18" fmla="*/ 47 h 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" h="47">
                <a:moveTo>
                  <a:pt x="9" y="0"/>
                </a:moveTo>
                <a:cubicBezTo>
                  <a:pt x="14" y="6"/>
                  <a:pt x="17" y="14"/>
                  <a:pt x="17" y="24"/>
                </a:cubicBezTo>
                <a:cubicBezTo>
                  <a:pt x="17" y="33"/>
                  <a:pt x="14" y="41"/>
                  <a:pt x="9" y="47"/>
                </a:cubicBezTo>
                <a:cubicBezTo>
                  <a:pt x="3" y="41"/>
                  <a:pt x="0" y="33"/>
                  <a:pt x="0" y="24"/>
                </a:cubicBezTo>
                <a:cubicBezTo>
                  <a:pt x="0" y="14"/>
                  <a:pt x="3" y="6"/>
                  <a:pt x="9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06" name="Freeform 258"/>
          <p:cNvSpPr>
            <a:spLocks noChangeArrowheads="1"/>
          </p:cNvSpPr>
          <p:nvPr/>
        </p:nvSpPr>
        <p:spPr bwMode="auto">
          <a:xfrm>
            <a:off x="3173413" y="6580188"/>
            <a:ext cx="185737" cy="180975"/>
          </a:xfrm>
          <a:custGeom>
            <a:avLst/>
            <a:gdLst>
              <a:gd name="T0" fmla="*/ 0 w 34"/>
              <a:gd name="T1" fmla="*/ 0 h 33"/>
              <a:gd name="T2" fmla="*/ 2147483647 w 34"/>
              <a:gd name="T3" fmla="*/ 2147483647 h 33"/>
              <a:gd name="T4" fmla="*/ 2147483647 w 34"/>
              <a:gd name="T5" fmla="*/ 2147483647 h 33"/>
              <a:gd name="T6" fmla="*/ 2147483647 w 34"/>
              <a:gd name="T7" fmla="*/ 2147483647 h 33"/>
              <a:gd name="T8" fmla="*/ 0 w 34"/>
              <a:gd name="T9" fmla="*/ 0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"/>
              <a:gd name="T16" fmla="*/ 0 h 33"/>
              <a:gd name="T17" fmla="*/ 34 w 34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" h="33">
                <a:moveTo>
                  <a:pt x="0" y="0"/>
                </a:moveTo>
                <a:cubicBezTo>
                  <a:pt x="8" y="0"/>
                  <a:pt x="17" y="4"/>
                  <a:pt x="23" y="10"/>
                </a:cubicBezTo>
                <a:cubicBezTo>
                  <a:pt x="30" y="17"/>
                  <a:pt x="33" y="25"/>
                  <a:pt x="34" y="33"/>
                </a:cubicBezTo>
                <a:cubicBezTo>
                  <a:pt x="25" y="33"/>
                  <a:pt x="17" y="29"/>
                  <a:pt x="11" y="23"/>
                </a:cubicBezTo>
                <a:cubicBezTo>
                  <a:pt x="4" y="16"/>
                  <a:pt x="1" y="8"/>
                  <a:pt x="0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07" name="Freeform 259"/>
          <p:cNvSpPr>
            <a:spLocks noChangeArrowheads="1"/>
          </p:cNvSpPr>
          <p:nvPr/>
        </p:nvSpPr>
        <p:spPr bwMode="auto">
          <a:xfrm>
            <a:off x="3359150" y="6580188"/>
            <a:ext cx="179388" cy="180975"/>
          </a:xfrm>
          <a:custGeom>
            <a:avLst/>
            <a:gdLst>
              <a:gd name="T0" fmla="*/ 2147483647 w 33"/>
              <a:gd name="T1" fmla="*/ 0 h 33"/>
              <a:gd name="T2" fmla="*/ 2147483647 w 33"/>
              <a:gd name="T3" fmla="*/ 2147483647 h 33"/>
              <a:gd name="T4" fmla="*/ 0 w 33"/>
              <a:gd name="T5" fmla="*/ 2147483647 h 33"/>
              <a:gd name="T6" fmla="*/ 2147483647 w 33"/>
              <a:gd name="T7" fmla="*/ 2147483647 h 33"/>
              <a:gd name="T8" fmla="*/ 2147483647 w 33"/>
              <a:gd name="T9" fmla="*/ 0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3"/>
              <a:gd name="T17" fmla="*/ 33 w 33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3">
                <a:moveTo>
                  <a:pt x="33" y="0"/>
                </a:moveTo>
                <a:cubicBezTo>
                  <a:pt x="25" y="0"/>
                  <a:pt x="16" y="4"/>
                  <a:pt x="10" y="10"/>
                </a:cubicBezTo>
                <a:cubicBezTo>
                  <a:pt x="3" y="17"/>
                  <a:pt x="0" y="25"/>
                  <a:pt x="0" y="33"/>
                </a:cubicBezTo>
                <a:cubicBezTo>
                  <a:pt x="8" y="33"/>
                  <a:pt x="16" y="29"/>
                  <a:pt x="22" y="23"/>
                </a:cubicBezTo>
                <a:cubicBezTo>
                  <a:pt x="29" y="16"/>
                  <a:pt x="32" y="8"/>
                  <a:pt x="33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08" name="Oval 260"/>
          <p:cNvSpPr>
            <a:spLocks noChangeArrowheads="1"/>
          </p:cNvSpPr>
          <p:nvPr/>
        </p:nvSpPr>
        <p:spPr bwMode="auto">
          <a:xfrm>
            <a:off x="3406775" y="6453188"/>
            <a:ext cx="104775" cy="98425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3809" name="Oval 261"/>
          <p:cNvSpPr>
            <a:spLocks noChangeArrowheads="1"/>
          </p:cNvSpPr>
          <p:nvPr/>
        </p:nvSpPr>
        <p:spPr bwMode="auto">
          <a:xfrm>
            <a:off x="3200400" y="6453188"/>
            <a:ext cx="104775" cy="98425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3810" name="Oval 262"/>
          <p:cNvSpPr>
            <a:spLocks noChangeArrowheads="1"/>
          </p:cNvSpPr>
          <p:nvPr/>
        </p:nvSpPr>
        <p:spPr bwMode="auto">
          <a:xfrm>
            <a:off x="3305175" y="6361113"/>
            <a:ext cx="101600" cy="100012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3811" name="Freeform 263"/>
          <p:cNvSpPr>
            <a:spLocks noChangeArrowheads="1"/>
          </p:cNvSpPr>
          <p:nvPr/>
        </p:nvSpPr>
        <p:spPr bwMode="auto">
          <a:xfrm>
            <a:off x="3714750" y="6502400"/>
            <a:ext cx="92075" cy="258763"/>
          </a:xfrm>
          <a:custGeom>
            <a:avLst/>
            <a:gdLst>
              <a:gd name="T0" fmla="*/ 2147483647 w 17"/>
              <a:gd name="T1" fmla="*/ 0 h 47"/>
              <a:gd name="T2" fmla="*/ 2147483647 w 17"/>
              <a:gd name="T3" fmla="*/ 2147483647 h 47"/>
              <a:gd name="T4" fmla="*/ 2147483647 w 17"/>
              <a:gd name="T5" fmla="*/ 2147483647 h 47"/>
              <a:gd name="T6" fmla="*/ 0 w 17"/>
              <a:gd name="T7" fmla="*/ 2147483647 h 47"/>
              <a:gd name="T8" fmla="*/ 2147483647 w 17"/>
              <a:gd name="T9" fmla="*/ 0 h 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"/>
              <a:gd name="T16" fmla="*/ 0 h 47"/>
              <a:gd name="T17" fmla="*/ 17 w 17"/>
              <a:gd name="T18" fmla="*/ 47 h 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" h="47">
                <a:moveTo>
                  <a:pt x="8" y="0"/>
                </a:moveTo>
                <a:cubicBezTo>
                  <a:pt x="14" y="6"/>
                  <a:pt x="17" y="14"/>
                  <a:pt x="17" y="24"/>
                </a:cubicBezTo>
                <a:cubicBezTo>
                  <a:pt x="17" y="33"/>
                  <a:pt x="14" y="41"/>
                  <a:pt x="8" y="47"/>
                </a:cubicBezTo>
                <a:cubicBezTo>
                  <a:pt x="3" y="41"/>
                  <a:pt x="0" y="33"/>
                  <a:pt x="0" y="24"/>
                </a:cubicBezTo>
                <a:cubicBezTo>
                  <a:pt x="0" y="14"/>
                  <a:pt x="3" y="6"/>
                  <a:pt x="8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12" name="Freeform 264"/>
          <p:cNvSpPr>
            <a:spLocks noChangeArrowheads="1"/>
          </p:cNvSpPr>
          <p:nvPr/>
        </p:nvSpPr>
        <p:spPr bwMode="auto">
          <a:xfrm>
            <a:off x="3578225" y="6580188"/>
            <a:ext cx="179388" cy="180975"/>
          </a:xfrm>
          <a:custGeom>
            <a:avLst/>
            <a:gdLst>
              <a:gd name="T0" fmla="*/ 0 w 33"/>
              <a:gd name="T1" fmla="*/ 0 h 33"/>
              <a:gd name="T2" fmla="*/ 2147483647 w 33"/>
              <a:gd name="T3" fmla="*/ 2147483647 h 33"/>
              <a:gd name="T4" fmla="*/ 2147483647 w 33"/>
              <a:gd name="T5" fmla="*/ 2147483647 h 33"/>
              <a:gd name="T6" fmla="*/ 2147483647 w 33"/>
              <a:gd name="T7" fmla="*/ 2147483647 h 33"/>
              <a:gd name="T8" fmla="*/ 0 w 33"/>
              <a:gd name="T9" fmla="*/ 0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3"/>
              <a:gd name="T17" fmla="*/ 33 w 33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3">
                <a:moveTo>
                  <a:pt x="0" y="0"/>
                </a:moveTo>
                <a:cubicBezTo>
                  <a:pt x="8" y="0"/>
                  <a:pt x="17" y="4"/>
                  <a:pt x="23" y="10"/>
                </a:cubicBezTo>
                <a:cubicBezTo>
                  <a:pt x="30" y="17"/>
                  <a:pt x="33" y="25"/>
                  <a:pt x="33" y="33"/>
                </a:cubicBezTo>
                <a:cubicBezTo>
                  <a:pt x="25" y="33"/>
                  <a:pt x="17" y="29"/>
                  <a:pt x="11" y="23"/>
                </a:cubicBezTo>
                <a:cubicBezTo>
                  <a:pt x="4" y="16"/>
                  <a:pt x="1" y="8"/>
                  <a:pt x="0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13" name="Freeform 265"/>
          <p:cNvSpPr>
            <a:spLocks noChangeArrowheads="1"/>
          </p:cNvSpPr>
          <p:nvPr/>
        </p:nvSpPr>
        <p:spPr bwMode="auto">
          <a:xfrm>
            <a:off x="3757613" y="6580188"/>
            <a:ext cx="185737" cy="180975"/>
          </a:xfrm>
          <a:custGeom>
            <a:avLst/>
            <a:gdLst>
              <a:gd name="T0" fmla="*/ 2147483647 w 34"/>
              <a:gd name="T1" fmla="*/ 0 h 33"/>
              <a:gd name="T2" fmla="*/ 2147483647 w 34"/>
              <a:gd name="T3" fmla="*/ 2147483647 h 33"/>
              <a:gd name="T4" fmla="*/ 0 w 34"/>
              <a:gd name="T5" fmla="*/ 2147483647 h 33"/>
              <a:gd name="T6" fmla="*/ 2147483647 w 34"/>
              <a:gd name="T7" fmla="*/ 2147483647 h 33"/>
              <a:gd name="T8" fmla="*/ 2147483647 w 34"/>
              <a:gd name="T9" fmla="*/ 0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"/>
              <a:gd name="T16" fmla="*/ 0 h 33"/>
              <a:gd name="T17" fmla="*/ 34 w 34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" h="33">
                <a:moveTo>
                  <a:pt x="34" y="0"/>
                </a:moveTo>
                <a:cubicBezTo>
                  <a:pt x="26" y="0"/>
                  <a:pt x="17" y="4"/>
                  <a:pt x="11" y="10"/>
                </a:cubicBezTo>
                <a:cubicBezTo>
                  <a:pt x="4" y="17"/>
                  <a:pt x="1" y="25"/>
                  <a:pt x="0" y="33"/>
                </a:cubicBezTo>
                <a:cubicBezTo>
                  <a:pt x="9" y="33"/>
                  <a:pt x="17" y="29"/>
                  <a:pt x="23" y="23"/>
                </a:cubicBezTo>
                <a:cubicBezTo>
                  <a:pt x="30" y="16"/>
                  <a:pt x="33" y="8"/>
                  <a:pt x="34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14" name="Oval 266"/>
          <p:cNvSpPr>
            <a:spLocks noChangeArrowheads="1"/>
          </p:cNvSpPr>
          <p:nvPr/>
        </p:nvSpPr>
        <p:spPr bwMode="auto">
          <a:xfrm>
            <a:off x="3811588" y="6453188"/>
            <a:ext cx="104775" cy="98425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3815" name="Oval 267"/>
          <p:cNvSpPr>
            <a:spLocks noChangeArrowheads="1"/>
          </p:cNvSpPr>
          <p:nvPr/>
        </p:nvSpPr>
        <p:spPr bwMode="auto">
          <a:xfrm>
            <a:off x="3605213" y="6453188"/>
            <a:ext cx="104775" cy="98425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3816" name="Oval 268"/>
          <p:cNvSpPr>
            <a:spLocks noChangeArrowheads="1"/>
          </p:cNvSpPr>
          <p:nvPr/>
        </p:nvSpPr>
        <p:spPr bwMode="auto">
          <a:xfrm>
            <a:off x="3709988" y="6361113"/>
            <a:ext cx="101600" cy="100012"/>
          </a:xfrm>
          <a:prstGeom prst="ellipse">
            <a:avLst/>
          </a:prstGeom>
          <a:solidFill>
            <a:srgbClr val="F5B8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3817" name="Freeform 269"/>
          <p:cNvSpPr>
            <a:spLocks noChangeArrowheads="1"/>
          </p:cNvSpPr>
          <p:nvPr/>
        </p:nvSpPr>
        <p:spPr bwMode="auto">
          <a:xfrm>
            <a:off x="9363075" y="6607175"/>
            <a:ext cx="192088" cy="141288"/>
          </a:xfrm>
          <a:custGeom>
            <a:avLst/>
            <a:gdLst>
              <a:gd name="T0" fmla="*/ 0 w 35"/>
              <a:gd name="T1" fmla="*/ 2147483647 h 26"/>
              <a:gd name="T2" fmla="*/ 2147483647 w 35"/>
              <a:gd name="T3" fmla="*/ 2147483647 h 26"/>
              <a:gd name="T4" fmla="*/ 2147483647 w 35"/>
              <a:gd name="T5" fmla="*/ 2147483647 h 26"/>
              <a:gd name="T6" fmla="*/ 2147483647 w 35"/>
              <a:gd name="T7" fmla="*/ 2147483647 h 26"/>
              <a:gd name="T8" fmla="*/ 0 w 35"/>
              <a:gd name="T9" fmla="*/ 214748364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26"/>
              <a:gd name="T17" fmla="*/ 35 w 35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26">
                <a:moveTo>
                  <a:pt x="0" y="1"/>
                </a:moveTo>
                <a:cubicBezTo>
                  <a:pt x="2" y="8"/>
                  <a:pt x="6" y="15"/>
                  <a:pt x="13" y="20"/>
                </a:cubicBezTo>
                <a:cubicBezTo>
                  <a:pt x="20" y="25"/>
                  <a:pt x="28" y="26"/>
                  <a:pt x="35" y="25"/>
                </a:cubicBezTo>
                <a:cubicBezTo>
                  <a:pt x="34" y="18"/>
                  <a:pt x="30" y="11"/>
                  <a:pt x="23" y="6"/>
                </a:cubicBezTo>
                <a:cubicBezTo>
                  <a:pt x="16" y="1"/>
                  <a:pt x="8" y="0"/>
                  <a:pt x="0" y="1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18" name="Rectangle 270"/>
          <p:cNvSpPr>
            <a:spLocks noChangeArrowheads="1"/>
          </p:cNvSpPr>
          <p:nvPr/>
        </p:nvSpPr>
        <p:spPr bwMode="auto">
          <a:xfrm>
            <a:off x="9555163" y="6557963"/>
            <a:ext cx="17462" cy="317500"/>
          </a:xfrm>
          <a:prstGeom prst="rect">
            <a:avLst/>
          </a:prstGeom>
          <a:solidFill>
            <a:srgbClr val="8BB408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3819" name="Freeform 271"/>
          <p:cNvSpPr>
            <a:spLocks noChangeArrowheads="1"/>
          </p:cNvSpPr>
          <p:nvPr/>
        </p:nvSpPr>
        <p:spPr bwMode="auto">
          <a:xfrm>
            <a:off x="9472613" y="6448425"/>
            <a:ext cx="104775" cy="173038"/>
          </a:xfrm>
          <a:custGeom>
            <a:avLst/>
            <a:gdLst>
              <a:gd name="T0" fmla="*/ 2147483647 w 19"/>
              <a:gd name="T1" fmla="*/ 0 h 32"/>
              <a:gd name="T2" fmla="*/ 2147483647 w 19"/>
              <a:gd name="T3" fmla="*/ 2147483647 h 32"/>
              <a:gd name="T4" fmla="*/ 2147483647 w 19"/>
              <a:gd name="T5" fmla="*/ 2147483647 h 32"/>
              <a:gd name="T6" fmla="*/ 2147483647 w 19"/>
              <a:gd name="T7" fmla="*/ 2147483647 h 32"/>
              <a:gd name="T8" fmla="*/ 2147483647 w 19"/>
              <a:gd name="T9" fmla="*/ 0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32"/>
              <a:gd name="T17" fmla="*/ 19 w 19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32">
                <a:moveTo>
                  <a:pt x="2" y="0"/>
                </a:moveTo>
                <a:cubicBezTo>
                  <a:pt x="8" y="2"/>
                  <a:pt x="13" y="7"/>
                  <a:pt x="16" y="13"/>
                </a:cubicBezTo>
                <a:cubicBezTo>
                  <a:pt x="18" y="19"/>
                  <a:pt x="19" y="26"/>
                  <a:pt x="16" y="32"/>
                </a:cubicBezTo>
                <a:cubicBezTo>
                  <a:pt x="11" y="30"/>
                  <a:pt x="5" y="25"/>
                  <a:pt x="3" y="19"/>
                </a:cubicBezTo>
                <a:cubicBezTo>
                  <a:pt x="0" y="13"/>
                  <a:pt x="0" y="6"/>
                  <a:pt x="2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20" name="Freeform 272"/>
          <p:cNvSpPr>
            <a:spLocks noChangeArrowheads="1"/>
          </p:cNvSpPr>
          <p:nvPr/>
        </p:nvSpPr>
        <p:spPr bwMode="auto">
          <a:xfrm>
            <a:off x="9550400" y="6448425"/>
            <a:ext cx="104775" cy="173038"/>
          </a:xfrm>
          <a:custGeom>
            <a:avLst/>
            <a:gdLst>
              <a:gd name="T0" fmla="*/ 2147483647 w 19"/>
              <a:gd name="T1" fmla="*/ 0 h 32"/>
              <a:gd name="T2" fmla="*/ 2147483647 w 19"/>
              <a:gd name="T3" fmla="*/ 2147483647 h 32"/>
              <a:gd name="T4" fmla="*/ 2147483647 w 19"/>
              <a:gd name="T5" fmla="*/ 2147483647 h 32"/>
              <a:gd name="T6" fmla="*/ 2147483647 w 19"/>
              <a:gd name="T7" fmla="*/ 2147483647 h 32"/>
              <a:gd name="T8" fmla="*/ 2147483647 w 19"/>
              <a:gd name="T9" fmla="*/ 0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32"/>
              <a:gd name="T17" fmla="*/ 19 w 19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32">
                <a:moveTo>
                  <a:pt x="17" y="0"/>
                </a:moveTo>
                <a:cubicBezTo>
                  <a:pt x="11" y="2"/>
                  <a:pt x="6" y="7"/>
                  <a:pt x="3" y="13"/>
                </a:cubicBezTo>
                <a:cubicBezTo>
                  <a:pt x="0" y="19"/>
                  <a:pt x="0" y="26"/>
                  <a:pt x="2" y="32"/>
                </a:cubicBezTo>
                <a:cubicBezTo>
                  <a:pt x="8" y="30"/>
                  <a:pt x="14" y="25"/>
                  <a:pt x="16" y="19"/>
                </a:cubicBezTo>
                <a:cubicBezTo>
                  <a:pt x="19" y="13"/>
                  <a:pt x="19" y="6"/>
                  <a:pt x="17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21" name="Freeform 273"/>
          <p:cNvSpPr>
            <a:spLocks noChangeArrowheads="1"/>
          </p:cNvSpPr>
          <p:nvPr/>
        </p:nvSpPr>
        <p:spPr bwMode="auto">
          <a:xfrm>
            <a:off x="9572625" y="6607175"/>
            <a:ext cx="190500" cy="141288"/>
          </a:xfrm>
          <a:custGeom>
            <a:avLst/>
            <a:gdLst>
              <a:gd name="T0" fmla="*/ 2147483647 w 35"/>
              <a:gd name="T1" fmla="*/ 2147483647 h 26"/>
              <a:gd name="T2" fmla="*/ 2147483647 w 35"/>
              <a:gd name="T3" fmla="*/ 2147483647 h 26"/>
              <a:gd name="T4" fmla="*/ 0 w 35"/>
              <a:gd name="T5" fmla="*/ 2147483647 h 26"/>
              <a:gd name="T6" fmla="*/ 2147483647 w 35"/>
              <a:gd name="T7" fmla="*/ 2147483647 h 26"/>
              <a:gd name="T8" fmla="*/ 2147483647 w 35"/>
              <a:gd name="T9" fmla="*/ 214748364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26"/>
              <a:gd name="T17" fmla="*/ 35 w 35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26">
                <a:moveTo>
                  <a:pt x="35" y="1"/>
                </a:moveTo>
                <a:cubicBezTo>
                  <a:pt x="34" y="8"/>
                  <a:pt x="29" y="15"/>
                  <a:pt x="22" y="20"/>
                </a:cubicBezTo>
                <a:cubicBezTo>
                  <a:pt x="16" y="25"/>
                  <a:pt x="7" y="26"/>
                  <a:pt x="0" y="25"/>
                </a:cubicBezTo>
                <a:cubicBezTo>
                  <a:pt x="1" y="18"/>
                  <a:pt x="6" y="11"/>
                  <a:pt x="13" y="6"/>
                </a:cubicBezTo>
                <a:cubicBezTo>
                  <a:pt x="19" y="1"/>
                  <a:pt x="27" y="0"/>
                  <a:pt x="35" y="1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22" name="Oval 274"/>
          <p:cNvSpPr>
            <a:spLocks noChangeArrowheads="1"/>
          </p:cNvSpPr>
          <p:nvPr/>
        </p:nvSpPr>
        <p:spPr bwMode="auto">
          <a:xfrm>
            <a:off x="9505950" y="6338888"/>
            <a:ext cx="115888" cy="114300"/>
          </a:xfrm>
          <a:prstGeom prst="ellipse">
            <a:avLst/>
          </a:prstGeom>
          <a:solidFill>
            <a:srgbClr val="F1502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3823" name="Freeform 275"/>
          <p:cNvSpPr>
            <a:spLocks noChangeArrowheads="1"/>
          </p:cNvSpPr>
          <p:nvPr/>
        </p:nvSpPr>
        <p:spPr bwMode="auto">
          <a:xfrm>
            <a:off x="9805988" y="6607175"/>
            <a:ext cx="192087" cy="141288"/>
          </a:xfrm>
          <a:custGeom>
            <a:avLst/>
            <a:gdLst>
              <a:gd name="T0" fmla="*/ 0 w 35"/>
              <a:gd name="T1" fmla="*/ 2147483647 h 26"/>
              <a:gd name="T2" fmla="*/ 2147483647 w 35"/>
              <a:gd name="T3" fmla="*/ 2147483647 h 26"/>
              <a:gd name="T4" fmla="*/ 2147483647 w 35"/>
              <a:gd name="T5" fmla="*/ 2147483647 h 26"/>
              <a:gd name="T6" fmla="*/ 2147483647 w 35"/>
              <a:gd name="T7" fmla="*/ 2147483647 h 26"/>
              <a:gd name="T8" fmla="*/ 0 w 35"/>
              <a:gd name="T9" fmla="*/ 214748364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26"/>
              <a:gd name="T17" fmla="*/ 35 w 35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26">
                <a:moveTo>
                  <a:pt x="0" y="1"/>
                </a:moveTo>
                <a:cubicBezTo>
                  <a:pt x="2" y="8"/>
                  <a:pt x="6" y="15"/>
                  <a:pt x="13" y="20"/>
                </a:cubicBezTo>
                <a:cubicBezTo>
                  <a:pt x="19" y="25"/>
                  <a:pt x="28" y="26"/>
                  <a:pt x="35" y="25"/>
                </a:cubicBezTo>
                <a:cubicBezTo>
                  <a:pt x="34" y="18"/>
                  <a:pt x="29" y="11"/>
                  <a:pt x="23" y="6"/>
                </a:cubicBezTo>
                <a:cubicBezTo>
                  <a:pt x="16" y="1"/>
                  <a:pt x="8" y="0"/>
                  <a:pt x="0" y="1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24" name="Rectangle 276"/>
          <p:cNvSpPr>
            <a:spLocks noChangeArrowheads="1"/>
          </p:cNvSpPr>
          <p:nvPr/>
        </p:nvSpPr>
        <p:spPr bwMode="auto">
          <a:xfrm>
            <a:off x="9998075" y="6557963"/>
            <a:ext cx="17463" cy="317500"/>
          </a:xfrm>
          <a:prstGeom prst="rect">
            <a:avLst/>
          </a:prstGeom>
          <a:solidFill>
            <a:srgbClr val="8BB408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3825" name="Freeform 277"/>
          <p:cNvSpPr>
            <a:spLocks noChangeArrowheads="1"/>
          </p:cNvSpPr>
          <p:nvPr/>
        </p:nvSpPr>
        <p:spPr bwMode="auto">
          <a:xfrm>
            <a:off x="9910763" y="6448425"/>
            <a:ext cx="104775" cy="173038"/>
          </a:xfrm>
          <a:custGeom>
            <a:avLst/>
            <a:gdLst>
              <a:gd name="T0" fmla="*/ 2147483647 w 19"/>
              <a:gd name="T1" fmla="*/ 0 h 32"/>
              <a:gd name="T2" fmla="*/ 2147483647 w 19"/>
              <a:gd name="T3" fmla="*/ 2147483647 h 32"/>
              <a:gd name="T4" fmla="*/ 2147483647 w 19"/>
              <a:gd name="T5" fmla="*/ 2147483647 h 32"/>
              <a:gd name="T6" fmla="*/ 2147483647 w 19"/>
              <a:gd name="T7" fmla="*/ 2147483647 h 32"/>
              <a:gd name="T8" fmla="*/ 2147483647 w 19"/>
              <a:gd name="T9" fmla="*/ 0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32"/>
              <a:gd name="T17" fmla="*/ 19 w 19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32">
                <a:moveTo>
                  <a:pt x="2" y="0"/>
                </a:moveTo>
                <a:cubicBezTo>
                  <a:pt x="8" y="2"/>
                  <a:pt x="14" y="7"/>
                  <a:pt x="16" y="13"/>
                </a:cubicBezTo>
                <a:cubicBezTo>
                  <a:pt x="19" y="19"/>
                  <a:pt x="19" y="26"/>
                  <a:pt x="17" y="32"/>
                </a:cubicBezTo>
                <a:cubicBezTo>
                  <a:pt x="11" y="30"/>
                  <a:pt x="6" y="25"/>
                  <a:pt x="3" y="19"/>
                </a:cubicBezTo>
                <a:cubicBezTo>
                  <a:pt x="0" y="13"/>
                  <a:pt x="0" y="6"/>
                  <a:pt x="2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26" name="Freeform 278"/>
          <p:cNvSpPr>
            <a:spLocks noChangeArrowheads="1"/>
          </p:cNvSpPr>
          <p:nvPr/>
        </p:nvSpPr>
        <p:spPr bwMode="auto">
          <a:xfrm>
            <a:off x="9991725" y="6448425"/>
            <a:ext cx="104775" cy="173038"/>
          </a:xfrm>
          <a:custGeom>
            <a:avLst/>
            <a:gdLst>
              <a:gd name="T0" fmla="*/ 2147483647 w 19"/>
              <a:gd name="T1" fmla="*/ 0 h 32"/>
              <a:gd name="T2" fmla="*/ 2147483647 w 19"/>
              <a:gd name="T3" fmla="*/ 2147483647 h 32"/>
              <a:gd name="T4" fmla="*/ 2147483647 w 19"/>
              <a:gd name="T5" fmla="*/ 2147483647 h 32"/>
              <a:gd name="T6" fmla="*/ 2147483647 w 19"/>
              <a:gd name="T7" fmla="*/ 2147483647 h 32"/>
              <a:gd name="T8" fmla="*/ 2147483647 w 19"/>
              <a:gd name="T9" fmla="*/ 0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32"/>
              <a:gd name="T17" fmla="*/ 19 w 19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32">
                <a:moveTo>
                  <a:pt x="17" y="0"/>
                </a:moveTo>
                <a:cubicBezTo>
                  <a:pt x="11" y="2"/>
                  <a:pt x="6" y="7"/>
                  <a:pt x="3" y="13"/>
                </a:cubicBezTo>
                <a:cubicBezTo>
                  <a:pt x="0" y="19"/>
                  <a:pt x="0" y="26"/>
                  <a:pt x="2" y="32"/>
                </a:cubicBezTo>
                <a:cubicBezTo>
                  <a:pt x="8" y="30"/>
                  <a:pt x="13" y="25"/>
                  <a:pt x="16" y="19"/>
                </a:cubicBezTo>
                <a:cubicBezTo>
                  <a:pt x="19" y="13"/>
                  <a:pt x="19" y="6"/>
                  <a:pt x="17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27" name="Freeform 279"/>
          <p:cNvSpPr>
            <a:spLocks noChangeArrowheads="1"/>
          </p:cNvSpPr>
          <p:nvPr/>
        </p:nvSpPr>
        <p:spPr bwMode="auto">
          <a:xfrm>
            <a:off x="10015538" y="6607175"/>
            <a:ext cx="190500" cy="141288"/>
          </a:xfrm>
          <a:custGeom>
            <a:avLst/>
            <a:gdLst>
              <a:gd name="T0" fmla="*/ 2147483647 w 35"/>
              <a:gd name="T1" fmla="*/ 2147483647 h 26"/>
              <a:gd name="T2" fmla="*/ 2147483647 w 35"/>
              <a:gd name="T3" fmla="*/ 2147483647 h 26"/>
              <a:gd name="T4" fmla="*/ 0 w 35"/>
              <a:gd name="T5" fmla="*/ 2147483647 h 26"/>
              <a:gd name="T6" fmla="*/ 2147483647 w 35"/>
              <a:gd name="T7" fmla="*/ 2147483647 h 26"/>
              <a:gd name="T8" fmla="*/ 2147483647 w 35"/>
              <a:gd name="T9" fmla="*/ 214748364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26"/>
              <a:gd name="T17" fmla="*/ 35 w 35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26">
                <a:moveTo>
                  <a:pt x="35" y="1"/>
                </a:moveTo>
                <a:cubicBezTo>
                  <a:pt x="33" y="8"/>
                  <a:pt x="29" y="15"/>
                  <a:pt x="22" y="20"/>
                </a:cubicBezTo>
                <a:cubicBezTo>
                  <a:pt x="15" y="25"/>
                  <a:pt x="7" y="26"/>
                  <a:pt x="0" y="25"/>
                </a:cubicBezTo>
                <a:cubicBezTo>
                  <a:pt x="1" y="18"/>
                  <a:pt x="5" y="11"/>
                  <a:pt x="12" y="6"/>
                </a:cubicBezTo>
                <a:cubicBezTo>
                  <a:pt x="19" y="1"/>
                  <a:pt x="27" y="0"/>
                  <a:pt x="35" y="1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28" name="Oval 280"/>
          <p:cNvSpPr>
            <a:spLocks noChangeArrowheads="1"/>
          </p:cNvSpPr>
          <p:nvPr/>
        </p:nvSpPr>
        <p:spPr bwMode="auto">
          <a:xfrm>
            <a:off x="9950450" y="6338888"/>
            <a:ext cx="114300" cy="114300"/>
          </a:xfrm>
          <a:prstGeom prst="ellipse">
            <a:avLst/>
          </a:prstGeom>
          <a:solidFill>
            <a:srgbClr val="F1502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3829" name="Freeform 281"/>
          <p:cNvSpPr>
            <a:spLocks noChangeArrowheads="1"/>
          </p:cNvSpPr>
          <p:nvPr/>
        </p:nvSpPr>
        <p:spPr bwMode="auto">
          <a:xfrm>
            <a:off x="10261600" y="6607175"/>
            <a:ext cx="190500" cy="141288"/>
          </a:xfrm>
          <a:custGeom>
            <a:avLst/>
            <a:gdLst>
              <a:gd name="T0" fmla="*/ 0 w 35"/>
              <a:gd name="T1" fmla="*/ 2147483647 h 26"/>
              <a:gd name="T2" fmla="*/ 2147483647 w 35"/>
              <a:gd name="T3" fmla="*/ 2147483647 h 26"/>
              <a:gd name="T4" fmla="*/ 2147483647 w 35"/>
              <a:gd name="T5" fmla="*/ 2147483647 h 26"/>
              <a:gd name="T6" fmla="*/ 2147483647 w 35"/>
              <a:gd name="T7" fmla="*/ 2147483647 h 26"/>
              <a:gd name="T8" fmla="*/ 0 w 35"/>
              <a:gd name="T9" fmla="*/ 214748364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26"/>
              <a:gd name="T17" fmla="*/ 35 w 35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26">
                <a:moveTo>
                  <a:pt x="0" y="1"/>
                </a:moveTo>
                <a:cubicBezTo>
                  <a:pt x="1" y="8"/>
                  <a:pt x="6" y="15"/>
                  <a:pt x="12" y="20"/>
                </a:cubicBezTo>
                <a:cubicBezTo>
                  <a:pt x="19" y="25"/>
                  <a:pt x="27" y="26"/>
                  <a:pt x="35" y="25"/>
                </a:cubicBezTo>
                <a:cubicBezTo>
                  <a:pt x="33" y="18"/>
                  <a:pt x="29" y="11"/>
                  <a:pt x="22" y="6"/>
                </a:cubicBezTo>
                <a:cubicBezTo>
                  <a:pt x="15" y="1"/>
                  <a:pt x="7" y="0"/>
                  <a:pt x="0" y="1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30" name="Rectangle 282"/>
          <p:cNvSpPr>
            <a:spLocks noChangeArrowheads="1"/>
          </p:cNvSpPr>
          <p:nvPr/>
        </p:nvSpPr>
        <p:spPr bwMode="auto">
          <a:xfrm>
            <a:off x="10452100" y="6557963"/>
            <a:ext cx="12700" cy="317500"/>
          </a:xfrm>
          <a:prstGeom prst="rect">
            <a:avLst/>
          </a:prstGeom>
          <a:solidFill>
            <a:srgbClr val="8BB408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3831" name="Freeform 283"/>
          <p:cNvSpPr>
            <a:spLocks noChangeArrowheads="1"/>
          </p:cNvSpPr>
          <p:nvPr/>
        </p:nvSpPr>
        <p:spPr bwMode="auto">
          <a:xfrm>
            <a:off x="10364788" y="6448425"/>
            <a:ext cx="104775" cy="173038"/>
          </a:xfrm>
          <a:custGeom>
            <a:avLst/>
            <a:gdLst>
              <a:gd name="T0" fmla="*/ 2147483647 w 19"/>
              <a:gd name="T1" fmla="*/ 0 h 32"/>
              <a:gd name="T2" fmla="*/ 2147483647 w 19"/>
              <a:gd name="T3" fmla="*/ 2147483647 h 32"/>
              <a:gd name="T4" fmla="*/ 2147483647 w 19"/>
              <a:gd name="T5" fmla="*/ 2147483647 h 32"/>
              <a:gd name="T6" fmla="*/ 2147483647 w 19"/>
              <a:gd name="T7" fmla="*/ 2147483647 h 32"/>
              <a:gd name="T8" fmla="*/ 2147483647 w 19"/>
              <a:gd name="T9" fmla="*/ 0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32"/>
              <a:gd name="T17" fmla="*/ 19 w 19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32">
                <a:moveTo>
                  <a:pt x="2" y="0"/>
                </a:moveTo>
                <a:cubicBezTo>
                  <a:pt x="8" y="2"/>
                  <a:pt x="13" y="7"/>
                  <a:pt x="16" y="13"/>
                </a:cubicBezTo>
                <a:cubicBezTo>
                  <a:pt x="19" y="19"/>
                  <a:pt x="19" y="26"/>
                  <a:pt x="17" y="32"/>
                </a:cubicBezTo>
                <a:cubicBezTo>
                  <a:pt x="11" y="30"/>
                  <a:pt x="6" y="25"/>
                  <a:pt x="3" y="19"/>
                </a:cubicBezTo>
                <a:cubicBezTo>
                  <a:pt x="0" y="13"/>
                  <a:pt x="0" y="6"/>
                  <a:pt x="2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32" name="Freeform 284"/>
          <p:cNvSpPr>
            <a:spLocks noChangeArrowheads="1"/>
          </p:cNvSpPr>
          <p:nvPr/>
        </p:nvSpPr>
        <p:spPr bwMode="auto">
          <a:xfrm>
            <a:off x="10447338" y="6448425"/>
            <a:ext cx="104775" cy="173038"/>
          </a:xfrm>
          <a:custGeom>
            <a:avLst/>
            <a:gdLst>
              <a:gd name="T0" fmla="*/ 2147483647 w 19"/>
              <a:gd name="T1" fmla="*/ 0 h 32"/>
              <a:gd name="T2" fmla="*/ 2147483647 w 19"/>
              <a:gd name="T3" fmla="*/ 2147483647 h 32"/>
              <a:gd name="T4" fmla="*/ 2147483647 w 19"/>
              <a:gd name="T5" fmla="*/ 2147483647 h 32"/>
              <a:gd name="T6" fmla="*/ 2147483647 w 19"/>
              <a:gd name="T7" fmla="*/ 2147483647 h 32"/>
              <a:gd name="T8" fmla="*/ 2147483647 w 19"/>
              <a:gd name="T9" fmla="*/ 0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32"/>
              <a:gd name="T17" fmla="*/ 19 w 19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32">
                <a:moveTo>
                  <a:pt x="17" y="0"/>
                </a:moveTo>
                <a:cubicBezTo>
                  <a:pt x="11" y="2"/>
                  <a:pt x="6" y="7"/>
                  <a:pt x="3" y="13"/>
                </a:cubicBezTo>
                <a:cubicBezTo>
                  <a:pt x="0" y="19"/>
                  <a:pt x="0" y="26"/>
                  <a:pt x="2" y="32"/>
                </a:cubicBezTo>
                <a:cubicBezTo>
                  <a:pt x="8" y="30"/>
                  <a:pt x="13" y="25"/>
                  <a:pt x="16" y="19"/>
                </a:cubicBezTo>
                <a:cubicBezTo>
                  <a:pt x="19" y="13"/>
                  <a:pt x="19" y="6"/>
                  <a:pt x="17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33" name="Freeform 285"/>
          <p:cNvSpPr>
            <a:spLocks noChangeArrowheads="1"/>
          </p:cNvSpPr>
          <p:nvPr/>
        </p:nvSpPr>
        <p:spPr bwMode="auto">
          <a:xfrm>
            <a:off x="10464800" y="6607175"/>
            <a:ext cx="196850" cy="141288"/>
          </a:xfrm>
          <a:custGeom>
            <a:avLst/>
            <a:gdLst>
              <a:gd name="T0" fmla="*/ 2147483647 w 36"/>
              <a:gd name="T1" fmla="*/ 2147483647 h 26"/>
              <a:gd name="T2" fmla="*/ 2147483647 w 36"/>
              <a:gd name="T3" fmla="*/ 2147483647 h 26"/>
              <a:gd name="T4" fmla="*/ 0 w 36"/>
              <a:gd name="T5" fmla="*/ 2147483647 h 26"/>
              <a:gd name="T6" fmla="*/ 2147483647 w 36"/>
              <a:gd name="T7" fmla="*/ 2147483647 h 26"/>
              <a:gd name="T8" fmla="*/ 2147483647 w 36"/>
              <a:gd name="T9" fmla="*/ 214748364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26"/>
              <a:gd name="T17" fmla="*/ 36 w 36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26">
                <a:moveTo>
                  <a:pt x="36" y="1"/>
                </a:moveTo>
                <a:cubicBezTo>
                  <a:pt x="34" y="8"/>
                  <a:pt x="30" y="15"/>
                  <a:pt x="23" y="20"/>
                </a:cubicBezTo>
                <a:cubicBezTo>
                  <a:pt x="16" y="25"/>
                  <a:pt x="8" y="26"/>
                  <a:pt x="0" y="25"/>
                </a:cubicBezTo>
                <a:cubicBezTo>
                  <a:pt x="2" y="18"/>
                  <a:pt x="6" y="11"/>
                  <a:pt x="13" y="6"/>
                </a:cubicBezTo>
                <a:cubicBezTo>
                  <a:pt x="20" y="1"/>
                  <a:pt x="28" y="0"/>
                  <a:pt x="36" y="1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34" name="Oval 286"/>
          <p:cNvSpPr>
            <a:spLocks noChangeArrowheads="1"/>
          </p:cNvSpPr>
          <p:nvPr/>
        </p:nvSpPr>
        <p:spPr bwMode="auto">
          <a:xfrm>
            <a:off x="10402888" y="6338888"/>
            <a:ext cx="109537" cy="114300"/>
          </a:xfrm>
          <a:prstGeom prst="ellipse">
            <a:avLst/>
          </a:prstGeom>
          <a:solidFill>
            <a:srgbClr val="F1502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等线"/>
              <a:ea typeface="等线"/>
              <a:cs typeface="等线"/>
            </a:endParaRPr>
          </a:p>
        </p:txBody>
      </p:sp>
      <p:sp>
        <p:nvSpPr>
          <p:cNvPr id="33835" name="Freeform 287"/>
          <p:cNvSpPr>
            <a:spLocks noChangeArrowheads="1"/>
          </p:cNvSpPr>
          <p:nvPr/>
        </p:nvSpPr>
        <p:spPr bwMode="auto">
          <a:xfrm>
            <a:off x="7823200" y="6507163"/>
            <a:ext cx="96838" cy="263525"/>
          </a:xfrm>
          <a:custGeom>
            <a:avLst/>
            <a:gdLst>
              <a:gd name="T0" fmla="*/ 2147483647 w 18"/>
              <a:gd name="T1" fmla="*/ 0 h 48"/>
              <a:gd name="T2" fmla="*/ 2147483647 w 18"/>
              <a:gd name="T3" fmla="*/ 2147483647 h 48"/>
              <a:gd name="T4" fmla="*/ 2147483647 w 18"/>
              <a:gd name="T5" fmla="*/ 2147483647 h 48"/>
              <a:gd name="T6" fmla="*/ 0 w 18"/>
              <a:gd name="T7" fmla="*/ 2147483647 h 48"/>
              <a:gd name="T8" fmla="*/ 2147483647 w 18"/>
              <a:gd name="T9" fmla="*/ 0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"/>
              <a:gd name="T16" fmla="*/ 0 h 48"/>
              <a:gd name="T17" fmla="*/ 18 w 18"/>
              <a:gd name="T18" fmla="*/ 48 h 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" h="48">
                <a:moveTo>
                  <a:pt x="9" y="0"/>
                </a:moveTo>
                <a:cubicBezTo>
                  <a:pt x="14" y="6"/>
                  <a:pt x="18" y="15"/>
                  <a:pt x="18" y="24"/>
                </a:cubicBezTo>
                <a:cubicBezTo>
                  <a:pt x="18" y="33"/>
                  <a:pt x="14" y="42"/>
                  <a:pt x="9" y="48"/>
                </a:cubicBezTo>
                <a:cubicBezTo>
                  <a:pt x="4" y="42"/>
                  <a:pt x="0" y="33"/>
                  <a:pt x="0" y="24"/>
                </a:cubicBezTo>
                <a:cubicBezTo>
                  <a:pt x="0" y="15"/>
                  <a:pt x="4" y="6"/>
                  <a:pt x="9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36" name="Freeform 288"/>
          <p:cNvSpPr>
            <a:spLocks noChangeArrowheads="1"/>
          </p:cNvSpPr>
          <p:nvPr/>
        </p:nvSpPr>
        <p:spPr bwMode="auto">
          <a:xfrm>
            <a:off x="7691438" y="6583363"/>
            <a:ext cx="179387" cy="187325"/>
          </a:xfrm>
          <a:custGeom>
            <a:avLst/>
            <a:gdLst>
              <a:gd name="T0" fmla="*/ 0 w 33"/>
              <a:gd name="T1" fmla="*/ 0 h 34"/>
              <a:gd name="T2" fmla="*/ 2147483647 w 33"/>
              <a:gd name="T3" fmla="*/ 2147483647 h 34"/>
              <a:gd name="T4" fmla="*/ 2147483647 w 33"/>
              <a:gd name="T5" fmla="*/ 2147483647 h 34"/>
              <a:gd name="T6" fmla="*/ 2147483647 w 33"/>
              <a:gd name="T7" fmla="*/ 2147483647 h 34"/>
              <a:gd name="T8" fmla="*/ 0 w 33"/>
              <a:gd name="T9" fmla="*/ 0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4"/>
              <a:gd name="T17" fmla="*/ 33 w 3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4">
                <a:moveTo>
                  <a:pt x="0" y="0"/>
                </a:moveTo>
                <a:cubicBezTo>
                  <a:pt x="8" y="1"/>
                  <a:pt x="16" y="4"/>
                  <a:pt x="23" y="11"/>
                </a:cubicBezTo>
                <a:cubicBezTo>
                  <a:pt x="29" y="17"/>
                  <a:pt x="33" y="26"/>
                  <a:pt x="33" y="34"/>
                </a:cubicBezTo>
                <a:cubicBezTo>
                  <a:pt x="25" y="33"/>
                  <a:pt x="17" y="30"/>
                  <a:pt x="10" y="23"/>
                </a:cubicBezTo>
                <a:cubicBezTo>
                  <a:pt x="4" y="16"/>
                  <a:pt x="0" y="8"/>
                  <a:pt x="0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37" name="Freeform 289"/>
          <p:cNvSpPr>
            <a:spLocks noChangeArrowheads="1"/>
          </p:cNvSpPr>
          <p:nvPr/>
        </p:nvSpPr>
        <p:spPr bwMode="auto">
          <a:xfrm>
            <a:off x="7870825" y="6583363"/>
            <a:ext cx="180975" cy="187325"/>
          </a:xfrm>
          <a:custGeom>
            <a:avLst/>
            <a:gdLst>
              <a:gd name="T0" fmla="*/ 2147483647 w 33"/>
              <a:gd name="T1" fmla="*/ 0 h 34"/>
              <a:gd name="T2" fmla="*/ 2147483647 w 33"/>
              <a:gd name="T3" fmla="*/ 2147483647 h 34"/>
              <a:gd name="T4" fmla="*/ 0 w 33"/>
              <a:gd name="T5" fmla="*/ 2147483647 h 34"/>
              <a:gd name="T6" fmla="*/ 2147483647 w 33"/>
              <a:gd name="T7" fmla="*/ 2147483647 h 34"/>
              <a:gd name="T8" fmla="*/ 2147483647 w 33"/>
              <a:gd name="T9" fmla="*/ 0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4"/>
              <a:gd name="T17" fmla="*/ 33 w 3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4">
                <a:moveTo>
                  <a:pt x="33" y="0"/>
                </a:moveTo>
                <a:cubicBezTo>
                  <a:pt x="25" y="1"/>
                  <a:pt x="17" y="4"/>
                  <a:pt x="10" y="11"/>
                </a:cubicBezTo>
                <a:cubicBezTo>
                  <a:pt x="4" y="17"/>
                  <a:pt x="0" y="26"/>
                  <a:pt x="0" y="34"/>
                </a:cubicBezTo>
                <a:cubicBezTo>
                  <a:pt x="8" y="33"/>
                  <a:pt x="16" y="30"/>
                  <a:pt x="23" y="23"/>
                </a:cubicBezTo>
                <a:cubicBezTo>
                  <a:pt x="29" y="16"/>
                  <a:pt x="33" y="8"/>
                  <a:pt x="33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38" name="Freeform 290"/>
          <p:cNvSpPr>
            <a:spLocks noChangeArrowheads="1"/>
          </p:cNvSpPr>
          <p:nvPr/>
        </p:nvSpPr>
        <p:spPr bwMode="auto">
          <a:xfrm>
            <a:off x="8288338" y="6507163"/>
            <a:ext cx="96837" cy="263525"/>
          </a:xfrm>
          <a:custGeom>
            <a:avLst/>
            <a:gdLst>
              <a:gd name="T0" fmla="*/ 2147483647 w 18"/>
              <a:gd name="T1" fmla="*/ 0 h 48"/>
              <a:gd name="T2" fmla="*/ 2147483647 w 18"/>
              <a:gd name="T3" fmla="*/ 2147483647 h 48"/>
              <a:gd name="T4" fmla="*/ 2147483647 w 18"/>
              <a:gd name="T5" fmla="*/ 2147483647 h 48"/>
              <a:gd name="T6" fmla="*/ 0 w 18"/>
              <a:gd name="T7" fmla="*/ 2147483647 h 48"/>
              <a:gd name="T8" fmla="*/ 2147483647 w 18"/>
              <a:gd name="T9" fmla="*/ 0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"/>
              <a:gd name="T16" fmla="*/ 0 h 48"/>
              <a:gd name="T17" fmla="*/ 18 w 18"/>
              <a:gd name="T18" fmla="*/ 48 h 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" h="48">
                <a:moveTo>
                  <a:pt x="9" y="0"/>
                </a:moveTo>
                <a:cubicBezTo>
                  <a:pt x="14" y="6"/>
                  <a:pt x="18" y="15"/>
                  <a:pt x="18" y="24"/>
                </a:cubicBezTo>
                <a:cubicBezTo>
                  <a:pt x="18" y="33"/>
                  <a:pt x="14" y="42"/>
                  <a:pt x="9" y="48"/>
                </a:cubicBezTo>
                <a:cubicBezTo>
                  <a:pt x="3" y="42"/>
                  <a:pt x="0" y="33"/>
                  <a:pt x="0" y="24"/>
                </a:cubicBezTo>
                <a:cubicBezTo>
                  <a:pt x="0" y="15"/>
                  <a:pt x="3" y="6"/>
                  <a:pt x="9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39" name="Freeform 291"/>
          <p:cNvSpPr>
            <a:spLocks noChangeArrowheads="1"/>
          </p:cNvSpPr>
          <p:nvPr/>
        </p:nvSpPr>
        <p:spPr bwMode="auto">
          <a:xfrm>
            <a:off x="8156575" y="6583363"/>
            <a:ext cx="180975" cy="187325"/>
          </a:xfrm>
          <a:custGeom>
            <a:avLst/>
            <a:gdLst>
              <a:gd name="T0" fmla="*/ 0 w 33"/>
              <a:gd name="T1" fmla="*/ 0 h 34"/>
              <a:gd name="T2" fmla="*/ 2147483647 w 33"/>
              <a:gd name="T3" fmla="*/ 2147483647 h 34"/>
              <a:gd name="T4" fmla="*/ 2147483647 w 33"/>
              <a:gd name="T5" fmla="*/ 2147483647 h 34"/>
              <a:gd name="T6" fmla="*/ 2147483647 w 33"/>
              <a:gd name="T7" fmla="*/ 2147483647 h 34"/>
              <a:gd name="T8" fmla="*/ 0 w 33"/>
              <a:gd name="T9" fmla="*/ 0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4"/>
              <a:gd name="T17" fmla="*/ 33 w 3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4">
                <a:moveTo>
                  <a:pt x="0" y="0"/>
                </a:moveTo>
                <a:cubicBezTo>
                  <a:pt x="8" y="1"/>
                  <a:pt x="16" y="4"/>
                  <a:pt x="22" y="11"/>
                </a:cubicBezTo>
                <a:cubicBezTo>
                  <a:pt x="29" y="17"/>
                  <a:pt x="32" y="26"/>
                  <a:pt x="33" y="34"/>
                </a:cubicBezTo>
                <a:cubicBezTo>
                  <a:pt x="25" y="33"/>
                  <a:pt x="16" y="30"/>
                  <a:pt x="10" y="23"/>
                </a:cubicBezTo>
                <a:cubicBezTo>
                  <a:pt x="4" y="16"/>
                  <a:pt x="0" y="8"/>
                  <a:pt x="0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40" name="Freeform 292"/>
          <p:cNvSpPr>
            <a:spLocks noChangeArrowheads="1"/>
          </p:cNvSpPr>
          <p:nvPr/>
        </p:nvSpPr>
        <p:spPr bwMode="auto">
          <a:xfrm>
            <a:off x="8337550" y="6583363"/>
            <a:ext cx="179388" cy="187325"/>
          </a:xfrm>
          <a:custGeom>
            <a:avLst/>
            <a:gdLst>
              <a:gd name="T0" fmla="*/ 2147483647 w 33"/>
              <a:gd name="T1" fmla="*/ 0 h 34"/>
              <a:gd name="T2" fmla="*/ 2147483647 w 33"/>
              <a:gd name="T3" fmla="*/ 2147483647 h 34"/>
              <a:gd name="T4" fmla="*/ 0 w 33"/>
              <a:gd name="T5" fmla="*/ 2147483647 h 34"/>
              <a:gd name="T6" fmla="*/ 2147483647 w 33"/>
              <a:gd name="T7" fmla="*/ 2147483647 h 34"/>
              <a:gd name="T8" fmla="*/ 2147483647 w 33"/>
              <a:gd name="T9" fmla="*/ 0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4"/>
              <a:gd name="T17" fmla="*/ 33 w 3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4">
                <a:moveTo>
                  <a:pt x="33" y="0"/>
                </a:moveTo>
                <a:cubicBezTo>
                  <a:pt x="25" y="1"/>
                  <a:pt x="17" y="4"/>
                  <a:pt x="10" y="11"/>
                </a:cubicBezTo>
                <a:cubicBezTo>
                  <a:pt x="4" y="17"/>
                  <a:pt x="0" y="26"/>
                  <a:pt x="0" y="34"/>
                </a:cubicBezTo>
                <a:cubicBezTo>
                  <a:pt x="8" y="33"/>
                  <a:pt x="16" y="30"/>
                  <a:pt x="23" y="23"/>
                </a:cubicBezTo>
                <a:cubicBezTo>
                  <a:pt x="29" y="16"/>
                  <a:pt x="33" y="8"/>
                  <a:pt x="33" y="0"/>
                </a:cubicBezTo>
                <a:close/>
              </a:path>
            </a:pathLst>
          </a:custGeom>
          <a:solidFill>
            <a:srgbClr val="8BB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41" name="Freeform 293"/>
          <p:cNvSpPr>
            <a:spLocks noChangeArrowheads="1"/>
          </p:cNvSpPr>
          <p:nvPr/>
        </p:nvSpPr>
        <p:spPr bwMode="auto">
          <a:xfrm>
            <a:off x="1158875" y="6226175"/>
            <a:ext cx="100013" cy="261938"/>
          </a:xfrm>
          <a:custGeom>
            <a:avLst/>
            <a:gdLst>
              <a:gd name="T0" fmla="*/ 2147483647 w 18"/>
              <a:gd name="T1" fmla="*/ 0 h 48"/>
              <a:gd name="T2" fmla="*/ 2147483647 w 18"/>
              <a:gd name="T3" fmla="*/ 2147483647 h 48"/>
              <a:gd name="T4" fmla="*/ 2147483647 w 18"/>
              <a:gd name="T5" fmla="*/ 2147483647 h 48"/>
              <a:gd name="T6" fmla="*/ 0 w 18"/>
              <a:gd name="T7" fmla="*/ 2147483647 h 48"/>
              <a:gd name="T8" fmla="*/ 2147483647 w 18"/>
              <a:gd name="T9" fmla="*/ 0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"/>
              <a:gd name="T16" fmla="*/ 0 h 48"/>
              <a:gd name="T17" fmla="*/ 18 w 18"/>
              <a:gd name="T18" fmla="*/ 48 h 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" h="48">
                <a:moveTo>
                  <a:pt x="9" y="0"/>
                </a:moveTo>
                <a:cubicBezTo>
                  <a:pt x="15" y="7"/>
                  <a:pt x="18" y="15"/>
                  <a:pt x="18" y="24"/>
                </a:cubicBezTo>
                <a:cubicBezTo>
                  <a:pt x="18" y="33"/>
                  <a:pt x="15" y="42"/>
                  <a:pt x="9" y="48"/>
                </a:cubicBezTo>
                <a:cubicBezTo>
                  <a:pt x="4" y="42"/>
                  <a:pt x="0" y="33"/>
                  <a:pt x="0" y="24"/>
                </a:cubicBezTo>
                <a:cubicBezTo>
                  <a:pt x="0" y="15"/>
                  <a:pt x="4" y="7"/>
                  <a:pt x="9" y="0"/>
                </a:cubicBezTo>
                <a:close/>
              </a:path>
            </a:pathLst>
          </a:custGeom>
          <a:solidFill>
            <a:srgbClr val="5B8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42" name="Freeform 294"/>
          <p:cNvSpPr>
            <a:spLocks noChangeArrowheads="1"/>
          </p:cNvSpPr>
          <p:nvPr/>
        </p:nvSpPr>
        <p:spPr bwMode="auto">
          <a:xfrm>
            <a:off x="1019175" y="6354763"/>
            <a:ext cx="179388" cy="184150"/>
          </a:xfrm>
          <a:custGeom>
            <a:avLst/>
            <a:gdLst>
              <a:gd name="T0" fmla="*/ 0 w 33"/>
              <a:gd name="T1" fmla="*/ 0 h 34"/>
              <a:gd name="T2" fmla="*/ 2147483647 w 33"/>
              <a:gd name="T3" fmla="*/ 2147483647 h 34"/>
              <a:gd name="T4" fmla="*/ 2147483647 w 33"/>
              <a:gd name="T5" fmla="*/ 2147483647 h 34"/>
              <a:gd name="T6" fmla="*/ 2147483647 w 33"/>
              <a:gd name="T7" fmla="*/ 2147483647 h 34"/>
              <a:gd name="T8" fmla="*/ 0 w 33"/>
              <a:gd name="T9" fmla="*/ 0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4"/>
              <a:gd name="T17" fmla="*/ 33 w 3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4">
                <a:moveTo>
                  <a:pt x="0" y="0"/>
                </a:moveTo>
                <a:cubicBezTo>
                  <a:pt x="8" y="1"/>
                  <a:pt x="16" y="4"/>
                  <a:pt x="23" y="11"/>
                </a:cubicBezTo>
                <a:cubicBezTo>
                  <a:pt x="29" y="17"/>
                  <a:pt x="33" y="26"/>
                  <a:pt x="33" y="34"/>
                </a:cubicBezTo>
                <a:cubicBezTo>
                  <a:pt x="25" y="33"/>
                  <a:pt x="17" y="30"/>
                  <a:pt x="10" y="23"/>
                </a:cubicBezTo>
                <a:cubicBezTo>
                  <a:pt x="4" y="17"/>
                  <a:pt x="0" y="8"/>
                  <a:pt x="0" y="0"/>
                </a:cubicBezTo>
                <a:close/>
              </a:path>
            </a:pathLst>
          </a:custGeom>
          <a:solidFill>
            <a:srgbClr val="5B8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43" name="Freeform 295"/>
          <p:cNvSpPr>
            <a:spLocks noChangeArrowheads="1"/>
          </p:cNvSpPr>
          <p:nvPr/>
        </p:nvSpPr>
        <p:spPr bwMode="auto">
          <a:xfrm>
            <a:off x="1198563" y="6354763"/>
            <a:ext cx="180975" cy="184150"/>
          </a:xfrm>
          <a:custGeom>
            <a:avLst/>
            <a:gdLst>
              <a:gd name="T0" fmla="*/ 2147483647 w 33"/>
              <a:gd name="T1" fmla="*/ 0 h 34"/>
              <a:gd name="T2" fmla="*/ 2147483647 w 33"/>
              <a:gd name="T3" fmla="*/ 2147483647 h 34"/>
              <a:gd name="T4" fmla="*/ 0 w 33"/>
              <a:gd name="T5" fmla="*/ 2147483647 h 34"/>
              <a:gd name="T6" fmla="*/ 2147483647 w 33"/>
              <a:gd name="T7" fmla="*/ 2147483647 h 34"/>
              <a:gd name="T8" fmla="*/ 2147483647 w 33"/>
              <a:gd name="T9" fmla="*/ 0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4"/>
              <a:gd name="T17" fmla="*/ 33 w 3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4">
                <a:moveTo>
                  <a:pt x="33" y="0"/>
                </a:moveTo>
                <a:cubicBezTo>
                  <a:pt x="25" y="1"/>
                  <a:pt x="17" y="4"/>
                  <a:pt x="10" y="11"/>
                </a:cubicBezTo>
                <a:cubicBezTo>
                  <a:pt x="4" y="17"/>
                  <a:pt x="1" y="26"/>
                  <a:pt x="0" y="34"/>
                </a:cubicBezTo>
                <a:cubicBezTo>
                  <a:pt x="8" y="33"/>
                  <a:pt x="16" y="30"/>
                  <a:pt x="23" y="23"/>
                </a:cubicBezTo>
                <a:cubicBezTo>
                  <a:pt x="29" y="17"/>
                  <a:pt x="33" y="8"/>
                  <a:pt x="33" y="0"/>
                </a:cubicBezTo>
                <a:close/>
              </a:path>
            </a:pathLst>
          </a:custGeom>
          <a:solidFill>
            <a:srgbClr val="5B84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44" name="Freeform 14"/>
          <p:cNvSpPr>
            <a:spLocks noChangeArrowheads="1"/>
          </p:cNvSpPr>
          <p:nvPr/>
        </p:nvSpPr>
        <p:spPr bwMode="auto">
          <a:xfrm>
            <a:off x="11331575" y="5038725"/>
            <a:ext cx="519113" cy="1330325"/>
          </a:xfrm>
          <a:custGeom>
            <a:avLst/>
            <a:gdLst>
              <a:gd name="T0" fmla="*/ 2147483647 w 90"/>
              <a:gd name="T1" fmla="*/ 2147483647 h 230"/>
              <a:gd name="T2" fmla="*/ 0 w 90"/>
              <a:gd name="T3" fmla="*/ 2147483647 h 230"/>
              <a:gd name="T4" fmla="*/ 0 w 90"/>
              <a:gd name="T5" fmla="*/ 2147483647 h 230"/>
              <a:gd name="T6" fmla="*/ 2147483647 w 90"/>
              <a:gd name="T7" fmla="*/ 0 h 230"/>
              <a:gd name="T8" fmla="*/ 2147483647 w 90"/>
              <a:gd name="T9" fmla="*/ 0 h 230"/>
              <a:gd name="T10" fmla="*/ 2147483647 w 90"/>
              <a:gd name="T11" fmla="*/ 2147483647 h 230"/>
              <a:gd name="T12" fmla="*/ 2147483647 w 90"/>
              <a:gd name="T13" fmla="*/ 2147483647 h 2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0"/>
              <a:gd name="T22" fmla="*/ 0 h 230"/>
              <a:gd name="T23" fmla="*/ 90 w 90"/>
              <a:gd name="T24" fmla="*/ 230 h 2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0" h="230">
                <a:moveTo>
                  <a:pt x="90" y="230"/>
                </a:moveTo>
                <a:cubicBezTo>
                  <a:pt x="0" y="230"/>
                  <a:pt x="0" y="230"/>
                  <a:pt x="0" y="230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18"/>
                  <a:pt x="17" y="0"/>
                  <a:pt x="39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73" y="0"/>
                  <a:pt x="90" y="18"/>
                  <a:pt x="90" y="39"/>
                </a:cubicBezTo>
                <a:lnTo>
                  <a:pt x="90" y="230"/>
                </a:lnTo>
                <a:close/>
              </a:path>
            </a:pathLst>
          </a:custGeom>
          <a:solidFill>
            <a:srgbClr val="389624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45" name="Rectangle 23"/>
          <p:cNvSpPr>
            <a:spLocks noChangeArrowheads="1"/>
          </p:cNvSpPr>
          <p:nvPr/>
        </p:nvSpPr>
        <p:spPr bwMode="auto">
          <a:xfrm>
            <a:off x="11642725" y="5734050"/>
            <a:ext cx="85725" cy="635000"/>
          </a:xfrm>
          <a:prstGeom prst="rect">
            <a:avLst/>
          </a:prstGeom>
          <a:solidFill>
            <a:srgbClr val="FFA4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3846" name="Rectangle 24"/>
          <p:cNvSpPr>
            <a:spLocks noChangeArrowheads="1"/>
          </p:cNvSpPr>
          <p:nvPr/>
        </p:nvSpPr>
        <p:spPr bwMode="auto">
          <a:xfrm>
            <a:off x="11620500" y="5867400"/>
            <a:ext cx="131763" cy="68263"/>
          </a:xfrm>
          <a:prstGeom prst="rect">
            <a:avLst/>
          </a:prstGeom>
          <a:solidFill>
            <a:srgbClr val="E085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3847" name="Rectangle 25"/>
          <p:cNvSpPr>
            <a:spLocks noChangeArrowheads="1"/>
          </p:cNvSpPr>
          <p:nvPr/>
        </p:nvSpPr>
        <p:spPr bwMode="auto">
          <a:xfrm>
            <a:off x="11620500" y="6057900"/>
            <a:ext cx="131763" cy="69850"/>
          </a:xfrm>
          <a:prstGeom prst="rect">
            <a:avLst/>
          </a:prstGeom>
          <a:solidFill>
            <a:srgbClr val="E085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3848" name="Rectangle 26"/>
          <p:cNvSpPr>
            <a:spLocks noChangeArrowheads="1"/>
          </p:cNvSpPr>
          <p:nvPr/>
        </p:nvSpPr>
        <p:spPr bwMode="auto">
          <a:xfrm>
            <a:off x="11620500" y="6219825"/>
            <a:ext cx="131763" cy="68263"/>
          </a:xfrm>
          <a:prstGeom prst="rect">
            <a:avLst/>
          </a:prstGeom>
          <a:solidFill>
            <a:srgbClr val="E085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3849" name="Freeform 27"/>
          <p:cNvSpPr>
            <a:spLocks noChangeArrowheads="1"/>
          </p:cNvSpPr>
          <p:nvPr/>
        </p:nvSpPr>
        <p:spPr bwMode="auto">
          <a:xfrm>
            <a:off x="11741150" y="5583238"/>
            <a:ext cx="392113" cy="192087"/>
          </a:xfrm>
          <a:custGeom>
            <a:avLst/>
            <a:gdLst>
              <a:gd name="T0" fmla="*/ 2147483647 w 68"/>
              <a:gd name="T1" fmla="*/ 0 h 33"/>
              <a:gd name="T2" fmla="*/ 2147483647 w 68"/>
              <a:gd name="T3" fmla="*/ 2147483647 h 33"/>
              <a:gd name="T4" fmla="*/ 2147483647 w 68"/>
              <a:gd name="T5" fmla="*/ 2147483647 h 33"/>
              <a:gd name="T6" fmla="*/ 2147483647 w 68"/>
              <a:gd name="T7" fmla="*/ 2147483647 h 33"/>
              <a:gd name="T8" fmla="*/ 2147483647 w 68"/>
              <a:gd name="T9" fmla="*/ 2147483647 h 33"/>
              <a:gd name="T10" fmla="*/ 2147483647 w 68"/>
              <a:gd name="T11" fmla="*/ 2147483647 h 33"/>
              <a:gd name="T12" fmla="*/ 2147483647 w 68"/>
              <a:gd name="T13" fmla="*/ 2147483647 h 33"/>
              <a:gd name="T14" fmla="*/ 2147483647 w 68"/>
              <a:gd name="T15" fmla="*/ 2147483647 h 33"/>
              <a:gd name="T16" fmla="*/ 2147483647 w 68"/>
              <a:gd name="T17" fmla="*/ 2147483647 h 33"/>
              <a:gd name="T18" fmla="*/ 2147483647 w 68"/>
              <a:gd name="T19" fmla="*/ 2147483647 h 33"/>
              <a:gd name="T20" fmla="*/ 2147483647 w 68"/>
              <a:gd name="T21" fmla="*/ 2147483647 h 33"/>
              <a:gd name="T22" fmla="*/ 0 w 68"/>
              <a:gd name="T23" fmla="*/ 2147483647 h 33"/>
              <a:gd name="T24" fmla="*/ 2147483647 w 68"/>
              <a:gd name="T25" fmla="*/ 0 h 3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8"/>
              <a:gd name="T40" fmla="*/ 0 h 33"/>
              <a:gd name="T41" fmla="*/ 68 w 68"/>
              <a:gd name="T42" fmla="*/ 33 h 3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8" h="33">
                <a:moveTo>
                  <a:pt x="34" y="0"/>
                </a:moveTo>
                <a:cubicBezTo>
                  <a:pt x="53" y="0"/>
                  <a:pt x="68" y="15"/>
                  <a:pt x="68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2" y="24"/>
                  <a:pt x="52" y="24"/>
                  <a:pt x="52" y="24"/>
                </a:cubicBezTo>
                <a:cubicBezTo>
                  <a:pt x="46" y="33"/>
                  <a:pt x="46" y="33"/>
                  <a:pt x="46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4" y="24"/>
                  <a:pt x="34" y="24"/>
                  <a:pt x="34" y="24"/>
                </a:cubicBezTo>
                <a:cubicBezTo>
                  <a:pt x="28" y="33"/>
                  <a:pt x="28" y="33"/>
                  <a:pt x="28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15" y="24"/>
                  <a:pt x="15" y="24"/>
                  <a:pt x="15" y="24"/>
                </a:cubicBezTo>
                <a:cubicBezTo>
                  <a:pt x="10" y="33"/>
                  <a:pt x="10" y="33"/>
                  <a:pt x="1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4" y="0"/>
                </a:cubicBezTo>
                <a:close/>
              </a:path>
            </a:pathLst>
          </a:custGeom>
          <a:solidFill>
            <a:srgbClr val="00B76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50" name="Freeform 28"/>
          <p:cNvSpPr>
            <a:spLocks noChangeArrowheads="1"/>
          </p:cNvSpPr>
          <p:nvPr/>
        </p:nvSpPr>
        <p:spPr bwMode="auto">
          <a:xfrm>
            <a:off x="11237913" y="5583238"/>
            <a:ext cx="392112" cy="192087"/>
          </a:xfrm>
          <a:custGeom>
            <a:avLst/>
            <a:gdLst>
              <a:gd name="T0" fmla="*/ 2147483647 w 68"/>
              <a:gd name="T1" fmla="*/ 0 h 33"/>
              <a:gd name="T2" fmla="*/ 2147483647 w 68"/>
              <a:gd name="T3" fmla="*/ 2147483647 h 33"/>
              <a:gd name="T4" fmla="*/ 2147483647 w 68"/>
              <a:gd name="T5" fmla="*/ 2147483647 h 33"/>
              <a:gd name="T6" fmla="*/ 2147483647 w 68"/>
              <a:gd name="T7" fmla="*/ 2147483647 h 33"/>
              <a:gd name="T8" fmla="*/ 2147483647 w 68"/>
              <a:gd name="T9" fmla="*/ 2147483647 h 33"/>
              <a:gd name="T10" fmla="*/ 2147483647 w 68"/>
              <a:gd name="T11" fmla="*/ 2147483647 h 33"/>
              <a:gd name="T12" fmla="*/ 2147483647 w 68"/>
              <a:gd name="T13" fmla="*/ 2147483647 h 33"/>
              <a:gd name="T14" fmla="*/ 2147483647 w 68"/>
              <a:gd name="T15" fmla="*/ 2147483647 h 33"/>
              <a:gd name="T16" fmla="*/ 2147483647 w 68"/>
              <a:gd name="T17" fmla="*/ 2147483647 h 33"/>
              <a:gd name="T18" fmla="*/ 2147483647 w 68"/>
              <a:gd name="T19" fmla="*/ 2147483647 h 33"/>
              <a:gd name="T20" fmla="*/ 2147483647 w 68"/>
              <a:gd name="T21" fmla="*/ 2147483647 h 33"/>
              <a:gd name="T22" fmla="*/ 0 w 68"/>
              <a:gd name="T23" fmla="*/ 2147483647 h 33"/>
              <a:gd name="T24" fmla="*/ 2147483647 w 68"/>
              <a:gd name="T25" fmla="*/ 0 h 3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8"/>
              <a:gd name="T40" fmla="*/ 0 h 33"/>
              <a:gd name="T41" fmla="*/ 68 w 68"/>
              <a:gd name="T42" fmla="*/ 33 h 3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8" h="33">
                <a:moveTo>
                  <a:pt x="34" y="0"/>
                </a:moveTo>
                <a:cubicBezTo>
                  <a:pt x="53" y="0"/>
                  <a:pt x="68" y="15"/>
                  <a:pt x="68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2" y="24"/>
                  <a:pt x="52" y="24"/>
                  <a:pt x="52" y="24"/>
                </a:cubicBezTo>
                <a:cubicBezTo>
                  <a:pt x="46" y="33"/>
                  <a:pt x="46" y="33"/>
                  <a:pt x="46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4" y="24"/>
                  <a:pt x="34" y="24"/>
                  <a:pt x="34" y="24"/>
                </a:cubicBezTo>
                <a:cubicBezTo>
                  <a:pt x="28" y="33"/>
                  <a:pt x="28" y="33"/>
                  <a:pt x="28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15" y="24"/>
                  <a:pt x="15" y="24"/>
                  <a:pt x="15" y="24"/>
                </a:cubicBezTo>
                <a:cubicBezTo>
                  <a:pt x="10" y="33"/>
                  <a:pt x="10" y="33"/>
                  <a:pt x="1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4" y="0"/>
                </a:cubicBezTo>
                <a:close/>
              </a:path>
            </a:pathLst>
          </a:custGeom>
          <a:solidFill>
            <a:srgbClr val="00B76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51" name="Freeform 29"/>
          <p:cNvSpPr>
            <a:spLocks noChangeArrowheads="1"/>
          </p:cNvSpPr>
          <p:nvPr/>
        </p:nvSpPr>
        <p:spPr bwMode="auto">
          <a:xfrm>
            <a:off x="11410950" y="5386388"/>
            <a:ext cx="330200" cy="382587"/>
          </a:xfrm>
          <a:custGeom>
            <a:avLst/>
            <a:gdLst>
              <a:gd name="T0" fmla="*/ 2147483647 w 57"/>
              <a:gd name="T1" fmla="*/ 2147483647 h 66"/>
              <a:gd name="T2" fmla="*/ 2147483647 w 57"/>
              <a:gd name="T3" fmla="*/ 2147483647 h 66"/>
              <a:gd name="T4" fmla="*/ 2147483647 w 57"/>
              <a:gd name="T5" fmla="*/ 2147483647 h 66"/>
              <a:gd name="T6" fmla="*/ 2147483647 w 57"/>
              <a:gd name="T7" fmla="*/ 2147483647 h 66"/>
              <a:gd name="T8" fmla="*/ 2147483647 w 57"/>
              <a:gd name="T9" fmla="*/ 2147483647 h 66"/>
              <a:gd name="T10" fmla="*/ 2147483647 w 57"/>
              <a:gd name="T11" fmla="*/ 2147483647 h 66"/>
              <a:gd name="T12" fmla="*/ 2147483647 w 57"/>
              <a:gd name="T13" fmla="*/ 2147483647 h 66"/>
              <a:gd name="T14" fmla="*/ 2147483647 w 57"/>
              <a:gd name="T15" fmla="*/ 2147483647 h 66"/>
              <a:gd name="T16" fmla="*/ 2147483647 w 57"/>
              <a:gd name="T17" fmla="*/ 2147483647 h 66"/>
              <a:gd name="T18" fmla="*/ 2147483647 w 57"/>
              <a:gd name="T19" fmla="*/ 2147483647 h 66"/>
              <a:gd name="T20" fmla="*/ 2147483647 w 57"/>
              <a:gd name="T21" fmla="*/ 2147483647 h 66"/>
              <a:gd name="T22" fmla="*/ 0 w 57"/>
              <a:gd name="T23" fmla="*/ 2147483647 h 66"/>
              <a:gd name="T24" fmla="*/ 2147483647 w 57"/>
              <a:gd name="T25" fmla="*/ 2147483647 h 6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57"/>
              <a:gd name="T40" fmla="*/ 0 h 66"/>
              <a:gd name="T41" fmla="*/ 57 w 57"/>
              <a:gd name="T42" fmla="*/ 66 h 6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57" h="66">
                <a:moveTo>
                  <a:pt x="47" y="20"/>
                </a:moveTo>
                <a:cubicBezTo>
                  <a:pt x="57" y="35"/>
                  <a:pt x="53" y="56"/>
                  <a:pt x="38" y="66"/>
                </a:cubicBezTo>
                <a:cubicBezTo>
                  <a:pt x="32" y="58"/>
                  <a:pt x="32" y="58"/>
                  <a:pt x="32" y="58"/>
                </a:cubicBezTo>
                <a:cubicBezTo>
                  <a:pt x="37" y="48"/>
                  <a:pt x="37" y="48"/>
                  <a:pt x="37" y="48"/>
                </a:cubicBezTo>
                <a:cubicBezTo>
                  <a:pt x="25" y="49"/>
                  <a:pt x="25" y="49"/>
                  <a:pt x="25" y="49"/>
                </a:cubicBezTo>
                <a:cubicBezTo>
                  <a:pt x="22" y="43"/>
                  <a:pt x="22" y="43"/>
                  <a:pt x="22" y="43"/>
                </a:cubicBezTo>
                <a:cubicBezTo>
                  <a:pt x="27" y="33"/>
                  <a:pt x="27" y="33"/>
                  <a:pt x="27" y="33"/>
                </a:cubicBezTo>
                <a:cubicBezTo>
                  <a:pt x="16" y="34"/>
                  <a:pt x="16" y="34"/>
                  <a:pt x="16" y="34"/>
                </a:cubicBezTo>
                <a:cubicBezTo>
                  <a:pt x="11" y="28"/>
                  <a:pt x="11" y="28"/>
                  <a:pt x="11" y="28"/>
                </a:cubicBezTo>
                <a:cubicBezTo>
                  <a:pt x="16" y="18"/>
                  <a:pt x="16" y="18"/>
                  <a:pt x="1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0" y="11"/>
                  <a:pt x="0" y="11"/>
                  <a:pt x="0" y="11"/>
                </a:cubicBezTo>
                <a:cubicBezTo>
                  <a:pt x="15" y="0"/>
                  <a:pt x="36" y="4"/>
                  <a:pt x="47" y="20"/>
                </a:cubicBezTo>
                <a:close/>
              </a:path>
            </a:pathLst>
          </a:custGeom>
          <a:solidFill>
            <a:srgbClr val="AADB4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52" name="Freeform 30"/>
          <p:cNvSpPr>
            <a:spLocks noChangeArrowheads="1"/>
          </p:cNvSpPr>
          <p:nvPr/>
        </p:nvSpPr>
        <p:spPr bwMode="auto">
          <a:xfrm>
            <a:off x="11636375" y="5386388"/>
            <a:ext cx="334963" cy="382587"/>
          </a:xfrm>
          <a:custGeom>
            <a:avLst/>
            <a:gdLst>
              <a:gd name="T0" fmla="*/ 2147483647 w 58"/>
              <a:gd name="T1" fmla="*/ 2147483647 h 66"/>
              <a:gd name="T2" fmla="*/ 2147483647 w 58"/>
              <a:gd name="T3" fmla="*/ 2147483647 h 66"/>
              <a:gd name="T4" fmla="*/ 2147483647 w 58"/>
              <a:gd name="T5" fmla="*/ 2147483647 h 66"/>
              <a:gd name="T6" fmla="*/ 2147483647 w 58"/>
              <a:gd name="T7" fmla="*/ 2147483647 h 66"/>
              <a:gd name="T8" fmla="*/ 2147483647 w 58"/>
              <a:gd name="T9" fmla="*/ 2147483647 h 66"/>
              <a:gd name="T10" fmla="*/ 2147483647 w 58"/>
              <a:gd name="T11" fmla="*/ 2147483647 h 66"/>
              <a:gd name="T12" fmla="*/ 2147483647 w 58"/>
              <a:gd name="T13" fmla="*/ 2147483647 h 66"/>
              <a:gd name="T14" fmla="*/ 2147483647 w 58"/>
              <a:gd name="T15" fmla="*/ 2147483647 h 66"/>
              <a:gd name="T16" fmla="*/ 2147483647 w 58"/>
              <a:gd name="T17" fmla="*/ 2147483647 h 66"/>
              <a:gd name="T18" fmla="*/ 2147483647 w 58"/>
              <a:gd name="T19" fmla="*/ 2147483647 h 66"/>
              <a:gd name="T20" fmla="*/ 2147483647 w 58"/>
              <a:gd name="T21" fmla="*/ 2147483647 h 66"/>
              <a:gd name="T22" fmla="*/ 2147483647 w 58"/>
              <a:gd name="T23" fmla="*/ 2147483647 h 66"/>
              <a:gd name="T24" fmla="*/ 2147483647 w 58"/>
              <a:gd name="T25" fmla="*/ 2147483647 h 6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58"/>
              <a:gd name="T40" fmla="*/ 0 h 66"/>
              <a:gd name="T41" fmla="*/ 58 w 58"/>
              <a:gd name="T42" fmla="*/ 66 h 6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58" h="66">
                <a:moveTo>
                  <a:pt x="11" y="20"/>
                </a:moveTo>
                <a:cubicBezTo>
                  <a:pt x="0" y="35"/>
                  <a:pt x="4" y="56"/>
                  <a:pt x="20" y="66"/>
                </a:cubicBezTo>
                <a:cubicBezTo>
                  <a:pt x="26" y="58"/>
                  <a:pt x="26" y="58"/>
                  <a:pt x="26" y="58"/>
                </a:cubicBezTo>
                <a:cubicBezTo>
                  <a:pt x="21" y="48"/>
                  <a:pt x="21" y="48"/>
                  <a:pt x="21" y="48"/>
                </a:cubicBezTo>
                <a:cubicBezTo>
                  <a:pt x="32" y="49"/>
                  <a:pt x="32" y="49"/>
                  <a:pt x="32" y="49"/>
                </a:cubicBezTo>
                <a:cubicBezTo>
                  <a:pt x="36" y="43"/>
                  <a:pt x="36" y="43"/>
                  <a:pt x="36" y="43"/>
                </a:cubicBezTo>
                <a:cubicBezTo>
                  <a:pt x="31" y="33"/>
                  <a:pt x="31" y="33"/>
                  <a:pt x="31" y="33"/>
                </a:cubicBezTo>
                <a:cubicBezTo>
                  <a:pt x="42" y="34"/>
                  <a:pt x="42" y="34"/>
                  <a:pt x="42" y="34"/>
                </a:cubicBezTo>
                <a:cubicBezTo>
                  <a:pt x="46" y="28"/>
                  <a:pt x="46" y="28"/>
                  <a:pt x="46" y="28"/>
                </a:cubicBezTo>
                <a:cubicBezTo>
                  <a:pt x="41" y="18"/>
                  <a:pt x="41" y="18"/>
                  <a:pt x="41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8" y="11"/>
                  <a:pt x="58" y="11"/>
                  <a:pt x="58" y="11"/>
                </a:cubicBezTo>
                <a:cubicBezTo>
                  <a:pt x="42" y="0"/>
                  <a:pt x="21" y="4"/>
                  <a:pt x="11" y="20"/>
                </a:cubicBezTo>
                <a:close/>
              </a:path>
            </a:pathLst>
          </a:custGeom>
          <a:solidFill>
            <a:srgbClr val="AADB4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53" name="Oval 31"/>
          <p:cNvSpPr>
            <a:spLocks noChangeArrowheads="1"/>
          </p:cNvSpPr>
          <p:nvPr/>
        </p:nvSpPr>
        <p:spPr bwMode="auto">
          <a:xfrm>
            <a:off x="11684000" y="5703888"/>
            <a:ext cx="120650" cy="122237"/>
          </a:xfrm>
          <a:prstGeom prst="ellipse">
            <a:avLst/>
          </a:prstGeom>
          <a:solidFill>
            <a:srgbClr val="6E584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3854" name="Oval 32"/>
          <p:cNvSpPr>
            <a:spLocks noChangeArrowheads="1"/>
          </p:cNvSpPr>
          <p:nvPr/>
        </p:nvSpPr>
        <p:spPr bwMode="auto">
          <a:xfrm>
            <a:off x="11555413" y="5703888"/>
            <a:ext cx="128587" cy="122237"/>
          </a:xfrm>
          <a:prstGeom prst="ellipse">
            <a:avLst/>
          </a:prstGeom>
          <a:solidFill>
            <a:srgbClr val="6E584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3855" name="Oval 33"/>
          <p:cNvSpPr>
            <a:spLocks noChangeArrowheads="1"/>
          </p:cNvSpPr>
          <p:nvPr/>
        </p:nvSpPr>
        <p:spPr bwMode="auto">
          <a:xfrm>
            <a:off x="11625263" y="5640388"/>
            <a:ext cx="122237" cy="122237"/>
          </a:xfrm>
          <a:prstGeom prst="ellipse">
            <a:avLst/>
          </a:prstGeom>
          <a:solidFill>
            <a:srgbClr val="B06F3B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3856" name="Rectangle 143"/>
          <p:cNvSpPr>
            <a:spLocks noChangeArrowheads="1"/>
          </p:cNvSpPr>
          <p:nvPr/>
        </p:nvSpPr>
        <p:spPr bwMode="auto">
          <a:xfrm>
            <a:off x="11336338" y="6005513"/>
            <a:ext cx="63500" cy="369887"/>
          </a:xfrm>
          <a:prstGeom prst="rect">
            <a:avLst/>
          </a:prstGeom>
          <a:solidFill>
            <a:srgbClr val="FFA4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3857" name="Rectangle 144"/>
          <p:cNvSpPr>
            <a:spLocks noChangeArrowheads="1"/>
          </p:cNvSpPr>
          <p:nvPr/>
        </p:nvSpPr>
        <p:spPr bwMode="auto">
          <a:xfrm>
            <a:off x="11318875" y="6080125"/>
            <a:ext cx="98425" cy="41275"/>
          </a:xfrm>
          <a:prstGeom prst="rect">
            <a:avLst/>
          </a:prstGeom>
          <a:solidFill>
            <a:srgbClr val="E085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3858" name="Rectangle 145"/>
          <p:cNvSpPr>
            <a:spLocks noChangeArrowheads="1"/>
          </p:cNvSpPr>
          <p:nvPr/>
        </p:nvSpPr>
        <p:spPr bwMode="auto">
          <a:xfrm>
            <a:off x="11318875" y="6184900"/>
            <a:ext cx="98425" cy="41275"/>
          </a:xfrm>
          <a:prstGeom prst="rect">
            <a:avLst/>
          </a:prstGeom>
          <a:solidFill>
            <a:srgbClr val="E085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3859" name="Rectangle 146"/>
          <p:cNvSpPr>
            <a:spLocks noChangeArrowheads="1"/>
          </p:cNvSpPr>
          <p:nvPr/>
        </p:nvSpPr>
        <p:spPr bwMode="auto">
          <a:xfrm>
            <a:off x="11318875" y="6276975"/>
            <a:ext cx="98425" cy="41275"/>
          </a:xfrm>
          <a:prstGeom prst="rect">
            <a:avLst/>
          </a:prstGeom>
          <a:solidFill>
            <a:srgbClr val="E085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3860" name="Freeform 147"/>
          <p:cNvSpPr>
            <a:spLocks noChangeArrowheads="1"/>
          </p:cNvSpPr>
          <p:nvPr/>
        </p:nvSpPr>
        <p:spPr bwMode="auto">
          <a:xfrm>
            <a:off x="11399838" y="5911850"/>
            <a:ext cx="230187" cy="117475"/>
          </a:xfrm>
          <a:custGeom>
            <a:avLst/>
            <a:gdLst>
              <a:gd name="T0" fmla="*/ 2147483647 w 40"/>
              <a:gd name="T1" fmla="*/ 0 h 20"/>
              <a:gd name="T2" fmla="*/ 2147483647 w 40"/>
              <a:gd name="T3" fmla="*/ 2147483647 h 20"/>
              <a:gd name="T4" fmla="*/ 2147483647 w 40"/>
              <a:gd name="T5" fmla="*/ 2147483647 h 20"/>
              <a:gd name="T6" fmla="*/ 2147483647 w 40"/>
              <a:gd name="T7" fmla="*/ 2147483647 h 20"/>
              <a:gd name="T8" fmla="*/ 2147483647 w 40"/>
              <a:gd name="T9" fmla="*/ 2147483647 h 20"/>
              <a:gd name="T10" fmla="*/ 2147483647 w 40"/>
              <a:gd name="T11" fmla="*/ 2147483647 h 20"/>
              <a:gd name="T12" fmla="*/ 2147483647 w 40"/>
              <a:gd name="T13" fmla="*/ 2147483647 h 20"/>
              <a:gd name="T14" fmla="*/ 2147483647 w 40"/>
              <a:gd name="T15" fmla="*/ 2147483647 h 20"/>
              <a:gd name="T16" fmla="*/ 2147483647 w 40"/>
              <a:gd name="T17" fmla="*/ 2147483647 h 20"/>
              <a:gd name="T18" fmla="*/ 2147483647 w 40"/>
              <a:gd name="T19" fmla="*/ 2147483647 h 20"/>
              <a:gd name="T20" fmla="*/ 2147483647 w 40"/>
              <a:gd name="T21" fmla="*/ 2147483647 h 20"/>
              <a:gd name="T22" fmla="*/ 0 w 40"/>
              <a:gd name="T23" fmla="*/ 2147483647 h 20"/>
              <a:gd name="T24" fmla="*/ 2147483647 w 40"/>
              <a:gd name="T25" fmla="*/ 0 h 2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"/>
              <a:gd name="T40" fmla="*/ 0 h 20"/>
              <a:gd name="T41" fmla="*/ 40 w 40"/>
              <a:gd name="T42" fmla="*/ 20 h 2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" h="20">
                <a:moveTo>
                  <a:pt x="20" y="0"/>
                </a:moveTo>
                <a:cubicBezTo>
                  <a:pt x="31" y="0"/>
                  <a:pt x="40" y="9"/>
                  <a:pt x="40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0" y="14"/>
                  <a:pt x="20" y="14"/>
                  <a:pt x="20" y="14"/>
                </a:cubicBezTo>
                <a:cubicBezTo>
                  <a:pt x="17" y="20"/>
                  <a:pt x="17" y="20"/>
                  <a:pt x="17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9" y="14"/>
                  <a:pt x="9" y="14"/>
                  <a:pt x="9" y="14"/>
                </a:cubicBezTo>
                <a:cubicBezTo>
                  <a:pt x="6" y="20"/>
                  <a:pt x="6" y="20"/>
                  <a:pt x="6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lose/>
              </a:path>
            </a:pathLst>
          </a:custGeom>
          <a:solidFill>
            <a:srgbClr val="00B76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61" name="Freeform 148"/>
          <p:cNvSpPr>
            <a:spLocks noChangeArrowheads="1"/>
          </p:cNvSpPr>
          <p:nvPr/>
        </p:nvSpPr>
        <p:spPr bwMode="auto">
          <a:xfrm>
            <a:off x="11106150" y="5911850"/>
            <a:ext cx="230188" cy="117475"/>
          </a:xfrm>
          <a:custGeom>
            <a:avLst/>
            <a:gdLst>
              <a:gd name="T0" fmla="*/ 2147483647 w 40"/>
              <a:gd name="T1" fmla="*/ 0 h 20"/>
              <a:gd name="T2" fmla="*/ 2147483647 w 40"/>
              <a:gd name="T3" fmla="*/ 2147483647 h 20"/>
              <a:gd name="T4" fmla="*/ 2147483647 w 40"/>
              <a:gd name="T5" fmla="*/ 2147483647 h 20"/>
              <a:gd name="T6" fmla="*/ 2147483647 w 40"/>
              <a:gd name="T7" fmla="*/ 2147483647 h 20"/>
              <a:gd name="T8" fmla="*/ 2147483647 w 40"/>
              <a:gd name="T9" fmla="*/ 2147483647 h 20"/>
              <a:gd name="T10" fmla="*/ 2147483647 w 40"/>
              <a:gd name="T11" fmla="*/ 2147483647 h 20"/>
              <a:gd name="T12" fmla="*/ 2147483647 w 40"/>
              <a:gd name="T13" fmla="*/ 2147483647 h 20"/>
              <a:gd name="T14" fmla="*/ 2147483647 w 40"/>
              <a:gd name="T15" fmla="*/ 2147483647 h 20"/>
              <a:gd name="T16" fmla="*/ 2147483647 w 40"/>
              <a:gd name="T17" fmla="*/ 2147483647 h 20"/>
              <a:gd name="T18" fmla="*/ 2147483647 w 40"/>
              <a:gd name="T19" fmla="*/ 2147483647 h 20"/>
              <a:gd name="T20" fmla="*/ 2147483647 w 40"/>
              <a:gd name="T21" fmla="*/ 2147483647 h 20"/>
              <a:gd name="T22" fmla="*/ 0 w 40"/>
              <a:gd name="T23" fmla="*/ 2147483647 h 20"/>
              <a:gd name="T24" fmla="*/ 2147483647 w 40"/>
              <a:gd name="T25" fmla="*/ 0 h 2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"/>
              <a:gd name="T40" fmla="*/ 0 h 20"/>
              <a:gd name="T41" fmla="*/ 40 w 40"/>
              <a:gd name="T42" fmla="*/ 20 h 2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" h="20">
                <a:moveTo>
                  <a:pt x="20" y="0"/>
                </a:moveTo>
                <a:cubicBezTo>
                  <a:pt x="31" y="0"/>
                  <a:pt x="40" y="9"/>
                  <a:pt x="40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0" y="14"/>
                  <a:pt x="20" y="14"/>
                  <a:pt x="20" y="14"/>
                </a:cubicBezTo>
                <a:cubicBezTo>
                  <a:pt x="16" y="20"/>
                  <a:pt x="16" y="20"/>
                  <a:pt x="16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9" y="14"/>
                  <a:pt x="9" y="14"/>
                  <a:pt x="9" y="14"/>
                </a:cubicBezTo>
                <a:cubicBezTo>
                  <a:pt x="5" y="20"/>
                  <a:pt x="5" y="20"/>
                  <a:pt x="5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lose/>
              </a:path>
            </a:pathLst>
          </a:custGeom>
          <a:solidFill>
            <a:srgbClr val="00B76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62" name="Freeform 149"/>
          <p:cNvSpPr>
            <a:spLocks noChangeArrowheads="1"/>
          </p:cNvSpPr>
          <p:nvPr/>
        </p:nvSpPr>
        <p:spPr bwMode="auto">
          <a:xfrm>
            <a:off x="11204575" y="5795963"/>
            <a:ext cx="195263" cy="227012"/>
          </a:xfrm>
          <a:custGeom>
            <a:avLst/>
            <a:gdLst>
              <a:gd name="T0" fmla="*/ 2147483647 w 34"/>
              <a:gd name="T1" fmla="*/ 2147483647 h 39"/>
              <a:gd name="T2" fmla="*/ 2147483647 w 34"/>
              <a:gd name="T3" fmla="*/ 2147483647 h 39"/>
              <a:gd name="T4" fmla="*/ 2147483647 w 34"/>
              <a:gd name="T5" fmla="*/ 2147483647 h 39"/>
              <a:gd name="T6" fmla="*/ 2147483647 w 34"/>
              <a:gd name="T7" fmla="*/ 2147483647 h 39"/>
              <a:gd name="T8" fmla="*/ 2147483647 w 34"/>
              <a:gd name="T9" fmla="*/ 2147483647 h 39"/>
              <a:gd name="T10" fmla="*/ 2147483647 w 34"/>
              <a:gd name="T11" fmla="*/ 2147483647 h 39"/>
              <a:gd name="T12" fmla="*/ 2147483647 w 34"/>
              <a:gd name="T13" fmla="*/ 2147483647 h 39"/>
              <a:gd name="T14" fmla="*/ 2147483647 w 34"/>
              <a:gd name="T15" fmla="*/ 2147483647 h 39"/>
              <a:gd name="T16" fmla="*/ 2147483647 w 34"/>
              <a:gd name="T17" fmla="*/ 2147483647 h 39"/>
              <a:gd name="T18" fmla="*/ 2147483647 w 34"/>
              <a:gd name="T19" fmla="*/ 2147483647 h 39"/>
              <a:gd name="T20" fmla="*/ 2147483647 w 34"/>
              <a:gd name="T21" fmla="*/ 2147483647 h 39"/>
              <a:gd name="T22" fmla="*/ 0 w 34"/>
              <a:gd name="T23" fmla="*/ 2147483647 h 39"/>
              <a:gd name="T24" fmla="*/ 2147483647 w 34"/>
              <a:gd name="T25" fmla="*/ 2147483647 h 3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4"/>
              <a:gd name="T40" fmla="*/ 0 h 39"/>
              <a:gd name="T41" fmla="*/ 34 w 34"/>
              <a:gd name="T42" fmla="*/ 39 h 3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4" h="39">
                <a:moveTo>
                  <a:pt x="28" y="12"/>
                </a:moveTo>
                <a:cubicBezTo>
                  <a:pt x="34" y="21"/>
                  <a:pt x="32" y="33"/>
                  <a:pt x="23" y="39"/>
                </a:cubicBezTo>
                <a:cubicBezTo>
                  <a:pt x="19" y="34"/>
                  <a:pt x="19" y="34"/>
                  <a:pt x="19" y="34"/>
                </a:cubicBezTo>
                <a:cubicBezTo>
                  <a:pt x="22" y="28"/>
                  <a:pt x="22" y="28"/>
                  <a:pt x="22" y="28"/>
                </a:cubicBezTo>
                <a:cubicBezTo>
                  <a:pt x="15" y="29"/>
                  <a:pt x="15" y="29"/>
                  <a:pt x="15" y="29"/>
                </a:cubicBezTo>
                <a:cubicBezTo>
                  <a:pt x="13" y="26"/>
                  <a:pt x="13" y="26"/>
                  <a:pt x="13" y="26"/>
                </a:cubicBezTo>
                <a:cubicBezTo>
                  <a:pt x="16" y="20"/>
                  <a:pt x="16" y="20"/>
                  <a:pt x="16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7" y="16"/>
                  <a:pt x="7" y="16"/>
                  <a:pt x="7" y="16"/>
                </a:cubicBezTo>
                <a:cubicBezTo>
                  <a:pt x="10" y="11"/>
                  <a:pt x="10" y="11"/>
                  <a:pt x="10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0" y="6"/>
                  <a:pt x="0" y="6"/>
                  <a:pt x="0" y="6"/>
                </a:cubicBezTo>
                <a:cubicBezTo>
                  <a:pt x="9" y="0"/>
                  <a:pt x="22" y="3"/>
                  <a:pt x="28" y="12"/>
                </a:cubicBezTo>
                <a:close/>
              </a:path>
            </a:pathLst>
          </a:custGeom>
          <a:solidFill>
            <a:srgbClr val="AADB4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63" name="Freeform 150"/>
          <p:cNvSpPr>
            <a:spLocks noChangeArrowheads="1"/>
          </p:cNvSpPr>
          <p:nvPr/>
        </p:nvSpPr>
        <p:spPr bwMode="auto">
          <a:xfrm>
            <a:off x="11342688" y="5795963"/>
            <a:ext cx="192087" cy="227012"/>
          </a:xfrm>
          <a:custGeom>
            <a:avLst/>
            <a:gdLst>
              <a:gd name="T0" fmla="*/ 2147483647 w 33"/>
              <a:gd name="T1" fmla="*/ 2147483647 h 39"/>
              <a:gd name="T2" fmla="*/ 2147483647 w 33"/>
              <a:gd name="T3" fmla="*/ 2147483647 h 39"/>
              <a:gd name="T4" fmla="*/ 2147483647 w 33"/>
              <a:gd name="T5" fmla="*/ 2147483647 h 39"/>
              <a:gd name="T6" fmla="*/ 2147483647 w 33"/>
              <a:gd name="T7" fmla="*/ 2147483647 h 39"/>
              <a:gd name="T8" fmla="*/ 2147483647 w 33"/>
              <a:gd name="T9" fmla="*/ 2147483647 h 39"/>
              <a:gd name="T10" fmla="*/ 2147483647 w 33"/>
              <a:gd name="T11" fmla="*/ 2147483647 h 39"/>
              <a:gd name="T12" fmla="*/ 2147483647 w 33"/>
              <a:gd name="T13" fmla="*/ 2147483647 h 39"/>
              <a:gd name="T14" fmla="*/ 2147483647 w 33"/>
              <a:gd name="T15" fmla="*/ 2147483647 h 39"/>
              <a:gd name="T16" fmla="*/ 2147483647 w 33"/>
              <a:gd name="T17" fmla="*/ 2147483647 h 39"/>
              <a:gd name="T18" fmla="*/ 2147483647 w 33"/>
              <a:gd name="T19" fmla="*/ 2147483647 h 39"/>
              <a:gd name="T20" fmla="*/ 2147483647 w 33"/>
              <a:gd name="T21" fmla="*/ 2147483647 h 39"/>
              <a:gd name="T22" fmla="*/ 2147483647 w 33"/>
              <a:gd name="T23" fmla="*/ 2147483647 h 39"/>
              <a:gd name="T24" fmla="*/ 2147483647 w 33"/>
              <a:gd name="T25" fmla="*/ 2147483647 h 3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3"/>
              <a:gd name="T40" fmla="*/ 0 h 39"/>
              <a:gd name="T41" fmla="*/ 33 w 33"/>
              <a:gd name="T42" fmla="*/ 39 h 3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3" h="39">
                <a:moveTo>
                  <a:pt x="6" y="12"/>
                </a:moveTo>
                <a:cubicBezTo>
                  <a:pt x="0" y="21"/>
                  <a:pt x="2" y="33"/>
                  <a:pt x="11" y="39"/>
                </a:cubicBezTo>
                <a:cubicBezTo>
                  <a:pt x="14" y="34"/>
                  <a:pt x="14" y="34"/>
                  <a:pt x="14" y="34"/>
                </a:cubicBezTo>
                <a:cubicBezTo>
                  <a:pt x="12" y="28"/>
                  <a:pt x="12" y="28"/>
                  <a:pt x="12" y="28"/>
                </a:cubicBezTo>
                <a:cubicBezTo>
                  <a:pt x="18" y="29"/>
                  <a:pt x="18" y="29"/>
                  <a:pt x="18" y="29"/>
                </a:cubicBezTo>
                <a:cubicBezTo>
                  <a:pt x="20" y="26"/>
                  <a:pt x="20" y="26"/>
                  <a:pt x="20" y="26"/>
                </a:cubicBezTo>
                <a:cubicBezTo>
                  <a:pt x="18" y="20"/>
                  <a:pt x="18" y="20"/>
                  <a:pt x="18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7" y="16"/>
                  <a:pt x="27" y="16"/>
                  <a:pt x="27" y="16"/>
                </a:cubicBezTo>
                <a:cubicBezTo>
                  <a:pt x="24" y="11"/>
                  <a:pt x="24" y="11"/>
                  <a:pt x="24" y="11"/>
                </a:cubicBezTo>
                <a:cubicBezTo>
                  <a:pt x="30" y="11"/>
                  <a:pt x="30" y="11"/>
                  <a:pt x="30" y="11"/>
                </a:cubicBezTo>
                <a:cubicBezTo>
                  <a:pt x="33" y="6"/>
                  <a:pt x="33" y="6"/>
                  <a:pt x="33" y="6"/>
                </a:cubicBezTo>
                <a:cubicBezTo>
                  <a:pt x="24" y="0"/>
                  <a:pt x="12" y="3"/>
                  <a:pt x="6" y="12"/>
                </a:cubicBezTo>
                <a:close/>
              </a:path>
            </a:pathLst>
          </a:custGeom>
          <a:solidFill>
            <a:srgbClr val="AADB4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64" name="Oval 151"/>
          <p:cNvSpPr>
            <a:spLocks noChangeArrowheads="1"/>
          </p:cNvSpPr>
          <p:nvPr/>
        </p:nvSpPr>
        <p:spPr bwMode="auto">
          <a:xfrm>
            <a:off x="11366500" y="5981700"/>
            <a:ext cx="69850" cy="76200"/>
          </a:xfrm>
          <a:prstGeom prst="ellipse">
            <a:avLst/>
          </a:prstGeom>
          <a:solidFill>
            <a:srgbClr val="6E584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3865" name="Oval 152"/>
          <p:cNvSpPr>
            <a:spLocks noChangeArrowheads="1"/>
          </p:cNvSpPr>
          <p:nvPr/>
        </p:nvSpPr>
        <p:spPr bwMode="auto">
          <a:xfrm>
            <a:off x="11290300" y="5981700"/>
            <a:ext cx="76200" cy="76200"/>
          </a:xfrm>
          <a:prstGeom prst="ellipse">
            <a:avLst/>
          </a:prstGeom>
          <a:solidFill>
            <a:srgbClr val="6E584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33866" name="Oval 153"/>
          <p:cNvSpPr>
            <a:spLocks noChangeArrowheads="1"/>
          </p:cNvSpPr>
          <p:nvPr/>
        </p:nvSpPr>
        <p:spPr bwMode="auto">
          <a:xfrm>
            <a:off x="11331575" y="5946775"/>
            <a:ext cx="74613" cy="76200"/>
          </a:xfrm>
          <a:prstGeom prst="ellipse">
            <a:avLst/>
          </a:prstGeom>
          <a:solidFill>
            <a:srgbClr val="B06F3B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charset="-122"/>
            </a:endParaRPr>
          </a:p>
        </p:txBody>
      </p:sp>
      <p:grpSp>
        <p:nvGrpSpPr>
          <p:cNvPr id="33867" name="组合 2"/>
          <p:cNvGrpSpPr>
            <a:grpSpLocks/>
          </p:cNvGrpSpPr>
          <p:nvPr/>
        </p:nvGrpSpPr>
        <p:grpSpPr bwMode="auto">
          <a:xfrm>
            <a:off x="201613" y="0"/>
            <a:ext cx="3921125" cy="1114425"/>
            <a:chOff x="299765" y="189409"/>
            <a:chExt cx="2789396" cy="1114425"/>
          </a:xfrm>
        </p:grpSpPr>
        <p:pic>
          <p:nvPicPr>
            <p:cNvPr id="3387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74530">
              <a:off x="299765" y="189409"/>
              <a:ext cx="1557338" cy="1114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0" name="矩形 86"/>
            <p:cNvSpPr>
              <a:spLocks noChangeArrowheads="1"/>
            </p:cNvSpPr>
            <p:nvPr/>
          </p:nvSpPr>
          <p:spPr bwMode="auto">
            <a:xfrm>
              <a:off x="532403" y="316409"/>
              <a:ext cx="2556758" cy="51911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spc="300" dirty="0">
                  <a:solidFill>
                    <a:prstClr val="white"/>
                  </a:solidFill>
                  <a:sym typeface="微软雅黑" panose="020B0503020204020204" charset="-122"/>
                </a:rPr>
                <a:t>课堂互动</a:t>
              </a:r>
              <a:endParaRPr lang="en-US" altLang="zh-CN" sz="2000" b="1" kern="0" dirty="0">
                <a:solidFill>
                  <a:prstClr val="white"/>
                </a:solidFill>
                <a:sym typeface="微软雅黑" panose="020B0503020204020204" charset="-122"/>
              </a:endParaRPr>
            </a:p>
          </p:txBody>
        </p:sp>
      </p:grpSp>
      <p:pic>
        <p:nvPicPr>
          <p:cNvPr id="33868" name="图片 1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25" y="47625"/>
            <a:ext cx="919163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69" name="Text Box 87"/>
          <p:cNvSpPr txBox="1">
            <a:spLocks noChangeArrowheads="1"/>
          </p:cNvSpPr>
          <p:nvPr/>
        </p:nvSpPr>
        <p:spPr bwMode="auto">
          <a:xfrm>
            <a:off x="6826250" y="48990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33870" name="Text Box 90"/>
          <p:cNvSpPr txBox="1">
            <a:spLocks noChangeArrowheads="1"/>
          </p:cNvSpPr>
          <p:nvPr/>
        </p:nvSpPr>
        <p:spPr bwMode="auto">
          <a:xfrm>
            <a:off x="5037138" y="33083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33871" name="Text Box 92"/>
          <p:cNvSpPr txBox="1">
            <a:spLocks noChangeArrowheads="1"/>
          </p:cNvSpPr>
          <p:nvPr/>
        </p:nvSpPr>
        <p:spPr bwMode="auto">
          <a:xfrm>
            <a:off x="6415088" y="25400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33872" name="Text Box 91"/>
          <p:cNvSpPr txBox="1">
            <a:spLocks noChangeArrowheads="1"/>
          </p:cNvSpPr>
          <p:nvPr/>
        </p:nvSpPr>
        <p:spPr bwMode="auto">
          <a:xfrm>
            <a:off x="2968625" y="15462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33873" name="Text Box 92"/>
          <p:cNvSpPr txBox="1">
            <a:spLocks noChangeArrowheads="1"/>
          </p:cNvSpPr>
          <p:nvPr/>
        </p:nvSpPr>
        <p:spPr bwMode="auto">
          <a:xfrm>
            <a:off x="1628775" y="995363"/>
            <a:ext cx="875665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dirty="0" smtClean="0">
                <a:solidFill>
                  <a:srgbClr val="006600"/>
                </a:solidFill>
              </a:rPr>
              <a:t>想一想，下面的词语宝宝可以用来形容哪个传统节日。</a:t>
            </a:r>
            <a:endParaRPr lang="zh-CN" altLang="en-US" sz="4800" dirty="0">
              <a:solidFill>
                <a:srgbClr val="006600"/>
              </a:solidFill>
            </a:endParaRPr>
          </a:p>
        </p:txBody>
      </p:sp>
      <p:sp>
        <p:nvSpPr>
          <p:cNvPr id="2" name="云形 1"/>
          <p:cNvSpPr/>
          <p:nvPr/>
        </p:nvSpPr>
        <p:spPr>
          <a:xfrm>
            <a:off x="805869" y="2715002"/>
            <a:ext cx="2799344" cy="1224176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7030A0"/>
                </a:solidFill>
              </a:rPr>
              <a:t>吉祥如意</a:t>
            </a:r>
            <a:endParaRPr lang="zh-CN" altLang="en-US" sz="3200" dirty="0">
              <a:solidFill>
                <a:srgbClr val="7030A0"/>
              </a:solidFill>
            </a:endParaRPr>
          </a:p>
        </p:txBody>
      </p:sp>
      <p:sp>
        <p:nvSpPr>
          <p:cNvPr id="87" name="云形 86"/>
          <p:cNvSpPr/>
          <p:nvPr/>
        </p:nvSpPr>
        <p:spPr>
          <a:xfrm>
            <a:off x="4122738" y="2726153"/>
            <a:ext cx="2795645" cy="1224176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7030A0"/>
                </a:solidFill>
              </a:rPr>
              <a:t>辞旧迎新</a:t>
            </a:r>
            <a:endParaRPr lang="zh-CN" altLang="en-US" sz="3200" dirty="0">
              <a:solidFill>
                <a:srgbClr val="7030A0"/>
              </a:solidFill>
            </a:endParaRPr>
          </a:p>
        </p:txBody>
      </p:sp>
      <p:sp>
        <p:nvSpPr>
          <p:cNvPr id="88" name="云形 87"/>
          <p:cNvSpPr/>
          <p:nvPr/>
        </p:nvSpPr>
        <p:spPr>
          <a:xfrm>
            <a:off x="7493425" y="2734971"/>
            <a:ext cx="2863425" cy="1224176"/>
          </a:xfrm>
          <a:prstGeom prst="cloud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7030A0"/>
                </a:solidFill>
              </a:rPr>
              <a:t>郊游踏青</a:t>
            </a:r>
            <a:endParaRPr lang="zh-CN" altLang="en-US" sz="3200" dirty="0">
              <a:solidFill>
                <a:srgbClr val="7030A0"/>
              </a:solidFill>
            </a:endParaRPr>
          </a:p>
        </p:txBody>
      </p:sp>
      <p:sp>
        <p:nvSpPr>
          <p:cNvPr id="89" name="云形 88"/>
          <p:cNvSpPr/>
          <p:nvPr/>
        </p:nvSpPr>
        <p:spPr>
          <a:xfrm>
            <a:off x="779037" y="4405699"/>
            <a:ext cx="2856106" cy="1224176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7030A0"/>
                </a:solidFill>
              </a:rPr>
              <a:t>粽子飘香</a:t>
            </a:r>
            <a:endParaRPr lang="zh-CN" altLang="en-US" sz="3200" dirty="0">
              <a:solidFill>
                <a:srgbClr val="7030A0"/>
              </a:solidFill>
            </a:endParaRPr>
          </a:p>
        </p:txBody>
      </p:sp>
      <p:sp>
        <p:nvSpPr>
          <p:cNvPr id="91" name="云形 90"/>
          <p:cNvSpPr/>
          <p:nvPr/>
        </p:nvSpPr>
        <p:spPr>
          <a:xfrm>
            <a:off x="4122738" y="4359062"/>
            <a:ext cx="2887662" cy="1224176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7030A0"/>
                </a:solidFill>
              </a:rPr>
              <a:t>登高望远</a:t>
            </a:r>
            <a:endParaRPr lang="zh-CN" altLang="en-US" sz="3200" dirty="0">
              <a:solidFill>
                <a:srgbClr val="7030A0"/>
              </a:solidFill>
            </a:endParaRPr>
          </a:p>
        </p:txBody>
      </p:sp>
      <p:sp>
        <p:nvSpPr>
          <p:cNvPr id="92" name="云形 91"/>
          <p:cNvSpPr/>
          <p:nvPr/>
        </p:nvSpPr>
        <p:spPr>
          <a:xfrm>
            <a:off x="7559675" y="4405699"/>
            <a:ext cx="2797175" cy="1224176"/>
          </a:xfrm>
          <a:prstGeom prst="cloud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7030A0"/>
                </a:solidFill>
              </a:rPr>
              <a:t>张灯结彩</a:t>
            </a:r>
            <a:endParaRPr lang="zh-CN" altLang="en-US" sz="32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8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73" grpId="0"/>
      <p:bldP spid="2" grpId="0" animBg="1"/>
      <p:bldP spid="87" grpId="0" animBg="1"/>
      <p:bldP spid="88" grpId="0" animBg="1"/>
      <p:bldP spid="89" grpId="0" animBg="1"/>
      <p:bldP spid="91" grpId="0" animBg="1"/>
      <p:bldP spid="9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</TotalTime>
  <Words>208</Words>
  <Application>Microsoft Office PowerPoint</Application>
  <PresentationFormat>宽屏</PresentationFormat>
  <Paragraphs>73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等线</vt:lpstr>
      <vt:lpstr>楷体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hxd</dc:creator>
  <cp:lastModifiedBy>Windows 用户</cp:lastModifiedBy>
  <cp:revision>32</cp:revision>
  <dcterms:created xsi:type="dcterms:W3CDTF">2017-03-02T09:55:00Z</dcterms:created>
  <dcterms:modified xsi:type="dcterms:W3CDTF">2018-02-26T01:15:44Z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