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66" d="100"/>
          <a:sy n="66" d="100"/>
        </p:scale>
        <p:origin x="-86" y="-7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2016/9/18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2016/9/18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2016/9/18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2016/9/18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2016/9/18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2016/9/18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2016/9/18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2016/9/18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2016/9/18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2016/9/18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2016/9/18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2016/9/18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I:\&#38899;&#20048;\&#38886;&#21807;%20-%20&#29233;&#30340;&#22857;&#29486;.mp3" TargetMode="External"/><Relationship Id="rId5" Type="http://schemas.openxmlformats.org/officeDocument/2006/relationships/image" Target="../media/image2.png"/><Relationship Id="rId4" Type="http://schemas.microsoft.com/office/2007/relationships/media" Target="file:///I:\&#38899;&#20048;\&#38886;&#21807;%20-%20&#29233;&#30340;&#22857;&#29486;.mp3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685" y="-5080"/>
            <a:ext cx="12165330" cy="68681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693795" y="1945640"/>
            <a:ext cx="3963035" cy="313944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0000" b="1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爱</a:t>
            </a:r>
          </a:p>
        </p:txBody>
      </p:sp>
      <p:pic>
        <p:nvPicPr>
          <p:cNvPr id="6" name="韦唯 - 爱的奉献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xmlns="" r:link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1072495" y="6243955"/>
            <a:ext cx="6191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24114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685" y="-5080"/>
            <a:ext cx="12165330" cy="686816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715895" y="2210435"/>
            <a:ext cx="5882005" cy="2228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/>
              <a:t>       </a:t>
            </a:r>
            <a:r>
              <a:rPr lang="en-US" altLang="zh-CN" sz="2800">
                <a:solidFill>
                  <a:schemeClr val="accent6">
                    <a:lumMod val="75000"/>
                  </a:schemeClr>
                </a:solidFill>
              </a:rPr>
              <a:t>  </a:t>
            </a:r>
            <a:r>
              <a:rPr lang="zh-CN" altLang="en-US" sz="2800">
                <a:solidFill>
                  <a:schemeClr val="accent6">
                    <a:lumMod val="75000"/>
                  </a:schemeClr>
                </a:solidFill>
              </a:rPr>
              <a:t>因为爱，同学们在老师的窗前，种下一株紫丁香；因为爱，孙女儿用裙子，给奶奶包了一缕阳光</a:t>
            </a:r>
            <a:r>
              <a:rPr lang="zh-CN" altLang="en-US" sz="280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……爱让我们的世界充满温暖，我们也要献出自己的爱。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90575" y="2101215"/>
            <a:ext cx="10765790" cy="30822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/>
              <a:t> </a:t>
            </a:r>
            <a:r>
              <a:rPr lang="zh-CN" altLang="en-US" sz="2800" b="1">
                <a:solidFill>
                  <a:srgbClr val="002060"/>
                </a:solidFill>
              </a:rPr>
              <a:t>浓            绿      株       栽       伸       您          解       除     疲        </a:t>
            </a:r>
          </a:p>
          <a:p>
            <a:endParaRPr lang="zh-CN" altLang="en-US" sz="2800" b="1">
              <a:solidFill>
                <a:srgbClr val="002060"/>
              </a:solidFill>
            </a:endParaRPr>
          </a:p>
          <a:p>
            <a:r>
              <a:rPr lang="zh-CN" altLang="en-US" sz="2800" b="1">
                <a:solidFill>
                  <a:srgbClr val="002060"/>
                </a:solidFill>
              </a:rPr>
              <a:t>盛             </a:t>
            </a:r>
            <a:r>
              <a:rPr lang="zh-CN" altLang="en-US" sz="2800" b="1">
                <a:solidFill>
                  <a:srgbClr val="002060"/>
                </a:solidFill>
                <a:latin typeface="Arial" panose="020B0604020202020204" pitchFamily="34" charset="0"/>
                <a:sym typeface="+mn-ea"/>
              </a:rPr>
              <a:t>坐       微     </a:t>
            </a:r>
            <a:r>
              <a:rPr lang="zh-CN" altLang="en-US" sz="2800" b="1">
                <a:solidFill>
                  <a:srgbClr val="002060"/>
                </a:solidFill>
                <a:latin typeface="Arial" panose="020B0604020202020204" pitchFamily="34" charset="0"/>
              </a:rPr>
              <a:t>谢        牵          眨        梦            师      甜     </a:t>
            </a:r>
          </a:p>
          <a:p>
            <a:endParaRPr lang="zh-CN" altLang="en-US" sz="2800" b="1">
              <a:solidFill>
                <a:srgbClr val="002060"/>
              </a:solidFill>
              <a:latin typeface="Arial" panose="020B0604020202020204" pitchFamily="34" charset="0"/>
            </a:endParaRPr>
          </a:p>
          <a:p>
            <a:r>
              <a:rPr lang="zh-CN" altLang="en-US" sz="2800" b="1">
                <a:solidFill>
                  <a:srgbClr val="002060"/>
                </a:solidFill>
                <a:latin typeface="Arial" panose="020B0604020202020204" pitchFamily="34" charset="0"/>
              </a:rPr>
              <a:t>茵       坪        射          喳      乌      闪        累    烂     作    礼      </a:t>
            </a:r>
          </a:p>
          <a:p>
            <a:endParaRPr lang="zh-CN" altLang="en-US" sz="2800" b="1">
              <a:solidFill>
                <a:srgbClr val="002060"/>
              </a:solidFill>
              <a:latin typeface="Arial" panose="020B0604020202020204" pitchFamily="34" charset="0"/>
            </a:endParaRPr>
          </a:p>
          <a:p>
            <a:r>
              <a:rPr lang="zh-CN" altLang="en-US" sz="2800" b="1">
                <a:solidFill>
                  <a:srgbClr val="002060"/>
                </a:solidFill>
                <a:latin typeface="Arial" panose="020B0604020202020204" pitchFamily="34" charset="0"/>
              </a:rPr>
              <a:t>包    却        搂      怀          望        </a:t>
            </a:r>
            <a:r>
              <a:rPr lang="zh-CN" altLang="en-US" sz="2800" b="1">
                <a:solidFill>
                  <a:srgbClr val="002060"/>
                </a:solidFill>
                <a:latin typeface="Arial" panose="020B0604020202020204" pitchFamily="34" charset="0"/>
                <a:sym typeface="+mn-ea"/>
              </a:rPr>
              <a:t>房      </a:t>
            </a:r>
            <a:r>
              <a:rPr lang="zh-CN" altLang="en-US" sz="2800" b="1">
                <a:solidFill>
                  <a:srgbClr val="002060"/>
                </a:solidFill>
                <a:sym typeface="+mn-ea"/>
              </a:rPr>
              <a:t>倦          </a:t>
            </a:r>
            <a:r>
              <a:rPr lang="zh-CN" altLang="en-US" sz="2800" b="1">
                <a:solidFill>
                  <a:srgbClr val="002060"/>
                </a:solidFill>
                <a:latin typeface="Arial" panose="020B0604020202020204" pitchFamily="34" charset="0"/>
                <a:sym typeface="+mn-ea"/>
              </a:rPr>
              <a:t>时     念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91210" y="1678940"/>
            <a:ext cx="10909935" cy="3108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/>
              <a:t> </a:t>
            </a:r>
            <a:r>
              <a:rPr lang="en-US" altLang="zh-CN" sz="2800">
                <a:solidFill>
                  <a:srgbClr val="FF0000"/>
                </a:solidFill>
              </a:rPr>
              <a:t>n</a:t>
            </a:r>
            <a:r>
              <a:rPr lang="en-US" altLang="zh-CN" sz="2800">
                <a:solidFill>
                  <a:srgbClr val="FF0000"/>
                </a:solidFill>
                <a:cs typeface="微软雅黑" panose="020B0503020204020204" charset="-122"/>
              </a:rPr>
              <a:t>ό</a:t>
            </a:r>
            <a:r>
              <a:rPr lang="en-US" altLang="zh-CN" sz="2800">
                <a:solidFill>
                  <a:srgbClr val="FF0000"/>
                </a:solidFill>
              </a:rPr>
              <a:t>ng</a:t>
            </a:r>
            <a:r>
              <a:rPr lang="zh-CN" altLang="en-US" sz="2800" b="1">
                <a:solidFill>
                  <a:schemeClr val="accent6">
                    <a:lumMod val="75000"/>
                  </a:schemeClr>
                </a:solidFill>
              </a:rPr>
              <a:t>       </a:t>
            </a:r>
            <a:r>
              <a:rPr lang="en-US" altLang="zh-CN" sz="2800" b="1">
                <a:solidFill>
                  <a:schemeClr val="accent6">
                    <a:lumMod val="75000"/>
                  </a:schemeClr>
                </a:solidFill>
              </a:rPr>
              <a:t>l</a:t>
            </a:r>
            <a:r>
              <a:rPr lang="en-US" altLang="zh-CN" sz="2800" b="1">
                <a:solidFill>
                  <a:schemeClr val="accent6">
                    <a:lumMod val="75000"/>
                  </a:schemeClr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ǜ</a:t>
            </a:r>
            <a:r>
              <a:rPr lang="zh-CN" altLang="en-US" sz="2800" b="1">
                <a:solidFill>
                  <a:schemeClr val="accent6">
                    <a:lumMod val="75000"/>
                  </a:schemeClr>
                </a:solidFill>
              </a:rPr>
              <a:t>      </a:t>
            </a:r>
            <a:r>
              <a:rPr lang="en-US" altLang="zh-CN" sz="2800" b="1">
                <a:solidFill>
                  <a:schemeClr val="accent6">
                    <a:lumMod val="75000"/>
                  </a:schemeClr>
                </a:solidFill>
              </a:rPr>
              <a:t>zh</a:t>
            </a:r>
            <a:r>
              <a:rPr lang="en-US" altLang="zh-CN" sz="2800" b="1">
                <a:solidFill>
                  <a:schemeClr val="accent6">
                    <a:lumMod val="75000"/>
                  </a:schemeClr>
                </a:solidFill>
                <a:cs typeface="Arial" panose="020B0604020202020204" pitchFamily="34" charset="0"/>
              </a:rPr>
              <a:t>ū</a:t>
            </a:r>
            <a:r>
              <a:rPr lang="zh-CN" altLang="en-US" sz="2800" b="1">
                <a:solidFill>
                  <a:schemeClr val="accent6">
                    <a:lumMod val="75000"/>
                  </a:schemeClr>
                </a:solidFill>
              </a:rPr>
              <a:t>      </a:t>
            </a:r>
            <a:r>
              <a:rPr lang="en-US" altLang="zh-CN" sz="2800" b="1">
                <a:solidFill>
                  <a:schemeClr val="accent6">
                    <a:lumMod val="75000"/>
                  </a:schemeClr>
                </a:solidFill>
              </a:rPr>
              <a:t>z</a:t>
            </a:r>
            <a:r>
              <a:rPr lang="en-US" altLang="zh-CN" sz="2800" b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ᾱ</a:t>
            </a:r>
            <a:r>
              <a:rPr lang="en-US" altLang="zh-CN" sz="2800" b="1">
                <a:solidFill>
                  <a:schemeClr val="accent6">
                    <a:lumMod val="75000"/>
                  </a:schemeClr>
                </a:solidFill>
              </a:rPr>
              <a:t>i</a:t>
            </a:r>
            <a:r>
              <a:rPr lang="zh-CN" altLang="en-US" sz="2800" b="1">
                <a:solidFill>
                  <a:schemeClr val="accent6">
                    <a:lumMod val="75000"/>
                  </a:schemeClr>
                </a:solidFill>
              </a:rPr>
              <a:t>  </a:t>
            </a:r>
            <a:r>
              <a:rPr lang="en-US" altLang="zh-CN" sz="2800" b="1">
                <a:solidFill>
                  <a:srgbClr val="FF0000"/>
                </a:solidFill>
              </a:rPr>
              <a:t>sh</a:t>
            </a:r>
            <a:r>
              <a:rPr lang="en-US" altLang="zh-CN" sz="2800" b="1">
                <a:solidFill>
                  <a:srgbClr val="FF0000"/>
                </a:solidFill>
                <a:cs typeface="Arial" panose="020B0604020202020204" pitchFamily="34" charset="0"/>
              </a:rPr>
              <a:t>ē</a:t>
            </a:r>
            <a:r>
              <a:rPr lang="en-US" altLang="zh-CN" sz="2800" b="1">
                <a:solidFill>
                  <a:srgbClr val="FF0000"/>
                </a:solidFill>
              </a:rPr>
              <a:t>n</a:t>
            </a:r>
            <a:r>
              <a:rPr lang="zh-CN" altLang="en-US" sz="2800" b="1">
                <a:solidFill>
                  <a:srgbClr val="FF0000"/>
                </a:solidFill>
              </a:rPr>
              <a:t>      </a:t>
            </a:r>
            <a:r>
              <a:rPr lang="en-US" altLang="zh-CN" sz="2800" b="1">
                <a:solidFill>
                  <a:srgbClr val="FF0000"/>
                </a:solidFill>
              </a:rPr>
              <a:t>n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ί</a:t>
            </a:r>
            <a:r>
              <a:rPr lang="en-US" altLang="zh-CN" sz="2800" b="1">
                <a:solidFill>
                  <a:srgbClr val="FF0000"/>
                </a:solidFill>
              </a:rPr>
              <a:t>ng</a:t>
            </a:r>
            <a:r>
              <a:rPr lang="zh-CN" altLang="en-US" sz="2800" b="1">
                <a:solidFill>
                  <a:srgbClr val="FF0000"/>
                </a:solidFill>
              </a:rPr>
              <a:t>  </a:t>
            </a:r>
            <a:r>
              <a:rPr lang="zh-CN" altLang="en-US" sz="2800" b="1">
                <a:solidFill>
                  <a:schemeClr val="accent6">
                    <a:lumMod val="75000"/>
                  </a:schemeClr>
                </a:solidFill>
              </a:rPr>
              <a:t>    </a:t>
            </a:r>
            <a:r>
              <a:rPr lang="en-US" altLang="zh-CN" sz="2800" b="1">
                <a:solidFill>
                  <a:schemeClr val="accent6">
                    <a:lumMod val="75000"/>
                  </a:schemeClr>
                </a:solidFill>
              </a:rPr>
              <a:t>ji</a:t>
            </a:r>
            <a:r>
              <a:rPr lang="en-US" altLang="zh-CN" sz="2800" b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ĕ</a:t>
            </a:r>
            <a:r>
              <a:rPr lang="zh-CN" altLang="en-US" sz="2800" b="1">
                <a:solidFill>
                  <a:schemeClr val="accent6">
                    <a:lumMod val="75000"/>
                  </a:schemeClr>
                </a:solidFill>
              </a:rPr>
              <a:t>      </a:t>
            </a:r>
            <a:r>
              <a:rPr lang="en-US" altLang="zh-CN" sz="2800" b="1">
                <a:solidFill>
                  <a:schemeClr val="accent6">
                    <a:lumMod val="75000"/>
                  </a:schemeClr>
                </a:solidFill>
              </a:rPr>
              <a:t>ch</a:t>
            </a:r>
            <a:r>
              <a:rPr lang="en-US" altLang="zh-CN" sz="2800" b="1">
                <a:solidFill>
                  <a:schemeClr val="accent6">
                    <a:lumMod val="75000"/>
                  </a:schemeClr>
                </a:solidFill>
                <a:cs typeface="宋体" panose="02010600030101010101" pitchFamily="2" charset="-122"/>
              </a:rPr>
              <a:t>ú</a:t>
            </a:r>
            <a:r>
              <a:rPr lang="zh-CN" altLang="en-US" sz="2800" b="1">
                <a:solidFill>
                  <a:schemeClr val="accent6">
                    <a:lumMod val="75000"/>
                  </a:schemeClr>
                </a:solidFill>
              </a:rPr>
              <a:t>     </a:t>
            </a:r>
            <a:r>
              <a:rPr lang="en-US" altLang="zh-CN" sz="2800" b="1">
                <a:solidFill>
                  <a:schemeClr val="accent6">
                    <a:lumMod val="75000"/>
                  </a:schemeClr>
                </a:solidFill>
              </a:rPr>
              <a:t>p</a:t>
            </a:r>
            <a:r>
              <a:rPr lang="en-US" altLang="zh-CN" sz="2800" b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ί</a:t>
            </a:r>
            <a:r>
              <a:rPr lang="zh-CN" altLang="en-US" sz="2800" b="1">
                <a:solidFill>
                  <a:schemeClr val="accent6">
                    <a:lumMod val="75000"/>
                  </a:schemeClr>
                </a:solidFill>
              </a:rPr>
              <a:t>        </a:t>
            </a:r>
          </a:p>
          <a:p>
            <a:endParaRPr lang="zh-CN" altLang="en-US" sz="2800" b="1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en-US" altLang="zh-CN" sz="2800" b="1">
                <a:solidFill>
                  <a:schemeClr val="accent6">
                    <a:lumMod val="75000"/>
                  </a:schemeClr>
                </a:solidFill>
              </a:rPr>
              <a:t>sh</a:t>
            </a:r>
            <a:r>
              <a:rPr lang="en-US" altLang="zh-CN" sz="2800" b="1">
                <a:solidFill>
                  <a:schemeClr val="accent6">
                    <a:lumMod val="75000"/>
                  </a:schemeClr>
                </a:solidFill>
                <a:cs typeface="Arial" panose="020B0604020202020204" pitchFamily="34" charset="0"/>
              </a:rPr>
              <a:t>ē</a:t>
            </a:r>
            <a:r>
              <a:rPr lang="en-US" altLang="zh-CN" sz="2800" b="1">
                <a:solidFill>
                  <a:schemeClr val="accent6">
                    <a:lumMod val="75000"/>
                  </a:schemeClr>
                </a:solidFill>
              </a:rPr>
              <a:t>n</a:t>
            </a:r>
            <a:r>
              <a:rPr lang="zh-CN" altLang="en-US" sz="2800" b="1">
                <a:solidFill>
                  <a:schemeClr val="accent6">
                    <a:lumMod val="75000"/>
                  </a:schemeClr>
                </a:solidFill>
              </a:rPr>
              <a:t>       </a:t>
            </a:r>
            <a:r>
              <a:rPr lang="en-US" altLang="zh-CN" sz="2800" b="1">
                <a:solidFill>
                  <a:schemeClr val="accent6">
                    <a:lumMod val="75000"/>
                  </a:schemeClr>
                </a:solidFill>
              </a:rPr>
              <a:t>zu</a:t>
            </a:r>
            <a:r>
              <a:rPr lang="en-US" altLang="zh-CN" sz="2800" b="1">
                <a:solidFill>
                  <a:schemeClr val="accent6">
                    <a:lumMod val="75000"/>
                  </a:schemeClr>
                </a:solidFill>
                <a:cs typeface="宋体" panose="02010600030101010101" pitchFamily="2" charset="-122"/>
              </a:rPr>
              <a:t>ò</a:t>
            </a:r>
            <a:r>
              <a:rPr lang="zh-CN" altLang="en-US" sz="2800" b="1">
                <a:latin typeface="Arial" panose="020B0604020202020204" pitchFamily="34" charset="0"/>
                <a:sym typeface="+mn-ea"/>
              </a:rPr>
              <a:t>      </a:t>
            </a:r>
            <a:r>
              <a:rPr lang="en-US" altLang="zh-CN" sz="2800" b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sym typeface="+mn-ea"/>
              </a:rPr>
              <a:t>w</a:t>
            </a:r>
            <a:r>
              <a:rPr lang="en-US" altLang="zh-CN" sz="2800" b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ē</a:t>
            </a:r>
            <a:r>
              <a:rPr lang="en-US" altLang="zh-CN" sz="2800" b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sym typeface="+mn-ea"/>
              </a:rPr>
              <a:t>i</a:t>
            </a:r>
            <a:r>
              <a:rPr lang="zh-CN" altLang="en-US" sz="2800" b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sym typeface="+mn-ea"/>
              </a:rPr>
              <a:t>    </a:t>
            </a:r>
            <a:r>
              <a:rPr lang="en-US" altLang="zh-CN" sz="2800" b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sym typeface="+mn-ea"/>
              </a:rPr>
              <a:t>xi</a:t>
            </a:r>
            <a:r>
              <a:rPr lang="en-US" altLang="zh-CN" sz="2800" b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ē</a:t>
            </a:r>
            <a:r>
              <a:rPr lang="zh-CN" altLang="en-US" sz="2800" b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    </a:t>
            </a:r>
            <a:r>
              <a:rPr lang="en-US" altLang="zh-CN" sz="2800" b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qi</a:t>
            </a:r>
            <a:r>
              <a:rPr lang="en-US" altLang="zh-CN" sz="2800" b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ᾱ</a:t>
            </a:r>
            <a:r>
              <a:rPr lang="en-US" altLang="zh-CN" sz="2800" b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n</a:t>
            </a:r>
            <a:r>
              <a:rPr lang="zh-CN" altLang="en-US" sz="2800" b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       </a:t>
            </a:r>
            <a:r>
              <a:rPr lang="en-US" altLang="zh-CN" sz="2800" b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zh</a:t>
            </a:r>
            <a:r>
              <a:rPr lang="en-US" altLang="zh-CN" sz="2800" b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ᾰ</a:t>
            </a:r>
            <a:r>
              <a:rPr lang="zh-CN" altLang="en-US" sz="2800" b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     </a:t>
            </a:r>
            <a:r>
              <a:rPr lang="en-US" altLang="zh-CN" sz="2800" b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m</a:t>
            </a:r>
            <a:r>
              <a:rPr lang="en-US" altLang="zh-CN" sz="2800" b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ē</a:t>
            </a:r>
            <a:r>
              <a:rPr lang="en-US" altLang="zh-CN" sz="2800" b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ng</a:t>
            </a:r>
            <a:r>
              <a:rPr lang="zh-CN" altLang="en-US" sz="2800" b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      </a:t>
            </a:r>
            <a:r>
              <a:rPr lang="en-US" altLang="zh-CN" sz="2800" b="1" baseline="30000">
                <a:solidFill>
                  <a:srgbClr val="FF0000"/>
                </a:solidFill>
                <a:latin typeface="Arial" panose="020B0604020202020204" pitchFamily="34" charset="0"/>
              </a:rPr>
              <a:t>sh</a:t>
            </a:r>
            <a:r>
              <a:rPr lang="en-US" altLang="zh-CN" sz="2800" b="1" baseline="300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ῑ</a:t>
            </a:r>
            <a:r>
              <a:rPr lang="zh-CN" altLang="en-US" sz="2800" b="1" baseline="3000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</a:rPr>
              <a:t>    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</a:rPr>
              <a:t>ti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ᾱ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</a:rPr>
              <a:t>n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</a:rPr>
              <a:t>    </a:t>
            </a:r>
          </a:p>
          <a:p>
            <a:endParaRPr lang="zh-CN" altLang="en-US" sz="2800" b="1">
              <a:solidFill>
                <a:schemeClr val="tx1"/>
              </a:solidFill>
              <a:latin typeface="Arial" panose="020B0604020202020204" pitchFamily="34" charset="0"/>
            </a:endParaRPr>
          </a:p>
          <a:p>
            <a:r>
              <a:rPr lang="en-US" altLang="zh-CN" sz="2800" b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y</a:t>
            </a:r>
            <a:r>
              <a:rPr lang="en-US" altLang="zh-CN" sz="2800" b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ῑ</a:t>
            </a:r>
            <a:r>
              <a:rPr lang="en-US" altLang="zh-CN" sz="2800" b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n</a:t>
            </a:r>
            <a:r>
              <a:rPr lang="zh-CN" altLang="en-US" sz="2800" b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    </a:t>
            </a:r>
            <a:r>
              <a:rPr lang="en-US" altLang="zh-CN" sz="2800" b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p</a:t>
            </a:r>
            <a:r>
              <a:rPr lang="en-US" altLang="zh-CN" sz="2800" b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ί</a:t>
            </a:r>
            <a:r>
              <a:rPr lang="en-US" altLang="zh-CN" sz="2800" b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ng</a:t>
            </a:r>
            <a:r>
              <a:rPr lang="zh-CN" altLang="en-US" sz="2800" b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     </a:t>
            </a:r>
            <a:r>
              <a:rPr lang="en-US" altLang="zh-CN" sz="2800" b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sh</a:t>
            </a:r>
            <a:r>
              <a:rPr lang="en-US" altLang="zh-CN" sz="2800" b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è</a:t>
            </a:r>
            <a:r>
              <a:rPr lang="zh-CN" altLang="en-US" sz="2800" b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       </a:t>
            </a:r>
            <a:r>
              <a:rPr lang="en-US" altLang="zh-CN" sz="2800" b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zh</a:t>
            </a:r>
            <a:r>
              <a:rPr lang="en-US" altLang="zh-CN" sz="2800" b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ᾱ</a:t>
            </a:r>
            <a:r>
              <a:rPr lang="zh-CN" altLang="en-US" sz="2800" b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    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</a:rPr>
              <a:t>w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ū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</a:rPr>
              <a:t>sh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ᾰ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</a:rPr>
              <a:t>n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</a:rPr>
              <a:t>    </a:t>
            </a:r>
            <a:r>
              <a:rPr lang="en-US" altLang="zh-CN" sz="2800" b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l</a:t>
            </a:r>
            <a:r>
              <a:rPr lang="en-US" altLang="zh-CN" sz="2800" b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è</a:t>
            </a:r>
            <a:r>
              <a:rPr lang="en-US" altLang="zh-CN" sz="2800" b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i</a:t>
            </a:r>
            <a:r>
              <a:rPr lang="zh-CN" altLang="en-US" sz="2800" b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   </a:t>
            </a:r>
            <a:r>
              <a:rPr lang="en-US" altLang="zh-CN" sz="2800" b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l</a:t>
            </a:r>
            <a:r>
              <a:rPr lang="en-US" altLang="zh-CN" sz="2800" b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ᾲ</a:t>
            </a:r>
            <a:r>
              <a:rPr lang="en-US" altLang="zh-CN" sz="2800" b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n</a:t>
            </a:r>
            <a:r>
              <a:rPr lang="zh-CN" altLang="en-US" sz="2800" b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</a:rPr>
              <a:t>zu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cs typeface="宋体" panose="02010600030101010101" pitchFamily="2" charset="-122"/>
              </a:rPr>
              <a:t>ò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</a:rPr>
              <a:t>   </a:t>
            </a:r>
            <a:r>
              <a:rPr lang="en-US" altLang="zh-CN" sz="2800" b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l</a:t>
            </a:r>
            <a:r>
              <a:rPr lang="en-US" altLang="zh-CN" sz="2800" b="1">
                <a:solidFill>
                  <a:schemeClr val="accent6">
                    <a:lumMod val="75000"/>
                  </a:schemeClr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ǐ</a:t>
            </a:r>
            <a:r>
              <a:rPr lang="zh-CN" altLang="en-US" sz="2800" b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      </a:t>
            </a:r>
          </a:p>
          <a:p>
            <a:endParaRPr lang="zh-CN" altLang="en-US" sz="2800" b="1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</a:endParaRPr>
          </a:p>
          <a:p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</a:rPr>
              <a:t>b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ᾱ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</a:rPr>
              <a:t>o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</a:rPr>
              <a:t>  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</a:rPr>
              <a:t>qu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è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</a:rPr>
              <a:t>   </a:t>
            </a:r>
            <a:r>
              <a:rPr lang="en-US" altLang="zh-CN" sz="2800" b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l</a:t>
            </a:r>
            <a:r>
              <a:rPr lang="en-US" altLang="zh-CN" sz="2800" b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ŏ</a:t>
            </a:r>
            <a:r>
              <a:rPr lang="en-US" altLang="zh-CN" sz="2800" b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u</a:t>
            </a:r>
            <a:r>
              <a:rPr lang="zh-CN" altLang="en-US" sz="2800" b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</a:rPr>
              <a:t>hu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ά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</a:rPr>
              <a:t>i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zh-CN" altLang="en-US" sz="2800" b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   </a:t>
            </a:r>
            <a:r>
              <a:rPr lang="en-US" altLang="zh-CN" sz="2800" b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w</a:t>
            </a:r>
            <a:r>
              <a:rPr lang="en-US" altLang="zh-CN" sz="2800" b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ᾲ</a:t>
            </a:r>
            <a:r>
              <a:rPr lang="en-US" altLang="zh-CN" sz="2800" b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ng</a:t>
            </a:r>
            <a:r>
              <a:rPr lang="zh-CN" altLang="en-US" sz="2800" b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    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f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ά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ng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  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ju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ᾲ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n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      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sh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ί</a:t>
            </a:r>
            <a:r>
              <a:rPr lang="zh-CN" altLang="en-US" sz="2800" b="1">
                <a:latin typeface="Arial" panose="020B0604020202020204" pitchFamily="34" charset="0"/>
                <a:sym typeface="+mn-ea"/>
              </a:rPr>
              <a:t>   </a:t>
            </a:r>
            <a:r>
              <a:rPr lang="en-US" altLang="zh-CN" sz="2800" b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sym typeface="+mn-ea"/>
              </a:rPr>
              <a:t>ni</a:t>
            </a:r>
            <a:r>
              <a:rPr lang="en-US" altLang="zh-CN" sz="2800" b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ᾲ</a:t>
            </a:r>
            <a:r>
              <a:rPr lang="en-US" altLang="zh-CN" sz="2800" b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sym typeface="+mn-ea"/>
              </a:rPr>
              <a:t>n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89255" y="91440"/>
            <a:ext cx="203390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/>
              <a:t>赛前热身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7940" y="20955"/>
            <a:ext cx="1101090" cy="557784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智</a:t>
            </a:r>
          </a:p>
          <a:p>
            <a:pPr algn="ctr"/>
            <a:r>
              <a:rPr lang="zh-CN" altLang="en-US" sz="7200" b="1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勇</a:t>
            </a:r>
          </a:p>
          <a:p>
            <a:pPr algn="ctr"/>
            <a:r>
              <a:rPr lang="zh-CN" altLang="en-US" sz="7200" b="1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大</a:t>
            </a:r>
          </a:p>
          <a:p>
            <a:pPr algn="ctr"/>
            <a:r>
              <a:rPr lang="zh-CN" altLang="en-US" sz="7200" b="1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闯</a:t>
            </a:r>
          </a:p>
          <a:p>
            <a:pPr algn="ctr"/>
            <a:r>
              <a:rPr lang="zh-CN" altLang="en-US" sz="7200" b="1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关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366770" y="388620"/>
            <a:ext cx="6699250" cy="6339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accent5"/>
                </a:solidFill>
              </a:rPr>
              <a:t>我会读儿歌</a:t>
            </a:r>
          </a:p>
          <a:p>
            <a:endParaRPr lang="zh-CN" altLang="en-US" sz="2800"/>
          </a:p>
          <a:p>
            <a:r>
              <a:rPr lang="zh-CN" altLang="en-US" sz="2800"/>
              <a:t>          我</a:t>
            </a:r>
            <a:r>
              <a:rPr lang="zh-CN" altLang="en-US" sz="2800">
                <a:solidFill>
                  <a:srgbClr val="FF0000"/>
                </a:solidFill>
              </a:rPr>
              <a:t>栽</a:t>
            </a:r>
            <a:r>
              <a:rPr lang="zh-CN" altLang="en-US" sz="2800"/>
              <a:t>了一</a:t>
            </a:r>
            <a:r>
              <a:rPr lang="zh-CN" altLang="en-US" sz="2800">
                <a:solidFill>
                  <a:srgbClr val="FF0000"/>
                </a:solidFill>
              </a:rPr>
              <a:t>株</a:t>
            </a:r>
            <a:r>
              <a:rPr lang="zh-CN" altLang="en-US" sz="2800"/>
              <a:t>紫丁香，</a:t>
            </a:r>
          </a:p>
          <a:p>
            <a:r>
              <a:rPr lang="zh-CN" altLang="en-US" sz="2800"/>
              <a:t>          </a:t>
            </a:r>
          </a:p>
          <a:p>
            <a:r>
              <a:rPr lang="zh-CN" altLang="en-US" sz="2800"/>
              <a:t>         盛开的花儿的</a:t>
            </a:r>
            <a:r>
              <a:rPr lang="zh-CN" altLang="en-US" sz="2800">
                <a:solidFill>
                  <a:srgbClr val="FF0000"/>
                </a:solidFill>
              </a:rPr>
              <a:t>浓浓</a:t>
            </a:r>
            <a:r>
              <a:rPr lang="zh-CN" altLang="en-US" sz="2800"/>
              <a:t>香气，</a:t>
            </a:r>
          </a:p>
          <a:p>
            <a:r>
              <a:rPr lang="zh-CN" altLang="en-US" sz="2800"/>
              <a:t>          </a:t>
            </a:r>
          </a:p>
          <a:p>
            <a:r>
              <a:rPr lang="zh-CN" altLang="en-US" sz="2800"/>
              <a:t>         悄悄的走进老</a:t>
            </a:r>
            <a:r>
              <a:rPr lang="zh-CN" altLang="en-US" sz="2800">
                <a:solidFill>
                  <a:srgbClr val="FF0000"/>
                </a:solidFill>
              </a:rPr>
              <a:t>师</a:t>
            </a:r>
            <a:r>
              <a:rPr lang="zh-CN" altLang="en-US" sz="2800"/>
              <a:t>的</a:t>
            </a:r>
            <a:r>
              <a:rPr lang="zh-CN" altLang="en-US" sz="2800">
                <a:solidFill>
                  <a:srgbClr val="FF0000"/>
                </a:solidFill>
              </a:rPr>
              <a:t>房</a:t>
            </a:r>
            <a:r>
              <a:rPr lang="zh-CN" altLang="en-US" sz="2800"/>
              <a:t>间，</a:t>
            </a:r>
          </a:p>
          <a:p>
            <a:r>
              <a:rPr lang="zh-CN" altLang="en-US" sz="2800"/>
              <a:t>          </a:t>
            </a:r>
          </a:p>
          <a:p>
            <a:r>
              <a:rPr lang="zh-CN" altLang="en-US" sz="2800"/>
              <a:t>         老师</a:t>
            </a:r>
            <a:r>
              <a:rPr lang="zh-CN" altLang="en-US" sz="2800">
                <a:sym typeface="+mn-ea"/>
              </a:rPr>
              <a:t>的</a:t>
            </a:r>
            <a:r>
              <a:rPr lang="zh-CN" altLang="en-US" sz="2800">
                <a:solidFill>
                  <a:srgbClr val="FF0000"/>
                </a:solidFill>
                <a:sym typeface="+mn-ea"/>
              </a:rPr>
              <a:t>疲倦</a:t>
            </a:r>
            <a:r>
              <a:rPr lang="zh-CN" altLang="en-US" sz="2800">
                <a:solidFill>
                  <a:schemeClr val="tx1"/>
                </a:solidFill>
                <a:sym typeface="+mn-ea"/>
              </a:rPr>
              <a:t>被</a:t>
            </a:r>
            <a:r>
              <a:rPr lang="zh-CN" altLang="en-US" sz="2800">
                <a:solidFill>
                  <a:srgbClr val="FF0000"/>
                </a:solidFill>
                <a:sym typeface="+mn-ea"/>
              </a:rPr>
              <a:t>解除，</a:t>
            </a:r>
            <a:endParaRPr lang="zh-CN" altLang="en-US" sz="2800"/>
          </a:p>
          <a:p>
            <a:r>
              <a:rPr lang="zh-CN" altLang="en-US" sz="2800"/>
              <a:t>           </a:t>
            </a:r>
          </a:p>
          <a:p>
            <a:r>
              <a:rPr lang="zh-CN" altLang="en-US" sz="2800"/>
              <a:t>         她做了一个香</a:t>
            </a:r>
            <a:r>
              <a:rPr lang="zh-CN" altLang="en-US" sz="2800">
                <a:solidFill>
                  <a:srgbClr val="FF0000"/>
                </a:solidFill>
              </a:rPr>
              <a:t>甜</a:t>
            </a:r>
            <a:r>
              <a:rPr lang="zh-CN" altLang="en-US" sz="2800"/>
              <a:t>的</a:t>
            </a:r>
            <a:r>
              <a:rPr lang="zh-CN" altLang="en-US" sz="2800">
                <a:solidFill>
                  <a:srgbClr val="FF0000"/>
                </a:solidFill>
              </a:rPr>
              <a:t>梦</a:t>
            </a:r>
            <a:r>
              <a:rPr lang="zh-CN" altLang="en-US" sz="2800"/>
              <a:t>，</a:t>
            </a:r>
          </a:p>
          <a:p>
            <a:r>
              <a:rPr lang="zh-CN" altLang="en-US" sz="2800"/>
              <a:t>         </a:t>
            </a:r>
          </a:p>
          <a:p>
            <a:r>
              <a:rPr lang="zh-CN" altLang="en-US" sz="2800"/>
              <a:t>        我轻轻地对花儿说</a:t>
            </a:r>
            <a:r>
              <a:rPr lang="en-US" altLang="zh-CN" sz="2800"/>
              <a:t>“</a:t>
            </a:r>
            <a:r>
              <a:rPr lang="zh-CN" altLang="en-US" sz="2800">
                <a:solidFill>
                  <a:srgbClr val="FF0000"/>
                </a:solidFill>
              </a:rPr>
              <a:t>谢谢</a:t>
            </a:r>
            <a:r>
              <a:rPr lang="zh-CN" altLang="en-US" sz="2800"/>
              <a:t>！</a:t>
            </a:r>
            <a:r>
              <a:rPr lang="en-US" altLang="zh-CN" sz="2800"/>
              <a:t>”</a:t>
            </a:r>
          </a:p>
          <a:p>
            <a:endParaRPr lang="zh-CN" altLang="en-US" sz="2800"/>
          </a:p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7940" y="20955"/>
            <a:ext cx="1101090" cy="557784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智</a:t>
            </a:r>
          </a:p>
          <a:p>
            <a:pPr algn="ctr"/>
            <a:r>
              <a:rPr lang="zh-CN" altLang="en-US" sz="7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勇</a:t>
            </a:r>
          </a:p>
          <a:p>
            <a:pPr algn="ctr"/>
            <a:r>
              <a:rPr lang="zh-CN" altLang="en-US" sz="7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大</a:t>
            </a:r>
          </a:p>
          <a:p>
            <a:pPr algn="ctr"/>
            <a:r>
              <a:rPr lang="zh-CN" altLang="en-US" sz="7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闯</a:t>
            </a:r>
          </a:p>
          <a:p>
            <a:pPr algn="ctr"/>
            <a:r>
              <a:rPr lang="zh-CN" altLang="en-US" sz="7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关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366770" y="388620"/>
            <a:ext cx="6699250" cy="6065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accent5"/>
                </a:solidFill>
              </a:rPr>
              <a:t>我会读儿歌</a:t>
            </a:r>
          </a:p>
          <a:p>
            <a:endParaRPr lang="zh-CN" altLang="en-US" sz="2800"/>
          </a:p>
          <a:p>
            <a:pPr>
              <a:lnSpc>
                <a:spcPct val="150000"/>
              </a:lnSpc>
            </a:pPr>
            <a:r>
              <a:rPr lang="zh-CN" altLang="en-US" sz="2800"/>
              <a:t>        </a:t>
            </a:r>
            <a:r>
              <a:rPr lang="zh-CN" altLang="en-US" sz="2800">
                <a:sym typeface="+mn-ea"/>
              </a:rPr>
              <a:t>我们会在明亮的教室里叽叽</a:t>
            </a:r>
            <a:r>
              <a:rPr lang="zh-CN" altLang="en-US" sz="2800">
                <a:solidFill>
                  <a:srgbClr val="FF0000"/>
                </a:solidFill>
                <a:sym typeface="+mn-ea"/>
              </a:rPr>
              <a:t>喳喳</a:t>
            </a:r>
            <a:r>
              <a:rPr lang="zh-CN" altLang="en-US" sz="2800">
                <a:sym typeface="+mn-ea"/>
              </a:rPr>
              <a:t>，</a:t>
            </a:r>
            <a:endParaRPr lang="zh-CN" altLang="en-US" sz="2800"/>
          </a:p>
          <a:p>
            <a:pPr>
              <a:lnSpc>
                <a:spcPct val="150000"/>
              </a:lnSpc>
            </a:pPr>
            <a:r>
              <a:rPr lang="zh-CN" altLang="en-US" sz="2800"/>
              <a:t>        我们会在绿</a:t>
            </a:r>
            <a:r>
              <a:rPr lang="zh-CN" altLang="en-US" sz="2800">
                <a:solidFill>
                  <a:srgbClr val="FF0000"/>
                </a:solidFill>
              </a:rPr>
              <a:t>茵茵</a:t>
            </a:r>
            <a:r>
              <a:rPr lang="zh-CN" altLang="en-US" sz="2800"/>
              <a:t>的草</a:t>
            </a:r>
            <a:r>
              <a:rPr lang="zh-CN" altLang="en-US" sz="2800">
                <a:solidFill>
                  <a:srgbClr val="FF0000"/>
                </a:solidFill>
              </a:rPr>
              <a:t>坪</a:t>
            </a:r>
            <a:r>
              <a:rPr lang="zh-CN" altLang="en-US" sz="2800"/>
              <a:t>上快乐翻滚，</a:t>
            </a:r>
          </a:p>
          <a:p>
            <a:pPr>
              <a:lnSpc>
                <a:spcPct val="150000"/>
              </a:lnSpc>
            </a:pPr>
            <a:r>
              <a:rPr lang="zh-CN" altLang="en-US" sz="2800"/>
              <a:t>        我们会在灿</a:t>
            </a:r>
            <a:r>
              <a:rPr lang="zh-CN" altLang="en-US" sz="2800">
                <a:solidFill>
                  <a:srgbClr val="FF0000"/>
                </a:solidFill>
              </a:rPr>
              <a:t>烂</a:t>
            </a:r>
            <a:r>
              <a:rPr lang="zh-CN" altLang="en-US" sz="2800"/>
              <a:t>的阳光下放声歌唱，</a:t>
            </a:r>
          </a:p>
          <a:p>
            <a:pPr>
              <a:lnSpc>
                <a:spcPct val="150000"/>
              </a:lnSpc>
            </a:pPr>
            <a:r>
              <a:rPr lang="zh-CN" altLang="en-US" sz="2800"/>
              <a:t>        我们会</a:t>
            </a:r>
            <a:r>
              <a:rPr lang="zh-CN" altLang="en-US" sz="2800">
                <a:solidFill>
                  <a:srgbClr val="FF0000"/>
                </a:solidFill>
              </a:rPr>
              <a:t>怀</a:t>
            </a:r>
            <a:r>
              <a:rPr lang="zh-CN" altLang="en-US" sz="2800"/>
              <a:t>抱梦想仰</a:t>
            </a:r>
            <a:r>
              <a:rPr lang="zh-CN" altLang="en-US" sz="2800">
                <a:solidFill>
                  <a:srgbClr val="FF0000"/>
                </a:solidFill>
              </a:rPr>
              <a:t>望</a:t>
            </a:r>
            <a:r>
              <a:rPr lang="zh-CN" altLang="en-US" sz="2800"/>
              <a:t>蓝天，</a:t>
            </a:r>
          </a:p>
          <a:p>
            <a:pPr>
              <a:lnSpc>
                <a:spcPct val="150000"/>
              </a:lnSpc>
            </a:pPr>
            <a:r>
              <a:rPr lang="zh-CN" altLang="en-US" sz="2800"/>
              <a:t>       背着书</a:t>
            </a:r>
            <a:r>
              <a:rPr lang="zh-CN" altLang="en-US" sz="2800">
                <a:solidFill>
                  <a:srgbClr val="FF0000"/>
                </a:solidFill>
              </a:rPr>
              <a:t>包</a:t>
            </a:r>
            <a:r>
              <a:rPr lang="zh-CN" altLang="en-US" sz="2800"/>
              <a:t>，</a:t>
            </a:r>
            <a:r>
              <a:rPr lang="zh-CN" altLang="en-US" sz="2800">
                <a:solidFill>
                  <a:srgbClr val="FF0000"/>
                </a:solidFill>
              </a:rPr>
              <a:t>搂</a:t>
            </a:r>
            <a:r>
              <a:rPr lang="zh-CN" altLang="en-US" sz="2800"/>
              <a:t>着肩膀，知书达</a:t>
            </a:r>
            <a:r>
              <a:rPr lang="zh-CN" altLang="en-US" sz="2800">
                <a:solidFill>
                  <a:srgbClr val="FF0000"/>
                </a:solidFill>
              </a:rPr>
              <a:t>礼</a:t>
            </a:r>
          </a:p>
          <a:p>
            <a:pPr>
              <a:lnSpc>
                <a:spcPct val="150000"/>
              </a:lnSpc>
            </a:pPr>
            <a:r>
              <a:rPr lang="zh-CN" altLang="en-US" sz="2800"/>
              <a:t>        怀抱一个</a:t>
            </a:r>
            <a:r>
              <a:rPr lang="zh-CN" altLang="en-US" sz="2800">
                <a:solidFill>
                  <a:srgbClr val="FF0000"/>
                </a:solidFill>
              </a:rPr>
              <a:t>念</a:t>
            </a:r>
            <a:r>
              <a:rPr lang="zh-CN" altLang="en-US" sz="2800"/>
              <a:t>想                                  </a:t>
            </a:r>
            <a:r>
              <a:rPr lang="en-US" altLang="zh-CN" sz="2800"/>
              <a:t>qi</a:t>
            </a:r>
            <a:r>
              <a:rPr lang="en-US" altLang="zh-CN" sz="2800">
                <a:cs typeface="微软雅黑" panose="020B0503020204020204" charset="-122"/>
              </a:rPr>
              <a:t>ό</a:t>
            </a:r>
            <a:r>
              <a:rPr lang="en-US" altLang="zh-CN" sz="2800"/>
              <a:t>ng</a:t>
            </a: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</a:rPr>
              <a:t>        微</a:t>
            </a:r>
            <a:r>
              <a:rPr lang="zh-CN" altLang="en-US" sz="2800"/>
              <a:t>小的我们，</a:t>
            </a:r>
            <a:r>
              <a:rPr lang="zh-CN" altLang="en-US" sz="2800">
                <a:solidFill>
                  <a:srgbClr val="FF0000"/>
                </a:solidFill>
              </a:rPr>
              <a:t>闪</a:t>
            </a:r>
            <a:r>
              <a:rPr lang="zh-CN" altLang="en-US" sz="2800"/>
              <a:t>烁光芒！直</a:t>
            </a:r>
            <a:r>
              <a:rPr lang="zh-CN" altLang="en-US" sz="2800">
                <a:solidFill>
                  <a:srgbClr val="FF0000"/>
                </a:solidFill>
              </a:rPr>
              <a:t>射</a:t>
            </a:r>
            <a:r>
              <a:rPr lang="zh-CN" altLang="en-US" sz="2800"/>
              <a:t>苍穹！</a:t>
            </a:r>
          </a:p>
          <a:p>
            <a:pPr>
              <a:lnSpc>
                <a:spcPct val="150000"/>
              </a:lnSpc>
            </a:pP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3825" y="113030"/>
            <a:ext cx="781685" cy="1371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>
                <a:solidFill>
                  <a:srgbClr val="FF0000"/>
                </a:solidFill>
              </a:rPr>
              <a:t>第二关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054735" y="250190"/>
            <a:ext cx="196151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词语抢答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330325" y="1370330"/>
            <a:ext cx="110490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解除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435225" y="1370330"/>
            <a:ext cx="110490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疲倦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841115" y="1370330"/>
            <a:ext cx="110490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盛开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476875" y="1370330"/>
            <a:ext cx="110490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浓绿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397115" y="1370330"/>
            <a:ext cx="110490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栽树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9624060" y="1370330"/>
            <a:ext cx="110490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伸进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330325" y="2900045"/>
            <a:ext cx="110490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盛开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435225" y="2900045"/>
            <a:ext cx="110490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牵挂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841115" y="2900045"/>
            <a:ext cx="110490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眨眼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5476875" y="2900045"/>
            <a:ext cx="119189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休息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7397115" y="2900045"/>
            <a:ext cx="110490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草坪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9624060" y="2900045"/>
            <a:ext cx="110490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光芒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682625" y="4601210"/>
            <a:ext cx="165608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叽叽喳喳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2435225" y="4526280"/>
            <a:ext cx="110490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</a:rPr>
              <a:t>乌黑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3841115" y="4601210"/>
            <a:ext cx="110490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灿烂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5476875" y="4526280"/>
            <a:ext cx="110490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</a:rPr>
              <a:t>念叨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7503160" y="4526280"/>
            <a:ext cx="110490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裙子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9624060" y="4526280"/>
            <a:ext cx="171323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绿茵茵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70865" y="622300"/>
            <a:ext cx="744855" cy="1371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第三关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402715" y="337185"/>
            <a:ext cx="208597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</a:rPr>
              <a:t>我会填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755900" y="1317625"/>
            <a:ext cx="8205470" cy="2228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                        </a:t>
            </a:r>
            <a:r>
              <a:rPr lang="zh-CN" altLang="en-US" sz="2800" dirty="0"/>
              <a:t>做     坐     作        座</a:t>
            </a:r>
          </a:p>
          <a:p>
            <a:endParaRPr lang="zh-CN" altLang="en-US" sz="2800" dirty="0"/>
          </a:p>
          <a:p>
            <a:pPr>
              <a:lnSpc>
                <a:spcPct val="150000"/>
              </a:lnSpc>
            </a:pPr>
            <a:r>
              <a:rPr lang="zh-CN" altLang="en-US" sz="2800" dirty="0"/>
              <a:t>（      ）事     （      ）为   （       ）下  （         ）位</a:t>
            </a:r>
          </a:p>
          <a:p>
            <a:pPr>
              <a:lnSpc>
                <a:spcPct val="150000"/>
              </a:lnSpc>
            </a:pPr>
            <a:r>
              <a:rPr lang="zh-CN" altLang="en-US" sz="2800" dirty="0"/>
              <a:t>（       ）工    （       ）业     请（        ） 一（       ） 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679950" y="1317625"/>
            <a:ext cx="48450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做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679950" y="1317625"/>
            <a:ext cx="48450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做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427980" y="1317625"/>
            <a:ext cx="48450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坐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427980" y="1317625"/>
            <a:ext cx="48450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坐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224905" y="1317625"/>
            <a:ext cx="48450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作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224905" y="1317625"/>
            <a:ext cx="81915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作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7206615" y="1317625"/>
            <a:ext cx="57086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座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7206615" y="1317625"/>
            <a:ext cx="57086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座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842895" y="3962400"/>
            <a:ext cx="7696835" cy="2011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/>
              <a:t>绿茵茵的（         ）            鲜艳的（           ） </a:t>
            </a:r>
          </a:p>
          <a:p>
            <a:pPr>
              <a:lnSpc>
                <a:spcPct val="150000"/>
              </a:lnSpc>
            </a:pPr>
            <a:r>
              <a:rPr lang="zh-CN" altLang="en-US" sz="2800"/>
              <a:t>灿烂的（           ）                  圆圆的（         ）</a:t>
            </a:r>
          </a:p>
          <a:p>
            <a:pPr>
              <a:lnSpc>
                <a:spcPct val="150000"/>
              </a:lnSpc>
            </a:pPr>
            <a:r>
              <a:rPr lang="zh-CN" altLang="en-US" sz="2800"/>
              <a:t>闪闪的（            ）                  尖尖的（           ）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605655" y="4062095"/>
            <a:ext cx="104267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</a:rPr>
              <a:t>草坪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8134985" y="4062095"/>
            <a:ext cx="104267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</a:rPr>
              <a:t>花朵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4235450" y="4709160"/>
            <a:ext cx="104267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</a:rPr>
              <a:t>阳光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8420100" y="4709160"/>
            <a:ext cx="104267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</a:rPr>
              <a:t>脸蛋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4235450" y="5455920"/>
            <a:ext cx="104267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</a:rPr>
              <a:t>星星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8519160" y="5455920"/>
            <a:ext cx="104267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</a:rPr>
              <a:t>牛角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117552 0.128889 " pathEditMode="relative" rAng="0" ptsTypes="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-1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115469 0.248333 " pathEditMode="relative" rAng="0" ptsTypes="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" y="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92316E-6 1.52636E-6 L 0.12047 0.13205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" y="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92316E-6 1.52636E-6 L 0.18351 0.25393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" y="1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9641E-6 1.66512E-6 L -0.09859 0.15564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" y="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3652E-6 1.52636E-6 L -0.10615 0.24977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" y="1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141146 0.147037 " pathEditMode="relative" rAng="0" ptsTypes="">
                                      <p:cBhvr>
                                        <p:cTn id="3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" y="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186979 0.253796 " pathEditMode="relative" rAng="0" ptsTypes="">
                                      <p:cBhvr>
                                        <p:cTn id="3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" y="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90575" y="2101215"/>
            <a:ext cx="10765790" cy="2228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/>
              <a:t> </a:t>
            </a:r>
            <a:r>
              <a:rPr lang="zh-CN" altLang="en-US" sz="2800" b="1">
                <a:solidFill>
                  <a:srgbClr val="002060"/>
                </a:solidFill>
              </a:rPr>
              <a:t>          </a:t>
            </a:r>
            <a:r>
              <a:rPr lang="zh-CN" altLang="en-US" sz="2800" b="1">
                <a:solidFill>
                  <a:srgbClr val="FF0000"/>
                </a:solidFill>
              </a:rPr>
              <a:t> 绿</a:t>
            </a:r>
            <a:r>
              <a:rPr lang="zh-CN" altLang="en-US" sz="2800" b="1">
                <a:solidFill>
                  <a:srgbClr val="002060"/>
                </a:solidFill>
              </a:rPr>
              <a:t>         </a:t>
            </a:r>
            <a:r>
              <a:rPr lang="zh-CN" altLang="en-US" sz="2800" b="1">
                <a:solidFill>
                  <a:srgbClr val="FF0000"/>
                </a:solidFill>
              </a:rPr>
              <a:t>伸 </a:t>
            </a:r>
            <a:r>
              <a:rPr lang="zh-CN" altLang="en-US" sz="2800" b="1">
                <a:solidFill>
                  <a:srgbClr val="002060"/>
                </a:solidFill>
              </a:rPr>
              <a:t>         </a:t>
            </a:r>
            <a:r>
              <a:rPr lang="zh-CN" altLang="en-US" sz="2800" b="1">
                <a:solidFill>
                  <a:srgbClr val="FF0000"/>
                </a:solidFill>
              </a:rPr>
              <a:t>您</a:t>
            </a:r>
            <a:r>
              <a:rPr lang="zh-CN" altLang="en-US" sz="2800" b="1">
                <a:solidFill>
                  <a:srgbClr val="002060"/>
                </a:solidFill>
              </a:rPr>
              <a:t>             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坐</a:t>
            </a:r>
            <a:r>
              <a:rPr lang="zh-CN" altLang="en-US" sz="2800" b="1">
                <a:solidFill>
                  <a:srgbClr val="002060"/>
                </a:solidFill>
                <a:latin typeface="Arial" panose="020B0604020202020204" pitchFamily="34" charset="0"/>
                <a:sym typeface="+mn-ea"/>
              </a:rPr>
              <a:t>       </a:t>
            </a:r>
            <a:r>
              <a:rPr lang="zh-CN" altLang="en-US" sz="2800" b="1">
                <a:solidFill>
                  <a:srgbClr val="002060"/>
                </a:solidFill>
                <a:latin typeface="Arial" panose="020B0604020202020204" pitchFamily="34" charset="0"/>
              </a:rPr>
              <a:t> 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</a:rPr>
              <a:t> 师   </a:t>
            </a:r>
            <a:r>
              <a:rPr lang="zh-CN" altLang="en-US" sz="2800" b="1">
                <a:solidFill>
                  <a:srgbClr val="002060"/>
                </a:solidFill>
                <a:latin typeface="Arial" panose="020B0604020202020204" pitchFamily="34" charset="0"/>
              </a:rPr>
              <a:t>        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</a:rPr>
              <a:t>甜 </a:t>
            </a:r>
            <a:r>
              <a:rPr lang="zh-CN" altLang="en-US" sz="2800" b="1">
                <a:solidFill>
                  <a:srgbClr val="002060"/>
                </a:solidFill>
                <a:latin typeface="Arial" panose="020B0604020202020204" pitchFamily="34" charset="0"/>
              </a:rPr>
              <a:t>    </a:t>
            </a:r>
          </a:p>
          <a:p>
            <a:endParaRPr lang="zh-CN" altLang="en-US" sz="2800" b="1">
              <a:solidFill>
                <a:srgbClr val="002060"/>
              </a:solidFill>
              <a:latin typeface="Arial" panose="020B0604020202020204" pitchFamily="34" charset="0"/>
            </a:endParaRPr>
          </a:p>
          <a:p>
            <a:r>
              <a:rPr lang="zh-CN" altLang="en-US" sz="2800" b="1">
                <a:solidFill>
                  <a:srgbClr val="002060"/>
                </a:solidFill>
                <a:latin typeface="Arial" panose="020B0604020202020204" pitchFamily="34" charset="0"/>
              </a:rPr>
              <a:t>         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</a:rPr>
              <a:t>乌</a:t>
            </a:r>
            <a:r>
              <a:rPr lang="zh-CN" altLang="en-US" sz="2800" b="1">
                <a:solidFill>
                  <a:srgbClr val="002060"/>
                </a:solidFill>
                <a:latin typeface="Arial" panose="020B0604020202020204" pitchFamily="34" charset="0"/>
              </a:rPr>
              <a:t>        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</a:rPr>
              <a:t>闪</a:t>
            </a:r>
            <a:r>
              <a:rPr lang="zh-CN" altLang="en-US" sz="2800" b="1">
                <a:solidFill>
                  <a:srgbClr val="002060"/>
                </a:solidFill>
                <a:latin typeface="Arial" panose="020B0604020202020204" pitchFamily="34" charset="0"/>
              </a:rPr>
              <a:t>          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</a:rPr>
              <a:t>作</a:t>
            </a:r>
            <a:r>
              <a:rPr lang="zh-CN" altLang="en-US" sz="2800" b="1">
                <a:solidFill>
                  <a:srgbClr val="002060"/>
                </a:solidFill>
                <a:latin typeface="Arial" panose="020B0604020202020204" pitchFamily="34" charset="0"/>
              </a:rPr>
              <a:t>          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</a:rPr>
              <a:t>包</a:t>
            </a:r>
            <a:r>
              <a:rPr lang="zh-CN" altLang="en-US" sz="2800" b="1">
                <a:solidFill>
                  <a:srgbClr val="002060"/>
                </a:solidFill>
                <a:latin typeface="Arial" panose="020B0604020202020204" pitchFamily="34" charset="0"/>
              </a:rPr>
              <a:t>         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</a:rPr>
              <a:t>却  </a:t>
            </a:r>
            <a:r>
              <a:rPr lang="zh-CN" altLang="en-US" sz="2800" b="1">
                <a:solidFill>
                  <a:srgbClr val="002060"/>
                </a:solidFill>
                <a:latin typeface="Arial" panose="020B0604020202020204" pitchFamily="34" charset="0"/>
              </a:rPr>
              <a:t>           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</a:rPr>
              <a:t>怀</a:t>
            </a:r>
            <a:r>
              <a:rPr lang="zh-CN" altLang="en-US" sz="2800" b="1">
                <a:solidFill>
                  <a:srgbClr val="002060"/>
                </a:solidFill>
                <a:latin typeface="Arial" panose="020B0604020202020204" pitchFamily="34" charset="0"/>
              </a:rPr>
              <a:t>           </a:t>
            </a:r>
          </a:p>
          <a:p>
            <a:endParaRPr lang="zh-CN" altLang="en-US" sz="2800" b="1">
              <a:solidFill>
                <a:srgbClr val="002060"/>
              </a:solidFill>
              <a:latin typeface="Arial" panose="020B0604020202020204" pitchFamily="34" charset="0"/>
            </a:endParaRPr>
          </a:p>
          <a:p>
            <a:r>
              <a:rPr lang="zh-CN" altLang="en-US" sz="2800" b="1">
                <a:solidFill>
                  <a:srgbClr val="002060"/>
                </a:solidFill>
                <a:latin typeface="Arial" panose="020B0604020202020204" pitchFamily="34" charset="0"/>
              </a:rPr>
              <a:t>        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房</a:t>
            </a:r>
            <a:r>
              <a:rPr lang="zh-CN" altLang="en-US" sz="2800" b="1">
                <a:solidFill>
                  <a:srgbClr val="002060"/>
                </a:solidFill>
                <a:latin typeface="Arial" panose="020B0604020202020204" pitchFamily="34" charset="0"/>
                <a:sym typeface="+mn-ea"/>
              </a:rPr>
              <a:t>      </a:t>
            </a:r>
            <a:r>
              <a:rPr lang="zh-CN" altLang="en-US" sz="2800" b="1">
                <a:solidFill>
                  <a:srgbClr val="002060"/>
                </a:solidFill>
                <a:sym typeface="+mn-ea"/>
              </a:rPr>
              <a:t>   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时</a:t>
            </a:r>
            <a:r>
              <a:rPr lang="zh-CN" altLang="en-US" sz="2800" b="1">
                <a:solidFill>
                  <a:srgbClr val="002060"/>
                </a:solidFill>
                <a:latin typeface="Arial" panose="020B0604020202020204" pitchFamily="34" charset="0"/>
                <a:sym typeface="+mn-ea"/>
              </a:rPr>
              <a:t>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</TotalTime>
  <Words>493</Words>
  <Application>Microsoft Office PowerPoint</Application>
  <PresentationFormat>自定义</PresentationFormat>
  <Paragraphs>97</Paragraphs>
  <Slides>8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Administrator</cp:lastModifiedBy>
  <cp:revision>4</cp:revision>
  <dcterms:created xsi:type="dcterms:W3CDTF">2015-05-05T08:02:00Z</dcterms:created>
  <dcterms:modified xsi:type="dcterms:W3CDTF">2016-09-18T03:25:07Z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2052-10.1.0.5973</vt:lpwstr>
  </property>
</Properties>
</file>