
<file path=[Content_Types].xml><?xml version="1.0" encoding="utf-8"?>
<Types xmlns="http://schemas.openxmlformats.org/package/2006/content-types">
  <Default Extension="jpeg" ContentType="image/jpeg"/>
  <Default Extension="wav" ContentType="audio/x-wav"/>
  <Default Extension="gif" ContentType="image/gi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88" r:id="rId3"/>
    <p:sldId id="389" r:id="rId4"/>
    <p:sldId id="406" r:id="rId5"/>
    <p:sldId id="407" r:id="rId6"/>
    <p:sldId id="368" r:id="rId7"/>
    <p:sldId id="409" r:id="rId8"/>
    <p:sldId id="410" r:id="rId9"/>
    <p:sldId id="369" r:id="rId10"/>
    <p:sldId id="411" r:id="rId11"/>
    <p:sldId id="370" r:id="rId12"/>
    <p:sldId id="412" r:id="rId13"/>
    <p:sldId id="371" r:id="rId14"/>
    <p:sldId id="413" r:id="rId15"/>
    <p:sldId id="414" r:id="rId16"/>
    <p:sldId id="416" r:id="rId17"/>
    <p:sldId id="381" r:id="rId18"/>
    <p:sldId id="415" r:id="rId19"/>
    <p:sldId id="382" r:id="rId20"/>
  </p:sldIdLst>
  <p:sldSz cx="9144000" cy="6858000" type="screen4x3"/>
  <p:notesSz cx="6858000" cy="9144000"/>
  <p:defaultTextStyle>
    <a:defPPr>
      <a:defRPr lang="zh-CN"/>
    </a:defPPr>
    <a:lvl1pPr marL="0" lvl="0" indent="0" algn="ctr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4400" b="0" i="0" u="none" kern="1200" baseline="0">
        <a:solidFill>
          <a:schemeClr val="tx2"/>
        </a:solidFill>
        <a:latin typeface="Times New Roman" panose="02020603050405020304" pitchFamily="18" charset="0"/>
        <a:ea typeface="宋体" panose="02010600030101010101" pitchFamily="2" charset="-122"/>
      </a:defRPr>
    </a:lvl1pPr>
    <a:lvl2pPr marL="457200" lvl="1" indent="0" algn="ctr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4400" b="0" i="0" u="none" kern="1200" baseline="0">
        <a:solidFill>
          <a:schemeClr val="tx2"/>
        </a:solidFill>
        <a:latin typeface="Times New Roman" panose="02020603050405020304" pitchFamily="18" charset="0"/>
        <a:ea typeface="宋体" panose="02010600030101010101" pitchFamily="2" charset="-122"/>
      </a:defRPr>
    </a:lvl2pPr>
    <a:lvl3pPr marL="914400" lvl="2" indent="0" algn="ctr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4400" b="0" i="0" u="none" kern="1200" baseline="0">
        <a:solidFill>
          <a:schemeClr val="tx2"/>
        </a:solidFill>
        <a:latin typeface="Times New Roman" panose="02020603050405020304" pitchFamily="18" charset="0"/>
        <a:ea typeface="宋体" panose="02010600030101010101" pitchFamily="2" charset="-122"/>
      </a:defRPr>
    </a:lvl3pPr>
    <a:lvl4pPr marL="1371600" lvl="3" indent="0" algn="ctr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4400" b="0" i="0" u="none" kern="1200" baseline="0">
        <a:solidFill>
          <a:schemeClr val="tx2"/>
        </a:solidFill>
        <a:latin typeface="Times New Roman" panose="02020603050405020304" pitchFamily="18" charset="0"/>
        <a:ea typeface="宋体" panose="02010600030101010101" pitchFamily="2" charset="-122"/>
      </a:defRPr>
    </a:lvl4pPr>
    <a:lvl5pPr marL="1828800" lvl="4" indent="0" algn="ctr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4400" b="0" i="0" u="none" kern="1200" baseline="0">
        <a:solidFill>
          <a:schemeClr val="tx2"/>
        </a:solidFill>
        <a:latin typeface="Times New Roman" panose="02020603050405020304" pitchFamily="18" charset="0"/>
        <a:ea typeface="宋体" panose="02010600030101010101" pitchFamily="2" charset="-122"/>
      </a:defRPr>
    </a:lvl5pPr>
    <a:lvl6pPr marL="2286000" lvl="5" indent="0" algn="ctr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4400" b="0" i="0" u="none" kern="1200" baseline="0">
        <a:solidFill>
          <a:schemeClr val="tx2"/>
        </a:solidFill>
        <a:latin typeface="Times New Roman" panose="02020603050405020304" pitchFamily="18" charset="0"/>
        <a:ea typeface="宋体" panose="02010600030101010101" pitchFamily="2" charset="-122"/>
      </a:defRPr>
    </a:lvl6pPr>
    <a:lvl7pPr marL="2743200" lvl="6" indent="0" algn="ctr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4400" b="0" i="0" u="none" kern="1200" baseline="0">
        <a:solidFill>
          <a:schemeClr val="tx2"/>
        </a:solidFill>
        <a:latin typeface="Times New Roman" panose="02020603050405020304" pitchFamily="18" charset="0"/>
        <a:ea typeface="宋体" panose="02010600030101010101" pitchFamily="2" charset="-122"/>
      </a:defRPr>
    </a:lvl7pPr>
    <a:lvl8pPr marL="3200400" lvl="7" indent="0" algn="ctr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4400" b="0" i="0" u="none" kern="1200" baseline="0">
        <a:solidFill>
          <a:schemeClr val="tx2"/>
        </a:solidFill>
        <a:latin typeface="Times New Roman" panose="02020603050405020304" pitchFamily="18" charset="0"/>
        <a:ea typeface="宋体" panose="02010600030101010101" pitchFamily="2" charset="-122"/>
      </a:defRPr>
    </a:lvl8pPr>
    <a:lvl9pPr marL="3657600" lvl="8" indent="0" algn="ctr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4400" b="0" i="0" u="none" kern="1200" baseline="0">
        <a:solidFill>
          <a:schemeClr val="tx2"/>
        </a:solidFill>
        <a:latin typeface="Times New Roman" panose="02020603050405020304" pitchFamily="18" charset="0"/>
        <a:ea typeface="宋体" panose="02010600030101010101" pitchFamily="2" charset="-122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CC00"/>
    <a:srgbClr val="FF3399"/>
    <a:srgbClr val="0066FF"/>
    <a:srgbClr val="6699FF"/>
    <a:srgbClr val="FF3300"/>
    <a:srgbClr val="CCECFF"/>
    <a:srgbClr val="CCFF99"/>
    <a:srgbClr val="FF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-1236" y="-96"/>
      </p:cViewPr>
      <p:guideLst>
        <p:guide orient="horz" pos="2188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716657" cy="54864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08476" cy="4114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9724" y="1981200"/>
            <a:ext cx="3808476" cy="4114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1026"/>
          <p:cNvSpPr>
            <a:spLocks noGrp="1"/>
          </p:cNvSpPr>
          <p:nvPr>
            <p:ph type="body" idx="1"/>
          </p:nvPr>
        </p:nvSpPr>
        <p:spPr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/>
            <a:endParaRPr lang="zh-CN" altLang="en-US" dirty="0"/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/>
            <a:endParaRPr lang="zh-CN" altLang="en-US" dirty="0"/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n-lt"/>
          <a:ea typeface="+mn-ea"/>
          <a:cs typeface="+mn-cs"/>
        </a:defRPr>
      </a:lvl2pPr>
      <a:lvl3pPr marL="914400" lvl="2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n-lt"/>
          <a:ea typeface="+mn-ea"/>
          <a:cs typeface="+mn-cs"/>
        </a:defRPr>
      </a:lvl3pPr>
      <a:lvl4pPr marL="1371600" lvl="3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n-lt"/>
          <a:ea typeface="+mn-ea"/>
          <a:cs typeface="+mn-cs"/>
        </a:defRPr>
      </a:lvl4pPr>
      <a:lvl5pPr marL="1828800" lvl="4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2286000" lvl="5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n-lt"/>
          <a:ea typeface="+mn-ea"/>
          <a:cs typeface="+mn-cs"/>
        </a:defRPr>
      </a:lvl6pPr>
      <a:lvl7pPr marL="2743200" lvl="6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3200400" lvl="7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657600" lvl="8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GIF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3.jpe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GI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7.jpeg"/><Relationship Id="rId1" Type="http://schemas.openxmlformats.org/officeDocument/2006/relationships/image" Target="../media/image15.jpeg"/></Relationships>
</file>

<file path=ppt/slides/_rels/slide1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18.png"/><Relationship Id="rId4" Type="http://schemas.microsoft.com/office/2007/relationships/media" Target="file:///I:\&#32972;&#26223;&#38899;&#20048;\Angel%20Note%20-%20&#22799;&#12398;&#32066;&#12431;&#12426;&#12395;.mp3" TargetMode="External"/><Relationship Id="rId3" Type="http://schemas.openxmlformats.org/officeDocument/2006/relationships/audio" Target="file:///I:\&#32972;&#26223;&#38899;&#20048;\Angel%20Note%20-%20&#22799;&#12398;&#32066;&#12431;&#12426;&#12395;.mp3" TargetMode="External"/><Relationship Id="rId2" Type="http://schemas.openxmlformats.org/officeDocument/2006/relationships/image" Target="../media/image17.GIF"/><Relationship Id="rId1" Type="http://schemas.openxmlformats.org/officeDocument/2006/relationships/image" Target="../media/image16.jpeg"/></Relationships>
</file>

<file path=ppt/slides/_rels/slide1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7.jpeg"/><Relationship Id="rId4" Type="http://schemas.openxmlformats.org/officeDocument/2006/relationships/image" Target="../media/image20.png"/><Relationship Id="rId3" Type="http://schemas.microsoft.com/office/2007/relationships/media" Target="file:///C:\Documents%20and%20Settings\hongji\&#26700;&#38754;\rain.mp3" TargetMode="External"/><Relationship Id="rId2" Type="http://schemas.openxmlformats.org/officeDocument/2006/relationships/audio" Target="file:///C:\Documents%20and%20Settings\hongji\&#26700;&#38754;\rain.mp3" TargetMode="External"/><Relationship Id="rId1" Type="http://schemas.openxmlformats.org/officeDocument/2006/relationships/image" Target="../media/image19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GI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5.G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7.jpeg"/><Relationship Id="rId1" Type="http://schemas.openxmlformats.org/officeDocument/2006/relationships/image" Target="../media/image6.GIF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8.GIF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audio" Target="../media/audio1.wav"/><Relationship Id="rId3" Type="http://schemas.openxmlformats.org/officeDocument/2006/relationships/slide" Target="slide1.xml"/><Relationship Id="rId2" Type="http://schemas.openxmlformats.org/officeDocument/2006/relationships/image" Target="../media/image7.jpeg"/><Relationship Id="rId1" Type="http://schemas.openxmlformats.org/officeDocument/2006/relationships/image" Target="../media/image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074" name="标题 3073"/>
          <p:cNvSpPr>
            <a:spLocks noGrp="1"/>
          </p:cNvSpPr>
          <p:nvPr>
            <p:ph type="ctrTitle"/>
          </p:nvPr>
        </p:nvSpPr>
        <p:spPr>
          <a:xfrm>
            <a:off x="1371600" y="1700213"/>
            <a:ext cx="7772400" cy="1470025"/>
          </a:xfrm>
        </p:spPr>
        <p:txBody>
          <a:bodyPr anchor="ctr"/>
          <a:p>
            <a:pPr defTabSz="914400">
              <a:buNone/>
            </a:pPr>
            <a:r>
              <a:rPr lang="zh-CN" altLang="en-US" sz="4400" b="1" kern="1200" baseline="0">
                <a:latin typeface="Times New Roman" panose="02020603050405020304" pitchFamily="18" charset="0"/>
                <a:ea typeface="宋体" panose="02010600030101010101" pitchFamily="2" charset="-122"/>
              </a:rPr>
              <a:t>苏教版小学语文一年级上册</a:t>
            </a:r>
            <a:br>
              <a:rPr lang="zh-CN" altLang="en-US" sz="4400" b="1" kern="1200" baseline="0">
                <a:latin typeface="Times New Roman" panose="02020603050405020304" pitchFamily="18" charset="0"/>
                <a:ea typeface="宋体" panose="02010600030101010101" pitchFamily="2" charset="-122"/>
              </a:rPr>
            </a:br>
            <a:br>
              <a:rPr lang="zh-CN" altLang="en-US" sz="4400" b="1" kern="1200" baseline="0">
                <a:latin typeface="Times New Roman" panose="02020603050405020304" pitchFamily="18" charset="0"/>
                <a:ea typeface="宋体" panose="02010600030101010101" pitchFamily="2" charset="-122"/>
              </a:rPr>
            </a:br>
            <a:r>
              <a:rPr lang="zh-CN" altLang="en-US" sz="4400" b="1" kern="1200" baseline="0">
                <a:latin typeface="Times New Roman" panose="02020603050405020304" pitchFamily="18" charset="0"/>
                <a:ea typeface="宋体" panose="02010600030101010101" pitchFamily="2" charset="-122"/>
              </a:rPr>
              <a:t>第</a:t>
            </a:r>
            <a:r>
              <a:rPr lang="en-US" altLang="zh-CN" sz="4400" b="1" kern="1200" baseline="0">
                <a:latin typeface="Times New Roman" panose="02020603050405020304" pitchFamily="18" charset="0"/>
                <a:ea typeface="宋体" panose="02010600030101010101" pitchFamily="2" charset="-122"/>
              </a:rPr>
              <a:t>4</a:t>
            </a:r>
            <a:r>
              <a:rPr lang="zh-CN" altLang="en-US" sz="4400" b="1" kern="1200" baseline="0">
                <a:latin typeface="Times New Roman" panose="02020603050405020304" pitchFamily="18" charset="0"/>
                <a:ea typeface="宋体" panose="02010600030101010101" pitchFamily="2" charset="-122"/>
              </a:rPr>
              <a:t>课     雨点</a:t>
            </a:r>
            <a:endParaRPr lang="zh-CN" altLang="en-US" sz="4400" b="1" kern="1200" baseline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标题 9217"/>
          <p:cNvSpPr>
            <a:spLocks noGrp="1"/>
          </p:cNvSpPr>
          <p:nvPr>
            <p:ph type="title"/>
          </p:nvPr>
        </p:nvSpPr>
        <p:spPr/>
        <p:txBody>
          <a:bodyPr anchor="ctr"/>
          <a:p>
            <a:endParaRPr lang="zh-CN" altLang="en-US" dirty="0"/>
          </a:p>
        </p:txBody>
      </p:sp>
      <p:pic>
        <p:nvPicPr>
          <p:cNvPr id="9219" name="图片 9218" descr="雨点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20" name="文本框 9219"/>
          <p:cNvSpPr txBox="1"/>
          <p:nvPr/>
        </p:nvSpPr>
        <p:spPr>
          <a:xfrm>
            <a:off x="755650" y="0"/>
            <a:ext cx="8388350" cy="33832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ctr"/>
            <a:r>
              <a:rPr lang="en-US" altLang="zh-CN" sz="5400" b="1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yǔ di</a:t>
            </a:r>
            <a:r>
              <a:rPr lang="en-US" altLang="zh-CN" sz="5400" b="1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ǎ</a:t>
            </a:r>
            <a:r>
              <a:rPr lang="en-US" altLang="zh-CN" sz="5400" b="1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n luò jìn ji</a:t>
            </a:r>
            <a:r>
              <a:rPr lang="en-US" altLang="zh-CN" sz="5400" b="1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t>ā</a:t>
            </a:r>
            <a:r>
              <a:rPr lang="en-US" altLang="zh-CN" sz="5400" b="1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nɡ hé li   </a:t>
            </a:r>
            <a:r>
              <a:rPr lang="zh-CN" altLang="en-US" sz="5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雨  点</a:t>
            </a:r>
            <a:r>
              <a:rPr lang="zh-CN" altLang="en-US" sz="5400" b="1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落  进 </a:t>
            </a:r>
            <a:r>
              <a:rPr lang="zh-CN" altLang="en-US" sz="5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江 </a:t>
            </a:r>
            <a:r>
              <a:rPr lang="zh-CN" altLang="en-US" sz="5400" b="1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河 </a:t>
            </a:r>
            <a:r>
              <a:rPr lang="zh-CN" altLang="en-US" sz="5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里</a:t>
            </a:r>
            <a:r>
              <a:rPr lang="zh-CN" altLang="en-US" sz="5400" b="1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en-US" altLang="zh-CN" sz="5400" b="1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z</a:t>
            </a:r>
            <a:r>
              <a:rPr lang="en-US" altLang="zh-CN" sz="5400" b="1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à</a:t>
            </a:r>
            <a:r>
              <a:rPr lang="en-US" altLang="zh-CN" sz="5400" b="1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i ji</a:t>
            </a:r>
            <a:r>
              <a:rPr lang="en-US" altLang="zh-CN" sz="5400" b="1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ā</a:t>
            </a:r>
            <a:r>
              <a:rPr lang="en-US" altLang="zh-CN" sz="5400" b="1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ng hé li bēn p</a:t>
            </a:r>
            <a:r>
              <a:rPr lang="en-US" altLang="zh-CN" sz="5400" b="1">
                <a:solidFill>
                  <a:schemeClr val="tx2"/>
                </a:solidFill>
                <a:latin typeface="+mn-ea"/>
                <a:ea typeface="宋体" panose="02010600030101010101" pitchFamily="2" charset="-122"/>
                <a:cs typeface="+mn-ea"/>
              </a:rPr>
              <a:t>ǎ</a:t>
            </a:r>
            <a:r>
              <a:rPr lang="en-US" altLang="zh-CN" sz="5400" b="1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o</a:t>
            </a:r>
            <a:endParaRPr lang="en-US" altLang="zh-CN" sz="5400" b="1">
              <a:solidFill>
                <a:schemeClr val="tx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 algn="ctr"/>
            <a:r>
              <a:rPr lang="zh-CN" altLang="en-US" sz="5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在</a:t>
            </a:r>
            <a:r>
              <a:rPr lang="zh-CN" altLang="en-US" sz="5400" b="1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</a:t>
            </a:r>
            <a:r>
              <a:rPr lang="zh-CN" altLang="en-US" sz="5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江</a:t>
            </a:r>
            <a:r>
              <a:rPr lang="zh-CN" altLang="en-US" sz="5400" b="1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河  里 奔  跑。</a:t>
            </a:r>
            <a:r>
              <a:rPr lang="zh-CN" altLang="en-US" sz="440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endParaRPr lang="zh-CN" altLang="en-US" sz="4400">
              <a:solidFill>
                <a:schemeClr val="tx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309245" y="389255"/>
            <a:ext cx="4629150" cy="607949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38395" y="389255"/>
            <a:ext cx="4066540" cy="6080125"/>
          </a:xfrm>
          <a:prstGeom prst="rect">
            <a:avLst/>
          </a:prstGeom>
        </p:spPr>
      </p:pic>
      <p:pic>
        <p:nvPicPr>
          <p:cNvPr id="64514" name="Picture 2" descr="DSC00117 拷贝"/>
          <p:cNvPicPr>
            <a:picLocks noChangeAspect="1"/>
          </p:cNvPicPr>
          <p:nvPr/>
        </p:nvPicPr>
        <p:blipFill>
          <a:blip r:embed="rId3"/>
          <a:srcRect l="36229" t="51056" r="45660" b="20602"/>
          <a:stretch>
            <a:fillRect/>
          </a:stretch>
        </p:blipFill>
        <p:spPr>
          <a:xfrm>
            <a:off x="6490335" y="2456815"/>
            <a:ext cx="1656080" cy="1943735"/>
          </a:xfrm>
          <a:prstGeom prst="teardrop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98125 0.156389 L -0.106388 0.154167 L -0.116388 0.147500 L -0.128055 0.136389 L -0.136319 0.127593 L -0.141319 0.116481 L -0.147986 0.103148 L -0.156319 0.096481 L -0.166250 0.089815 L -0.176250 0.081019 L -0.186250 0.072130 L -0.196250 0.067685 L -0.204513 0.065463 L -0.214513 0.065463 L -0.224513 0.065463 L -0.232777 0.074352 L -0.241111 0.083241 L -0.246111 0.094259 L -0.252777 0.105370 L -0.256111 0.118704 L -0.261041 0.131944 L -0.261041 0.145278 L -0.262708 0.158611 L -0.266041 0.169722 L -0.267708 0.158611 L -0.269375 0.147500 L -0.277708 0.138611 L -0.282708 0.125370 L -0.286041 0.114259 L -0.294305 0.107593 L -0.302638 0.096481 L -0.310972 0.089815 L -0.319305 0.081019 L -0.327569 0.078796 L -0.335902 0.076574 L -0.345902 0.076574 L -0.354166 0.076574 L -0.362500 0.076574 L -0.370833 0.076574 L -0.379166 0.078796 L -0.387430 0.085463 L -0.394097 0.100926 L -0.405763 0.118704 L -0.412430 0.129815 L -0.419027 0.143056 L -0.425694 0.156389 L -0.430694 0.167500 L -0.435694 0.156389 L -0.437361 0.145278 L -0.439027 0.134167 L -0.442361 0.123148 L -0.447291 0.112037 L -0.455625 0.100926 L -0.465625 0.094259 L -0.473958 0.092037 L -0.482222 0.094259 L -0.490555 0.098704 L -0.498888 0.094259 L -0.502222 0.083241 L -0.512152 0.078796 L -0.520486 0.078796 L -0.528819 0.078796 L -0.537152 0.083241 L -0.542083 0.094259 L -0.547083 0.105370 L -0.552083 0.120926 L -0.555416 0.134167 L -0.558751 0.151944 L -0.563751 0.165278 L -0.565416 0.176296 L -0.567083 0.194074 L -0.570416 0.207407 L -0.572013 0.218426 L -0.577013 0.205185 L -0.580347 0.194074 L -0.583681 0.180741 L -0.588680 0.165278 L -0.593680 0.149722 L -0.598680 0.136389 L -0.605277 0.123148 L -0.613611 0.114259 L -0.621944 0.114259 L -0.631944 0.112037 L -0.640208 0.109815 L -0.648542 0.109815 L -0.656875 0.109815 L -0.665208 0.109815 L -0.673472 0.107593 L -0.681805 0.107593 L -0.691805 0.107593 L -0.700069 0.107593 L -0.708402 0.112037 L -0.716736 0.118704 L -0.725069 0.131944 L -0.728333 0.145278 L -0.728333 0.156389 " pathEditMode="relative" rAng="0" ptsTypes="">
                                      <p:cBhvr>
                                        <p:cTn id="10" dur="2000" fill="hold"/>
                                        <p:tgtEl>
                                          <p:spTgt spid="645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15" y="-1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2" name="标题 10241"/>
          <p:cNvSpPr>
            <a:spLocks noGrp="1"/>
          </p:cNvSpPr>
          <p:nvPr>
            <p:ph type="title"/>
          </p:nvPr>
        </p:nvSpPr>
        <p:spPr/>
        <p:txBody>
          <a:bodyPr anchor="ctr"/>
          <a:p>
            <a:endParaRPr lang="zh-CN" altLang="en-US" dirty="0"/>
          </a:p>
        </p:txBody>
      </p:sp>
      <p:pic>
        <p:nvPicPr>
          <p:cNvPr id="10243" name="图片 10242" descr="雨点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44" name="文本框 10243"/>
          <p:cNvSpPr txBox="1"/>
          <p:nvPr/>
        </p:nvSpPr>
        <p:spPr>
          <a:xfrm>
            <a:off x="900113" y="0"/>
            <a:ext cx="7848600" cy="33832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ctr"/>
            <a:r>
              <a:rPr lang="en-US" altLang="zh-CN" sz="5400" b="1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yǔ di</a:t>
            </a:r>
            <a:r>
              <a:rPr lang="en-US" altLang="zh-CN" sz="5400" b="1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ǎ</a:t>
            </a:r>
            <a:r>
              <a:rPr lang="en-US" altLang="zh-CN" sz="5400" b="1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n luò jìn h</a:t>
            </a:r>
            <a:r>
              <a:rPr lang="en-US" altLang="zh-CN" sz="5400" b="1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ǎ</a:t>
            </a:r>
            <a:r>
              <a:rPr lang="en-US" altLang="zh-CN" sz="5400" b="1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i y</a:t>
            </a:r>
            <a:r>
              <a:rPr lang="en-US" altLang="zh-CN" sz="5400" b="1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á</a:t>
            </a:r>
            <a:r>
              <a:rPr lang="en-US" altLang="zh-CN" sz="5400" b="1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ng li</a:t>
            </a:r>
            <a:r>
              <a:rPr lang="zh-CN" altLang="en-US" sz="5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雨  点</a:t>
            </a:r>
            <a:r>
              <a:rPr lang="zh-CN" altLang="en-US" sz="5400" b="1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落  进 </a:t>
            </a:r>
            <a:r>
              <a:rPr lang="zh-CN" altLang="en-US" sz="5400" b="1">
                <a:solidFill>
                  <a:srgbClr val="00B05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海  洋</a:t>
            </a:r>
            <a:r>
              <a:rPr lang="zh-CN" altLang="en-US" sz="5400" b="1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里，</a:t>
            </a:r>
            <a:r>
              <a:rPr lang="en-US" altLang="zh-CN" sz="5400" b="1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z</a:t>
            </a:r>
            <a:r>
              <a:rPr lang="en-US" altLang="zh-CN" sz="5400" b="1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à</a:t>
            </a:r>
            <a:r>
              <a:rPr lang="en-US" altLang="zh-CN" sz="5400" b="1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i h</a:t>
            </a:r>
            <a:r>
              <a:rPr lang="en-US" altLang="zh-CN" sz="5400" b="1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ǎ</a:t>
            </a:r>
            <a:r>
              <a:rPr lang="en-US" altLang="zh-CN" sz="5400" b="1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i y</a:t>
            </a:r>
            <a:r>
              <a:rPr lang="en-US" altLang="zh-CN" sz="5400" b="1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á</a:t>
            </a:r>
            <a:r>
              <a:rPr lang="en-US" altLang="zh-CN" sz="5400" b="1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ng li ti</a:t>
            </a:r>
            <a:r>
              <a:rPr lang="en-US" altLang="zh-CN" sz="5400" b="1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à</a:t>
            </a:r>
            <a:r>
              <a:rPr lang="en-US" altLang="zh-CN" sz="5400" b="1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o yuè</a:t>
            </a:r>
            <a:endParaRPr lang="en-US" altLang="zh-CN" sz="5400" b="1">
              <a:solidFill>
                <a:schemeClr val="tx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 algn="ctr"/>
            <a:r>
              <a:rPr lang="zh-CN" altLang="en-US" sz="5400" b="1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在</a:t>
            </a:r>
            <a:r>
              <a:rPr lang="zh-CN" altLang="en-US" sz="5400" b="1">
                <a:solidFill>
                  <a:srgbClr val="00B05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海   洋</a:t>
            </a:r>
            <a:r>
              <a:rPr lang="zh-CN" altLang="en-US" sz="5400" b="1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里  跳  跃。</a:t>
            </a:r>
            <a:r>
              <a:rPr lang="zh-CN" altLang="en-US" sz="440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endParaRPr lang="zh-CN" altLang="en-US" sz="4400">
              <a:solidFill>
                <a:schemeClr val="tx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3554" name="Picture 2" descr="200611091120364083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-76200"/>
            <a:ext cx="9144000" cy="6934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3555" name="Picture 3" descr="图片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443663" y="620713"/>
            <a:ext cx="1155700" cy="14081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3556" name="WordArt 4"/>
          <p:cNvSpPr>
            <a:spLocks noTextEdit="1"/>
          </p:cNvSpPr>
          <p:nvPr/>
        </p:nvSpPr>
        <p:spPr>
          <a:xfrm>
            <a:off x="7308850" y="5229225"/>
            <a:ext cx="1392238" cy="13938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  <a:tileRect/>
                </a:gradFill>
                <a:effectLst>
                  <a:outerShdw dist="35921" dir="2699999" algn="ctr" rotWithShape="0">
                    <a:srgbClr val="C0C0C0">
                      <a:alpha val="79999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海洋</a:t>
            </a:r>
            <a:endParaRPr lang="en-US" altLang="zh-CN" sz="3600">
              <a:gradFill rotWithShape="1">
                <a:gsLst>
                  <a:gs pos="0">
                    <a:srgbClr val="FFFF00"/>
                  </a:gs>
                  <a:gs pos="100000">
                    <a:srgbClr val="FF9933"/>
                  </a:gs>
                </a:gsLst>
                <a:path path="rect">
                  <a:fillToRect l="50000" t="50000" r="50000" b="50000"/>
                </a:path>
                <a:tileRect/>
              </a:gradFill>
              <a:effectLst>
                <a:outerShdw dist="35921" dir="2699999" algn="ctr" rotWithShape="0">
                  <a:srgbClr val="C0C0C0">
                    <a:alpha val="79999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页脚占位符 1"/>
          <p:cNvSpPr/>
          <p:nvPr>
            <p:ph type="ftr" sz="quarter" idx="11"/>
          </p:nvPr>
        </p:nvSpPr>
        <p:spPr/>
        <p:txBody>
          <a:bodyPr/>
          <a:p>
            <a:pPr lvl="0"/>
            <a:r>
              <a:rPr lang="zh-CN" altLang="en-US" dirty="0"/>
              <a:t>www.t74.com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9236 0.438704 L -0.029236 0.427685 L -0.029236 0.416574 L -0.030903 0.396574 L -0.032569 0.378889 L -0.034236 0.363333 L -0.039236 0.345648 L -0.047569 0.327870 L -0.057500 0.314537 L -0.067500 0.307963 L -0.077500 0.303519 L -0.085764 0.301296 L -0.094097 0.310185 L -0.099097 0.323426 L -0.102431 0.334537 L -0.104097 0.345648 L -0.107431 0.365556 L -0.109097 0.378889 L -0.112431 0.394444 L -0.115694 0.412130 L -0.119028 0.425463 L -0.120694 0.440926 L -0.122361 0.452037 L -0.124028 0.465370 L -0.127361 0.454259 L -0.132361 0.434352 L -0.135694 0.416574 L -0.140694 0.392222 L -0.147292 0.363333 L -0.152292 0.338981 L -0.162292 0.316759 L -0.170625 0.294630 L -0.180556 0.274630 L -0.188889 0.252500 L -0.198889 0.230278 L -0.208819 0.210370 L -0.217153 0.190370 L -0.223819 0.174907 L -0.233819 0.161574 L -0.240417 0.148241 L -0.245417 0.132778 L -0.252083 0.117222 L -0.257083 0.103981 L -0.262083 0.088426 L -0.268750 0.077315 L -0.275347 0.063981 L -0.283681 0.057407 L -0.287014 0.068426 L -0.290347 0.079537 L -0.292014 0.095093 L -0.293681 0.110556 L -0.295347 0.121667 L -0.295347 0.132778 L -0.295347 0.152685 L -0.295347 0.163796 L -0.295347 0.177130 L -0.295347 0.190370 L -0.295347 0.203704 L -0.295347 0.214815 L -0.295347 0.236944 L -0.295347 0.248056 L -0.295347 0.263611 L -0.295347 0.276852 L -0.295347 0.290185 L -0.295347 0.305741 L -0.295347 0.327870 L -0.295347 0.338981 L -0.295347 0.356667 L -0.295347 0.370000 L -0.295347 0.381111 L -0.295347 0.392222 L -0.295347 0.405463 L -0.295347 0.418796 L -0.295347 0.432130 L -0.301944 0.412130 L -0.305278 0.394444 L -0.311944 0.372222 L -0.316944 0.350093 L -0.320278 0.327870 L -0.323611 0.303519 L -0.330278 0.281296 L -0.333542 0.254722 L -0.336875 0.225926 L -0.340208 0.201481 L -0.345208 0.179352 L -0.346875 0.163796 L -0.350208 0.148241 L -0.356875 0.126111 L -0.363472 0.110556 L -0.368472 0.097315 L -0.373472 0.086204 L -0.381806 0.077315 L -0.388472 0.090648 L -0.388472 0.103981 L -0.390139 0.126111 L -0.390139 0.143889 L -0.390139 0.161574 L -0.390139 0.177130 L -0.390139 0.192593 L -0.390139 0.205926 L -0.390139 0.221481 L -0.390139 0.239167 L -0.390139 0.263611 L -0.390139 0.287963 L -0.390139 0.312407 L -0.390139 0.334537 L -0.390139 0.356667 L -0.390139 0.381111 L -0.391806 0.407685 L -0.393472 0.425463 L -0.395069 0.447593 L -0.396736 0.463148 L -0.400069 0.474259 L -0.401736 0.487500 L -0.405069 0.500833 L -0.411736 0.487500 L -0.415069 0.474259 L -0.418403 0.452037 L -0.423403 0.425463 L -0.428333 0.385556 L -0.431667 0.338981 L -0.436667 0.299074 L -0.440000 0.270278 L -0.441667 0.243611 L -0.446667 0.221481 L -0.448333 0.203704 L -0.450000 0.188148 L -0.451667 0.174907 L -0.453333 0.159352 L -0.458264 0.146111 L -0.463264 0.132778 L -0.473264 0.123889 L -0.481597 0.128333 L -0.486597 0.141667 L -0.488264 0.157130 L -0.491528 0.174907 L -0.496528 0.194815 L -0.499861 0.217037 L -0.504861 0.241389 L -0.506528 0.265833 L -0.506528 0.287963 L -0.508194 0.310185 L -0.509861 0.334537 L -0.513194 0.367778 L -0.518194 0.432130 L -0.521458 0.489722 L -0.523125 0.522963 L -0.524792 0.547407 L -0.528125 0.560741 L -0.531458 0.538519 L -0.534792 0.516389 L -0.539792 0.494167 L -0.543125 0.476481 L -0.546458 0.458704 L -0.548125 0.440926 L -0.551389 0.425463 L -0.556389 0.412130 L -0.559722 0.396574 L -0.563056 0.383333 L -0.564722 0.370000 L -0.569722 0.350093 L -0.574722 0.330093 L -0.579722 0.318981 L -0.589653 0.303519 L -0.597986 0.287963 L -0.601319 0.276852 L -0.607986 0.263611 L -0.612986 0.248056 L -0.621250 0.234722 L -0.624583 0.223704 L -0.627917 0.208148 L -0.634583 0.194815 L -0.639583 0.183796 L -0.644583 0.197037 L -0.646181 0.210370 L -0.652847 0.228148 L -0.656181 0.261389 L -0.659514 0.292407 L -0.662847 0.330093 L -0.666181 0.372222 L -0.666181 0.407685 L -0.667847 0.447593 L -0.667847 0.480833 L -0.671181 0.518611 L -0.671181 0.562963 L -0.671181 0.593982 L -0.671181 0.618333 L -0.671181 0.640556 L -0.671181 0.656018 L -0.672847 0.667130 L -0.672847 0.678241 L -0.672847 0.689259 L -0.676111 0.678241 L -0.679444 0.667130 L -0.682778 0.656018 L -0.684444 0.642778 L -0.687778 0.629444 L -0.691111 0.616111 L -0.691111 0.602870 L -0.691111 0.591759 L -0.692778 0.578426 L -0.692778 0.565093 L -0.694444 0.547407 L -0.697778 0.531852 L -0.699444 0.518611 L -0.702778 0.507500 L -0.707708 0.494167 L -0.712708 0.483056 L -0.716042 0.472037 L -0.722708 0.456481 L -0.726042 0.445370 L -0.731042 0.434352 " pathEditMode="relative" ptsTypes="">
                                      <p:cBhvr>
                                        <p:cTn id="10" dur="2000" fill="hold"/>
                                        <p:tgtEl>
                                          <p:spTgt spid="235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1746" name="图片 31745" descr="三叶草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00037" y="-71755"/>
            <a:ext cx="9444037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1747" name="图片 31746" descr="遮雨的小青蛙">
            <a:hlinkClick r:id="" action="ppaction://noaction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04800"/>
            <a:ext cx="1455738" cy="13779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1748" name="文本框 31747"/>
          <p:cNvSpPr txBox="1"/>
          <p:nvPr/>
        </p:nvSpPr>
        <p:spPr>
          <a:xfrm>
            <a:off x="3059113" y="0"/>
            <a:ext cx="5832475" cy="64312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ctr" eaLnBrk="0" hangingPunct="0">
              <a:spcBef>
                <a:spcPct val="50000"/>
              </a:spcBef>
            </a:pPr>
            <a:r>
              <a:rPr lang="en-US" altLang="zh-CN" sz="3200">
                <a:solidFill>
                  <a:srgbClr val="FF3399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4 </a:t>
            </a: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雨点</a:t>
            </a:r>
            <a:endParaRPr lang="zh-CN" altLang="en-US" sz="32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0" hangingPunct="0"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雨点</a:t>
            </a:r>
            <a:r>
              <a:rPr lang="zh-CN" altLang="en-US" sz="3200" b="1">
                <a:solidFill>
                  <a:srgbClr val="CC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落进</a:t>
            </a:r>
            <a:r>
              <a:rPr lang="zh-CN" altLang="en-US" sz="3200" b="1">
                <a:solidFill>
                  <a:srgbClr val="00CC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池塘</a:t>
            </a: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里</a:t>
            </a:r>
            <a:r>
              <a:rPr lang="zh-CN" altLang="en-US" sz="3200" b="1">
                <a:solidFill>
                  <a:srgbClr val="CC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，</a:t>
            </a:r>
            <a:endParaRPr lang="zh-CN" altLang="en-US" sz="3200" b="1">
              <a:solidFill>
                <a:srgbClr val="CC00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0" hangingPunct="0"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在</a:t>
            </a:r>
            <a:r>
              <a:rPr lang="zh-CN" altLang="en-US" sz="3200" b="1">
                <a:solidFill>
                  <a:srgbClr val="CC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池塘里</a:t>
            </a:r>
            <a:r>
              <a:rPr lang="zh-CN" altLang="en-US" sz="3200" b="1">
                <a:solidFill>
                  <a:srgbClr val="00CC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睡觉</a:t>
            </a:r>
            <a:r>
              <a:rPr lang="zh-CN" altLang="en-US" sz="3200" b="1">
                <a:solidFill>
                  <a:srgbClr val="CC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  <a:endParaRPr lang="zh-CN" altLang="en-US" sz="3200" b="1">
              <a:solidFill>
                <a:srgbClr val="CC00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0" hangingPunct="0"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雨点</a:t>
            </a:r>
            <a:r>
              <a:rPr lang="zh-CN" altLang="en-US" sz="3200" b="1">
                <a:solidFill>
                  <a:srgbClr val="CC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落进小溪</a:t>
            </a: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里</a:t>
            </a:r>
            <a:r>
              <a:rPr lang="zh-CN" altLang="en-US" sz="3200" b="1">
                <a:solidFill>
                  <a:srgbClr val="CC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，</a:t>
            </a:r>
            <a:endParaRPr lang="zh-CN" altLang="en-US" sz="3200" b="1">
              <a:solidFill>
                <a:srgbClr val="CC00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0" hangingPunct="0"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在</a:t>
            </a:r>
            <a:r>
              <a:rPr lang="zh-CN" altLang="en-US" sz="3200" b="1">
                <a:solidFill>
                  <a:srgbClr val="CC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小溪里</a:t>
            </a:r>
            <a:r>
              <a:rPr lang="zh-CN" altLang="en-US" sz="3200" b="1">
                <a:solidFill>
                  <a:srgbClr val="00CC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散步</a:t>
            </a:r>
            <a:r>
              <a:rPr lang="zh-CN" altLang="en-US" sz="3200" b="1">
                <a:solidFill>
                  <a:srgbClr val="CC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  <a:endParaRPr lang="zh-CN" altLang="en-US" sz="3200" b="1">
              <a:solidFill>
                <a:srgbClr val="CC00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0" hangingPunct="0"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雨点</a:t>
            </a:r>
            <a:r>
              <a:rPr lang="zh-CN" altLang="en-US" sz="3200" b="1">
                <a:solidFill>
                  <a:srgbClr val="CC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落进</a:t>
            </a: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江</a:t>
            </a:r>
            <a:r>
              <a:rPr lang="zh-CN" altLang="en-US" sz="3200" b="1">
                <a:solidFill>
                  <a:srgbClr val="CC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河</a:t>
            </a: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里</a:t>
            </a:r>
            <a:r>
              <a:rPr lang="zh-CN" altLang="en-US" sz="3200" b="1">
                <a:solidFill>
                  <a:srgbClr val="CC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，</a:t>
            </a:r>
            <a:endParaRPr lang="zh-CN" altLang="en-US" sz="3200" b="1">
              <a:solidFill>
                <a:srgbClr val="CC00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0" hangingPunct="0"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在</a:t>
            </a:r>
            <a:r>
              <a:rPr lang="zh-CN" altLang="en-US" sz="3200" b="1">
                <a:solidFill>
                  <a:srgbClr val="CC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江河里奔跑。</a:t>
            </a:r>
            <a:endParaRPr lang="zh-CN" altLang="en-US" sz="3200" b="1">
              <a:solidFill>
                <a:srgbClr val="CC00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0" hangingPunct="0"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雨点</a:t>
            </a:r>
            <a:r>
              <a:rPr lang="zh-CN" altLang="en-US" sz="3200" b="1">
                <a:solidFill>
                  <a:srgbClr val="CC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落进</a:t>
            </a:r>
            <a:r>
              <a:rPr lang="zh-CN" altLang="en-US" sz="3200" b="1">
                <a:solidFill>
                  <a:srgbClr val="00CC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海洋</a:t>
            </a: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里</a:t>
            </a:r>
            <a:r>
              <a:rPr lang="zh-CN" altLang="en-US" sz="3200" b="1">
                <a:solidFill>
                  <a:srgbClr val="CC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，</a:t>
            </a:r>
            <a:endParaRPr lang="zh-CN" altLang="en-US" sz="3200" b="1">
              <a:solidFill>
                <a:srgbClr val="CC00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0" hangingPunct="0"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在</a:t>
            </a:r>
            <a:r>
              <a:rPr lang="zh-CN" altLang="en-US" sz="3200" b="1">
                <a:solidFill>
                  <a:srgbClr val="CC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海洋里跳跃。</a:t>
            </a:r>
            <a:endParaRPr lang="zh-CN" altLang="en-US" sz="3200" b="1">
              <a:solidFill>
                <a:srgbClr val="CC00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2" name="Angel Note - 夏の終わりに">
            <a:hlinkClick r:id="" action="ppaction://media"/>
          </p:cNvPr>
          <p:cNvPicPr/>
          <p:nvPr>
            <a:audioFile r:link="rId3"/>
            <p:extLst>
              <p:ext uri="{DAA4B4D4-6D71-4841-9C94-3DE7FCFB9230}">
                <p14:media xmlns:p14="http://schemas.microsoft.com/office/powerpoint/2010/main" r:link="rId4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3059430" y="3119755"/>
            <a:ext cx="619125" cy="619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6" dur="21472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1266" name="图片 11265" descr="图片1 拷贝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267" name="rain.mp3">
            <a:hlinkClick r:id="" action="ppaction://media"/>
          </p:cNvPr>
          <p:cNvPicPr>
            <a:picLocks noRot="1"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388350" y="6553200"/>
            <a:ext cx="304800" cy="3048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268" name="文本框 11267"/>
          <p:cNvSpPr txBox="1"/>
          <p:nvPr/>
        </p:nvSpPr>
        <p:spPr>
          <a:xfrm>
            <a:off x="1066800" y="2209800"/>
            <a:ext cx="838200" cy="8229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4800" b="1">
                <a:latin typeface="Arial" panose="020B0604020202020204" pitchFamily="34" charset="0"/>
                <a:ea typeface="宋体" panose="02010600030101010101" pitchFamily="2" charset="-122"/>
              </a:rPr>
              <a:t>雨</a:t>
            </a:r>
            <a:endParaRPr lang="zh-CN" altLang="en-US" sz="48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1269" name="图片 11268" descr="图片1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97560" y="1692275"/>
            <a:ext cx="1376680" cy="1676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270" name="文本框 11269"/>
          <p:cNvSpPr txBox="1"/>
          <p:nvPr/>
        </p:nvSpPr>
        <p:spPr>
          <a:xfrm>
            <a:off x="6705600" y="3276600"/>
            <a:ext cx="838200" cy="7010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4000" b="1">
                <a:solidFill>
                  <a:srgbClr val="000099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点</a:t>
            </a:r>
            <a:endParaRPr lang="zh-CN" altLang="en-US" sz="4000" b="1">
              <a:solidFill>
                <a:srgbClr val="000099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1271" name="图片 11270" descr="图片1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20074186">
            <a:off x="6499225" y="2713355"/>
            <a:ext cx="1250950" cy="1524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272" name="文本框 11271"/>
          <p:cNvSpPr txBox="1"/>
          <p:nvPr/>
        </p:nvSpPr>
        <p:spPr>
          <a:xfrm>
            <a:off x="5181600" y="4191000"/>
            <a:ext cx="83820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4000" b="1">
                <a:solidFill>
                  <a:srgbClr val="FF505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洋</a:t>
            </a:r>
            <a:endParaRPr lang="zh-CN" altLang="en-US" sz="4000" b="1">
              <a:solidFill>
                <a:srgbClr val="FF505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273" name="文本框 11272"/>
          <p:cNvSpPr txBox="1"/>
          <p:nvPr/>
        </p:nvSpPr>
        <p:spPr>
          <a:xfrm>
            <a:off x="4343400" y="2819400"/>
            <a:ext cx="838200" cy="7010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4000" b="1">
                <a:solidFill>
                  <a:srgbClr val="80008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江</a:t>
            </a:r>
            <a:endParaRPr lang="zh-CN" altLang="en-US" sz="4000" b="1">
              <a:solidFill>
                <a:srgbClr val="80008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274" name="文本框 11273"/>
          <p:cNvSpPr txBox="1"/>
          <p:nvPr/>
        </p:nvSpPr>
        <p:spPr>
          <a:xfrm>
            <a:off x="2590800" y="3124200"/>
            <a:ext cx="83820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4000" b="1">
                <a:solidFill>
                  <a:srgbClr val="0066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散</a:t>
            </a:r>
            <a:endParaRPr lang="zh-CN" altLang="en-US" sz="4000" b="1">
              <a:solidFill>
                <a:srgbClr val="0066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275" name="文本框 11274"/>
          <p:cNvSpPr txBox="1"/>
          <p:nvPr/>
        </p:nvSpPr>
        <p:spPr>
          <a:xfrm>
            <a:off x="1752600" y="4419600"/>
            <a:ext cx="838200" cy="7010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4000" b="1">
                <a:solidFill>
                  <a:srgbClr val="9966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步</a:t>
            </a:r>
            <a:endParaRPr lang="zh-CN" altLang="en-US" sz="4000" b="1">
              <a:solidFill>
                <a:srgbClr val="9966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276" name="文本框 11275"/>
          <p:cNvSpPr txBox="1"/>
          <p:nvPr/>
        </p:nvSpPr>
        <p:spPr>
          <a:xfrm>
            <a:off x="3429000" y="4572000"/>
            <a:ext cx="83820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4000" b="1">
                <a:latin typeface="Arial" panose="020B0604020202020204" pitchFamily="34" charset="0"/>
                <a:ea typeface="宋体" panose="02010600030101010101" pitchFamily="2" charset="-122"/>
              </a:rPr>
              <a:t>海</a:t>
            </a:r>
            <a:endParaRPr lang="zh-CN" altLang="en-US" sz="40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277" name="文本框 11276"/>
          <p:cNvSpPr txBox="1"/>
          <p:nvPr/>
        </p:nvSpPr>
        <p:spPr>
          <a:xfrm>
            <a:off x="6019800" y="990600"/>
            <a:ext cx="838200" cy="7010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4000" b="1">
                <a:solidFill>
                  <a:srgbClr val="99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在</a:t>
            </a:r>
            <a:endParaRPr lang="zh-CN" altLang="en-US" sz="4000" b="1">
              <a:solidFill>
                <a:srgbClr val="99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278" name="文本框 11277"/>
          <p:cNvSpPr txBox="1"/>
          <p:nvPr/>
        </p:nvSpPr>
        <p:spPr>
          <a:xfrm>
            <a:off x="3352800" y="1371600"/>
            <a:ext cx="838200" cy="7010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4000" b="1">
                <a:solidFill>
                  <a:srgbClr val="FF505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里</a:t>
            </a:r>
            <a:endParaRPr lang="zh-CN" altLang="en-US" sz="4000" b="1">
              <a:solidFill>
                <a:srgbClr val="FF505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1279" name="图片 11278" descr="图片1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20108921">
            <a:off x="3379470" y="769620"/>
            <a:ext cx="938213" cy="1143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280" name="图片 11279" descr="图片1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980113" y="0"/>
            <a:ext cx="1563687" cy="1905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281" name="图片 11280" descr="图片1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19550079">
            <a:off x="4053840" y="2058670"/>
            <a:ext cx="1314450" cy="1600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282" name="图片 11281" descr="图片1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90800" y="2518410"/>
            <a:ext cx="1127125" cy="13716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283" name="图片 11282" descr="图片1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037455" y="3677285"/>
            <a:ext cx="1127125" cy="13716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284" name="图片 11283" descr="图片1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1286784">
            <a:off x="1718945" y="4104958"/>
            <a:ext cx="904875" cy="11017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285" name="图片 11284" descr="图片1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1019063">
            <a:off x="3340100" y="3837940"/>
            <a:ext cx="1343025" cy="16351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929640" y="1048385"/>
            <a:ext cx="1050290" cy="76200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p>
            <a:r>
              <a:rPr lang="zh-CN" altLang="en-US">
                <a:solidFill>
                  <a:schemeClr val="accent4"/>
                </a:solidFill>
                <a:effectLst/>
              </a:rPr>
              <a:t>池</a:t>
            </a:r>
            <a:endParaRPr lang="zh-CN" altLang="en-US">
              <a:solidFill>
                <a:schemeClr val="accent4"/>
              </a:solidFill>
              <a:effectLst/>
            </a:endParaRPr>
          </a:p>
        </p:txBody>
      </p:sp>
      <p:pic>
        <p:nvPicPr>
          <p:cNvPr id="3" name="图片 2" descr="图片1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20108921">
            <a:off x="1016635" y="523240"/>
            <a:ext cx="938213" cy="1143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7818120" y="1048385"/>
            <a:ext cx="1002030" cy="7620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塘</a:t>
            </a:r>
            <a:endParaRPr lang="zh-CN" altLang="en-US"/>
          </a:p>
        </p:txBody>
      </p:sp>
      <p:pic>
        <p:nvPicPr>
          <p:cNvPr id="5" name="图片 4" descr="图片1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37133" y="304800"/>
            <a:ext cx="1563687" cy="1905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文本框 5"/>
          <p:cNvSpPr txBox="1"/>
          <p:nvPr/>
        </p:nvSpPr>
        <p:spPr>
          <a:xfrm>
            <a:off x="2571750" y="941705"/>
            <a:ext cx="560070" cy="7620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FF0000"/>
                </a:solidFill>
              </a:rPr>
              <a:t>睡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7" name="图片 6" descr="图片1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301875" y="408940"/>
            <a:ext cx="1127125" cy="1371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文本框 7"/>
          <p:cNvSpPr txBox="1"/>
          <p:nvPr/>
        </p:nvSpPr>
        <p:spPr>
          <a:xfrm>
            <a:off x="6023610" y="2416810"/>
            <a:ext cx="492760" cy="7620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觉</a:t>
            </a:r>
            <a:endParaRPr lang="zh-CN" altLang="en-US"/>
          </a:p>
        </p:txBody>
      </p:sp>
      <p:pic>
        <p:nvPicPr>
          <p:cNvPr id="9" name="图片 8" descr="图片1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1286784">
            <a:off x="5986780" y="2070418"/>
            <a:ext cx="904875" cy="11017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112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12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112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12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xit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112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112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112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112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xit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112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112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112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112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xit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112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112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xit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4" dur="500"/>
                                        <p:tgtEl>
                                          <p:spTgt spid="112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112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0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xit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6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xit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2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xit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8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1" restart="whenNotActive" fill="hold" evtFilter="cancelBubble" nodeType="interactiveSeq">
                <p:stCondLst>
                  <p:cond evt="onClick" delay="0">
                    <p:tgtEl>
                      <p:spTgt spid="1126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2" fill="hold">
                      <p:stCondLst>
                        <p:cond delay="0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5" dur="19665" fill="hold"/>
                                        <p:tgtEl>
                                          <p:spTgt spid="1126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267"/>
                  </p:tgtEl>
                </p:cond>
              </p:nextCondLst>
            </p:seq>
            <p:audio>
              <p:cMediaNode>
                <p:cTn id="8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267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6" name="直接连接符 16385"/>
          <p:cNvSpPr/>
          <p:nvPr/>
        </p:nvSpPr>
        <p:spPr>
          <a:xfrm>
            <a:off x="1692275" y="4076700"/>
            <a:ext cx="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grpSp>
        <p:nvGrpSpPr>
          <p:cNvPr id="16387" name="组合 16386"/>
          <p:cNvGrpSpPr/>
          <p:nvPr/>
        </p:nvGrpSpPr>
        <p:grpSpPr>
          <a:xfrm>
            <a:off x="1979613" y="1295400"/>
            <a:ext cx="5688012" cy="5341938"/>
            <a:chOff x="0" y="0"/>
            <a:chExt cx="3583" cy="3339"/>
          </a:xfrm>
        </p:grpSpPr>
        <p:sp>
          <p:nvSpPr>
            <p:cNvPr id="16388" name="矩形 16387"/>
            <p:cNvSpPr/>
            <p:nvPr/>
          </p:nvSpPr>
          <p:spPr>
            <a:xfrm>
              <a:off x="0" y="0"/>
              <a:ext cx="3583" cy="3339"/>
            </a:xfrm>
            <a:prstGeom prst="rect">
              <a:avLst/>
            </a:prstGeom>
            <a:noFill/>
            <a:ln w="57150" cap="flat" cmpd="sng">
              <a:solidFill>
                <a:srgbClr val="FF0066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p>
              <a:pPr lvl="0" algn="ctr"/>
              <a:endParaRPr lang="zh-CN" altLang="en-US" sz="2800" dirty="0">
                <a:solidFill>
                  <a:schemeClr val="tx1"/>
                </a:solidFill>
                <a:latin typeface="Times New Roman" panose="02020603050405020304" pitchFamily="18" charset="0"/>
                <a:ea typeface="楷体_GB2312" panose="02010609030101010101" pitchFamily="49" charset="-122"/>
              </a:endParaRPr>
            </a:p>
          </p:txBody>
        </p:sp>
        <p:sp>
          <p:nvSpPr>
            <p:cNvPr id="16389" name="直接连接符 16388"/>
            <p:cNvSpPr/>
            <p:nvPr/>
          </p:nvSpPr>
          <p:spPr>
            <a:xfrm>
              <a:off x="0" y="1678"/>
              <a:ext cx="3583" cy="0"/>
            </a:xfrm>
            <a:prstGeom prst="line">
              <a:avLst/>
            </a:prstGeom>
            <a:ln w="57150" cap="flat" cmpd="sng">
              <a:solidFill>
                <a:srgbClr val="FF0066"/>
              </a:solidFill>
              <a:prstDash val="dash"/>
              <a:headEnd type="none" w="med" len="med"/>
              <a:tailEnd type="none" w="med" len="med"/>
            </a:ln>
          </p:spPr>
        </p:sp>
      </p:grpSp>
      <p:sp>
        <p:nvSpPr>
          <p:cNvPr id="16390" name="直接连接符 16389"/>
          <p:cNvSpPr/>
          <p:nvPr/>
        </p:nvSpPr>
        <p:spPr>
          <a:xfrm>
            <a:off x="4859338" y="1341438"/>
            <a:ext cx="0" cy="5327650"/>
          </a:xfrm>
          <a:prstGeom prst="line">
            <a:avLst/>
          </a:prstGeom>
          <a:ln w="57150" cap="flat" cmpd="sng">
            <a:solidFill>
              <a:srgbClr val="FF0066"/>
            </a:solidFill>
            <a:prstDash val="dash"/>
            <a:headEnd type="none" w="med" len="med"/>
            <a:tailEnd type="none" w="med" len="med"/>
          </a:ln>
        </p:spPr>
      </p:sp>
      <p:sp>
        <p:nvSpPr>
          <p:cNvPr id="16391" name="文本框 16390"/>
          <p:cNvSpPr txBox="1"/>
          <p:nvPr/>
        </p:nvSpPr>
        <p:spPr>
          <a:xfrm>
            <a:off x="2606675" y="1722120"/>
            <a:ext cx="4799965" cy="557784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algn="l"/>
            <a:r>
              <a:rPr lang="zh-CN" altLang="en-US" sz="3600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雨</a:t>
            </a:r>
            <a:endParaRPr lang="zh-CN" altLang="en-US" sz="3600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37565" y="104140"/>
            <a:ext cx="4895850" cy="99187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9715" y="6350"/>
            <a:ext cx="7788910" cy="6985635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10" name="直接连接符 17409"/>
          <p:cNvSpPr/>
          <p:nvPr/>
        </p:nvSpPr>
        <p:spPr>
          <a:xfrm>
            <a:off x="1692275" y="4076700"/>
            <a:ext cx="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grpSp>
        <p:nvGrpSpPr>
          <p:cNvPr id="17411" name="组合 17410"/>
          <p:cNvGrpSpPr/>
          <p:nvPr/>
        </p:nvGrpSpPr>
        <p:grpSpPr>
          <a:xfrm>
            <a:off x="1979613" y="1295400"/>
            <a:ext cx="5688012" cy="5341938"/>
            <a:chOff x="0" y="0"/>
            <a:chExt cx="3583" cy="3339"/>
          </a:xfrm>
        </p:grpSpPr>
        <p:sp>
          <p:nvSpPr>
            <p:cNvPr id="17412" name="矩形 17411"/>
            <p:cNvSpPr/>
            <p:nvPr/>
          </p:nvSpPr>
          <p:spPr>
            <a:xfrm>
              <a:off x="0" y="0"/>
              <a:ext cx="3583" cy="3339"/>
            </a:xfrm>
            <a:prstGeom prst="rect">
              <a:avLst/>
            </a:prstGeom>
            <a:noFill/>
            <a:ln w="57150" cap="flat" cmpd="sng">
              <a:solidFill>
                <a:srgbClr val="FF0066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p>
              <a:pPr lvl="0" algn="ctr"/>
              <a:endParaRPr lang="zh-CN" altLang="en-US" sz="2800" dirty="0">
                <a:solidFill>
                  <a:schemeClr val="tx1"/>
                </a:solidFill>
                <a:latin typeface="Times New Roman" panose="02020603050405020304" pitchFamily="18" charset="0"/>
                <a:ea typeface="楷体_GB2312" panose="02010609030101010101" pitchFamily="49" charset="-122"/>
              </a:endParaRPr>
            </a:p>
          </p:txBody>
        </p:sp>
        <p:sp>
          <p:nvSpPr>
            <p:cNvPr id="17413" name="直接连接符 17412"/>
            <p:cNvSpPr/>
            <p:nvPr/>
          </p:nvSpPr>
          <p:spPr>
            <a:xfrm>
              <a:off x="0" y="1678"/>
              <a:ext cx="3583" cy="0"/>
            </a:xfrm>
            <a:prstGeom prst="line">
              <a:avLst/>
            </a:prstGeom>
            <a:ln w="57150" cap="flat" cmpd="sng">
              <a:solidFill>
                <a:srgbClr val="FF0066"/>
              </a:solidFill>
              <a:prstDash val="dash"/>
              <a:headEnd type="none" w="med" len="med"/>
              <a:tailEnd type="none" w="med" len="med"/>
            </a:ln>
          </p:spPr>
        </p:sp>
      </p:grpSp>
      <p:sp>
        <p:nvSpPr>
          <p:cNvPr id="17414" name="直接连接符 17413"/>
          <p:cNvSpPr/>
          <p:nvPr/>
        </p:nvSpPr>
        <p:spPr>
          <a:xfrm>
            <a:off x="4859338" y="1341438"/>
            <a:ext cx="0" cy="5327650"/>
          </a:xfrm>
          <a:prstGeom prst="line">
            <a:avLst/>
          </a:prstGeom>
          <a:ln w="57150" cap="flat" cmpd="sng">
            <a:solidFill>
              <a:srgbClr val="FF0066"/>
            </a:solidFill>
            <a:prstDash val="dash"/>
            <a:headEnd type="none" w="med" len="med"/>
            <a:tailEnd type="none" w="med" len="med"/>
          </a:ln>
        </p:spPr>
      </p:sp>
      <p:sp>
        <p:nvSpPr>
          <p:cNvPr id="17415" name="文本框 17414"/>
          <p:cNvSpPr txBox="1"/>
          <p:nvPr/>
        </p:nvSpPr>
        <p:spPr>
          <a:xfrm>
            <a:off x="2591435" y="1341755"/>
            <a:ext cx="4754245" cy="557784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algn="l"/>
            <a:r>
              <a:rPr lang="zh-CN" altLang="en-US" sz="3600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江</a:t>
            </a:r>
            <a:endParaRPr lang="zh-CN" altLang="en-US" sz="3600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8" name="文本框 4097"/>
          <p:cNvSpPr txBox="1"/>
          <p:nvPr/>
        </p:nvSpPr>
        <p:spPr>
          <a:xfrm>
            <a:off x="2124075" y="2060575"/>
            <a:ext cx="5940425" cy="34210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l">
              <a:lnSpc>
                <a:spcPct val="135000"/>
              </a:lnSpc>
            </a:pPr>
            <a:r>
              <a:rPr lang="zh-CN" altLang="en-US" sz="5400" b="1">
                <a:solidFill>
                  <a:srgbClr val="0099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千条线</a:t>
            </a:r>
            <a:r>
              <a:rPr lang="en-US" altLang="zh-CN" sz="5400" b="1">
                <a:solidFill>
                  <a:srgbClr val="0099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,</a:t>
            </a:r>
            <a:endParaRPr lang="en-US" altLang="zh-CN" sz="5400" b="1">
              <a:solidFill>
                <a:srgbClr val="0099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lvl="0" algn="l">
              <a:lnSpc>
                <a:spcPct val="135000"/>
              </a:lnSpc>
            </a:pPr>
            <a:r>
              <a:rPr lang="zh-CN" altLang="en-US" sz="5400" b="1">
                <a:solidFill>
                  <a:srgbClr val="0099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万条线</a:t>
            </a:r>
            <a:r>
              <a:rPr lang="en-US" altLang="zh-CN" sz="5400" b="1">
                <a:solidFill>
                  <a:srgbClr val="0099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,</a:t>
            </a:r>
            <a:endParaRPr lang="en-US" altLang="zh-CN" sz="5400" b="1">
              <a:solidFill>
                <a:srgbClr val="0099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lvl="0" algn="l">
              <a:lnSpc>
                <a:spcPct val="135000"/>
              </a:lnSpc>
            </a:pPr>
            <a:r>
              <a:rPr lang="zh-CN" altLang="en-US" sz="5400" b="1">
                <a:solidFill>
                  <a:srgbClr val="0099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飞落水里看不见。</a:t>
            </a:r>
            <a:endParaRPr lang="zh-CN" altLang="en-US" sz="5400" b="1">
              <a:solidFill>
                <a:srgbClr val="0099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4099" name="矩形 4098"/>
          <p:cNvSpPr/>
          <p:nvPr/>
        </p:nvSpPr>
        <p:spPr>
          <a:xfrm>
            <a:off x="611188" y="404813"/>
            <a:ext cx="2592387" cy="1223962"/>
          </a:xfrm>
          <a:prstGeom prst="rect">
            <a:avLst/>
          </a:prstGeom>
        </p:spPr>
        <p:txBody>
          <a:bodyPr wrap="none" fromWordArt="1">
            <a:prstTxWarp prst="textDoubleWave1">
              <a:avLst>
                <a:gd name="adj1" fmla="val 6500"/>
                <a:gd name="adj2" fmla="val 0"/>
              </a:avLst>
            </a:prstTxWarp>
            <a:normAutofit/>
          </a:bodyPr>
          <a:p>
            <a:pPr algn="ctr"/>
            <a:r>
              <a:rPr lang="zh-CN" altLang="en-US" sz="3600" b="1" spc="-360">
                <a:ln w="12700" cap="flat" cmpd="sng">
                  <a:solidFill>
                    <a:srgbClr val="000099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33CCFF"/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谜语：</a:t>
            </a:r>
            <a:endParaRPr lang="zh-CN" altLang="en-US" sz="3600" b="1" spc="-360">
              <a:ln w="12700" cap="flat" cmpd="sng">
                <a:solidFill>
                  <a:srgbClr val="000099"/>
                </a:solidFill>
                <a:prstDash val="solid"/>
                <a:headEnd type="none" w="med" len="med"/>
                <a:tailEnd type="none" w="med" len="med"/>
              </a:ln>
              <a:solidFill>
                <a:srgbClr val="33CCFF"/>
              </a:solidFill>
              <a:effectLst>
                <a:outerShdw dist="125724" dir="18900000" algn="ctr" rotWithShape="0">
                  <a:srgbClr val="000099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4100" name="图片 4099" descr="2f9739de-d549-4f7a-9cc5-e20679a5a84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48006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4100" descr="2f9739de-d549-4f7a-9cc5-e20679a5a84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859338" y="0"/>
            <a:ext cx="4284662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123" name="图片 5122" descr="pic003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47813" y="0"/>
            <a:ext cx="7596187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4" name="文本框 5123"/>
          <p:cNvSpPr txBox="1"/>
          <p:nvPr/>
        </p:nvSpPr>
        <p:spPr>
          <a:xfrm>
            <a:off x="827088" y="2781300"/>
            <a:ext cx="3960812" cy="14325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l"/>
            <a:r>
              <a:rPr lang="en-US" altLang="zh-CN" sz="88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4  </a:t>
            </a:r>
            <a:r>
              <a:rPr lang="zh-CN" altLang="en-US" sz="88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雨点</a:t>
            </a:r>
            <a:endParaRPr lang="zh-CN" altLang="en-US" sz="8800" b="1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052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7955" y="-207645"/>
            <a:ext cx="8923020" cy="74580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6" name=" 186"/>
          <p:cNvSpPr/>
          <p:nvPr/>
        </p:nvSpPr>
        <p:spPr>
          <a:xfrm>
            <a:off x="1580515" y="231775"/>
            <a:ext cx="743585" cy="447675"/>
          </a:xfrm>
          <a:prstGeom prst="ellipse">
            <a:avLst/>
          </a:prstGeom>
          <a:solidFill>
            <a:srgbClr val="FF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580515" y="74295"/>
            <a:ext cx="577215" cy="7620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4</a:t>
            </a:r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170" name="文本占位符 7169" descr="雨点"/>
          <p:cNvPicPr>
            <a:picLocks noChangeAspect="1"/>
          </p:cNvPicPr>
          <p:nvPr>
            <p:ph type="body" sz="half" idx="1"/>
          </p:nvPr>
        </p:nvPicPr>
        <p:blipFill>
          <a:blip r:embed="rId1"/>
          <a:stretch>
            <a:fillRect/>
          </a:stretch>
        </p:blipFill>
        <p:spPr>
          <a:xfrm>
            <a:off x="685800" y="2606675"/>
            <a:ext cx="3814763" cy="2862263"/>
          </a:xfrm>
        </p:spPr>
      </p:pic>
      <p:sp>
        <p:nvSpPr>
          <p:cNvPr id="7171" name="文本框 7170"/>
          <p:cNvSpPr txBox="1"/>
          <p:nvPr/>
        </p:nvSpPr>
        <p:spPr>
          <a:xfrm>
            <a:off x="1331913" y="836613"/>
            <a:ext cx="3960812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ctr"/>
            <a:endParaRPr lang="zh-CN" altLang="en-US" sz="4400" dirty="0">
              <a:solidFill>
                <a:schemeClr val="tx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172" name="文本框 7171"/>
          <p:cNvSpPr txBox="1"/>
          <p:nvPr/>
        </p:nvSpPr>
        <p:spPr>
          <a:xfrm>
            <a:off x="13335" y="333375"/>
            <a:ext cx="8662670" cy="33832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algn="l"/>
            <a:r>
              <a:rPr lang="en-US" altLang="zh-CN" sz="5200" b="1">
                <a:solidFill>
                  <a:schemeClr val="tx2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yǔ di</a:t>
            </a:r>
            <a:r>
              <a:rPr lang="en-US" altLang="zh-CN" sz="5200" b="1">
                <a:solidFill>
                  <a:schemeClr val="tx2"/>
                </a:solidFill>
                <a:uFillTx/>
                <a:latin typeface="+mn-ea"/>
                <a:ea typeface="宋体" panose="02010600030101010101" pitchFamily="2" charset="-122"/>
                <a:cs typeface="+mn-ea"/>
              </a:rPr>
              <a:t>ǎ</a:t>
            </a:r>
            <a:r>
              <a:rPr lang="en-US" altLang="zh-CN" sz="5200" b="1">
                <a:solidFill>
                  <a:schemeClr val="tx2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n luò jìn chí t</a:t>
            </a:r>
            <a:r>
              <a:rPr lang="en-US" altLang="zh-CN" sz="5200" b="1">
                <a:solidFill>
                  <a:schemeClr val="tx2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á</a:t>
            </a:r>
            <a:r>
              <a:rPr lang="en-US" altLang="zh-CN" sz="5200" b="1">
                <a:solidFill>
                  <a:schemeClr val="tx2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n</a:t>
            </a:r>
            <a:r>
              <a:rPr lang="en-US" altLang="zh-CN" sz="5200" b="1">
                <a:solidFill>
                  <a:schemeClr val="tx2"/>
                </a:solidFill>
                <a:uFillTx/>
                <a:latin typeface="楷体" panose="02010609060101010101" charset="-122"/>
                <a:ea typeface="楷体" panose="02010609060101010101" charset="-122"/>
                <a:sym typeface="+mn-ea"/>
              </a:rPr>
              <a:t>ɡ</a:t>
            </a:r>
            <a:r>
              <a:rPr lang="en-US" altLang="zh-CN" sz="5200" b="1">
                <a:solidFill>
                  <a:schemeClr val="tx2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 li  </a:t>
            </a:r>
            <a:r>
              <a:rPr lang="en-US" altLang="zh-CN" sz="5400" b="1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</a:t>
            </a:r>
            <a:r>
              <a:rPr lang="zh-CN" altLang="en-US" sz="5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雨  点</a:t>
            </a:r>
            <a:r>
              <a:rPr lang="zh-CN" altLang="en-US" sz="5400" b="1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落  进  </a:t>
            </a:r>
            <a:r>
              <a:rPr lang="zh-CN" altLang="en-US" sz="5400" b="1">
                <a:solidFill>
                  <a:srgbClr val="00CC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池  塘 </a:t>
            </a:r>
            <a:r>
              <a:rPr lang="zh-CN" altLang="en-US" sz="5400" b="1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里，   </a:t>
            </a:r>
            <a:r>
              <a:rPr lang="en-US" altLang="zh-CN" sz="5400" b="1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z</a:t>
            </a:r>
            <a:r>
              <a:rPr lang="en-US" altLang="zh-CN" sz="5400" b="1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t>à</a:t>
            </a:r>
            <a:r>
              <a:rPr lang="en-US" altLang="zh-CN" sz="5400" b="1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i chí t</a:t>
            </a:r>
            <a:r>
              <a:rPr lang="en-US" altLang="zh-CN" sz="5400" b="1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á</a:t>
            </a:r>
            <a:r>
              <a:rPr lang="en-US" altLang="zh-CN" sz="5400" b="1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n</a:t>
            </a:r>
            <a:r>
              <a:rPr lang="en-US" altLang="zh-CN" sz="5400" b="1">
                <a:solidFill>
                  <a:schemeClr val="tx2"/>
                </a:solidFill>
                <a:latin typeface="楷体" panose="02010609060101010101" charset="-122"/>
                <a:ea typeface="楷体" panose="02010609060101010101" charset="-122"/>
              </a:rPr>
              <a:t>ɡ</a:t>
            </a:r>
            <a:r>
              <a:rPr lang="en-US" altLang="zh-CN" sz="5400" b="1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li shuì ji</a:t>
            </a:r>
            <a:r>
              <a:rPr lang="en-US" altLang="zh-CN" sz="5400" b="1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à</a:t>
            </a:r>
            <a:r>
              <a:rPr lang="en-US" altLang="zh-CN" sz="5400" b="1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o          </a:t>
            </a:r>
            <a:r>
              <a:rPr lang="zh-CN" altLang="en-US" sz="5400" b="1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在  </a:t>
            </a:r>
            <a:r>
              <a:rPr lang="zh-CN" altLang="en-US" sz="5400" b="1">
                <a:solidFill>
                  <a:srgbClr val="00CC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池  塘</a:t>
            </a:r>
            <a:r>
              <a:rPr lang="zh-CN" altLang="en-US" sz="5400" b="1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里  </a:t>
            </a:r>
            <a:r>
              <a:rPr lang="zh-CN" altLang="en-US" sz="5400" b="1">
                <a:solidFill>
                  <a:srgbClr val="00CC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睡  觉</a:t>
            </a:r>
            <a:r>
              <a:rPr lang="zh-CN" altLang="en-US" sz="5400" b="1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。</a:t>
            </a:r>
            <a:r>
              <a:rPr lang="zh-CN" altLang="en-US" sz="540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endParaRPr lang="zh-CN" altLang="en-US" sz="5400">
              <a:solidFill>
                <a:schemeClr val="tx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2" name="Rectangle 2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p>
            <a:pPr lvl="0" eaLnBrk="1" hangingPunct="1"/>
            <a:endParaRPr lang="zh-CN" altLang="zh-CN" dirty="0"/>
          </a:p>
        </p:txBody>
      </p:sp>
      <p:sp>
        <p:nvSpPr>
          <p:cNvPr id="20483" name="Rectangle 3"/>
          <p:cNvSpPr>
            <a:spLocks noGrp="1"/>
          </p:cNvSpPr>
          <p:nvPr>
            <p:ph type="body"/>
          </p:nvPr>
        </p:nvSpPr>
        <p:spPr/>
        <p:txBody>
          <a:bodyPr vert="horz" wrap="square" lIns="91440" tIns="45720" rIns="91440" bIns="45720" anchor="t"/>
          <a:p>
            <a:pPr lvl="0" eaLnBrk="1" hangingPunct="1"/>
            <a:endParaRPr lang="zh-CN" altLang="zh-CN" dirty="0"/>
          </a:p>
        </p:txBody>
      </p:sp>
      <p:pic>
        <p:nvPicPr>
          <p:cNvPr id="20484" name="Picture 4" descr="130471cq1190d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6261" name="Text Box 5"/>
          <p:cNvSpPr txBox="1"/>
          <p:nvPr/>
        </p:nvSpPr>
        <p:spPr>
          <a:xfrm>
            <a:off x="4439920" y="333375"/>
            <a:ext cx="4455160" cy="21488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>
              <a:spcBef>
                <a:spcPct val="50000"/>
              </a:spcBef>
            </a:pPr>
            <a:r>
              <a:rPr lang="en-US" altLang="zh-CN" sz="54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chí t</a:t>
            </a:r>
            <a:r>
              <a:rPr lang="en-US" altLang="zh-CN" sz="54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á</a:t>
            </a:r>
            <a:r>
              <a:rPr lang="en-US" altLang="zh-CN" sz="54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ng</a:t>
            </a:r>
            <a:endParaRPr lang="en-US" altLang="zh-CN" sz="5400" b="1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>
              <a:spcBef>
                <a:spcPct val="50000"/>
              </a:spcBef>
            </a:pPr>
            <a:r>
              <a:rPr lang="en-US" altLang="zh-CN" sz="54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zh-CN" altLang="en-US" sz="54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池    塘</a:t>
            </a:r>
            <a:endParaRPr lang="zh-CN" altLang="en-US" sz="5400" b="1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页脚占位符 1"/>
          <p:cNvSpPr/>
          <p:nvPr>
            <p:ph type="ftr" sz="quarter" idx="11"/>
          </p:nvPr>
        </p:nvSpPr>
        <p:spPr/>
        <p:txBody>
          <a:bodyPr/>
          <a:p>
            <a:pPr lvl="0"/>
            <a:r>
              <a:rPr lang="zh-CN" altLang="en-US" dirty="0"/>
              <a:t>www.t74.com</a:t>
            </a:r>
            <a:endParaRPr lang="zh-CN" altLang="en-US" dirty="0"/>
          </a:p>
        </p:txBody>
      </p:sp>
      <p:pic>
        <p:nvPicPr>
          <p:cNvPr id="14339" name="图片 14338" descr="图片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575050" y="1318895"/>
            <a:ext cx="1155700" cy="140811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 0.25  E" pathEditMode="relative" ptsTypes="">
                                      <p:cBhvr>
                                        <p:cTn id="10" dur="20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3344" name="组合 13343"/>
          <p:cNvGrpSpPr/>
          <p:nvPr/>
        </p:nvGrpSpPr>
        <p:grpSpPr>
          <a:xfrm>
            <a:off x="396875" y="2349500"/>
            <a:ext cx="8502650" cy="1376363"/>
            <a:chOff x="250" y="1480"/>
            <a:chExt cx="5356" cy="867"/>
          </a:xfrm>
        </p:grpSpPr>
        <p:sp>
          <p:nvSpPr>
            <p:cNvPr id="13315" name="直接连接符 13314"/>
            <p:cNvSpPr/>
            <p:nvPr/>
          </p:nvSpPr>
          <p:spPr>
            <a:xfrm>
              <a:off x="4513" y="2318"/>
              <a:ext cx="998" cy="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3322" name="直接连接符 13321"/>
            <p:cNvSpPr/>
            <p:nvPr/>
          </p:nvSpPr>
          <p:spPr>
            <a:xfrm>
              <a:off x="1655" y="2296"/>
              <a:ext cx="2178" cy="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3319" name="文本框 13318"/>
            <p:cNvSpPr txBox="1"/>
            <p:nvPr/>
          </p:nvSpPr>
          <p:spPr>
            <a:xfrm>
              <a:off x="250" y="1570"/>
              <a:ext cx="698" cy="755"/>
            </a:xfrm>
            <a:prstGeom prst="rect">
              <a:avLst/>
            </a:prstGeom>
            <a:noFill/>
            <a:ln w="9525" cap="flat" cmpd="sng">
              <a:solidFill>
                <a:schemeClr val="bg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t">
              <a:spAutoFit/>
            </a:bodyPr>
            <a:p>
              <a:pPr lvl="0"/>
              <a:r>
                <a:rPr lang="zh-CN" altLang="en-US" sz="7200" dirty="0">
                  <a:solidFill>
                    <a:srgbClr val="CC0000"/>
                  </a:solidFill>
                  <a:latin typeface="Arial" panose="020B0604020202020204" pitchFamily="34" charset="0"/>
                  <a:ea typeface="楷体_GB2312" panose="02010609030101010101" pitchFamily="49" charset="-122"/>
                </a:rPr>
                <a:t>谁</a:t>
              </a:r>
              <a:endParaRPr lang="zh-CN" altLang="en-US" sz="7200" dirty="0">
                <a:solidFill>
                  <a:srgbClr val="CC0000"/>
                </a:solidFill>
                <a:latin typeface="Arial" panose="020B0604020202020204" pitchFamily="34" charset="0"/>
                <a:ea typeface="楷体_GB2312" panose="02010609030101010101" pitchFamily="49" charset="-122"/>
              </a:endParaRPr>
            </a:p>
          </p:txBody>
        </p:sp>
        <p:sp>
          <p:nvSpPr>
            <p:cNvPr id="13317" name="文本框 13316"/>
            <p:cNvSpPr txBox="1"/>
            <p:nvPr/>
          </p:nvSpPr>
          <p:spPr>
            <a:xfrm>
              <a:off x="930" y="1547"/>
              <a:ext cx="698" cy="755"/>
            </a:xfrm>
            <a:prstGeom prst="rect">
              <a:avLst/>
            </a:prstGeom>
            <a:noFill/>
            <a:ln w="9525" cap="flat" cmpd="sng">
              <a:solidFill>
                <a:schemeClr val="bg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t">
              <a:spAutoFit/>
            </a:bodyPr>
            <a:p>
              <a:pPr lvl="0"/>
              <a:r>
                <a:rPr lang="zh-CN" altLang="en-US" sz="7200" dirty="0">
                  <a:latin typeface="Arial" panose="020B0604020202020204" pitchFamily="34" charset="0"/>
                  <a:ea typeface="楷体_GB2312" panose="02010609030101010101" pitchFamily="49" charset="-122"/>
                </a:rPr>
                <a:t>在</a:t>
              </a:r>
              <a:endParaRPr lang="zh-CN" altLang="en-US" sz="7200" dirty="0">
                <a:latin typeface="Arial" panose="020B0604020202020204" pitchFamily="34" charset="0"/>
                <a:ea typeface="楷体_GB2312" panose="02010609030101010101" pitchFamily="49" charset="-122"/>
              </a:endParaRPr>
            </a:p>
          </p:txBody>
        </p:sp>
        <p:sp>
          <p:nvSpPr>
            <p:cNvPr id="13320" name="直接连接符 13319"/>
            <p:cNvSpPr/>
            <p:nvPr/>
          </p:nvSpPr>
          <p:spPr>
            <a:xfrm>
              <a:off x="250" y="2296"/>
              <a:ext cx="725" cy="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3323" name="文本框 13322"/>
            <p:cNvSpPr txBox="1"/>
            <p:nvPr/>
          </p:nvSpPr>
          <p:spPr>
            <a:xfrm>
              <a:off x="1519" y="1480"/>
              <a:ext cx="2426" cy="755"/>
            </a:xfrm>
            <a:prstGeom prst="rect">
              <a:avLst/>
            </a:prstGeom>
            <a:noFill/>
            <a:ln w="9525" cap="flat" cmpd="sng">
              <a:solidFill>
                <a:schemeClr val="bg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t">
              <a:spAutoFit/>
            </a:bodyPr>
            <a:p>
              <a:pPr lvl="0"/>
              <a:r>
                <a:rPr lang="zh-CN" altLang="en-US" sz="7200" dirty="0">
                  <a:solidFill>
                    <a:srgbClr val="CC0000"/>
                  </a:solidFill>
                  <a:latin typeface="Arial" panose="020B0604020202020204" pitchFamily="34" charset="0"/>
                  <a:ea typeface="楷体_GB2312" panose="02010609030101010101" pitchFamily="49" charset="-122"/>
                </a:rPr>
                <a:t>什么地方</a:t>
              </a:r>
              <a:endParaRPr lang="zh-CN" altLang="en-US" sz="7200" dirty="0">
                <a:solidFill>
                  <a:srgbClr val="CC0000"/>
                </a:solidFill>
                <a:latin typeface="Arial" panose="020B0604020202020204" pitchFamily="34" charset="0"/>
                <a:ea typeface="楷体_GB2312" panose="02010609030101010101" pitchFamily="49" charset="-122"/>
              </a:endParaRPr>
            </a:p>
          </p:txBody>
        </p:sp>
        <p:sp>
          <p:nvSpPr>
            <p:cNvPr id="13324" name="文本框 13323"/>
            <p:cNvSpPr txBox="1"/>
            <p:nvPr/>
          </p:nvSpPr>
          <p:spPr>
            <a:xfrm>
              <a:off x="3833" y="1592"/>
              <a:ext cx="698" cy="755"/>
            </a:xfrm>
            <a:prstGeom prst="rect">
              <a:avLst/>
            </a:prstGeom>
            <a:noFill/>
            <a:ln w="9525" cap="flat" cmpd="sng">
              <a:solidFill>
                <a:schemeClr val="bg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t">
              <a:spAutoFit/>
            </a:bodyPr>
            <a:p>
              <a:pPr lvl="0"/>
              <a:r>
                <a:rPr lang="zh-CN" altLang="en-US" sz="7200" dirty="0">
                  <a:latin typeface="Arial" panose="020B0604020202020204" pitchFamily="34" charset="0"/>
                  <a:ea typeface="楷体_GB2312" panose="02010609030101010101" pitchFamily="49" charset="-122"/>
                </a:rPr>
                <a:t>干</a:t>
              </a:r>
              <a:endParaRPr lang="zh-CN" altLang="en-US" sz="7200" dirty="0">
                <a:latin typeface="Arial" panose="020B0604020202020204" pitchFamily="34" charset="0"/>
                <a:ea typeface="楷体_GB2312" panose="02010609030101010101" pitchFamily="49" charset="-122"/>
              </a:endParaRPr>
            </a:p>
          </p:txBody>
        </p:sp>
        <p:sp>
          <p:nvSpPr>
            <p:cNvPr id="13325" name="文本框 13324"/>
            <p:cNvSpPr txBox="1"/>
            <p:nvPr/>
          </p:nvSpPr>
          <p:spPr>
            <a:xfrm>
              <a:off x="4332" y="1525"/>
              <a:ext cx="1274" cy="755"/>
            </a:xfrm>
            <a:prstGeom prst="rect">
              <a:avLst/>
            </a:prstGeom>
            <a:noFill/>
            <a:ln w="9525" cap="flat" cmpd="sng">
              <a:solidFill>
                <a:schemeClr val="bg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t">
              <a:spAutoFit/>
            </a:bodyPr>
            <a:p>
              <a:pPr lvl="0"/>
              <a:r>
                <a:rPr lang="zh-CN" altLang="en-US" sz="7200" dirty="0">
                  <a:solidFill>
                    <a:srgbClr val="CC0000"/>
                  </a:solidFill>
                  <a:latin typeface="Arial" panose="020B0604020202020204" pitchFamily="34" charset="0"/>
                  <a:ea typeface="楷体_GB2312" panose="02010609030101010101" pitchFamily="49" charset="-122"/>
                </a:rPr>
                <a:t>什么</a:t>
              </a:r>
              <a:endParaRPr lang="zh-CN" altLang="en-US" sz="7200" dirty="0">
                <a:solidFill>
                  <a:srgbClr val="CC0000"/>
                </a:solidFill>
                <a:latin typeface="Arial" panose="020B0604020202020204" pitchFamily="34" charset="0"/>
                <a:ea typeface="楷体_GB2312" panose="02010609030101010101" pitchFamily="49" charset="-122"/>
              </a:endParaRPr>
            </a:p>
          </p:txBody>
        </p:sp>
      </p:grpSp>
      <p:sp>
        <p:nvSpPr>
          <p:cNvPr id="13326" name="文本框 13325"/>
          <p:cNvSpPr txBox="1"/>
          <p:nvPr/>
        </p:nvSpPr>
        <p:spPr>
          <a:xfrm>
            <a:off x="395288" y="260350"/>
            <a:ext cx="97155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2800" b="1" dirty="0">
                <a:latin typeface="Arial" panose="020B0604020202020204" pitchFamily="34" charset="0"/>
                <a:ea typeface="楷体_GB2312" panose="02010609030101010101" pitchFamily="49" charset="-122"/>
              </a:rPr>
              <a:t>填空</a:t>
            </a:r>
            <a:endParaRPr lang="zh-CN" altLang="en-US" sz="2800" b="1" dirty="0"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  <p:grpSp>
        <p:nvGrpSpPr>
          <p:cNvPr id="13345" name="组合 13344"/>
          <p:cNvGrpSpPr/>
          <p:nvPr/>
        </p:nvGrpSpPr>
        <p:grpSpPr>
          <a:xfrm>
            <a:off x="250825" y="3752850"/>
            <a:ext cx="8636000" cy="1260475"/>
            <a:chOff x="158" y="2364"/>
            <a:chExt cx="5440" cy="794"/>
          </a:xfrm>
        </p:grpSpPr>
        <p:sp>
          <p:nvSpPr>
            <p:cNvPr id="13327" name="文本框 13326"/>
            <p:cNvSpPr txBox="1"/>
            <p:nvPr/>
          </p:nvSpPr>
          <p:spPr>
            <a:xfrm>
              <a:off x="158" y="2387"/>
              <a:ext cx="1268" cy="74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pPr lvl="0"/>
              <a:r>
                <a:rPr lang="zh-CN" altLang="en-US" sz="7200" dirty="0">
                  <a:latin typeface="Arial" panose="020B0604020202020204" pitchFamily="34" charset="0"/>
                  <a:ea typeface="楷体_GB2312" panose="02010609030101010101" pitchFamily="49" charset="-122"/>
                </a:rPr>
                <a:t>小鸟</a:t>
              </a:r>
              <a:endParaRPr lang="zh-CN" altLang="en-US" sz="7200" dirty="0">
                <a:latin typeface="Arial" panose="020B0604020202020204" pitchFamily="34" charset="0"/>
                <a:ea typeface="楷体_GB2312" panose="02010609030101010101" pitchFamily="49" charset="-122"/>
              </a:endParaRPr>
            </a:p>
          </p:txBody>
        </p:sp>
        <p:sp>
          <p:nvSpPr>
            <p:cNvPr id="13328" name="文本框 13327"/>
            <p:cNvSpPr txBox="1"/>
            <p:nvPr/>
          </p:nvSpPr>
          <p:spPr>
            <a:xfrm>
              <a:off x="2517" y="2364"/>
              <a:ext cx="1843" cy="74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pPr lvl="0"/>
              <a:r>
                <a:rPr lang="zh-CN" altLang="zh-CN" sz="7200" dirty="0">
                  <a:latin typeface="Arial" panose="020B0604020202020204" pitchFamily="34" charset="0"/>
                  <a:ea typeface="楷体_GB2312" panose="02010609030101010101" pitchFamily="49" charset="-122"/>
                </a:rPr>
                <a:t>树林里</a:t>
              </a:r>
              <a:endParaRPr lang="zh-CN" altLang="zh-CN" sz="7200" dirty="0">
                <a:latin typeface="Arial" panose="020B0604020202020204" pitchFamily="34" charset="0"/>
                <a:ea typeface="楷体_GB2312" panose="02010609030101010101" pitchFamily="49" charset="-122"/>
              </a:endParaRPr>
            </a:p>
          </p:txBody>
        </p:sp>
        <p:sp>
          <p:nvSpPr>
            <p:cNvPr id="13329" name="文本框 13328"/>
            <p:cNvSpPr txBox="1"/>
            <p:nvPr/>
          </p:nvSpPr>
          <p:spPr>
            <a:xfrm>
              <a:off x="4331" y="2387"/>
              <a:ext cx="1267" cy="74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pPr lvl="0"/>
              <a:r>
                <a:rPr lang="zh-CN" altLang="en-US" sz="7200" dirty="0">
                  <a:latin typeface="Arial" panose="020B0604020202020204" pitchFamily="34" charset="0"/>
                  <a:ea typeface="楷体_GB2312" panose="02010609030101010101" pitchFamily="49" charset="-122"/>
                </a:rPr>
                <a:t>唱歌</a:t>
              </a:r>
              <a:endParaRPr lang="zh-CN" altLang="en-US" sz="7200" dirty="0">
                <a:latin typeface="Arial" panose="020B0604020202020204" pitchFamily="34" charset="0"/>
                <a:ea typeface="楷体_GB2312" panose="02010609030101010101" pitchFamily="49" charset="-122"/>
              </a:endParaRPr>
            </a:p>
          </p:txBody>
        </p:sp>
        <p:sp>
          <p:nvSpPr>
            <p:cNvPr id="13331" name="文本框 13330"/>
            <p:cNvSpPr txBox="1"/>
            <p:nvPr/>
          </p:nvSpPr>
          <p:spPr>
            <a:xfrm>
              <a:off x="1519" y="2387"/>
              <a:ext cx="698" cy="755"/>
            </a:xfrm>
            <a:prstGeom prst="rect">
              <a:avLst/>
            </a:prstGeom>
            <a:noFill/>
            <a:ln w="9525" cap="flat" cmpd="sng">
              <a:solidFill>
                <a:schemeClr val="bg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t">
              <a:spAutoFit/>
            </a:bodyPr>
            <a:p>
              <a:pPr lvl="0"/>
              <a:r>
                <a:rPr lang="zh-CN" altLang="en-US" sz="7200" dirty="0">
                  <a:latin typeface="Arial" panose="020B0604020202020204" pitchFamily="34" charset="0"/>
                  <a:ea typeface="楷体_GB2312" panose="02010609030101010101" pitchFamily="49" charset="-122"/>
                </a:rPr>
                <a:t>在</a:t>
              </a:r>
              <a:endParaRPr lang="zh-CN" altLang="en-US" sz="7200" dirty="0">
                <a:latin typeface="Arial" panose="020B0604020202020204" pitchFamily="34" charset="0"/>
                <a:ea typeface="楷体_GB2312" panose="02010609030101010101" pitchFamily="49" charset="-122"/>
              </a:endParaRPr>
            </a:p>
          </p:txBody>
        </p:sp>
        <p:sp>
          <p:nvSpPr>
            <p:cNvPr id="13332" name="直接连接符 13331"/>
            <p:cNvSpPr/>
            <p:nvPr/>
          </p:nvSpPr>
          <p:spPr>
            <a:xfrm>
              <a:off x="249" y="3158"/>
              <a:ext cx="1089" cy="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3333" name="直接连接符 13332"/>
            <p:cNvSpPr/>
            <p:nvPr/>
          </p:nvSpPr>
          <p:spPr>
            <a:xfrm>
              <a:off x="2426" y="3158"/>
              <a:ext cx="1725" cy="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3334" name="直接连接符 13333"/>
            <p:cNvSpPr/>
            <p:nvPr/>
          </p:nvSpPr>
          <p:spPr>
            <a:xfrm>
              <a:off x="4513" y="3158"/>
              <a:ext cx="998" cy="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13335" name="文本框 13334"/>
          <p:cNvSpPr txBox="1"/>
          <p:nvPr/>
        </p:nvSpPr>
        <p:spPr>
          <a:xfrm>
            <a:off x="2178050" y="1196975"/>
            <a:ext cx="1098550" cy="11890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 sz="7200" dirty="0">
                <a:latin typeface="Arial" panose="020B0604020202020204" pitchFamily="34" charset="0"/>
                <a:ea typeface="楷体_GB2312" panose="02010609030101010101" pitchFamily="49" charset="-122"/>
              </a:rPr>
              <a:t>在</a:t>
            </a:r>
            <a:endParaRPr lang="zh-CN" altLang="en-US" sz="7200" dirty="0"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  <p:sp>
        <p:nvSpPr>
          <p:cNvPr id="13336" name="文本框 13335"/>
          <p:cNvSpPr txBox="1"/>
          <p:nvPr/>
        </p:nvSpPr>
        <p:spPr>
          <a:xfrm>
            <a:off x="323850" y="1268413"/>
            <a:ext cx="2012950" cy="118903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 sz="7200" dirty="0">
                <a:solidFill>
                  <a:srgbClr val="CC00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雨点</a:t>
            </a:r>
            <a:endParaRPr lang="zh-CN" altLang="en-US" sz="7200" dirty="0">
              <a:solidFill>
                <a:srgbClr val="CC0000"/>
              </a:solidFill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  <p:sp>
        <p:nvSpPr>
          <p:cNvPr id="13337" name="直接连接符 13336"/>
          <p:cNvSpPr/>
          <p:nvPr/>
        </p:nvSpPr>
        <p:spPr>
          <a:xfrm>
            <a:off x="323850" y="2349500"/>
            <a:ext cx="1655763" cy="0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3338" name="直接连接符 13337"/>
          <p:cNvSpPr/>
          <p:nvPr/>
        </p:nvSpPr>
        <p:spPr>
          <a:xfrm>
            <a:off x="3348038" y="2343150"/>
            <a:ext cx="2592387" cy="6350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3339" name="文本框 13338"/>
          <p:cNvSpPr txBox="1"/>
          <p:nvPr/>
        </p:nvSpPr>
        <p:spPr>
          <a:xfrm>
            <a:off x="3204210" y="1125538"/>
            <a:ext cx="2926080" cy="118872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 sz="7200" dirty="0">
                <a:solidFill>
                  <a:srgbClr val="CC00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池塘里</a:t>
            </a:r>
            <a:endParaRPr lang="zh-CN" altLang="en-US" sz="7200" dirty="0">
              <a:solidFill>
                <a:srgbClr val="CC0000"/>
              </a:solidFill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  <p:sp>
        <p:nvSpPr>
          <p:cNvPr id="13340" name="文本框 13339"/>
          <p:cNvSpPr txBox="1"/>
          <p:nvPr/>
        </p:nvSpPr>
        <p:spPr>
          <a:xfrm>
            <a:off x="6660198" y="1233488"/>
            <a:ext cx="2011680" cy="118872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 sz="7200" dirty="0">
                <a:solidFill>
                  <a:srgbClr val="CC00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睡觉</a:t>
            </a:r>
            <a:endParaRPr lang="zh-CN" altLang="en-US" sz="7200" dirty="0">
              <a:solidFill>
                <a:srgbClr val="CC0000"/>
              </a:solidFill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  <p:sp>
        <p:nvSpPr>
          <p:cNvPr id="13341" name="直接连接符 13340"/>
          <p:cNvSpPr/>
          <p:nvPr/>
        </p:nvSpPr>
        <p:spPr>
          <a:xfrm>
            <a:off x="6732588" y="2349500"/>
            <a:ext cx="1800225" cy="0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133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194" name="文本占位符 8193" descr="雨点"/>
          <p:cNvPicPr>
            <a:picLocks noChangeAspect="1"/>
          </p:cNvPicPr>
          <p:nvPr>
            <p:ph type="body" sz="half" idx="1"/>
          </p:nvPr>
        </p:nvPicPr>
        <p:blipFill>
          <a:blip r:embed="rId1"/>
          <a:stretch>
            <a:fillRect/>
          </a:stretch>
        </p:blipFill>
        <p:spPr>
          <a:xfrm>
            <a:off x="685800" y="2606675"/>
            <a:ext cx="3814763" cy="2862263"/>
          </a:xfrm>
        </p:spPr>
      </p:pic>
      <p:sp>
        <p:nvSpPr>
          <p:cNvPr id="8195" name="文本框 8194"/>
          <p:cNvSpPr txBox="1"/>
          <p:nvPr/>
        </p:nvSpPr>
        <p:spPr>
          <a:xfrm>
            <a:off x="395288" y="0"/>
            <a:ext cx="7848600" cy="33832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l"/>
            <a:r>
              <a:rPr lang="en-US" altLang="zh-CN" sz="5400" b="1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yǔ di</a:t>
            </a:r>
            <a:r>
              <a:rPr lang="en-US" altLang="zh-CN" sz="5400" b="1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ǎ</a:t>
            </a:r>
            <a:r>
              <a:rPr lang="en-US" altLang="zh-CN" sz="5400" b="1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n luò jìn xi</a:t>
            </a:r>
            <a:r>
              <a:rPr lang="en-US" altLang="zh-CN" sz="5400" b="1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ǎ</a:t>
            </a:r>
            <a:r>
              <a:rPr lang="en-US" altLang="zh-CN" sz="5400" b="1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o xī li      </a:t>
            </a:r>
            <a:r>
              <a:rPr lang="zh-CN" altLang="en-US" sz="5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雨  点 </a:t>
            </a:r>
            <a:r>
              <a:rPr lang="zh-CN" altLang="en-US" sz="5400" b="1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落  进  小  溪  </a:t>
            </a:r>
            <a:r>
              <a:rPr lang="zh-CN" altLang="en-US" sz="5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里</a:t>
            </a:r>
            <a:r>
              <a:rPr lang="zh-CN" altLang="en-US" sz="5400" b="1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en-US" altLang="zh-CN" sz="5400" b="1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z</a:t>
            </a:r>
            <a:r>
              <a:rPr lang="en-US" altLang="zh-CN" sz="5400" b="1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à</a:t>
            </a:r>
            <a:r>
              <a:rPr lang="en-US" altLang="zh-CN" sz="5400" b="1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i xi</a:t>
            </a:r>
            <a:r>
              <a:rPr lang="en-US" altLang="zh-CN" sz="5400" b="1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ǎ</a:t>
            </a:r>
            <a:r>
              <a:rPr lang="en-US" altLang="zh-CN" sz="5400" b="1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o xī li s</a:t>
            </a:r>
            <a:r>
              <a:rPr lang="en-US" altLang="zh-CN" sz="5400" b="1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à</a:t>
            </a:r>
            <a:r>
              <a:rPr lang="en-US" altLang="zh-CN" sz="5400" b="1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n bù         </a:t>
            </a:r>
            <a:r>
              <a:rPr lang="zh-CN" altLang="en-US" sz="5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在</a:t>
            </a:r>
            <a:r>
              <a:rPr lang="zh-CN" altLang="en-US" sz="5400" b="1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小  溪 里 </a:t>
            </a:r>
            <a:r>
              <a:rPr lang="zh-CN" altLang="en-US" sz="5400" b="1">
                <a:solidFill>
                  <a:srgbClr val="00B05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散 步</a:t>
            </a:r>
            <a:r>
              <a:rPr lang="zh-CN" altLang="en-US" sz="5400" b="1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。</a:t>
            </a:r>
            <a:r>
              <a:rPr lang="zh-CN" altLang="en-US" sz="540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endParaRPr lang="zh-CN" altLang="en-US" sz="5400">
              <a:solidFill>
                <a:schemeClr val="tx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1506" name="Picture 2" descr="xl2_00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753600" cy="75453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507" name="Picture 3" descr="图片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345748" y="1412875"/>
            <a:ext cx="1155700" cy="14081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1508" name="WordArt 4">
            <a:hlinkClick r:id="rId3" action="ppaction://hlinksldjump"/>
          </p:cNvPr>
          <p:cNvSpPr>
            <a:spLocks noTextEdit="1"/>
          </p:cNvSpPr>
          <p:nvPr/>
        </p:nvSpPr>
        <p:spPr>
          <a:xfrm>
            <a:off x="7524750" y="5084763"/>
            <a:ext cx="1619250" cy="15128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  <a:tileRect/>
                </a:gradFill>
                <a:effectLst>
                  <a:outerShdw dist="35921" dir="2699999" algn="ctr" rotWithShape="0">
                    <a:srgbClr val="C0C0C0">
                      <a:alpha val="79999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小溪</a:t>
            </a:r>
            <a:endParaRPr lang="zh-CN" altLang="en-US" sz="3600">
              <a:gradFill rotWithShape="1">
                <a:gsLst>
                  <a:gs pos="0">
                    <a:srgbClr val="FFFF00"/>
                  </a:gs>
                  <a:gs pos="100000">
                    <a:srgbClr val="FF9933"/>
                  </a:gs>
                </a:gsLst>
                <a:path path="rect">
                  <a:fillToRect l="50000" t="50000" r="50000" b="50000"/>
                </a:path>
                <a:tileRect/>
              </a:gradFill>
              <a:effectLst>
                <a:outerShdw dist="35921" dir="2699999" algn="ctr" rotWithShape="0">
                  <a:srgbClr val="C0C0C0">
                    <a:alpha val="79999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页脚占位符 1"/>
          <p:cNvSpPr/>
          <p:nvPr>
            <p:ph type="ftr" sz="quarter" idx="11"/>
          </p:nvPr>
        </p:nvSpPr>
        <p:spPr/>
        <p:txBody>
          <a:bodyPr/>
          <a:p>
            <a:pPr lvl="0"/>
            <a:r>
              <a:rPr lang="zh-CN" altLang="en-US" dirty="0"/>
              <a:t>www.t74.com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0.003333 0.011111 L 0.006667 0.022130 L 0.010000 0.033241 L 0.011667 0.044352 L 0.008333 0.055463 L 0.013333 0.066481 L 0.018333 0.077593 L 0.018333 0.088704 L 0.018333 0.099815 L 0.018333 0.110833 L 0.026597 0.121944 L 0.029931 0.133056 L 0.031597 0.144074 L 0.033264 0.155185 L 0.029931 0.166296 L 0.034931 0.177407 L 0.043264 0.186204 L 0.049931 0.197315 L 0.051597 0.208426 L 0.053264 0.219537 L 0.049931 0.230556 L 0.041597 0.237222 " pathEditMode="relative" ptsTypes="">
                                      <p:cBhvr>
                                        <p:cTn id="10" dur="50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7"/>
      </a:accent6>
      <a:hlink>
        <a:srgbClr val="CCCCFF"/>
      </a:hlink>
      <a:folHlink>
        <a:srgbClr val="B2B2B2"/>
      </a:folHlink>
    </a:clrScheme>
    <a:fontScheme name="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FFFFFF"/>
        </a:dk1>
        <a:lt1>
          <a:srgbClr val="0000FF"/>
        </a:lt1>
        <a:dk2>
          <a:srgbClr val="FFFF00"/>
        </a:dk2>
        <a:lt2>
          <a:srgbClr val="0000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CDCDC"/>
        </a:accent4>
        <a:accent5>
          <a:srgbClr val="FFCAAA"/>
        </a:accent5>
        <a:accent6>
          <a:srgbClr val="00E5E5"/>
        </a:accent6>
        <a:hlink>
          <a:srgbClr val="FF0000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7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27272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2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9"/>
        </a:accent5>
        <a:accent6>
          <a:srgbClr val="0000E5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BE5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9E5B7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596</Words>
  <Application>WPS 演示</Application>
  <PresentationFormat>在屏幕上显示</PresentationFormat>
  <Paragraphs>103</Paragraphs>
  <Slides>18</Slides>
  <Notes>0</Notes>
  <HiddenSlides>0</HiddenSlides>
  <MMClips>5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8" baseType="lpstr">
      <vt:lpstr>Arial</vt:lpstr>
      <vt:lpstr>宋体</vt:lpstr>
      <vt:lpstr>Wingdings</vt:lpstr>
      <vt:lpstr>Times New Roman</vt:lpstr>
      <vt:lpstr>楷体_GB2312</vt:lpstr>
      <vt:lpstr>楷体</vt:lpstr>
      <vt:lpstr>微软雅黑</vt:lpstr>
      <vt:lpstr>Calibri</vt:lpstr>
      <vt:lpstr>新宋体</vt:lpstr>
      <vt:lpstr>默认设计模板</vt:lpstr>
      <vt:lpstr>苏教版小学语文一年级下册  第4课     雨点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Billgates</dc:creator>
  <cp:lastModifiedBy>asuss</cp:lastModifiedBy>
  <cp:revision>101</cp:revision>
  <dcterms:created xsi:type="dcterms:W3CDTF">2007-03-06T00:19:00Z</dcterms:created>
  <dcterms:modified xsi:type="dcterms:W3CDTF">2016-11-20T08:19:43Z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2052-10.1.0.6065</vt:lpwstr>
  </property>
</Properties>
</file>