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60" r:id="rId2"/>
    <p:sldId id="257" r:id="rId3"/>
    <p:sldId id="262" r:id="rId4"/>
    <p:sldId id="263" r:id="rId5"/>
    <p:sldId id="264" r:id="rId6"/>
    <p:sldId id="283" r:id="rId7"/>
    <p:sldId id="267" r:id="rId8"/>
    <p:sldId id="266" r:id="rId9"/>
    <p:sldId id="268" r:id="rId10"/>
    <p:sldId id="284" r:id="rId11"/>
    <p:sldId id="285" r:id="rId12"/>
    <p:sldId id="278" r:id="rId13"/>
    <p:sldId id="279" r:id="rId14"/>
    <p:sldId id="280" r:id="rId15"/>
    <p:sldId id="281" r:id="rId16"/>
    <p:sldId id="276" r:id="rId17"/>
    <p:sldId id="282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wmf"/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97225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F5161-8DEF-4A11-8CBB-87A450742908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25FD1-8A08-464B-AAC8-81F7952241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05C484-F085-4EFE-99E7-0C7D2793EF14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5A8D0-09AD-42DA-9584-624D70A625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980F9-1DFC-4ECC-A294-30564001404B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C98FD-939E-4E11-B567-302E2ED99AF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73025" y="6400800"/>
            <a:ext cx="32004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C95679-1E13-42AA-90F4-F8C1C3F1A4D5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825" y="6400800"/>
            <a:ext cx="3733800" cy="28416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D82E5-6189-4A56-86D2-DDDE512C3A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6"/>
          <p:cNvSpPr/>
          <p:nvPr/>
        </p:nvSpPr>
        <p:spPr>
          <a:xfrm>
            <a:off x="685800" y="3143250"/>
            <a:ext cx="7772400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D7B6E1-0964-484D-834B-4481CE69470F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D2D00-2D84-4988-B9D1-AEC4112D650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FAB3AB-400A-4951-B98D-42C3540DD6EB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C812FD-3B8B-48BC-8859-C198B31E96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9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8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F9550-6C71-4C3A-8344-4057EA0EEDCA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9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415B5-F825-4BD0-A649-3133801A09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5"/>
          <p:cNvSpPr/>
          <p:nvPr/>
        </p:nvSpPr>
        <p:spPr>
          <a:xfrm>
            <a:off x="457200" y="1411288"/>
            <a:ext cx="8229600" cy="17462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33D23-B761-4BCB-B5B6-0013580B1736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AE4FF-7310-4490-901C-E73FD4A886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93A59-E357-422B-BAC5-0AD48608DA3A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4EF1A-9B70-45E7-993F-C4D43D0E6B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7"/>
          <p:cNvSpPr/>
          <p:nvPr/>
        </p:nvSpPr>
        <p:spPr>
          <a:xfrm>
            <a:off x="2786063" y="1054100"/>
            <a:ext cx="5903912" cy="17463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6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D68C9-604F-4AEF-8005-AA744D76F7D7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7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B9310-7CBB-447C-8700-4FCF7D3B0E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/>
          <a:lstStyle>
            <a:lvl1pPr algn="l">
              <a:defRPr sz="2400" b="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31FF3-F168-4C38-9665-6CD1A60AA0D6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8CFDA9-D433-4775-9A9F-68CAB2D00B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613"/>
            <a:ext cx="9144000" cy="179387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7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1028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68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4163"/>
          </a:xfrm>
          <a:prstGeom prst="rect">
            <a:avLst/>
          </a:prstGeom>
        </p:spPr>
        <p:txBody>
          <a:bodyPr vert="horz" rtlCol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7636012-A39D-41D2-9C0D-157E0EF21F90}" type="datetimeFigureOut">
              <a:rPr lang="zh-CN" altLang="en-US"/>
              <a:pPr>
                <a:defRPr/>
              </a:pPr>
              <a:t>2016/8/31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4163"/>
          </a:xfrm>
          <a:prstGeom prst="rect">
            <a:avLst/>
          </a:prstGeom>
        </p:spPr>
        <p:txBody>
          <a:bodyPr vert="horz" rtlCol="0" anchor="ctr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4163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59CBC7B-B535-4AD7-B795-B49D250A4F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795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7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Franklin Gothic Medium" pitchFamily="34" charset="0"/>
          <a:ea typeface="微软雅黑" pitchFamily="34" charset="-122"/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ß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Þ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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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 2"/>
        <a:buChar char="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oleObject" Target="../embeddings/oleObject1.bin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apple\Desktop\&#19968;&#24180;&#32423;&#36164;&#26009;\&#19968;&#24180;&#32423;&#35838;&#20214;\&#35782;&#23383;&#19968;\&#22825;&#22320;&#20154;\&#20320;&#30340;&#21517;&#23383;&#21483;&#20160;&#20040;.mp3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14348" y="857232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12" name="椭圆 11"/>
          <p:cNvSpPr/>
          <p:nvPr/>
        </p:nvSpPr>
        <p:spPr>
          <a:xfrm>
            <a:off x="3357554" y="78579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sp>
        <p:nvSpPr>
          <p:cNvPr id="13" name="椭圆 12"/>
          <p:cNvSpPr/>
          <p:nvPr/>
        </p:nvSpPr>
        <p:spPr>
          <a:xfrm>
            <a:off x="6143636" y="857232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7" name="椭圆 6"/>
          <p:cNvSpPr/>
          <p:nvPr/>
        </p:nvSpPr>
        <p:spPr>
          <a:xfrm>
            <a:off x="3416306" y="3500438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</a:p>
        </p:txBody>
      </p:sp>
      <p:sp>
        <p:nvSpPr>
          <p:cNvPr id="8" name="椭圆 7"/>
          <p:cNvSpPr/>
          <p:nvPr/>
        </p:nvSpPr>
        <p:spPr>
          <a:xfrm>
            <a:off x="6215074" y="342900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</a:p>
        </p:txBody>
      </p:sp>
      <p:sp>
        <p:nvSpPr>
          <p:cNvPr id="9" name="椭圆 8"/>
          <p:cNvSpPr/>
          <p:nvPr/>
        </p:nvSpPr>
        <p:spPr>
          <a:xfrm>
            <a:off x="714348" y="3500438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3" descr="96b1OOOPICb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2275" y="476250"/>
            <a:ext cx="6583363" cy="438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684213" y="549275"/>
            <a:ext cx="752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天</a:t>
            </a:r>
          </a:p>
        </p:txBody>
      </p:sp>
      <p:sp>
        <p:nvSpPr>
          <p:cNvPr id="38919" name="文本框 8"/>
          <p:cNvSpPr txBox="1">
            <a:spLocks noChangeArrowheads="1"/>
          </p:cNvSpPr>
          <p:nvPr/>
        </p:nvSpPr>
        <p:spPr bwMode="auto">
          <a:xfrm>
            <a:off x="684213" y="3933825"/>
            <a:ext cx="752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人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84213" y="2276475"/>
            <a:ext cx="7524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地</a:t>
            </a:r>
          </a:p>
        </p:txBody>
      </p:sp>
      <p:sp>
        <p:nvSpPr>
          <p:cNvPr id="22533" name="灯片编号占位符 16"/>
          <p:cNvSpPr>
            <a:spLocks noGrp="1" noChangeArrowheads="1"/>
          </p:cNvSpPr>
          <p:nvPr/>
        </p:nvSpPr>
        <p:spPr bwMode="auto">
          <a:xfrm>
            <a:off x="6516688" y="63817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buFont typeface="Arial" charset="0"/>
              <a:buNone/>
            </a:pPr>
            <a:fld id="{91AC80A0-5794-46EE-B483-64E2308F6AC4}" type="slidenum">
              <a:rPr lang="zh-CN" altLang="en-US" sz="1400"/>
              <a:pPr algn="r">
                <a:buFont typeface="Arial" charset="0"/>
                <a:buNone/>
              </a:pPr>
              <a:t>10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1441 -0.00162 0.02899 -0.0037 0.0434 -0.00601 C 0.04982 -0.00717 0.06284 -0.00994 0.06284 -0.00994 C 0.08298 -0.02428 0.09861 -0.01503 0.12552 -0.01411 C 0.14132 -0.00647 0.11562 -0.01989 0.13437 -0.00601 C 0.13836 -0.00324 0.14635 -0.00115 0.15086 0 C 0.16493 0.01365 0.18194 0.01781 0.19861 0.02382 C 0.20972 0.02775 0.22031 0.03377 0.23142 0.0377 C 0.23923 0.04394 0.24687 0.04949 0.25538 0.05366 C 0.26198 0.05689 0.26996 0.05736 0.27621 0.06152 C 0.28993 0.07054 0.27691 0.06638 0.29409 0.06938 C 0.3026 0.08118 0.31805 0.07424 0.32847 0.07354 C 0.33923 0.06846 0.3342 0.07031 0.3434 0.06753 C 0.34496 0.06545 0.34618 0.06314 0.34791 0.06152 C 0.34965 0.0599 0.35208 0.05944 0.35382 0.05759 C 0.3625 0.04787 0.35069 0.05412 0.36128 0.04972 C 0.36614 0.0451 0.36388 0.04556 0.36718 0.04556 " pathEditMode="relative" ptsTypes="ffffffffffffffffA">
                                      <p:cBhvr>
                                        <p:cTn id="3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954 0.00648 0.00382 0.00324 0.01788 0.00786 C 0.02864 0.01133 0.03871 0.02128 0.04913 0.02567 C 0.05399 0.02775 0.0592 0.02798 0.06406 0.02983 C 0.07066 0.03238 0.07708 0.03654 0.0835 0.03978 C 0.09965 0.04787 0.11319 0.06291 0.12986 0.06753 C 0.13281 0.06961 0.13611 0.07077 0.13871 0.07354 C 0.14062 0.07562 0.14114 0.07956 0.14323 0.08141 C 0.14687 0.08488 0.15121 0.08673 0.1552 0.08927 C 0.15902 0.09181 0.16163 0.09736 0.16562 0.09921 C 0.16718 0.09991 0.16857 0.1006 0.17014 0.1013 C 0.17517 0.108 0.17882 0.11702 0.18507 0.12118 C 0.18802 0.12327 0.19114 0.12442 0.19392 0.1272 C 0.20312 0.13668 0.20972 0.15009 0.21927 0.15888 C 0.22187 0.16859 0.21909 0.16258 0.22673 0.16883 C 0.22986 0.17137 0.23576 0.17692 0.23576 0.17692 C 0.23836 0.18686 0.2401 0.19126 0.24479 0.20074 C 0.24583 0.20282 0.24774 0.20675 0.24774 0.20675 C 0.24948 0.21392 0.2552 0.21924 0.2552 0.22664 " pathEditMode="relative" ptsTypes="ffffffffffffffffffA">
                                      <p:cBhvr>
                                        <p:cTn id="39" dur="2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694 0.00255 0.01093 0.00787 0.01788 0.00995 C 0.02708 0.02313 0.04149 0.02914 0.05225 0.03978 C 0.06232 0.04996 0.0559 0.04672 0.06562 0.04972 C 0.08211 0.06083 0.07361 0.05481 0.09097 0.06776 C 0.09566 0.07123 0.1059 0.07563 0.1059 0.07563 C 0.11059 0.08187 0.11458 0.08465 0.12083 0.08765 C 0.125 0.09205 0.12847 0.0976 0.13281 0.10153 C 0.14357 0.11124 0.16198 0.11795 0.17465 0.12327 C 0.17934 0.12997 0.18593 0.12905 0.19253 0.13136 C 0.20069 0.13876 0.21128 0.13784 0.22083 0.13922 C 0.23472 0.14454 0.2467 0.1494 0.26111 0.15125 C 0.31198 0.14917 0.36267 0.14316 0.41336 0.13737 C 0.42014 0.13576 0.42586 0.13529 0.43125 0.12928 C 0.43576 0.12419 0.44201 0.11887 0.44618 0.11332 C 0.45277 0.10453 0.44496 0.10939 0.45364 0.10546 C 0.45746 0.09875 0.46215 0.09251 0.46562 0.08557 C 0.46718 0.08233 0.46805 0.0784 0.47014 0.07563 C 0.47257 0.07239 0.47604 0.07031 0.47899 0.06776 C 0.48055 0.06638 0.4835 0.0636 0.4835 0.0636 C 0.48611 0.05666 0.48819 0.05111 0.49253 0.04579 C 0.49409 0.02984 0.49895 0.01688 0.50295 0.00208 C 0.50694 -0.01249 0.50885 -0.02636 0.51493 -0.03978 C 0.51632 -0.05018 0.51927 -0.05666 0.52378 -0.06545 C 0.52569 -0.07539 0.53177 -0.08603 0.53732 -0.09343 C 0.53836 -0.09806 0.53836 -0.10314 0.54027 -0.10731 C 0.54166 -0.11054 0.54461 -0.11216 0.54618 -0.11517 C 0.54948 -0.12141 0.55225 -0.12835 0.5552 -0.13506 C 0.55746 -0.14015 0.56111 -0.15102 0.56111 -0.15102 C 0.56284 -0.16165 0.56736 -0.17484 0.57309 -0.18293 C 0.57604 -0.1938 0.57395 -0.20467 0.5835 -0.2086 C 0.59114 -0.21577 0.60017 -0.2167 0.60885 -0.22063 C 0.61111 -0.2204 0.63507 -0.2167 0.64479 -0.2167 " pathEditMode="relative" ptsTypes="ffffffffffffffffffffffffffffffffA">
                                      <p:cBhvr>
                                        <p:cTn id="43" dur="2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8919" grpId="1"/>
      <p:bldP spid="38919" grpId="2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531170_200047362000_2"/>
          <p:cNvPicPr>
            <a:picLocks noChangeAspect="1" noChangeArrowheads="1"/>
          </p:cNvPicPr>
          <p:nvPr/>
        </p:nvPicPr>
        <p:blipFill>
          <a:blip r:embed="rId3"/>
          <a:srcRect l="49277" b="55193"/>
          <a:stretch>
            <a:fillRect/>
          </a:stretch>
        </p:blipFill>
        <p:spPr bwMode="auto">
          <a:xfrm>
            <a:off x="250825" y="333375"/>
            <a:ext cx="209867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rcRect l="43605" t="24955" r="9918" b="2745"/>
          <a:stretch>
            <a:fillRect/>
          </a:stretch>
        </p:blipFill>
        <p:spPr>
          <a:xfrm>
            <a:off x="635" y="4366894"/>
            <a:ext cx="2588893" cy="2019300"/>
          </a:xfrm>
          <a:prstGeom prst="ellipse">
            <a:avLst/>
          </a:prstGeom>
        </p:spPr>
      </p:pic>
      <p:pic>
        <p:nvPicPr>
          <p:cNvPr id="10" name="图片 9" descr="20071129221352154_2"/>
          <p:cNvPicPr>
            <a:picLocks noChangeAspect="1" noChangeArrowheads="1"/>
          </p:cNvPicPr>
          <p:nvPr/>
        </p:nvPicPr>
        <p:blipFill>
          <a:blip r:embed="rId4"/>
          <a:srcRect l="61029" t="70630" r="237"/>
          <a:stretch>
            <a:fillRect/>
          </a:stretch>
        </p:blipFill>
        <p:spPr bwMode="auto">
          <a:xfrm>
            <a:off x="250825" y="2636838"/>
            <a:ext cx="2314575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3492500" y="2924175"/>
            <a:ext cx="871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天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3492500" y="5013325"/>
            <a:ext cx="871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人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3419475" y="333375"/>
            <a:ext cx="871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地</a:t>
            </a:r>
          </a:p>
        </p:txBody>
      </p:sp>
      <p:graphicFrame>
        <p:nvGraphicFramePr>
          <p:cNvPr id="2" name="对象 1"/>
          <p:cNvGraphicFramePr>
            <a:graphicFrameLocks/>
          </p:cNvGraphicFramePr>
          <p:nvPr/>
        </p:nvGraphicFramePr>
        <p:xfrm>
          <a:off x="5364163" y="188913"/>
          <a:ext cx="1573212" cy="2098675"/>
        </p:xfrm>
        <a:graphic>
          <a:graphicData uri="http://schemas.openxmlformats.org/presentationml/2006/ole">
            <p:oleObj spid="_x0000_s39945" r:id="rId5" imgW="1920557" imgH="2880677" progId="PBrush">
              <p:embed/>
            </p:oleObj>
          </a:graphicData>
        </a:graphic>
      </p:graphicFrame>
      <p:graphicFrame>
        <p:nvGraphicFramePr>
          <p:cNvPr id="4" name="对象 3"/>
          <p:cNvGraphicFramePr>
            <a:graphicFrameLocks/>
          </p:cNvGraphicFramePr>
          <p:nvPr/>
        </p:nvGraphicFramePr>
        <p:xfrm>
          <a:off x="5364163" y="2349500"/>
          <a:ext cx="1658937" cy="2111375"/>
        </p:xfrm>
        <a:graphic>
          <a:graphicData uri="http://schemas.openxmlformats.org/presentationml/2006/ole">
            <p:oleObj spid="_x0000_s39946" r:id="rId6" imgW="2316917" imgH="2995157" progId="PBrush">
              <p:embed/>
            </p:oleObj>
          </a:graphicData>
        </a:graphic>
      </p:graphicFrame>
      <p:graphicFrame>
        <p:nvGraphicFramePr>
          <p:cNvPr id="7" name="对象 6"/>
          <p:cNvGraphicFramePr>
            <a:graphicFrameLocks/>
          </p:cNvGraphicFramePr>
          <p:nvPr/>
        </p:nvGraphicFramePr>
        <p:xfrm>
          <a:off x="5292725" y="4508500"/>
          <a:ext cx="1620838" cy="2159000"/>
        </p:xfrm>
        <a:graphic>
          <a:graphicData uri="http://schemas.openxmlformats.org/presentationml/2006/ole">
            <p:oleObj spid="_x0000_s39947" r:id="rId7" imgW="2057717" imgH="2888237" progId="PBrush">
              <p:embed/>
            </p:oleObj>
          </a:graphicData>
        </a:graphic>
      </p:graphicFrame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885113" y="5157788"/>
            <a:ext cx="8715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你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7885113" y="2852738"/>
            <a:ext cx="8715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我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7956550" y="620713"/>
            <a:ext cx="871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他</a:t>
            </a:r>
          </a:p>
        </p:txBody>
      </p:sp>
      <p:sp>
        <p:nvSpPr>
          <p:cNvPr id="39957" name="灯片编号占位符 20"/>
          <p:cNvSpPr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buFont typeface="Arial" charset="0"/>
              <a:buNone/>
            </a:pPr>
            <a:fld id="{22499941-0682-44AB-ABBF-C5D4022B3149}" type="slidenum">
              <a:rPr lang="zh-CN" altLang="en-US" sz="1400"/>
              <a:pPr algn="r">
                <a:buFont typeface="Arial" charset="0"/>
                <a:buNone/>
              </a:pPr>
              <a:t>11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2153 0.06013 L 0.25538 0.37488 " pathEditMode="relative" ptsTypes="AA">
                                      <p:cBhvr>
                                        <p:cTn id="10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771 0.03076 L 0.25157 -0.35731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7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 0.02081 L 0.23664 0.02081 " pathEditMode="relative" ptsTypes="AA">
                                      <p:cBhvr>
                                        <p:cTn id="11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9" fill="hold">
                      <p:stCondLst>
                        <p:cond delay="indefinite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733 0.03584 L 0.22118 0.2877 " pathEditMode="relative" ptsTypes="AA">
                                      <p:cBhvr>
                                        <p:cTn id="22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38889E-6 -4.33858E-6 L 0.16527 0.24121 " pathEditMode="relative" ptsTypes="AA">
                                      <p:cBhvr>
                                        <p:cTn id="2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035 0.04209 L 0.2342 -0.60823 " pathEditMode="relative" ptsTypes="AA">
                                      <p:cBhvr>
                                        <p:cTn id="23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2ab5c708a67bc4036b60fb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13" y="0"/>
            <a:ext cx="9828212" cy="742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3203575" y="1484313"/>
            <a:ext cx="1296988" cy="1323975"/>
            <a:chOff x="0" y="0"/>
            <a:chExt cx="590" cy="562"/>
          </a:xfrm>
        </p:grpSpPr>
        <p:pic>
          <p:nvPicPr>
            <p:cNvPr id="40979" name="Picture 4" descr="25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0" name="Text Box 5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Franklin Gothic Book"/>
                  <a:ea typeface="黑体" pitchFamily="49" charset="-122"/>
                </a:rPr>
                <a:t>我</a:t>
              </a: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3132138" y="3068638"/>
            <a:ext cx="1295400" cy="1323975"/>
            <a:chOff x="0" y="0"/>
            <a:chExt cx="590" cy="562"/>
          </a:xfrm>
        </p:grpSpPr>
        <p:pic>
          <p:nvPicPr>
            <p:cNvPr id="40977" name="Picture 10" descr="25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8" name="Text Box 11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Franklin Gothic Book"/>
                  <a:ea typeface="黑体" pitchFamily="49" charset="-122"/>
                </a:rPr>
                <a:t>他</a:t>
              </a:r>
            </a:p>
          </p:txBody>
        </p:sp>
      </p:grpSp>
      <p:grpSp>
        <p:nvGrpSpPr>
          <p:cNvPr id="6" name="Group 15"/>
          <p:cNvGrpSpPr>
            <a:grpSpLocks/>
          </p:cNvGrpSpPr>
          <p:nvPr/>
        </p:nvGrpSpPr>
        <p:grpSpPr bwMode="auto">
          <a:xfrm>
            <a:off x="6715125" y="2998788"/>
            <a:ext cx="1312863" cy="1252537"/>
            <a:chOff x="-8" y="1"/>
            <a:chExt cx="598" cy="562"/>
          </a:xfrm>
        </p:grpSpPr>
        <p:pic>
          <p:nvPicPr>
            <p:cNvPr id="40975" name="Picture 16" descr="25"/>
            <p:cNvPicPr>
              <a:picLocks noChangeAspect="1" noChangeArrowheads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8" y="1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6" name="Text Box 17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Franklin Gothic Book"/>
                  <a:ea typeface="黑体" pitchFamily="49" charset="-122"/>
                </a:rPr>
                <a:t>地</a:t>
              </a:r>
            </a:p>
          </p:txBody>
        </p:sp>
      </p:grpSp>
      <p:grpSp>
        <p:nvGrpSpPr>
          <p:cNvPr id="7" name="Group 18"/>
          <p:cNvGrpSpPr>
            <a:grpSpLocks/>
          </p:cNvGrpSpPr>
          <p:nvPr/>
        </p:nvGrpSpPr>
        <p:grpSpPr bwMode="auto">
          <a:xfrm>
            <a:off x="4857750" y="2357438"/>
            <a:ext cx="1439863" cy="1223962"/>
            <a:chOff x="0" y="0"/>
            <a:chExt cx="590" cy="562"/>
          </a:xfrm>
        </p:grpSpPr>
        <p:pic>
          <p:nvPicPr>
            <p:cNvPr id="40973" name="Picture 19" descr="25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4" name="Text Box 20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Franklin Gothic Book"/>
                  <a:ea typeface="黑体" pitchFamily="49" charset="-122"/>
                </a:rPr>
                <a:t>人</a:t>
              </a:r>
            </a:p>
          </p:txBody>
        </p:sp>
      </p:grpSp>
      <p:sp>
        <p:nvSpPr>
          <p:cNvPr id="6166" name="WordArt 22"/>
          <p:cNvSpPr>
            <a:spLocks noChangeArrowheads="1" noChangeShapeType="1"/>
          </p:cNvSpPr>
          <p:nvPr/>
        </p:nvSpPr>
        <p:spPr bwMode="auto">
          <a:xfrm>
            <a:off x="539750" y="260350"/>
            <a:ext cx="2160588" cy="1223963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6757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>
                <a:ln w="9525" cmpd="sng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隶书"/>
                <a:ea typeface="隶书"/>
              </a:rPr>
              <a:t>我会摘</a:t>
            </a:r>
          </a:p>
        </p:txBody>
      </p:sp>
      <p:grpSp>
        <p:nvGrpSpPr>
          <p:cNvPr id="8" name="Group 23"/>
          <p:cNvGrpSpPr>
            <a:grpSpLocks/>
          </p:cNvGrpSpPr>
          <p:nvPr/>
        </p:nvGrpSpPr>
        <p:grpSpPr bwMode="auto">
          <a:xfrm>
            <a:off x="1641475" y="2143125"/>
            <a:ext cx="1344613" cy="1295400"/>
            <a:chOff x="11" y="254"/>
            <a:chExt cx="648" cy="562"/>
          </a:xfrm>
        </p:grpSpPr>
        <p:pic>
          <p:nvPicPr>
            <p:cNvPr id="40971" name="Picture 24" descr="25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1" y="254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2" name="Text Box 25"/>
            <p:cNvSpPr txBox="1">
              <a:spLocks noChangeArrowheads="1"/>
            </p:cNvSpPr>
            <p:nvPr/>
          </p:nvSpPr>
          <p:spPr bwMode="auto">
            <a:xfrm>
              <a:off x="115" y="409"/>
              <a:ext cx="544" cy="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Franklin Gothic Book"/>
                  <a:ea typeface="黑体" pitchFamily="49" charset="-122"/>
                </a:rPr>
                <a:t>你</a:t>
              </a:r>
            </a:p>
          </p:txBody>
        </p:sp>
      </p:grpSp>
      <p:grpSp>
        <p:nvGrpSpPr>
          <p:cNvPr id="9" name="Group 26"/>
          <p:cNvGrpSpPr>
            <a:grpSpLocks/>
          </p:cNvGrpSpPr>
          <p:nvPr/>
        </p:nvGrpSpPr>
        <p:grpSpPr bwMode="auto">
          <a:xfrm>
            <a:off x="6443663" y="1484313"/>
            <a:ext cx="1223962" cy="1223962"/>
            <a:chOff x="0" y="0"/>
            <a:chExt cx="590" cy="562"/>
          </a:xfrm>
        </p:grpSpPr>
        <p:pic>
          <p:nvPicPr>
            <p:cNvPr id="40969" name="Picture 27" descr="25"/>
            <p:cNvPicPr>
              <a:picLocks noChangeAspect="1" noChangeArrowheads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542" cy="5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70" name="Text Box 28"/>
            <p:cNvSpPr txBox="1">
              <a:spLocks noChangeArrowheads="1"/>
            </p:cNvSpPr>
            <p:nvPr/>
          </p:nvSpPr>
          <p:spPr bwMode="auto">
            <a:xfrm>
              <a:off x="46" y="181"/>
              <a:ext cx="544" cy="2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>
                  <a:latin typeface="Franklin Gothic Book"/>
                  <a:ea typeface="黑体" pitchFamily="49" charset="-122"/>
                </a:rPr>
                <a:t>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14524E-7 C 0.00312 0.00994 0.00659 0.0185 0.01111 0.02752 C 0.01354 0.0407 0.01146 0.03353 0.01909 0.04833 C 0.02257 0.05504 0.02361 0.06267 0.02708 0.06961 C 0.02916 0.08071 0.03003 0.09204 0.03177 0.10338 C 0.03107 0.14292 0.03298 0.1864 0.02552 0.22595 C 0.02604 0.26665 0.02222 0.31614 0.03021 0.35893 C 0.03246 0.38321 0.03646 0.40611 0.02864 0.43085 C 0.021 0.45467 0.00607 0.47294 3.33333E-6 0.49815 C 0.00034 0.49977 0.00225 0.51087 0.0033 0.51295 C 0.00555 0.51688 0.00937 0.51919 0.01111 0.52359 C 0.01527 0.53423 0.01319 0.52937 0.01753 0.53839 C 0.01649 0.55388 0.01666 0.56961 0.01441 0.58487 C 0.01389 0.58788 0.01076 0.58858 0.00955 0.59112 C 0.00729 0.59551 0.00659 0.60106 0.00486 0.60592 C 0.00833 0.62049 0.00642 0.61008 0.00642 0.6376 " pathEditMode="relative" rAng="0" ptsTypes="fffffffffffffffA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18" y="3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736 -0.15402 C -0.0677 -0.09436 -0.05989 0.01734 -0.07135 0.09389 C -0.07239 0.11494 -0.07395 0.13529 -0.07499 0.15657 C -0.07395 0.19311 -0.06961 0.23682 -0.07499 0.27266 C -0.0769 0.28561 -0.0809 0.29301 -0.08385 0.30435 C -0.08524 0.31776 -0.08697 0.32146 -0.0901 0.33256 C -0.0894 0.34621 -0.09045 0.36355 -0.08506 0.37049 " pathEditMode="relative" rAng="0" ptsTypes="ffffffA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3" y="2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2151 -0.019503 C -0.113641 -0.010943 -0.115721 -0.009093 -0.111041 0.001547 C -0.108951 0.006397 -0.105651 0.009867 -0.103051 0.014257 C -0.099931 0.027447 -0.093501 0.039467 -0.088811 0.052187 C -0.087081 0.056817 -0.086901 0.062137 -0.085691 0.066987 C -0.086901 0.110007 -0.088121 0.150477 -0.098361 0.191417 C -0.097151 0.219397 -0.099231 0.237667 -0.082561 0.254777 C -0.079441 0.266107 -0.071451 0.274207 -0.066591 0.284147 C -0.061731 0.316987 -0.064681 0.351217 -0.071451 0.383367 C -0.070931 0.388217 -0.071451 0.393767 -0.069721 0.398167 C -0.067461 0.404177 -0.059471 0.411577 -0.055481 0.417357 C -0.053401 0.425457 -0.054271 0.427997 -0.058611 0.434017 C -0.061041 0.442797 -0.061901 0.447657 -0.061901 0.457137 " pathEditMode="relative" rAng="0" ptsTypes="ffffffffffffA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4" y="2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142 0.05574 C 0.03611 0.0754 0.04375 0.09251 0.05052 0.11078 C 0.05416 0.12072 0.05486 0.13391 0.05694 0.14454 C 0.06232 0.17183 0.05312 0.13044 0.06319 0.16351 C 0.06528 0.17045 0.06805 0.18478 0.06805 0.18502 C 0.06753 0.20514 0.06632 0.22572 0.06632 0.24607 C 0.06632 0.25185 0.06632 0.25787 0.06805 0.26295 C 0.0691 0.26619 0.07239 0.26688 0.0743 0.26943 C 0.08351 0.28192 0.09601 0.29232 0.1092 0.29672 C 0.12101 0.30736 0.11649 0.30111 0.12361 0.31383 C 0.12673 0.33048 0.12673 0.3476 0.13628 0.36032 C 0.13489 0.36795 0.13246 0.37234 0.12986 0.37928 " pathEditMode="relative" rAng="0" ptsTypes="fffffffffffA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52" y="1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514 0.12373 C -0.0434 0.13714 -0.04201 0.14454 -0.03559 0.15518 C -0.03264 0.16628 -0.0309 0.16559 -0.02917 0.17923 C -0.02969 0.20282 -0.02951 0.22664 -0.03073 0.25023 C -0.0316 0.26642 -0.03542 0.28192 -0.03715 0.29787 C -0.03767 0.30204 -0.0408 0.30551 -0.04184 0.30967 C -0.04063 0.31915 -0.03628 0.33233 -0.04028 0.34135 C -0.0467 0.35638 -0.04931 0.34968 -0.05625 0.35939 C -0.05868 0.36286 -0.0625 0.37119 -0.0625 0.37142 C -0.06684 0.38784 -0.06458 0.39478 -0.0625 0.41258 C -0.06163 0.43617 -0.06233 0.46462 -0.05625 0.48798 C -0.05313 0.52035 -0.06615 0.56083 -0.0467 0.58511 " pathEditMode="relative" rAng="0" ptsTypes="fffffffffffA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916 0.081540 C 0.019646 0.097684 0.021036 0.106593 0.027466 0.119402 C 0.030416 0.132766 0.032146 0.131935 0.033886 0.148356 C 0.033366 0.176756 0.033536 0.205433 0.032326 0.233833 C 0.031456 0.253324 0.027636 0.271984 0.025896 0.291187 C 0.025376 0.296207 0.022256 0.300384 0.021216 0.305393 C 0.022426 0.316805 0.026766 0.332673 0.022776 0.343532 C 0.016356 0.361627 0.013746 0.353560 0.006806 0.365250 C 0.004376 0.369428 0.000556 0.379456 0.000556 0.379733 C -0.003784 0.399501 -0.001534 0.407856 0.000556 0.429286 C 0.001426 0.457686 0.000726 0.491936 0.006806 0.520059 C 0.009926 0.559030 -0.003094 0.607763 0.016356 0.636994 " pathEditMode="relative" rAng="0" ptsTypes="fffffffffffA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2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5" y="3443288"/>
            <a:ext cx="4714875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30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313" y="285750"/>
            <a:ext cx="3071812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XmJU6Y1HTa--FJJrgPJXp7-FN6G7xN62XLYt83krfaG-PPyq4BCDi5w34-I3Z15FCjM_FsO3sW809PHY7spB8g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857625" y="500063"/>
            <a:ext cx="4718050" cy="314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6215063" y="5143500"/>
            <a:ext cx="1214437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072188" y="866775"/>
            <a:ext cx="1500187" cy="704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143000" y="1143000"/>
            <a:ext cx="1500188" cy="77152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15" name="组合 14"/>
          <p:cNvGrpSpPr>
            <a:grpSpLocks/>
          </p:cNvGrpSpPr>
          <p:nvPr/>
        </p:nvGrpSpPr>
        <p:grpSpPr bwMode="auto">
          <a:xfrm>
            <a:off x="6643688" y="142875"/>
            <a:ext cx="2071687" cy="704850"/>
            <a:chOff x="6643702" y="142852"/>
            <a:chExt cx="2071702" cy="704856"/>
          </a:xfrm>
        </p:grpSpPr>
        <p:sp>
          <p:nvSpPr>
            <p:cNvPr id="10" name="椭圆 9"/>
            <p:cNvSpPr/>
            <p:nvPr/>
          </p:nvSpPr>
          <p:spPr>
            <a:xfrm>
              <a:off x="6643702" y="142852"/>
              <a:ext cx="2071702" cy="704856"/>
            </a:xfrm>
            <a:prstGeom prst="ellipse">
              <a:avLst/>
            </a:prstGeom>
            <a:noFill/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41995" name="TextBox 10"/>
            <p:cNvSpPr txBox="1">
              <a:spLocks noChangeArrowheads="1"/>
            </p:cNvSpPr>
            <p:nvPr/>
          </p:nvSpPr>
          <p:spPr bwMode="auto">
            <a:xfrm>
              <a:off x="6786578" y="214290"/>
              <a:ext cx="1826141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latin typeface="Franklin Gothic Book"/>
                  <a:ea typeface="黑体" pitchFamily="49" charset="-122"/>
                </a:rPr>
                <a:t>彻</a:t>
              </a:r>
              <a:r>
                <a:rPr lang="zh-CN" altLang="en-US" sz="3200">
                  <a:solidFill>
                    <a:srgbClr val="FF0000"/>
                  </a:solidFill>
                  <a:latin typeface="Franklin Gothic Book"/>
                  <a:ea typeface="黑体" pitchFamily="49" charset="-122"/>
                </a:rPr>
                <a:t>天</a:t>
              </a:r>
              <a:r>
                <a:rPr lang="zh-CN" altLang="en-US" sz="3200">
                  <a:latin typeface="Franklin Gothic Book"/>
                  <a:ea typeface="黑体" pitchFamily="49" charset="-122"/>
                </a:rPr>
                <a:t>彻</a:t>
              </a:r>
              <a:r>
                <a:rPr lang="zh-CN" altLang="en-US" sz="3200">
                  <a:solidFill>
                    <a:srgbClr val="FF0000"/>
                  </a:solidFill>
                  <a:latin typeface="Franklin Gothic Book"/>
                  <a:ea typeface="黑体" pitchFamily="49" charset="-122"/>
                </a:rPr>
                <a:t>地</a:t>
              </a:r>
            </a:p>
          </p:txBody>
        </p:sp>
      </p:grpSp>
      <p:pic>
        <p:nvPicPr>
          <p:cNvPr id="12" name="图片 11" descr="QQ图片20160821210810.pn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500438"/>
            <a:ext cx="3143250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椭圆 13"/>
          <p:cNvSpPr/>
          <p:nvPr/>
        </p:nvSpPr>
        <p:spPr>
          <a:xfrm>
            <a:off x="1571625" y="4643438"/>
            <a:ext cx="1143000" cy="70485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图片 1" descr="IMG_4354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5" y="428625"/>
            <a:ext cx="4232275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0" name="图片 3" descr="IMG_4356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357188"/>
            <a:ext cx="428625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椭圆 4"/>
          <p:cNvSpPr/>
          <p:nvPr/>
        </p:nvSpPr>
        <p:spPr>
          <a:xfrm>
            <a:off x="1000125" y="1643063"/>
            <a:ext cx="642938" cy="64293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500688" y="1143000"/>
            <a:ext cx="571500" cy="64293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图片 1" descr="42542aef-8900-4e1d-8ea4-923074b7181d_500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534240">
            <a:off x="285750" y="239713"/>
            <a:ext cx="3397250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图片 2" descr="5ebc70ac5d3a366bb05e04ed31d2bcb3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476143">
            <a:off x="3236913" y="3646488"/>
            <a:ext cx="44037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图片 3" descr="QQ图片20160821211513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83337">
            <a:off x="5210175" y="212725"/>
            <a:ext cx="3267075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057" name="Group 2"/>
          <p:cNvGrpSpPr>
            <a:grpSpLocks/>
          </p:cNvGrpSpPr>
          <p:nvPr/>
        </p:nvGrpSpPr>
        <p:grpSpPr bwMode="auto">
          <a:xfrm>
            <a:off x="-142875" y="773113"/>
            <a:ext cx="9458325" cy="2798762"/>
            <a:chOff x="0" y="0"/>
            <a:chExt cx="5568" cy="1786"/>
          </a:xfrm>
        </p:grpSpPr>
        <p:grpSp>
          <p:nvGrpSpPr>
            <p:cNvPr id="45072" name="Group 3"/>
            <p:cNvGrpSpPr>
              <a:grpSpLocks/>
            </p:cNvGrpSpPr>
            <p:nvPr/>
          </p:nvGrpSpPr>
          <p:grpSpPr bwMode="auto">
            <a:xfrm>
              <a:off x="0" y="0"/>
              <a:ext cx="5568" cy="1786"/>
              <a:chOff x="0" y="0"/>
              <a:chExt cx="5568" cy="1786"/>
            </a:xfrm>
          </p:grpSpPr>
          <p:grpSp>
            <p:nvGrpSpPr>
              <p:cNvPr id="45077" name="Group 4"/>
              <p:cNvGrpSpPr>
                <a:grpSpLocks noChangeAspect="1"/>
              </p:cNvGrpSpPr>
              <p:nvPr/>
            </p:nvGrpSpPr>
            <p:grpSpPr bwMode="auto">
              <a:xfrm>
                <a:off x="0" y="0"/>
                <a:ext cx="5568" cy="1786"/>
                <a:chOff x="0" y="0"/>
                <a:chExt cx="5568" cy="1786"/>
              </a:xfrm>
            </p:grpSpPr>
            <p:pic>
              <p:nvPicPr>
                <p:cNvPr id="45082" name="Picture 11" descr="768045_133721034142_2"/>
                <p:cNvPicPr>
                  <a:picLocks noChangeAspect="1" noChangeArrowheads="1"/>
                </p:cNvPicPr>
                <p:nvPr/>
              </p:nvPicPr>
              <p:blipFill>
                <a:blip r:embed="rId2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1361" cy="178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083" name="Picture 12" descr="图片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247" y="905"/>
                  <a:ext cx="4321" cy="8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45078" name="Text Box 18"/>
              <p:cNvSpPr txBox="1">
                <a:spLocks noChangeArrowheads="1"/>
              </p:cNvSpPr>
              <p:nvPr/>
            </p:nvSpPr>
            <p:spPr bwMode="auto">
              <a:xfrm>
                <a:off x="1383" y="932"/>
                <a:ext cx="837" cy="5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4800" b="1">
                    <a:solidFill>
                      <a:srgbClr val="0000FF"/>
                    </a:solidFill>
                    <a:latin typeface="Franklin Gothic Book"/>
                    <a:ea typeface="楷体_GB2312"/>
                    <a:cs typeface="楷体_GB2312"/>
                  </a:rPr>
                  <a:t>天地</a:t>
                </a:r>
              </a:p>
            </p:txBody>
          </p:sp>
          <p:sp>
            <p:nvSpPr>
              <p:cNvPr id="45079" name="Text Box 19"/>
              <p:cNvSpPr txBox="1">
                <a:spLocks noChangeArrowheads="1"/>
              </p:cNvSpPr>
              <p:nvPr/>
            </p:nvSpPr>
            <p:spPr bwMode="auto">
              <a:xfrm>
                <a:off x="2472" y="945"/>
                <a:ext cx="837" cy="5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4800" b="1">
                    <a:solidFill>
                      <a:srgbClr val="0000FF"/>
                    </a:solidFill>
                    <a:latin typeface="Franklin Gothic Book"/>
                    <a:ea typeface="楷体_GB2312"/>
                    <a:cs typeface="楷体_GB2312"/>
                  </a:rPr>
                  <a:t>你我</a:t>
                </a:r>
              </a:p>
            </p:txBody>
          </p:sp>
          <p:sp>
            <p:nvSpPr>
              <p:cNvPr id="45080" name="Text Box 20"/>
              <p:cNvSpPr txBox="1">
                <a:spLocks noChangeArrowheads="1"/>
              </p:cNvSpPr>
              <p:nvPr/>
            </p:nvSpPr>
            <p:spPr bwMode="auto">
              <a:xfrm>
                <a:off x="3515" y="932"/>
                <a:ext cx="837" cy="5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4800" b="1">
                    <a:solidFill>
                      <a:srgbClr val="0000FF"/>
                    </a:solidFill>
                    <a:latin typeface="Franklin Gothic Book"/>
                    <a:ea typeface="楷体_GB2312"/>
                    <a:cs typeface="楷体_GB2312"/>
                  </a:rPr>
                  <a:t>主人</a:t>
                </a:r>
              </a:p>
            </p:txBody>
          </p:sp>
          <p:sp>
            <p:nvSpPr>
              <p:cNvPr id="45081" name="Text Box 21"/>
              <p:cNvSpPr txBox="1">
                <a:spLocks noChangeArrowheads="1"/>
              </p:cNvSpPr>
              <p:nvPr/>
            </p:nvSpPr>
            <p:spPr bwMode="auto">
              <a:xfrm>
                <a:off x="4532" y="945"/>
                <a:ext cx="837" cy="5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zh-CN" altLang="en-US" sz="4800" b="1">
                    <a:solidFill>
                      <a:srgbClr val="0000FF"/>
                    </a:solidFill>
                    <a:latin typeface="Franklin Gothic Book"/>
                    <a:ea typeface="楷体_GB2312"/>
                    <a:cs typeface="楷体_GB2312"/>
                  </a:rPr>
                  <a:t>他家</a:t>
                </a:r>
              </a:p>
            </p:txBody>
          </p:sp>
        </p:grpSp>
        <p:sp>
          <p:nvSpPr>
            <p:cNvPr id="45073" name="AutoShape 42"/>
            <p:cNvSpPr>
              <a:spLocks noChangeArrowheads="1"/>
            </p:cNvSpPr>
            <p:nvPr/>
          </p:nvSpPr>
          <p:spPr bwMode="auto">
            <a:xfrm rot="5400000">
              <a:off x="1769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4800">
                <a:solidFill>
                  <a:srgbClr val="0000FF"/>
                </a:solidFill>
                <a:latin typeface="Franklin Gothic Book"/>
                <a:ea typeface="楷体_GB2312"/>
                <a:cs typeface="楷体_GB2312"/>
              </a:endParaRPr>
            </a:p>
          </p:txBody>
        </p:sp>
        <p:sp>
          <p:nvSpPr>
            <p:cNvPr id="45074" name="AutoShape 46"/>
            <p:cNvSpPr>
              <a:spLocks noChangeArrowheads="1"/>
            </p:cNvSpPr>
            <p:nvPr/>
          </p:nvSpPr>
          <p:spPr bwMode="auto">
            <a:xfrm rot="5400000">
              <a:off x="2812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CC33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4800">
                <a:solidFill>
                  <a:srgbClr val="0000FF"/>
                </a:solidFill>
                <a:latin typeface="Franklin Gothic Book"/>
                <a:ea typeface="楷体_GB2312"/>
                <a:cs typeface="楷体_GB2312"/>
              </a:endParaRPr>
            </a:p>
          </p:txBody>
        </p:sp>
        <p:sp>
          <p:nvSpPr>
            <p:cNvPr id="45075" name="AutoShape 51"/>
            <p:cNvSpPr>
              <a:spLocks noChangeArrowheads="1"/>
            </p:cNvSpPr>
            <p:nvPr/>
          </p:nvSpPr>
          <p:spPr bwMode="auto">
            <a:xfrm rot="5400000">
              <a:off x="3901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4800">
                <a:solidFill>
                  <a:srgbClr val="0000FF"/>
                </a:solidFill>
                <a:latin typeface="Franklin Gothic Book"/>
                <a:ea typeface="楷体_GB2312"/>
                <a:cs typeface="楷体_GB2312"/>
              </a:endParaRPr>
            </a:p>
          </p:txBody>
        </p:sp>
        <p:sp>
          <p:nvSpPr>
            <p:cNvPr id="45076" name="AutoShape 54"/>
            <p:cNvSpPr>
              <a:spLocks noChangeArrowheads="1"/>
            </p:cNvSpPr>
            <p:nvPr/>
          </p:nvSpPr>
          <p:spPr bwMode="auto">
            <a:xfrm rot="5400000">
              <a:off x="4944" y="385"/>
              <a:ext cx="136" cy="998"/>
            </a:xfrm>
            <a:prstGeom prst="moon">
              <a:avLst>
                <a:gd name="adj" fmla="val 72792"/>
              </a:avLst>
            </a:prstGeom>
            <a:solidFill>
              <a:srgbClr val="33CC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/>
              <a:endParaRPr lang="zh-CN" altLang="zh-CN" sz="4800">
                <a:solidFill>
                  <a:srgbClr val="0000FF"/>
                </a:solidFill>
                <a:latin typeface="Franklin Gothic Book"/>
                <a:ea typeface="楷体_GB2312"/>
                <a:cs typeface="楷体_GB2312"/>
              </a:endParaRPr>
            </a:p>
          </p:txBody>
        </p:sp>
      </p:grpSp>
      <p:grpSp>
        <p:nvGrpSpPr>
          <p:cNvPr id="5" name="Group 15"/>
          <p:cNvGrpSpPr>
            <a:grpSpLocks/>
          </p:cNvGrpSpPr>
          <p:nvPr/>
        </p:nvGrpSpPr>
        <p:grpSpPr bwMode="auto">
          <a:xfrm>
            <a:off x="-214313" y="3571875"/>
            <a:ext cx="9386888" cy="2665413"/>
            <a:chOff x="0" y="0"/>
            <a:chExt cx="5670" cy="1860"/>
          </a:xfrm>
        </p:grpSpPr>
        <p:pic>
          <p:nvPicPr>
            <p:cNvPr id="45060" name="Picture 61" descr="768045_133721034142_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0" y="0"/>
              <a:ext cx="1467" cy="18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45061" name="Group 17"/>
            <p:cNvGrpSpPr>
              <a:grpSpLocks/>
            </p:cNvGrpSpPr>
            <p:nvPr/>
          </p:nvGrpSpPr>
          <p:grpSpPr bwMode="auto">
            <a:xfrm>
              <a:off x="1349" y="907"/>
              <a:ext cx="4321" cy="951"/>
              <a:chOff x="0" y="0"/>
              <a:chExt cx="4321" cy="951"/>
            </a:xfrm>
          </p:grpSpPr>
          <p:grpSp>
            <p:nvGrpSpPr>
              <p:cNvPr id="45062" name="Group 18"/>
              <p:cNvGrpSpPr>
                <a:grpSpLocks/>
              </p:cNvGrpSpPr>
              <p:nvPr/>
            </p:nvGrpSpPr>
            <p:grpSpPr bwMode="auto">
              <a:xfrm>
                <a:off x="0" y="87"/>
                <a:ext cx="4321" cy="864"/>
                <a:chOff x="0" y="4"/>
                <a:chExt cx="4321" cy="864"/>
              </a:xfrm>
            </p:grpSpPr>
            <p:pic>
              <p:nvPicPr>
                <p:cNvPr id="45067" name="Picture 13" descr="图片3"/>
                <p:cNvPicPr>
                  <a:picLocks noChangeAspect="1" noChangeArrowheads="1"/>
                </p:cNvPicPr>
                <p:nvPr/>
              </p:nvPicPr>
              <p:blipFill>
                <a:blip r:embed="rId3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0" y="4"/>
                  <a:ext cx="4321" cy="8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212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36" y="121"/>
                  <a:ext cx="859" cy="32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sz="2400" b="1" dirty="0">
                      <a:solidFill>
                        <a:srgbClr val="0000FF"/>
                      </a:solidFill>
                      <a:latin typeface="+mn-ea"/>
                      <a:ea typeface="+mn-ea"/>
                    </a:rPr>
                    <a:t>天天开心</a:t>
                  </a:r>
                  <a:endParaRPr lang="zh-CN" sz="2400" b="1" dirty="0">
                    <a:solidFill>
                      <a:srgbClr val="0000FF"/>
                    </a:solidFill>
                    <a:latin typeface="+mn-ea"/>
                    <a:ea typeface="+mn-ea"/>
                  </a:endParaRPr>
                </a:p>
              </p:txBody>
            </p:sp>
            <p:sp>
              <p:nvSpPr>
                <p:cNvPr id="45069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1215" y="121"/>
                  <a:ext cx="953" cy="32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400" b="1">
                      <a:solidFill>
                        <a:srgbClr val="0000FF"/>
                      </a:solidFill>
                      <a:latin typeface="黑体" pitchFamily="49" charset="-122"/>
                      <a:ea typeface="黑体" pitchFamily="49" charset="-122"/>
                    </a:rPr>
                    <a:t>你好我好 </a:t>
                  </a:r>
                </a:p>
              </p:txBody>
            </p:sp>
            <p:sp>
              <p:nvSpPr>
                <p:cNvPr id="45070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2146" y="121"/>
                  <a:ext cx="1092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b="1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 </a:t>
                  </a:r>
                  <a:r>
                    <a:rPr lang="zh-CN" altLang="en-US" sz="2800" b="1">
                      <a:solidFill>
                        <a:srgbClr val="0000FF"/>
                      </a:solidFill>
                      <a:latin typeface="黑体" pitchFamily="49" charset="-122"/>
                      <a:ea typeface="黑体" pitchFamily="49" charset="-122"/>
                    </a:rPr>
                    <a:t>我的名字</a:t>
                  </a:r>
                </a:p>
              </p:txBody>
            </p:sp>
            <p:sp>
              <p:nvSpPr>
                <p:cNvPr id="4507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3373" y="105"/>
                  <a:ext cx="766" cy="36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r>
                    <a:rPr lang="zh-CN" altLang="en-US" sz="2800" b="1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 </a:t>
                  </a:r>
                  <a:r>
                    <a:rPr lang="zh-CN" altLang="en-US" sz="2800" b="1">
                      <a:solidFill>
                        <a:srgbClr val="0000FF"/>
                      </a:solidFill>
                      <a:latin typeface="黑体" pitchFamily="49" charset="-122"/>
                      <a:ea typeface="黑体" pitchFamily="49" charset="-122"/>
                    </a:rPr>
                    <a:t>地方</a:t>
                  </a:r>
                  <a:r>
                    <a:rPr lang="zh-CN" altLang="en-US" sz="2800" b="1">
                      <a:solidFill>
                        <a:srgbClr val="FF0000"/>
                      </a:solidFill>
                      <a:latin typeface="黑体" pitchFamily="49" charset="-122"/>
                      <a:ea typeface="黑体" pitchFamily="49" charset="-122"/>
                    </a:rPr>
                    <a:t> </a:t>
                  </a:r>
                </a:p>
              </p:txBody>
            </p:sp>
          </p:grpSp>
          <p:sp>
            <p:nvSpPr>
              <p:cNvPr id="45063" name="AutoShape 43"/>
              <p:cNvSpPr>
                <a:spLocks noChangeArrowheads="1"/>
              </p:cNvSpPr>
              <p:nvPr/>
            </p:nvSpPr>
            <p:spPr bwMode="auto">
              <a:xfrm rot="5400000">
                <a:off x="533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0099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zh-CN" sz="4800">
                  <a:solidFill>
                    <a:srgbClr val="0000FF"/>
                  </a:solidFill>
                  <a:latin typeface="Franklin Gothic Book"/>
                  <a:ea typeface="楷体_GB2312"/>
                  <a:cs typeface="楷体_GB2312"/>
                </a:endParaRPr>
              </a:p>
            </p:txBody>
          </p:sp>
          <p:sp>
            <p:nvSpPr>
              <p:cNvPr id="45064" name="AutoShape 48"/>
              <p:cNvSpPr>
                <a:spLocks noChangeArrowheads="1"/>
              </p:cNvSpPr>
              <p:nvPr/>
            </p:nvSpPr>
            <p:spPr bwMode="auto">
              <a:xfrm rot="5400000">
                <a:off x="1576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CC33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zh-CN" sz="4800">
                  <a:solidFill>
                    <a:srgbClr val="0000FF"/>
                  </a:solidFill>
                  <a:latin typeface="Franklin Gothic Book"/>
                  <a:ea typeface="楷体_GB2312"/>
                  <a:cs typeface="楷体_GB2312"/>
                </a:endParaRPr>
              </a:p>
            </p:txBody>
          </p:sp>
          <p:sp>
            <p:nvSpPr>
              <p:cNvPr id="45065" name="AutoShape 52"/>
              <p:cNvSpPr>
                <a:spLocks noChangeArrowheads="1"/>
              </p:cNvSpPr>
              <p:nvPr/>
            </p:nvSpPr>
            <p:spPr bwMode="auto">
              <a:xfrm rot="5400000">
                <a:off x="2620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FFFF66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zh-CN" sz="4800">
                  <a:solidFill>
                    <a:srgbClr val="0000FF"/>
                  </a:solidFill>
                  <a:latin typeface="Franklin Gothic Book"/>
                  <a:ea typeface="楷体_GB2312"/>
                  <a:cs typeface="楷体_GB2312"/>
                </a:endParaRPr>
              </a:p>
            </p:txBody>
          </p:sp>
          <p:sp>
            <p:nvSpPr>
              <p:cNvPr id="45066" name="AutoShape 55"/>
              <p:cNvSpPr>
                <a:spLocks noChangeArrowheads="1"/>
              </p:cNvSpPr>
              <p:nvPr/>
            </p:nvSpPr>
            <p:spPr bwMode="auto">
              <a:xfrm rot="5400000">
                <a:off x="3708" y="-431"/>
                <a:ext cx="136" cy="998"/>
              </a:xfrm>
              <a:prstGeom prst="moon">
                <a:avLst>
                  <a:gd name="adj" fmla="val 72792"/>
                </a:avLst>
              </a:prstGeom>
              <a:solidFill>
                <a:srgbClr val="33CC33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rot="10800000" vert="eaVert" wrap="none" anchor="ctr"/>
              <a:lstStyle/>
              <a:p>
                <a:pPr algn="ctr"/>
                <a:endParaRPr lang="zh-CN" altLang="zh-CN" sz="4800">
                  <a:solidFill>
                    <a:srgbClr val="0000FF"/>
                  </a:solidFill>
                  <a:latin typeface="Franklin Gothic Book"/>
                  <a:ea typeface="楷体_GB2312"/>
                  <a:cs typeface="楷体_GB2312"/>
                </a:endParaRPr>
              </a:p>
            </p:txBody>
          </p:sp>
        </p:grpSp>
      </p:grp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2286000" y="428625"/>
            <a:ext cx="5205413" cy="9239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>
                <a:latin typeface="Franklin Gothic Book"/>
                <a:ea typeface="黑体" pitchFamily="49" charset="-122"/>
              </a:rPr>
              <a:t>天 地 人 你 我 他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图片 1" descr="bfdcff78-397d-4cf9-b482-6be2e432237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4463" y="115888"/>
            <a:ext cx="8820150" cy="659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348038" y="571500"/>
            <a:ext cx="2160587" cy="2400300"/>
            <a:chOff x="2109" y="360"/>
            <a:chExt cx="1361" cy="1512"/>
          </a:xfrm>
        </p:grpSpPr>
        <p:grpSp>
          <p:nvGrpSpPr>
            <p:cNvPr id="14341" name="Group 7"/>
            <p:cNvGrpSpPr>
              <a:grpSpLocks/>
            </p:cNvGrpSpPr>
            <p:nvPr/>
          </p:nvGrpSpPr>
          <p:grpSpPr bwMode="auto">
            <a:xfrm>
              <a:off x="2109" y="436"/>
              <a:ext cx="1361" cy="1361"/>
              <a:chOff x="1655" y="1117"/>
              <a:chExt cx="1361" cy="1361"/>
            </a:xfrm>
          </p:grpSpPr>
          <p:sp>
            <p:nvSpPr>
              <p:cNvPr id="14343" name="Rectangle 8"/>
              <p:cNvSpPr>
                <a:spLocks noChangeArrowheads="1"/>
              </p:cNvSpPr>
              <p:nvPr/>
            </p:nvSpPr>
            <p:spPr bwMode="auto">
              <a:xfrm>
                <a:off x="1655" y="1117"/>
                <a:ext cx="1360" cy="136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14344" name="Line 9"/>
              <p:cNvSpPr>
                <a:spLocks noChangeShapeType="1"/>
              </p:cNvSpPr>
              <p:nvPr/>
            </p:nvSpPr>
            <p:spPr bwMode="auto">
              <a:xfrm>
                <a:off x="1655" y="1797"/>
                <a:ext cx="136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45" name="Line 10"/>
              <p:cNvSpPr>
                <a:spLocks noChangeShapeType="1"/>
              </p:cNvSpPr>
              <p:nvPr/>
            </p:nvSpPr>
            <p:spPr bwMode="auto">
              <a:xfrm>
                <a:off x="2336" y="1117"/>
                <a:ext cx="0" cy="136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42" name="Text Box 11"/>
            <p:cNvSpPr txBox="1">
              <a:spLocks noChangeArrowheads="1"/>
            </p:cNvSpPr>
            <p:nvPr/>
          </p:nvSpPr>
          <p:spPr bwMode="auto">
            <a:xfrm>
              <a:off x="2151" y="360"/>
              <a:ext cx="1224" cy="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0">
                  <a:latin typeface="楷体" pitchFamily="49" charset="-122"/>
                  <a:ea typeface="楷体" pitchFamily="49" charset="-122"/>
                </a:rPr>
                <a:t>天</a:t>
              </a:r>
            </a:p>
          </p:txBody>
        </p:sp>
      </p:grpSp>
      <p:pic>
        <p:nvPicPr>
          <p:cNvPr id="15" name="图片 14" descr="图片IMG_4346 (3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3643313"/>
            <a:ext cx="1857375" cy="243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 descr="图片IMG_4346 (2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38" y="3643313"/>
            <a:ext cx="1625600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矩形 16"/>
          <p:cNvSpPr/>
          <p:nvPr/>
        </p:nvSpPr>
        <p:spPr>
          <a:xfrm>
            <a:off x="3429000" y="3643313"/>
            <a:ext cx="1928813" cy="24288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天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348038" y="428625"/>
            <a:ext cx="2160587" cy="2424113"/>
            <a:chOff x="2109" y="270"/>
            <a:chExt cx="1361" cy="1527"/>
          </a:xfrm>
        </p:grpSpPr>
        <p:grpSp>
          <p:nvGrpSpPr>
            <p:cNvPr id="15366" name="Group 7"/>
            <p:cNvGrpSpPr>
              <a:grpSpLocks/>
            </p:cNvGrpSpPr>
            <p:nvPr/>
          </p:nvGrpSpPr>
          <p:grpSpPr bwMode="auto">
            <a:xfrm>
              <a:off x="2109" y="436"/>
              <a:ext cx="1361" cy="1361"/>
              <a:chOff x="1655" y="1117"/>
              <a:chExt cx="1361" cy="1361"/>
            </a:xfrm>
          </p:grpSpPr>
          <p:sp>
            <p:nvSpPr>
              <p:cNvPr id="15368" name="Rectangle 8"/>
              <p:cNvSpPr>
                <a:spLocks noChangeArrowheads="1"/>
              </p:cNvSpPr>
              <p:nvPr/>
            </p:nvSpPr>
            <p:spPr bwMode="auto">
              <a:xfrm>
                <a:off x="1655" y="1117"/>
                <a:ext cx="1360" cy="136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15369" name="Line 9"/>
              <p:cNvSpPr>
                <a:spLocks noChangeShapeType="1"/>
              </p:cNvSpPr>
              <p:nvPr/>
            </p:nvSpPr>
            <p:spPr bwMode="auto">
              <a:xfrm>
                <a:off x="1655" y="1797"/>
                <a:ext cx="136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370" name="Line 10"/>
              <p:cNvSpPr>
                <a:spLocks noChangeShapeType="1"/>
              </p:cNvSpPr>
              <p:nvPr/>
            </p:nvSpPr>
            <p:spPr bwMode="auto">
              <a:xfrm>
                <a:off x="2336" y="1117"/>
                <a:ext cx="0" cy="136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5367" name="Text Box 11"/>
            <p:cNvSpPr txBox="1">
              <a:spLocks noChangeArrowheads="1"/>
            </p:cNvSpPr>
            <p:nvPr/>
          </p:nvSpPr>
          <p:spPr bwMode="auto">
            <a:xfrm>
              <a:off x="2196" y="270"/>
              <a:ext cx="1224" cy="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0">
                  <a:latin typeface="楷体" pitchFamily="49" charset="-122"/>
                  <a:ea typeface="楷体" pitchFamily="49" charset="-122"/>
                </a:rPr>
                <a:t>地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6072188" y="3643313"/>
            <a:ext cx="2071687" cy="235743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地</a:t>
            </a:r>
          </a:p>
        </p:txBody>
      </p:sp>
      <p:pic>
        <p:nvPicPr>
          <p:cNvPr id="11" name="图片 10" descr="图片IMG_4347 (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3716338"/>
            <a:ext cx="19288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图片IMG_4349 (2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7563" y="3709988"/>
            <a:ext cx="2143125" cy="2208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20071129221352154_2"/>
          <p:cNvPicPr>
            <a:picLocks noChangeAspect="1" noChangeArrowheads="1"/>
          </p:cNvPicPr>
          <p:nvPr/>
        </p:nvPicPr>
        <p:blipFill>
          <a:blip r:embed="rId4"/>
          <a:srcRect l="61029" t="70630" r="237"/>
          <a:stretch>
            <a:fillRect/>
          </a:stretch>
        </p:blipFill>
        <p:spPr bwMode="auto">
          <a:xfrm>
            <a:off x="755650" y="3716338"/>
            <a:ext cx="2376488" cy="2314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3348038" y="500063"/>
            <a:ext cx="2160587" cy="2400300"/>
            <a:chOff x="2109" y="315"/>
            <a:chExt cx="1361" cy="1512"/>
          </a:xfrm>
        </p:grpSpPr>
        <p:grpSp>
          <p:nvGrpSpPr>
            <p:cNvPr id="16389" name="Group 7"/>
            <p:cNvGrpSpPr>
              <a:grpSpLocks/>
            </p:cNvGrpSpPr>
            <p:nvPr/>
          </p:nvGrpSpPr>
          <p:grpSpPr bwMode="auto">
            <a:xfrm>
              <a:off x="2109" y="436"/>
              <a:ext cx="1361" cy="1361"/>
              <a:chOff x="1655" y="1117"/>
              <a:chExt cx="1361" cy="1361"/>
            </a:xfrm>
          </p:grpSpPr>
          <p:sp>
            <p:nvSpPr>
              <p:cNvPr id="16391" name="Rectangle 8"/>
              <p:cNvSpPr>
                <a:spLocks noChangeArrowheads="1"/>
              </p:cNvSpPr>
              <p:nvPr/>
            </p:nvSpPr>
            <p:spPr bwMode="auto">
              <a:xfrm>
                <a:off x="1655" y="1117"/>
                <a:ext cx="1360" cy="1360"/>
              </a:xfrm>
              <a:prstGeom prst="rect">
                <a:avLst/>
              </a:prstGeom>
              <a:noFill/>
              <a:ln w="28575">
                <a:solidFill>
                  <a:srgbClr val="FF33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latin typeface="Calibri" pitchFamily="34" charset="0"/>
                  <a:ea typeface="黑体" pitchFamily="49" charset="-122"/>
                </a:endParaRPr>
              </a:p>
            </p:txBody>
          </p:sp>
          <p:sp>
            <p:nvSpPr>
              <p:cNvPr id="16392" name="Line 9"/>
              <p:cNvSpPr>
                <a:spLocks noChangeShapeType="1"/>
              </p:cNvSpPr>
              <p:nvPr/>
            </p:nvSpPr>
            <p:spPr bwMode="auto">
              <a:xfrm>
                <a:off x="1655" y="1797"/>
                <a:ext cx="1361" cy="0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393" name="Line 10"/>
              <p:cNvSpPr>
                <a:spLocks noChangeShapeType="1"/>
              </p:cNvSpPr>
              <p:nvPr/>
            </p:nvSpPr>
            <p:spPr bwMode="auto">
              <a:xfrm>
                <a:off x="2336" y="1117"/>
                <a:ext cx="0" cy="1361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prstDash val="lgDashDotDot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6390" name="Text Box 11"/>
            <p:cNvSpPr txBox="1">
              <a:spLocks noChangeArrowheads="1"/>
            </p:cNvSpPr>
            <p:nvPr/>
          </p:nvSpPr>
          <p:spPr bwMode="auto">
            <a:xfrm>
              <a:off x="2196" y="315"/>
              <a:ext cx="1224" cy="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5000">
                  <a:latin typeface="楷体" pitchFamily="49" charset="-122"/>
                  <a:ea typeface="楷体" pitchFamily="49" charset="-122"/>
                </a:rPr>
                <a:t>人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643313" y="3571875"/>
            <a:ext cx="2000250" cy="235743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00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人</a:t>
            </a:r>
          </a:p>
        </p:txBody>
      </p:sp>
      <p:pic>
        <p:nvPicPr>
          <p:cNvPr id="11" name="图片 10" descr="图片IMG_4348 (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38" y="3643313"/>
            <a:ext cx="1857375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11" descr="图片IMG_4348 (3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00" y="1169988"/>
            <a:ext cx="2300288" cy="475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785786" y="221455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天</a:t>
            </a:r>
          </a:p>
        </p:txBody>
      </p:sp>
      <p:sp>
        <p:nvSpPr>
          <p:cNvPr id="12" name="椭圆 11"/>
          <p:cNvSpPr/>
          <p:nvPr/>
        </p:nvSpPr>
        <p:spPr>
          <a:xfrm>
            <a:off x="3571868" y="2143116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</a:t>
            </a:r>
          </a:p>
        </p:txBody>
      </p:sp>
      <p:sp>
        <p:nvSpPr>
          <p:cNvPr id="13" name="椭圆 12"/>
          <p:cNvSpPr/>
          <p:nvPr/>
        </p:nvSpPr>
        <p:spPr>
          <a:xfrm>
            <a:off x="6357950" y="2143116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928688" y="428625"/>
            <a:ext cx="4300537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24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三字经</a:t>
            </a:r>
            <a:r>
              <a:rPr lang="en-US" altLang="zh-CN" sz="24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》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三才者，</a:t>
            </a:r>
            <a:r>
              <a:rPr lang="zh-CN" altLang="en-US" sz="4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天地人</a:t>
            </a:r>
            <a:r>
              <a:rPr lang="zh-CN" altLang="en-US" sz="4000" b="1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28688" y="4857750"/>
            <a:ext cx="7858125" cy="83026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>
                <a:latin typeface="Franklin Gothic Book"/>
                <a:ea typeface="黑体" pitchFamily="49" charset="-122"/>
              </a:rPr>
              <a:t>   三才，就是天、地、人。</a:t>
            </a:r>
            <a:endParaRPr lang="en-US" altLang="zh-CN" sz="2400">
              <a:latin typeface="Franklin Gothic Book"/>
              <a:ea typeface="黑体" pitchFamily="49" charset="-122"/>
            </a:endParaRPr>
          </a:p>
          <a:p>
            <a:r>
              <a:rPr lang="en-US" altLang="zh-CN" sz="2400">
                <a:latin typeface="Franklin Gothic Book"/>
                <a:ea typeface="黑体" pitchFamily="49" charset="-122"/>
              </a:rPr>
              <a:t>   </a:t>
            </a:r>
            <a:r>
              <a:rPr lang="zh-CN" altLang="en-US" sz="2400">
                <a:latin typeface="Franklin Gothic Book"/>
                <a:ea typeface="黑体" pitchFamily="49" charset="-122"/>
              </a:rPr>
              <a:t>天地人合一，有了这三个方面，世界才开始。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531170_200047362000_2"/>
          <p:cNvPicPr>
            <a:picLocks noChangeAspect="1" noChangeArrowheads="1"/>
          </p:cNvPicPr>
          <p:nvPr/>
        </p:nvPicPr>
        <p:blipFill>
          <a:blip r:embed="rId2"/>
          <a:srcRect l="49277" b="55193"/>
          <a:stretch>
            <a:fillRect/>
          </a:stretch>
        </p:blipFill>
        <p:spPr bwMode="auto">
          <a:xfrm>
            <a:off x="250825" y="1247775"/>
            <a:ext cx="2816225" cy="278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43605" t="24955" r="9918" b="2745"/>
          <a:stretch>
            <a:fillRect/>
          </a:stretch>
        </p:blipFill>
        <p:spPr>
          <a:xfrm>
            <a:off x="6228080" y="620394"/>
            <a:ext cx="2588895" cy="3545206"/>
          </a:xfrm>
          <a:prstGeom prst="ellipse">
            <a:avLst/>
          </a:prstGeom>
        </p:spPr>
      </p:pic>
      <p:pic>
        <p:nvPicPr>
          <p:cNvPr id="10" name="图片 9" descr="20071129221352154_2"/>
          <p:cNvPicPr>
            <a:picLocks noChangeAspect="1" noChangeArrowheads="1"/>
          </p:cNvPicPr>
          <p:nvPr/>
        </p:nvPicPr>
        <p:blipFill>
          <a:blip r:embed="rId3"/>
          <a:srcRect l="61029" t="70630" r="237"/>
          <a:stretch>
            <a:fillRect/>
          </a:stretch>
        </p:blipFill>
        <p:spPr bwMode="auto">
          <a:xfrm>
            <a:off x="3276600" y="1268413"/>
            <a:ext cx="2811463" cy="2738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558800" y="260350"/>
            <a:ext cx="2954020" cy="808355"/>
          </a:xfrm>
          <a:prstGeom prst="rect">
            <a:avLst/>
          </a:prstGeom>
          <a:noFill/>
          <a:ln>
            <a:noFill/>
          </a:ln>
        </p:spPr>
        <p:txBody>
          <a:bodyPr>
            <a:prstTxWarp prst="textWave1">
              <a:avLst/>
            </a:prstTxWarp>
            <a:spAutoFit/>
          </a:bodyPr>
          <a:lstStyle/>
          <a:p>
            <a:pPr algn="ctr">
              <a:defRPr/>
            </a:pPr>
            <a:r>
              <a:rPr lang="en-US" altLang="zh-CN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cs typeface="+mn-ea"/>
              </a:rPr>
              <a:t>2</a:t>
            </a:r>
            <a:r>
              <a:rPr lang="zh-CN" altLang="en-US" sz="3600" noProof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charset="0"/>
                <a:ea typeface="黑体" charset="0"/>
                <a:cs typeface="+mn-ea"/>
              </a:rPr>
              <a:t>、说一说</a:t>
            </a:r>
            <a:endParaRPr lang="zh-CN" altLang="en-US" sz="3600" noProof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charset="0"/>
              <a:ea typeface="黑体" charset="0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187450" y="4221163"/>
            <a:ext cx="871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天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7092950" y="4221163"/>
            <a:ext cx="871538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人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4211638" y="4221163"/>
            <a:ext cx="87153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Arial" charset="0"/>
              <a:buNone/>
            </a:pPr>
            <a:r>
              <a:rPr lang="zh-CN" altLang="en-US" sz="5400" b="1">
                <a:latin typeface="楷体" pitchFamily="49" charset="-122"/>
                <a:ea typeface="楷体" pitchFamily="49" charset="-122"/>
              </a:rPr>
              <a:t>地</a:t>
            </a:r>
          </a:p>
        </p:txBody>
      </p:sp>
      <p:sp>
        <p:nvSpPr>
          <p:cNvPr id="18440" name="灯片编号占位符 3"/>
          <p:cNvSpPr>
            <a:spLocks noGrp="1" noChangeArrowheads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>
              <a:buFont typeface="Arial" charset="0"/>
              <a:buNone/>
            </a:pPr>
            <a:fld id="{C7034BC1-017F-47CF-98C1-806C4D8C50A3}" type="slidenum">
              <a:rPr lang="zh-CN" altLang="en-US" sz="1400"/>
              <a:pPr algn="r">
                <a:buFont typeface="Arial" charset="0"/>
                <a:buNone/>
              </a:pPr>
              <a:t>6</a:t>
            </a:fld>
            <a:endParaRPr lang="en-US" altLang="zh-CN" sz="1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3" descr="20100819104304225 (2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500" y="1928813"/>
            <a:ext cx="6286500" cy="376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椭圆 6"/>
          <p:cNvSpPr/>
          <p:nvPr/>
        </p:nvSpPr>
        <p:spPr>
          <a:xfrm>
            <a:off x="3714744" y="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</a:p>
        </p:txBody>
      </p:sp>
      <p:sp>
        <p:nvSpPr>
          <p:cNvPr id="8" name="椭圆 7"/>
          <p:cNvSpPr/>
          <p:nvPr/>
        </p:nvSpPr>
        <p:spPr>
          <a:xfrm>
            <a:off x="6715140" y="4500570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他</a:t>
            </a:r>
          </a:p>
        </p:txBody>
      </p:sp>
      <p:sp>
        <p:nvSpPr>
          <p:cNvPr id="9" name="椭圆 8"/>
          <p:cNvSpPr/>
          <p:nvPr/>
        </p:nvSpPr>
        <p:spPr>
          <a:xfrm>
            <a:off x="285720" y="2571744"/>
            <a:ext cx="2012950" cy="1928812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0" b="1" noProof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6013" y="1412875"/>
            <a:ext cx="6572250" cy="1563688"/>
          </a:xfrm>
          <a:prstGeom prst="rect">
            <a:avLst/>
          </a:prstGeom>
          <a:noFill/>
          <a:ln>
            <a:solidFill>
              <a:srgbClr val="0000FF"/>
            </a:solidFill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你</a:t>
            </a:r>
            <a:r>
              <a:rPr lang="zh-CN" altLang="en-US" sz="3200" dirty="0">
                <a:latin typeface="+mn-ea"/>
                <a:ea typeface="+mn-ea"/>
              </a:rPr>
              <a:t>是</a:t>
            </a:r>
            <a:r>
              <a:rPr lang="en-US" altLang="zh-CN" sz="3200" dirty="0">
                <a:latin typeface="+mn-ea"/>
                <a:ea typeface="+mn-ea"/>
              </a:rPr>
              <a:t>_____</a:t>
            </a:r>
            <a:r>
              <a:rPr lang="zh-CN" altLang="en-US" sz="3200" dirty="0">
                <a:latin typeface="+mn-ea"/>
                <a:ea typeface="+mn-ea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我</a:t>
            </a:r>
            <a:r>
              <a:rPr lang="zh-CN" altLang="en-US" sz="3200" dirty="0">
                <a:latin typeface="+mn-ea"/>
                <a:ea typeface="+mn-ea"/>
              </a:rPr>
              <a:t>是</a:t>
            </a:r>
            <a:r>
              <a:rPr lang="en-US" altLang="zh-CN" sz="3200" dirty="0">
                <a:latin typeface="+mn-ea"/>
                <a:ea typeface="+mn-ea"/>
              </a:rPr>
              <a:t>_____</a:t>
            </a:r>
            <a:r>
              <a:rPr lang="zh-CN" altLang="en-US" sz="3200" dirty="0">
                <a:latin typeface="+mn-ea"/>
                <a:ea typeface="+mn-ea"/>
              </a:rPr>
              <a:t>，</a:t>
            </a: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他</a:t>
            </a:r>
            <a:r>
              <a:rPr lang="zh-CN" altLang="en-US" sz="3200" dirty="0">
                <a:latin typeface="+mn-ea"/>
                <a:ea typeface="+mn-ea"/>
              </a:rPr>
              <a:t>是</a:t>
            </a:r>
            <a:r>
              <a:rPr lang="en-US" altLang="zh-CN" sz="3200" dirty="0">
                <a:latin typeface="+mn-ea"/>
                <a:ea typeface="+mn-ea"/>
              </a:rPr>
              <a:t>____</a:t>
            </a:r>
            <a:r>
              <a:rPr lang="zh-CN" altLang="en-US" sz="3200" dirty="0">
                <a:latin typeface="+mn-ea"/>
                <a:ea typeface="+mn-ea"/>
              </a:rPr>
              <a:t>，</a:t>
            </a:r>
            <a:endParaRPr lang="en-US" altLang="zh-CN" sz="3200" dirty="0">
              <a:latin typeface="+mn-ea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dirty="0">
                <a:solidFill>
                  <a:srgbClr val="FF0000"/>
                </a:solidFill>
                <a:latin typeface="+mn-ea"/>
                <a:ea typeface="+mn-ea"/>
              </a:rPr>
              <a:t>我</a:t>
            </a:r>
            <a:r>
              <a:rPr lang="zh-CN" altLang="en-US" sz="3200" dirty="0">
                <a:latin typeface="+mn-ea"/>
                <a:ea typeface="+mn-ea"/>
              </a:rPr>
              <a:t>们都是</a:t>
            </a:r>
            <a:r>
              <a:rPr lang="en-US" altLang="zh-CN" sz="3200" dirty="0">
                <a:latin typeface="+mn-ea"/>
                <a:ea typeface="+mn-ea"/>
              </a:rPr>
              <a:t>______________________</a:t>
            </a:r>
            <a:r>
              <a:rPr lang="zh-CN" altLang="en-US" sz="3200" dirty="0">
                <a:latin typeface="+mn-ea"/>
                <a:ea typeface="+mn-ea"/>
              </a:rPr>
              <a:t>。</a:t>
            </a:r>
          </a:p>
        </p:txBody>
      </p:sp>
      <p:sp>
        <p:nvSpPr>
          <p:cNvPr id="20482" name="TextBox 2"/>
          <p:cNvSpPr txBox="1">
            <a:spLocks noChangeArrowheads="1"/>
          </p:cNvSpPr>
          <p:nvPr/>
        </p:nvSpPr>
        <p:spPr bwMode="auto">
          <a:xfrm>
            <a:off x="642938" y="642938"/>
            <a:ext cx="20320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002060"/>
                </a:solidFill>
                <a:latin typeface="Franklin Gothic Book"/>
                <a:ea typeface="黑体" pitchFamily="49" charset="-122"/>
              </a:rPr>
              <a:t>说一说：</a:t>
            </a:r>
          </a:p>
        </p:txBody>
      </p:sp>
      <p:pic>
        <p:nvPicPr>
          <p:cNvPr id="20483" name="图片 3" descr="Redocn_2013040913044274 (2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16013" y="2997200"/>
            <a:ext cx="6264275" cy="355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6" descr="Redocn_2013040913044274 (2)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14688" y="1500188"/>
            <a:ext cx="5707062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你的名字叫什么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3500438" y="1500188"/>
            <a:ext cx="438150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矩形 4"/>
          <p:cNvSpPr>
            <a:spLocks noChangeArrowheads="1"/>
          </p:cNvSpPr>
          <p:nvPr/>
        </p:nvSpPr>
        <p:spPr bwMode="auto">
          <a:xfrm>
            <a:off x="500063" y="1071563"/>
            <a:ext cx="307181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你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的名字叫什么</a:t>
            </a:r>
          </a:p>
          <a:p>
            <a:endParaRPr lang="zh-CN" altLang="en-US" sz="2800">
              <a:latin typeface="Franklin Gothic Book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0070C0"/>
                </a:solidFill>
                <a:latin typeface="Franklin Gothic Book"/>
                <a:ea typeface="黑体" pitchFamily="49" charset="-122"/>
              </a:rPr>
              <a:t>我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叫</a:t>
            </a:r>
            <a:r>
              <a:rPr lang="en-US" altLang="zh-CN" sz="2800">
                <a:latin typeface="Franklin Gothic Book"/>
                <a:ea typeface="黑体" pitchFamily="49" charset="-122"/>
              </a:rPr>
              <a:t>……</a:t>
            </a:r>
          </a:p>
          <a:p>
            <a:endParaRPr lang="zh-CN" altLang="en-US" sz="2800">
              <a:solidFill>
                <a:srgbClr val="FF0000"/>
              </a:solidFill>
              <a:latin typeface="Franklin Gothic Book"/>
              <a:ea typeface="黑体" pitchFamily="49" charset="-122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Franklin Gothic Book"/>
                <a:ea typeface="黑体" pitchFamily="49" charset="-122"/>
              </a:rPr>
              <a:t>你</a:t>
            </a:r>
            <a:r>
              <a:rPr lang="zh-CN" altLang="en-US" sz="2800">
                <a:latin typeface="Franklin Gothic Book"/>
                <a:ea typeface="黑体" pitchFamily="49" charset="-122"/>
              </a:rPr>
              <a:t>的名字真好听</a:t>
            </a:r>
          </a:p>
          <a:p>
            <a:endParaRPr lang="zh-CN" altLang="en-US" sz="2800">
              <a:latin typeface="Franklin Gothic Book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996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255</TotalTime>
  <Words>133</Words>
  <Application>Microsoft Office PowerPoint</Application>
  <PresentationFormat>全屏显示(4:3)</PresentationFormat>
  <Paragraphs>61</Paragraphs>
  <Slides>17</Slides>
  <Notes>0</Notes>
  <HiddenSlides>0</HiddenSlides>
  <MMClips>1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11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17</vt:i4>
      </vt:variant>
    </vt:vector>
  </HeadingPairs>
  <TitlesOfParts>
    <vt:vector size="38" baseType="lpstr">
      <vt:lpstr>Arial</vt:lpstr>
      <vt:lpstr>宋体</vt:lpstr>
      <vt:lpstr>Franklin Gothic Medium</vt:lpstr>
      <vt:lpstr>微软雅黑</vt:lpstr>
      <vt:lpstr>Franklin Gothic Book</vt:lpstr>
      <vt:lpstr>黑体</vt:lpstr>
      <vt:lpstr>Wingdings 2</vt:lpstr>
      <vt:lpstr>Calibri</vt:lpstr>
      <vt:lpstr>楷体</vt:lpstr>
      <vt:lpstr>楷体_GB2312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apple</dc:creator>
  <cp:lastModifiedBy>SDWM</cp:lastModifiedBy>
  <cp:revision>45</cp:revision>
  <dcterms:created xsi:type="dcterms:W3CDTF">2016-08-21T06:41:33Z</dcterms:created>
  <dcterms:modified xsi:type="dcterms:W3CDTF">2016-08-31T12:48:41Z</dcterms:modified>
</cp:coreProperties>
</file>