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09" r:id="rId3"/>
    <p:sldId id="410" r:id="rId4"/>
    <p:sldId id="411" r:id="rId5"/>
    <p:sldId id="412" r:id="rId6"/>
    <p:sldId id="414" r:id="rId7"/>
    <p:sldId id="415" r:id="rId8"/>
    <p:sldId id="416" r:id="rId9"/>
    <p:sldId id="417" r:id="rId10"/>
    <p:sldId id="418" r:id="rId11"/>
    <p:sldId id="419" r:id="rId12"/>
    <p:sldId id="420" r:id="rId14"/>
    <p:sldId id="425" r:id="rId15"/>
    <p:sldId id="421" r:id="rId16"/>
    <p:sldId id="428" r:id="rId17"/>
    <p:sldId id="42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FB"/>
    <a:srgbClr val="F4F4F4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8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3000">
              <a:srgbClr val="FFFFFF">
                <a:alpha val="33000"/>
              </a:srgbClr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80" y="0"/>
            <a:ext cx="9799320" cy="461772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zh-CN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讲好自己的童年故事</a:t>
            </a:r>
            <a:endParaRPr lang="zh-CN" altLang="zh-CN" sz="7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92430" y="841375"/>
            <a:ext cx="11116945" cy="1472565"/>
          </a:xfrm>
        </p:spPr>
        <p:txBody>
          <a:bodyPr>
            <a:noAutofit/>
          </a:bodyPr>
          <a:p>
            <a:r>
              <a:rPr lang="zh-CN" altLang="en-US" sz="5500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</a:rPr>
              <a:t>六年级语文上册第五单元习作教学</a:t>
            </a:r>
            <a:endParaRPr lang="zh-CN" altLang="en-US" sz="5500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340" y="254635"/>
            <a:ext cx="9799320" cy="1268730"/>
          </a:xfrm>
        </p:spPr>
        <p:txBody>
          <a:bodyPr/>
          <a:p>
            <a:r>
              <a:rPr lang="en-US" altLang="zh-CN"/>
              <a:t>a</a:t>
            </a:r>
            <a:r>
              <a:rPr lang="zh-CN" altLang="zh-CN"/>
              <a:t>、时间的表述技巧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3220" y="1739265"/>
            <a:ext cx="11466195" cy="5119370"/>
          </a:xfrm>
          <a:solidFill>
            <a:schemeClr val="accent3"/>
          </a:solidFill>
        </p:spPr>
        <p:txBody>
          <a:bodyPr>
            <a:noAutofit/>
          </a:bodyPr>
          <a:p>
            <a:pPr algn="l"/>
            <a:r>
              <a:rPr lang="en-US" altLang="zh-CN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1</a:t>
            </a:r>
            <a:r>
              <a:rPr lang="zh-CN" altLang="en-US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、要具体：一定要具体到天，甚至到一天里的具体时间。</a:t>
            </a:r>
            <a:endParaRPr lang="zh-CN" altLang="en-US" sz="4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algn="l"/>
            <a:r>
              <a:rPr lang="en-US" altLang="zh-CN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2</a:t>
            </a:r>
            <a:r>
              <a:rPr lang="zh-CN" altLang="en-US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、要有艺术。例如：</a:t>
            </a:r>
            <a:r>
              <a:rPr lang="en-US" altLang="zh-CN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a</a:t>
            </a:r>
            <a:r>
              <a:rPr lang="zh-CN" altLang="en-US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、我读四年级那年秋天的一个星期五；</a:t>
            </a:r>
            <a:r>
              <a:rPr lang="en-US" altLang="zh-CN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b</a:t>
            </a:r>
            <a:r>
              <a:rPr lang="zh-CN" altLang="en-US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</a:t>
            </a:r>
            <a:r>
              <a:rPr lang="zh-CN" altLang="en-US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爸爸外出打工出发的那天早晨。</a:t>
            </a:r>
            <a:endParaRPr lang="zh-CN" altLang="en-US" sz="4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algn="l"/>
            <a:r>
              <a:rPr lang="en-US" altLang="zh-CN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3</a:t>
            </a:r>
            <a:r>
              <a:rPr lang="zh-CN" altLang="en-US" sz="46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、切记具体的年月日。</a:t>
            </a:r>
            <a:endParaRPr lang="zh-CN" altLang="en-US" sz="46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7150" y="0"/>
            <a:ext cx="9799320" cy="1672590"/>
          </a:xfrm>
        </p:spPr>
        <p:txBody>
          <a:bodyPr/>
          <a:p>
            <a:r>
              <a:rPr lang="en-US" altLang="zh-CN" sz="8400"/>
              <a:t>b</a:t>
            </a:r>
            <a:r>
              <a:rPr lang="zh-CN" altLang="zh-CN" sz="8400"/>
              <a:t>、写好 一个重点</a:t>
            </a:r>
            <a:endParaRPr lang="zh-CN" altLang="zh-CN" sz="8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36855" y="1672590"/>
            <a:ext cx="11675110" cy="5184775"/>
          </a:xfrm>
          <a:solidFill>
            <a:schemeClr val="tx1"/>
          </a:solidFill>
        </p:spPr>
        <p:txBody>
          <a:bodyPr/>
          <a:p>
            <a:pPr algn="l"/>
            <a:r>
              <a:rPr lang="en-US" altLang="zh-CN" sz="5400"/>
              <a:t>   </a:t>
            </a:r>
            <a:r>
              <a:rPr lang="en-US" altLang="zh-CN" sz="5400">
                <a:solidFill>
                  <a:srgbClr val="FFC000"/>
                </a:solidFill>
              </a:rPr>
              <a:t> </a:t>
            </a:r>
            <a:r>
              <a:rPr lang="zh-CN" altLang="en-US" sz="5400">
                <a:solidFill>
                  <a:srgbClr val="FFC000"/>
                </a:solidFill>
              </a:rPr>
              <a:t>同一个故事，为了突出中心意思，</a:t>
            </a:r>
            <a:endParaRPr lang="zh-CN" altLang="en-US" sz="5400">
              <a:solidFill>
                <a:srgbClr val="FFC000"/>
              </a:solidFill>
            </a:endParaRPr>
          </a:p>
          <a:p>
            <a:pPr algn="l"/>
            <a:r>
              <a:rPr lang="zh-CN" altLang="en-US" sz="5400">
                <a:solidFill>
                  <a:srgbClr val="FFC000"/>
                </a:solidFill>
              </a:rPr>
              <a:t>侧重点是不同的。为此，就要把能表达中心意思的段落写好写细写具体；把必须写但又与主题关系不大的简单地一笔带过。</a:t>
            </a:r>
            <a:endParaRPr lang="zh-CN" altLang="en-US" sz="5400">
              <a:solidFill>
                <a:srgbClr val="FFC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80" y="0"/>
            <a:ext cx="9799320" cy="1819275"/>
          </a:xfrm>
        </p:spPr>
        <p:txBody>
          <a:bodyPr/>
          <a:p>
            <a:r>
              <a:rPr lang="zh-CN" altLang="en-US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怎么写</a:t>
            </a:r>
            <a:endParaRPr lang="zh-CN" altLang="en-US" sz="9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7150" y="3431540"/>
            <a:ext cx="9799320" cy="3288665"/>
          </a:xfr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txBody>
          <a:bodyPr>
            <a:normAutofit fontScale="80000"/>
          </a:bodyPr>
          <a:p>
            <a:pPr algn="l"/>
            <a:r>
              <a:rPr lang="en-US" altLang="zh-CN" sz="8400"/>
              <a:t>    </a:t>
            </a:r>
            <a:r>
              <a:rPr lang="zh-CN" altLang="en-US" sz="8400"/>
              <a:t>三、</a:t>
            </a:r>
            <a:r>
              <a:rPr lang="zh-CN" altLang="zh-CN" sz="8400"/>
              <a:t>写一段与开头相呼应的结尾，点明中心。</a:t>
            </a:r>
            <a:endParaRPr lang="en-US" altLang="zh-CN" sz="840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340" y="0"/>
            <a:ext cx="9799320" cy="1651635"/>
          </a:xfrm>
        </p:spPr>
        <p:txBody>
          <a:bodyPr>
            <a:normAutofit fontScale="90000"/>
          </a:bodyPr>
          <a:p>
            <a:br>
              <a:rPr lang="zh-CN" altLang="en-US" sz="9335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</a:br>
            <a:br>
              <a:rPr lang="zh-CN" altLang="en-US" sz="9335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zh-CN" altLang="en-US" sz="10665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怎么写</a:t>
            </a:r>
            <a:endParaRPr lang="zh-CN" altLang="en-US" sz="10665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5" y="3522980"/>
            <a:ext cx="12060555" cy="3506470"/>
          </a:xfrm>
          <a:gradFill>
            <a:gsLst>
              <a:gs pos="5100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>
            <a:noAutofit/>
          </a:bodyPr>
          <a:p>
            <a:r>
              <a:rPr lang="zh-CN" altLang="zh-CN" sz="7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四、拟一个富有诗意的</a:t>
            </a:r>
            <a:endParaRPr lang="zh-CN" altLang="zh-CN" sz="9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zh-CN" sz="1200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标题</a:t>
            </a:r>
            <a:endParaRPr lang="zh-CN" altLang="zh-CN" sz="12000"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" y="105410"/>
            <a:ext cx="12191365" cy="6913245"/>
          </a:xfrm>
        </p:spPr>
        <p:txBody>
          <a:bodyPr>
            <a:noAutofit/>
          </a:bodyPr>
          <a:p>
            <a:r>
              <a:rPr lang="zh-CN" altLang="en-US" sz="4800">
                <a:ln/>
                <a:solidFill>
                  <a:schemeClr val="accent4"/>
                </a:solidFill>
                <a:effectLst/>
              </a:rPr>
              <a:t>习作：选取下面的字作为题目，先写出选用的材料，再结合自己的生活实践，写成</a:t>
            </a:r>
            <a:r>
              <a:rPr lang="en-US" altLang="zh-CN" sz="4800">
                <a:ln/>
                <a:solidFill>
                  <a:schemeClr val="accent4"/>
                </a:solidFill>
                <a:effectLst/>
              </a:rPr>
              <a:t>500</a:t>
            </a:r>
            <a:r>
              <a:rPr sz="4800">
                <a:ln/>
                <a:solidFill>
                  <a:schemeClr val="accent4"/>
                </a:solidFill>
                <a:effectLst/>
              </a:rPr>
              <a:t>字以上的文章</a:t>
            </a:r>
            <a:br>
              <a:rPr sz="4800">
                <a:ln/>
                <a:solidFill>
                  <a:schemeClr val="accent4"/>
                </a:solidFill>
                <a:effectLst/>
              </a:rPr>
            </a:br>
            <a:br>
              <a:rPr sz="4800">
                <a:ln/>
                <a:solidFill>
                  <a:schemeClr val="accent4"/>
                </a:solidFill>
                <a:effectLst/>
              </a:rPr>
            </a:br>
            <a:r>
              <a:rPr sz="9800">
                <a:ln/>
                <a:blipFill>
                  <a:blip r:embed="rId1"/>
                </a:blip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甜  乐  泪  暖  悔  望</a:t>
            </a:r>
            <a:br>
              <a:rPr sz="9800">
                <a:ln/>
                <a:blipFill>
                  <a:blip r:embed="rId1"/>
                </a:blip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sz="9800">
                <a:ln/>
                <a:blipFill>
                  <a:blip r:embed="rId1"/>
                </a:blip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迷  妙  变  忙  寻  让</a:t>
            </a:r>
            <a:endParaRPr sz="9800">
              <a:ln/>
              <a:blipFill>
                <a:blip r:embed="rId1"/>
              </a:blip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5783580"/>
          </a:xfrm>
        </p:spPr>
        <p:txBody>
          <a:bodyPr>
            <a:scene3d>
              <a:camera prst="isometricLeftDown"/>
              <a:lightRig rig="threePt" dir="t"/>
            </a:scene3d>
          </a:bodyPr>
          <a:p>
            <a:pPr algn="ctr"/>
            <a:r>
              <a:rPr lang="zh-CN" altLang="en-US" sz="15000"/>
              <a:t>谢谢！</a:t>
            </a:r>
            <a:endParaRPr lang="zh-CN" altLang="en-US" sz="150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340" y="-166370"/>
            <a:ext cx="9799320" cy="159893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p>
            <a:r>
              <a:rPr lang="zh-CN" altLang="zh-CN"/>
              <a:t>一、童年故事真实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6260" y="3247345"/>
            <a:ext cx="9799200" cy="1472400"/>
          </a:xfrm>
        </p:spPr>
        <p:txBody>
          <a:bodyPr>
            <a:noAutofit/>
          </a:bodyPr>
          <a:p>
            <a:r>
              <a:rPr lang="zh-CN" altLang="en-US" sz="5400"/>
              <a:t>真实的故事有切身感受，写起来顺手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260" y="318135"/>
            <a:ext cx="9799200" cy="2570400"/>
          </a:xfr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>
            <a:solidFill>
              <a:schemeClr val="bg1"/>
            </a:solidFill>
          </a:ln>
        </p:spPr>
        <p:txBody>
          <a:bodyPr/>
          <a:p>
            <a:r>
              <a:rPr lang="zh-CN" altLang="en-US"/>
              <a:t>二、童年的故事大都有点</a:t>
            </a:r>
            <a:r>
              <a:rPr lang="en-US" altLang="zh-CN"/>
              <a:t>“</a:t>
            </a:r>
            <a:r>
              <a:rPr lang="zh-CN" altLang="en-US"/>
              <a:t>囧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6340" y="4409440"/>
            <a:ext cx="9799320" cy="2448560"/>
          </a:xfrm>
        </p:spPr>
        <p:txBody>
          <a:bodyPr>
            <a:normAutofit fontScale="90000"/>
          </a:bodyPr>
          <a:p>
            <a:r>
              <a:rPr lang="en-US" altLang="zh-CN" sz="5400"/>
              <a:t>“</a:t>
            </a:r>
            <a:r>
              <a:rPr lang="zh-CN" altLang="en-US" sz="5400"/>
              <a:t>囧</a:t>
            </a:r>
            <a:r>
              <a:rPr lang="en-US" altLang="zh-CN" sz="5400"/>
              <a:t>”</a:t>
            </a:r>
            <a:r>
              <a:rPr lang="zh-CN" altLang="en-US" sz="5400"/>
              <a:t>的故事最能吸引读者的眼球，读者愿意看，愿意给你好评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340" y="0"/>
            <a:ext cx="9799320" cy="2020570"/>
          </a:xfrm>
        </p:spPr>
        <p:txBody>
          <a:bodyPr/>
          <a:p>
            <a:r>
              <a:rPr lang="zh-CN" altLang="en-US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怎么写</a:t>
            </a:r>
            <a:endParaRPr lang="zh-CN" altLang="en-US" sz="9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6340" y="3300095"/>
            <a:ext cx="9799320" cy="2590165"/>
          </a:xfrm>
          <a:gradFill>
            <a:gsLst>
              <a:gs pos="0">
                <a:srgbClr val="FBFB11"/>
              </a:gs>
              <a:gs pos="66000">
                <a:srgbClr val="838309"/>
              </a:gs>
            </a:gsLst>
            <a:lin ang="5400000" scaled="0"/>
          </a:gradFill>
        </p:spPr>
        <p:txBody>
          <a:bodyPr/>
          <a:p>
            <a:r>
              <a:rPr lang="zh-CN" altLang="en-US" sz="5400"/>
              <a:t>一、写好一个开头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200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80" y="300990"/>
            <a:ext cx="9799320" cy="1920240"/>
          </a:xfrm>
        </p:spPr>
        <p:txBody>
          <a:bodyPr>
            <a:noAutofit/>
          </a:bodyPr>
          <a:p>
            <a:pPr algn="ctr"/>
            <a:r>
              <a:rPr lang="zh-CN" altLang="en-US" sz="8400"/>
              <a:t>（一）、惊</a:t>
            </a:r>
            <a:endParaRPr lang="zh-CN" altLang="en-US" sz="8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19430" y="2531110"/>
            <a:ext cx="11152505" cy="4669155"/>
          </a:xfrm>
          <a:solidFill>
            <a:schemeClr val="accent1"/>
          </a:solidFill>
        </p:spPr>
        <p:txBody>
          <a:bodyPr>
            <a:normAutofit/>
          </a:bodyPr>
          <a:p>
            <a:pPr algn="l"/>
            <a:r>
              <a:rPr lang="en-US" altLang="zh-CN"/>
              <a:t>     </a:t>
            </a:r>
            <a:r>
              <a:rPr lang="en-US" altLang="zh-CN" sz="4800"/>
              <a:t> </a:t>
            </a:r>
            <a:r>
              <a:rPr lang="zh-CN" altLang="en-US" sz="4800"/>
              <a:t>在我年仅十一岁的经历中，也曾经有过喜悦，有过伤心，有过害怕，有过失望</a:t>
            </a:r>
            <a:r>
              <a:rPr lang="en-US" altLang="zh-CN" sz="4800"/>
              <a:t> ......</a:t>
            </a:r>
            <a:r>
              <a:rPr lang="zh-CN" altLang="en-US" sz="4800"/>
              <a:t>。但在我记忆里，始终不能忘怀的是发生在一年级时的，至今想起来还心跳加速的故事。</a:t>
            </a:r>
            <a:endParaRPr lang="zh-CN" altLang="en-US" sz="480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340" y="191770"/>
            <a:ext cx="9799320" cy="1090295"/>
          </a:xfrm>
        </p:spPr>
        <p:txBody>
          <a:bodyPr>
            <a:normAutofit fontScale="90000"/>
          </a:bodyPr>
          <a:p>
            <a:r>
              <a:rPr lang="zh-CN" altLang="en-US" sz="8400"/>
              <a:t>（二）、囧</a:t>
            </a:r>
            <a:endParaRPr lang="zh-CN" altLang="en-US" sz="8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525" y="1826260"/>
            <a:ext cx="11919585" cy="5032375"/>
          </a:xfrm>
          <a:solidFill>
            <a:schemeClr val="tx2">
              <a:lumMod val="50000"/>
              <a:lumOff val="50000"/>
            </a:schemeClr>
          </a:solidFill>
        </p:spPr>
        <p:txBody>
          <a:bodyPr>
            <a:normAutofit fontScale="80000"/>
          </a:bodyPr>
          <a:p>
            <a:pPr algn="l"/>
            <a:r>
              <a:rPr lang="en-US" altLang="zh-CN"/>
              <a:t>       </a:t>
            </a:r>
            <a:r>
              <a:rPr lang="en-US" altLang="zh-CN" sz="6110"/>
              <a:t> </a:t>
            </a:r>
            <a:r>
              <a:rPr lang="zh-CN" altLang="en-US" sz="6110">
                <a:solidFill>
                  <a:schemeClr val="accent4">
                    <a:lumMod val="60000"/>
                    <a:lumOff val="40000"/>
                  </a:schemeClr>
                </a:solidFill>
              </a:rPr>
              <a:t>我们从年少无知一步步走来，不知犯过多少错误，经历过多少不好讲出来的尴尬。正是这些连自己想起来都觉得好笑的童年故事，促使我们一天天长大，一天天变得老练。这就是成长。</a:t>
            </a:r>
            <a:endParaRPr lang="zh-CN" altLang="en-US" sz="611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6340" y="0"/>
            <a:ext cx="9799320" cy="1450975"/>
          </a:xfrm>
        </p:spPr>
        <p:txBody>
          <a:bodyPr>
            <a:normAutofit fontScale="90000"/>
          </a:bodyPr>
          <a:p>
            <a:r>
              <a:rPr lang="zh-CN" altLang="en-US" sz="8400"/>
              <a:t>（三）、暖</a:t>
            </a:r>
            <a:endParaRPr lang="zh-CN" altLang="en-US" sz="8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5285" y="1628140"/>
            <a:ext cx="11442065" cy="5535930"/>
          </a:xfrm>
          <a:solidFill>
            <a:schemeClr val="tx2">
              <a:lumMod val="75000"/>
              <a:lumOff val="25000"/>
            </a:schemeClr>
          </a:solidFill>
        </p:spPr>
        <p:txBody>
          <a:bodyPr>
            <a:normAutofit fontScale="25000"/>
          </a:bodyPr>
          <a:p>
            <a:pPr algn="l"/>
            <a:r>
              <a:rPr lang="en-US" altLang="zh-CN"/>
              <a:t>                             </a:t>
            </a:r>
            <a:r>
              <a:rPr lang="zh-CN" altLang="en-US" sz="19200">
                <a:solidFill>
                  <a:schemeClr val="accent4">
                    <a:lumMod val="75000"/>
                  </a:schemeClr>
                </a:solidFill>
              </a:rPr>
              <a:t>人们都说，父亲的爱是带点冬天的味道</a:t>
            </a:r>
            <a:r>
              <a:rPr lang="en-US" altLang="zh-CN" sz="19200">
                <a:solidFill>
                  <a:schemeClr val="accent4">
                    <a:lumMod val="75000"/>
                  </a:schemeClr>
                </a:solidFill>
              </a:rPr>
              <a:t>——</a:t>
            </a:r>
            <a:r>
              <a:rPr lang="zh-CN" altLang="en-US" sz="19200">
                <a:solidFill>
                  <a:schemeClr val="accent4">
                    <a:lumMod val="75000"/>
                  </a:schemeClr>
                </a:solidFill>
              </a:rPr>
              <a:t>严得有点冷冰冰的味道。其实父亲的爱也未必就经常都那么冷酷无情。在我一年级时经历的那次惊吓中，我就深深地感受到了父爱那藏在威严下面那份炙热得暖心一面。</a:t>
            </a:r>
            <a:endParaRPr lang="zh-CN" altLang="en-US" sz="1920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5245" y="300355"/>
            <a:ext cx="9799320" cy="1252220"/>
          </a:xfrm>
        </p:spPr>
        <p:txBody>
          <a:bodyPr>
            <a:normAutofit fontScale="90000"/>
          </a:bodyPr>
          <a:p>
            <a:r>
              <a:rPr lang="zh-CN" altLang="en-US" sz="8400"/>
              <a:t>（四）、欢</a:t>
            </a:r>
            <a:endParaRPr lang="zh-CN" altLang="en-US" sz="8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9885" y="1880870"/>
            <a:ext cx="11641455" cy="4977130"/>
          </a:xfr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</p:spPr>
        <p:txBody>
          <a:bodyPr>
            <a:normAutofit fontScale="80000"/>
          </a:bodyPr>
          <a:p>
            <a:pPr algn="l"/>
            <a:r>
              <a:rPr lang="en-US" altLang="zh-CN" sz="5400"/>
              <a:t>   </a:t>
            </a:r>
            <a:r>
              <a:rPr lang="en-US" altLang="zh-CN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zh-CN" altLang="en-US" sz="5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在城市的孩子们眼中，我们农村孩子所玩的那些自制的所谓玩具，几乎不能让他们有半点看一眼的兴趣。但在我们那时候的农村孩子的眼中，那些玩具却是伴了我们一路、与我们一同成长的、寄托了我们无限喜怒哀乐的成长伴侣。</a:t>
            </a:r>
            <a:endParaRPr lang="zh-CN" altLang="en-US" sz="5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p>
            <a:r>
              <a:rPr lang="zh-CN" altLang="en-US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怎么写</a:t>
            </a:r>
            <a:br>
              <a:rPr lang="zh-CN" altLang="en-US" sz="8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zh-CN" altLang="en-US" sz="8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6260" y="4201750"/>
            <a:ext cx="9799200" cy="1472400"/>
          </a:xfrm>
          <a:gradFill>
            <a:gsLst>
              <a:gs pos="69000">
                <a:srgbClr val="FECF40"/>
              </a:gs>
              <a:gs pos="100000">
                <a:srgbClr val="846C21"/>
              </a:gs>
            </a:gsLst>
            <a:lin ang="5400000" scaled="0"/>
          </a:gradFill>
        </p:spPr>
        <p:txBody>
          <a:bodyPr/>
          <a:p>
            <a:r>
              <a:rPr lang="zh-CN" altLang="en-US" sz="6000"/>
              <a:t>二、写好故事的六 要素</a:t>
            </a:r>
            <a:endParaRPr lang="zh-CN" altLang="en-US" sz="600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837</Words>
  <Application>WPS 演示</Application>
  <PresentationFormat>宽屏</PresentationFormat>
  <Paragraphs>60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讲好自己的童年故事</vt:lpstr>
      <vt:lpstr>一、童年故事真实</vt:lpstr>
      <vt:lpstr>二、童年的故事大都有点“囧”</vt:lpstr>
      <vt:lpstr>怎么写</vt:lpstr>
      <vt:lpstr>（一）、惊</vt:lpstr>
      <vt:lpstr>（二）、囧</vt:lpstr>
      <vt:lpstr>（三）、暖</vt:lpstr>
      <vt:lpstr>（四）、欢</vt:lpstr>
      <vt:lpstr>怎么写 </vt:lpstr>
      <vt:lpstr>a、时间的表述技巧</vt:lpstr>
      <vt:lpstr>b、写好 一个重点</vt:lpstr>
      <vt:lpstr>怎么写</vt:lpstr>
      <vt:lpstr>  怎么写</vt:lpstr>
      <vt:lpstr>PowerPoint 演示文稿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john</cp:lastModifiedBy>
  <cp:revision>185</cp:revision>
  <dcterms:created xsi:type="dcterms:W3CDTF">2019-06-19T02:08:00Z</dcterms:created>
  <dcterms:modified xsi:type="dcterms:W3CDTF">2020-11-11T03:56:20Z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