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8" r:id="rId4"/>
    <p:sldId id="268" r:id="rId5"/>
    <p:sldId id="269" r:id="rId6"/>
    <p:sldId id="275" r:id="rId7"/>
    <p:sldId id="276" r:id="rId8"/>
    <p:sldId id="277" r:id="rId9"/>
    <p:sldId id="278" r:id="rId10"/>
  </p:sldIdLst>
  <p:sldSz cx="9144000" cy="6858000" type="screen4x3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默认节" id="{c11f3c42-2b82-49ab-adba-8de1d213e85e}">
          <p14:sldIdLst/>
        </p14:section>
        <p14:section name="无标题节" id="{4c5c92f4-fba4-41bf-8022-fc3ebb6da1c6}">
          <p14:sldIdLst>
            <p14:sldId id="256"/>
            <p14:sldId id="258"/>
            <p14:sldId id="269"/>
            <p14:sldId id="275"/>
            <p14:sldId id="276"/>
            <p14:sldId id="277"/>
            <p14:sldId id="278"/>
            <p14:sldId id="268"/>
          </p14:sldIdLst>
        </p14:section>
        <p14:section name="无标题节" id="{5998ea86-40f7-4785-8ff5-346620355183}">
          <p14:sldIdLst/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28650" y="365125"/>
            <a:ext cx="78867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472565" y="193358"/>
            <a:ext cx="6858000" cy="2387600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p>
            <a:r>
              <a:rPr lang="zh-CN" altLang="zh-CN" sz="16600"/>
              <a:t>识字</a:t>
            </a:r>
            <a:r>
              <a:rPr lang="en-US" altLang="zh-CN" sz="16600"/>
              <a:t>5</a:t>
            </a:r>
            <a:r>
              <a:rPr lang="en-US" altLang="zh-CN"/>
              <a:t> </a:t>
            </a:r>
            <a:endParaRPr lang="en-US" altLang="zh-CN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8" name="图片 7" descr="84b1OOOPICf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3230" y="2275205"/>
            <a:ext cx="8256905" cy="463677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 descr="G:\QQ图片20170404160040.jpgQQ图片20170404160040"/>
          <p:cNvPicPr>
            <a:picLocks noChangeAspect="1"/>
          </p:cNvPicPr>
          <p:nvPr>
            <p:ph idx="1"/>
          </p:nvPr>
        </p:nvPicPr>
        <p:blipFill>
          <a:blip r:embed="rId1"/>
          <a:srcRect/>
          <a:stretch>
            <a:fillRect/>
          </a:stretch>
        </p:blipFill>
        <p:spPr>
          <a:xfrm>
            <a:off x="694690" y="365125"/>
            <a:ext cx="7406640" cy="554291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807720" y="2834640"/>
            <a:ext cx="5365750" cy="767715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p>
            <a:pPr algn="ctr"/>
            <a:endParaRPr lang="zh-CN" altLang="en-US" sz="4400" b="1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 descr="6608213317004296864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38735" y="365125"/>
            <a:ext cx="8882380" cy="498602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263140" y="1807845"/>
            <a:ext cx="4617720" cy="76771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4400" b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爷爷  奶奶  小丁丁</a:t>
            </a:r>
            <a:endParaRPr lang="zh-CN" altLang="en-US" sz="4400" b="1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 descr="G:\t017ff3877463f9655b.jpgt017ff3877463f9655b"/>
          <p:cNvPicPr>
            <a:picLocks noChangeAspect="1"/>
          </p:cNvPicPr>
          <p:nvPr>
            <p:ph idx="1"/>
          </p:nvPr>
        </p:nvPicPr>
        <p:blipFill>
          <a:blip r:embed="rId1"/>
          <a:srcRect/>
          <a:stretch>
            <a:fillRect/>
          </a:stretch>
        </p:blipFill>
        <p:spPr>
          <a:xfrm>
            <a:off x="807720" y="365125"/>
            <a:ext cx="6700520" cy="6017895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 descr="239826832_1416250802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628650" y="365125"/>
            <a:ext cx="7490460" cy="5301615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 descr="QQ图片20170404160426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354965" y="365125"/>
            <a:ext cx="7880985" cy="5854065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 descr="QQ图片2017040416043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535940" y="463550"/>
            <a:ext cx="7348855" cy="587375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 descr="QQ图片20170404160440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628015" y="675640"/>
            <a:ext cx="6816090" cy="587756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</Words>
  <Application>WPS 演示</Application>
  <PresentationFormat>宽屏</PresentationFormat>
  <Paragraphs>4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5" baseType="lpstr">
      <vt:lpstr>Arial</vt:lpstr>
      <vt:lpstr>宋体</vt:lpstr>
      <vt:lpstr>Wingdings</vt:lpstr>
      <vt:lpstr>Calibri</vt:lpstr>
      <vt:lpstr>微软雅黑</vt:lpstr>
      <vt:lpstr>Calibri Light</vt:lpstr>
      <vt:lpstr>Office 主题</vt:lpstr>
      <vt:lpstr>识字5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4</cp:revision>
  <dcterms:created xsi:type="dcterms:W3CDTF">2017-04-04T06:19:00Z</dcterms:created>
  <dcterms:modified xsi:type="dcterms:W3CDTF">2017-04-04T08:06:28Z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2052-10.1.0.6207</vt:lpwstr>
  </property>
</Properties>
</file>