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2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B6F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96" y="9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78D2A0-8E54-4AD4-B7EB-D7CDD2D4DE87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BA2869-C28B-4B97-8E41-1D32CEB6EE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434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0824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7421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7962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6571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1451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2638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898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1463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2195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2081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381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773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8873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2420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3703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2663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955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0374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6054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811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4887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3320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519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BA2869-C28B-4B97-8E41-1D32CEB6EE9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539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9E395BB-57BC-441B-8B6E-4FF4A6386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D615A5C7-BDDA-49ED-9221-9265677FEB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CC39C1C-26F9-45F3-9804-64D0E211C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C826-63C7-453B-ACDC-337A9FBF4717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B15CE1A-AF00-401C-B6DA-289009E47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57F7208-56A6-4F8C-9642-CCE99906C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1C634-FE83-4E0A-9C73-CA392E81DF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612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0F6FA36-AEEE-4068-9BB0-BD70C584D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BB8D73B-774E-4406-AA44-69E817B2F1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876536B-5AC0-4D9C-875E-F06668E3F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C826-63C7-453B-ACDC-337A9FBF4717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34E843F-51B2-4DB6-8627-3B10F562E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71564E2-BEC2-4A5A-BC44-86BE17BD3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1C634-FE83-4E0A-9C73-CA392E81DF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186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0C76D733-1363-4EEA-A513-E3BCBC23E9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D3DC4D1-8AFD-440C-9AAC-B0E7368E99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D755F89-6662-4414-B415-3B197B38F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C826-63C7-453B-ACDC-337A9FBF4717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07322AD-8526-40AF-B4E9-9EBCA30CF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FEA942D-DAE7-4943-8F76-89EF681C0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1C634-FE83-4E0A-9C73-CA392E81DF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709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E618E0-B7C0-43B2-A849-38E2F311E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67D3E60-8F5A-461C-B44A-87687DCD1A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6213EF6-7A02-448A-992A-8212DF244B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C826-63C7-453B-ACDC-337A9FBF4717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16BEEB9-0ABF-40C4-B7E5-8A52594C2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917A035-9008-49FE-B319-3BA4DA7DB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1C634-FE83-4E0A-9C73-CA392E81DF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302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E0FB75D-8288-407B-B163-A19102DDC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EE6D84F-38DE-47A8-A94E-F1695C560D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9A8F9D4-670D-4A97-97D0-8E24C7675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C826-63C7-453B-ACDC-337A9FBF4717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885FECE-DF41-4D6A-8784-A21A7C822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05AC02D-D678-488C-A901-96FEBEC87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1C634-FE83-4E0A-9C73-CA392E81DF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885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8DAFA6B-8664-4F68-8A83-51A803DBE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4031C0E-2112-4DB5-AB24-7254E04168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74BA064-3C1A-4728-AB11-672C73726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F847690-3CB9-4931-B768-9060C26C7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C826-63C7-453B-ACDC-337A9FBF4717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143F404-CEFF-4EBA-88C7-3AB88DF23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6311E12-5D53-4186-93D5-3AB90B9F5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1C634-FE83-4E0A-9C73-CA392E81DF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096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3E5456E-B2FA-4358-8CE6-4BD708AE1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4B09BEE-02F0-419A-A867-9620045124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8B5205A-2127-4702-A3B5-A22EE83514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0C4A52F6-DFED-486E-896B-5ABD39AE62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DEBF3C19-98A0-4FA6-8A43-D9FB5CA8EF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2F196C3-BA96-4EAF-82F8-2EBCCBDD9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C826-63C7-453B-ACDC-337A9FBF4717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F7453412-525B-4714-AFB6-56A30F4BC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9C3B11B-0243-4BF0-B674-377FD0217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1C634-FE83-4E0A-9C73-CA392E81DF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496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480DF8-1BCB-4770-87D2-B281CA464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630BA4E-10CE-4527-9772-F2FA2E9F8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C826-63C7-453B-ACDC-337A9FBF4717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A7D3409-89F0-4115-9CFA-057F14DDA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DABFDEB-81B8-44FD-8AB1-F2CC501ED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1C634-FE83-4E0A-9C73-CA392E81DF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214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3BDEB0F-7782-452A-AD6F-A0CC7C9A5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C826-63C7-453B-ACDC-337A9FBF4717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D7C2B33-E84A-4C6E-AA24-6E26D5C9A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E4CC307-2559-40E3-BAEC-9468B6278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1C634-FE83-4E0A-9C73-CA392E81DF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596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A61AC86-8DDF-4433-9998-70A39FE22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6ACAA9B-0994-4F6B-BAE5-5896260481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4C32D76-69C4-42A6-81C7-E5341A6547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92055EA-AA6E-464D-BFA1-FED051DC0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C826-63C7-453B-ACDC-337A9FBF4717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AD93798-52F0-41BE-898D-0F119B922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06368A8-A3C4-4762-B1EC-0A3B472FC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1C634-FE83-4E0A-9C73-CA392E81DF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211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8FA343-B0B5-405F-B799-7F9D7599F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8504CAE-B7B1-4438-B05F-3B6C3E04F6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E29BFCE-BF2E-46F6-B443-309DB80308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1FC9D1D-0E0D-43D4-B4DF-E7E3BCABF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C826-63C7-453B-ACDC-337A9FBF4717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5FD7DB4-B6DC-4C27-B64A-F03DE62C4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645BE54-E761-49F9-AEB2-C60E72884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1C634-FE83-4E0A-9C73-CA392E81DF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972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chemeClr val="bg1"/>
          </a:fgClr>
          <a:bgClr>
            <a:schemeClr val="bg2">
              <a:lumMod val="9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B47C593-EA88-4DB3-B172-9DAF12646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F5570D-7E8B-45E3-ABC8-0FF6222073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C0618D-DE4F-4E8F-A193-C20BEB97DA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1C826-63C7-453B-ACDC-337A9FBF4717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C875E85-DBE7-4E0D-BF6D-1A2F64145B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CC95322-1953-4394-9807-A31B5684B6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1C634-FE83-4E0A-9C73-CA392E81DF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41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emf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.emf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.emf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《窃读记》mp3课文朗读">
            <a:hlinkClick r:id="" action="ppaction://media"/>
            <a:extLst>
              <a:ext uri="{FF2B5EF4-FFF2-40B4-BE49-F238E27FC236}">
                <a16:creationId xmlns:a16="http://schemas.microsoft.com/office/drawing/2014/main" xmlns="" id="{35751B38-777A-4D64-AF13-2D306743F5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74592" y="1339822"/>
            <a:ext cx="609600" cy="6096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5114042-0C7B-4979-A332-EACB86667776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783" y="-1"/>
            <a:ext cx="8425218" cy="5616811"/>
          </a:xfrm>
          <a:prstGeom prst="rect">
            <a:avLst/>
          </a:prstGeom>
        </p:spPr>
      </p:pic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3DF05C0D-0CE3-45F1-88C9-2F291C5B056A}"/>
              </a:ext>
            </a:extLst>
          </p:cNvPr>
          <p:cNvCxnSpPr>
            <a:cxnSpLocks/>
          </p:cNvCxnSpPr>
          <p:nvPr/>
        </p:nvCxnSpPr>
        <p:spPr>
          <a:xfrm flipH="1">
            <a:off x="7910486" y="6501277"/>
            <a:ext cx="4281515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6D2168F-3BDA-4A6B-9AFE-A08796EB3565}"/>
              </a:ext>
            </a:extLst>
          </p:cNvPr>
          <p:cNvSpPr txBox="1"/>
          <p:nvPr/>
        </p:nvSpPr>
        <p:spPr>
          <a:xfrm>
            <a:off x="1289646" y="1121298"/>
            <a:ext cx="1790362" cy="4524700"/>
          </a:xfrm>
          <a:prstGeom prst="rect">
            <a:avLst/>
          </a:prstGeom>
          <a:noFill/>
        </p:spPr>
        <p:txBody>
          <a:bodyPr vert="wordArtVertRtl" wrap="none" rtlCol="0" anchor="ctr">
            <a:spAutoFit/>
          </a:bodyPr>
          <a:lstStyle/>
          <a:p>
            <a:r>
              <a:rPr lang="zh-CN" altLang="en-US" sz="9600" spc="-1000" dirty="0">
                <a:solidFill>
                  <a:srgbClr val="2B3B6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窃读记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5B990E64-50FB-44DC-8531-6008F06BC403}"/>
              </a:ext>
            </a:extLst>
          </p:cNvPr>
          <p:cNvGrpSpPr/>
          <p:nvPr/>
        </p:nvGrpSpPr>
        <p:grpSpPr>
          <a:xfrm>
            <a:off x="1287450" y="1339822"/>
            <a:ext cx="1765262" cy="4396881"/>
            <a:chOff x="1287450" y="1339822"/>
            <a:chExt cx="1765262" cy="4396881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631E9001-47C1-43DE-81B0-8ED286D6961F}"/>
                </a:ext>
              </a:extLst>
            </p:cNvPr>
            <p:cNvGrpSpPr/>
            <p:nvPr/>
          </p:nvGrpSpPr>
          <p:grpSpPr>
            <a:xfrm>
              <a:off x="1287450" y="1339822"/>
              <a:ext cx="68239" cy="4374865"/>
              <a:chOff x="878019" y="1310185"/>
              <a:chExt cx="68239" cy="4374865"/>
            </a:xfrm>
          </p:grpSpPr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2B3E8593-335C-4D9A-B0F8-3672B87A4F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8490" y="1310185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0996D02E-6B1B-4674-9349-660CC5BBC6AE}"/>
                  </a:ext>
                </a:extLst>
              </p:cNvPr>
              <p:cNvSpPr/>
              <p:nvPr/>
            </p:nvSpPr>
            <p:spPr>
              <a:xfrm>
                <a:off x="878019" y="3485515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0951B8E7-C491-48AD-A747-EA8D5D1D8A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8490" y="3641298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DA4798AD-F7F0-4BEB-AAD1-1000C4CF6693}"/>
                </a:ext>
              </a:extLst>
            </p:cNvPr>
            <p:cNvGrpSpPr/>
            <p:nvPr/>
          </p:nvGrpSpPr>
          <p:grpSpPr>
            <a:xfrm>
              <a:off x="2984473" y="1361838"/>
              <a:ext cx="68239" cy="4374865"/>
              <a:chOff x="878019" y="1310185"/>
              <a:chExt cx="68239" cy="4374865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0D71FEEA-372D-4EF3-AAB8-8E6F5D8C97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8490" y="1310185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3B7D45FC-CBE3-4C6C-AD09-E14E8C0BB712}"/>
                  </a:ext>
                </a:extLst>
              </p:cNvPr>
              <p:cNvSpPr/>
              <p:nvPr/>
            </p:nvSpPr>
            <p:spPr>
              <a:xfrm>
                <a:off x="878019" y="3485515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C46A6842-E7BA-4B60-BACF-064B22CE4A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8490" y="3641298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5788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2000">
        <p:checker/>
      </p:transition>
    </mc:Choice>
    <mc:Fallback xmlns="">
      <p:transition spd="slow" advClick="0" advTm="2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2D43556-1370-42DD-9FBD-3933622EE018}"/>
              </a:ext>
            </a:extLst>
          </p:cNvPr>
          <p:cNvGrpSpPr/>
          <p:nvPr/>
        </p:nvGrpSpPr>
        <p:grpSpPr>
          <a:xfrm>
            <a:off x="109184" y="109184"/>
            <a:ext cx="2507981" cy="593624"/>
            <a:chOff x="2473451" y="2076864"/>
            <a:chExt cx="2507981" cy="59362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DBAEEFE-5856-4DF4-B75F-187332590C59}"/>
                </a:ext>
              </a:extLst>
            </p:cNvPr>
            <p:cNvSpPr txBox="1"/>
            <p:nvPr/>
          </p:nvSpPr>
          <p:spPr>
            <a:xfrm>
              <a:off x="2473451" y="2076864"/>
              <a:ext cx="1723549" cy="553998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r"/>
              <a:r>
                <a:rPr lang="zh-CN" altLang="en-US" sz="30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认字识词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8684A58-541A-497A-9422-D0345975B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7000" y="2121632"/>
              <a:ext cx="784432" cy="548856"/>
            </a:xfrm>
            <a:prstGeom prst="rect">
              <a:avLst/>
            </a:prstGeom>
          </p:spPr>
        </p:pic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31146CB-9D78-4835-8BCE-FFEEF213B289}"/>
                </a:ext>
              </a:extLst>
            </p:cNvPr>
            <p:cNvCxnSpPr>
              <a:cxnSpLocks/>
            </p:cNvCxnSpPr>
            <p:nvPr/>
          </p:nvCxnSpPr>
          <p:spPr>
            <a:xfrm>
              <a:off x="2634019" y="2656840"/>
              <a:ext cx="1410890" cy="0"/>
            </a:xfrm>
            <a:prstGeom prst="line">
              <a:avLst/>
            </a:prstGeom>
            <a:ln>
              <a:solidFill>
                <a:srgbClr val="2B3B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7A01E83-3608-423F-893C-9194E7E287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8637" y="2160598"/>
            <a:ext cx="3195450" cy="282766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7F8C67-FC85-4062-BEA3-FC6754087367}"/>
              </a:ext>
            </a:extLst>
          </p:cNvPr>
          <p:cNvSpPr txBox="1"/>
          <p:nvPr/>
        </p:nvSpPr>
        <p:spPr>
          <a:xfrm>
            <a:off x="1529549" y="2498489"/>
            <a:ext cx="5032147" cy="18610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关上课本</a:t>
            </a:r>
            <a:endParaRPr lang="en-US" altLang="zh-CN" sz="540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pPr algn="ctr">
              <a:lnSpc>
                <a:spcPts val="7000"/>
              </a:lnSpc>
            </a:pPr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自己尝试写一写</a:t>
            </a:r>
          </a:p>
        </p:txBody>
      </p:sp>
    </p:spTree>
    <p:extLst>
      <p:ext uri="{BB962C8B-B14F-4D97-AF65-F5344CB8AC3E}">
        <p14:creationId xmlns:p14="http://schemas.microsoft.com/office/powerpoint/2010/main" val="3347360953"/>
      </p:ext>
    </p:extLst>
  </p:cSld>
  <p:clrMapOvr>
    <a:masterClrMapping/>
  </p:clrMapOvr>
  <p:transition spd="slow" advClick="0" advTm="2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E310DF88-5E9B-46D5-ADAA-1A24CC24251F}"/>
              </a:ext>
            </a:extLst>
          </p:cNvPr>
          <p:cNvGrpSpPr/>
          <p:nvPr/>
        </p:nvGrpSpPr>
        <p:grpSpPr>
          <a:xfrm>
            <a:off x="2861632" y="1747988"/>
            <a:ext cx="6468737" cy="2433961"/>
            <a:chOff x="2861632" y="1747988"/>
            <a:chExt cx="6468737" cy="2433961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4C30405E-FB47-425F-9B4A-90FA0822DA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61632" y="1747988"/>
              <a:ext cx="2071854" cy="2433961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F25EB136-8744-402C-86E8-1E66B30F3DFC}"/>
                </a:ext>
              </a:extLst>
            </p:cNvPr>
            <p:cNvSpPr txBox="1"/>
            <p:nvPr/>
          </p:nvSpPr>
          <p:spPr>
            <a:xfrm>
              <a:off x="5216051" y="2818055"/>
              <a:ext cx="3877985" cy="1107996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ctr"/>
              <a:r>
                <a:rPr lang="zh-CN" altLang="en-US" sz="6600" spc="6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课文赏析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E0712E8C-3C84-4F86-A74F-0BA26953E66D}"/>
                </a:ext>
              </a:extLst>
            </p:cNvPr>
            <p:cNvGrpSpPr/>
            <p:nvPr/>
          </p:nvGrpSpPr>
          <p:grpSpPr>
            <a:xfrm>
              <a:off x="4955504" y="2684988"/>
              <a:ext cx="4374865" cy="68239"/>
              <a:chOff x="4760288" y="1241254"/>
              <a:chExt cx="4374865" cy="68239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8F0066CC-A62E-4092-A12F-7A9E93E9DD5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113277" y="239849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D5755ED9-FB20-4095-AA0C-287A496E8A60}"/>
                  </a:ext>
                </a:extLst>
              </p:cNvPr>
              <p:cNvSpPr/>
              <p:nvPr/>
            </p:nvSpPr>
            <p:spPr>
              <a:xfrm rot="5400000">
                <a:off x="6891584" y="1241254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85990CD1-02C6-4EEB-B94E-0E52A71A8A4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782164" y="239849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E7EB97A1-80CD-4F92-8F1C-1D9745D380AE}"/>
                </a:ext>
              </a:extLst>
            </p:cNvPr>
            <p:cNvGrpSpPr/>
            <p:nvPr/>
          </p:nvGrpSpPr>
          <p:grpSpPr>
            <a:xfrm>
              <a:off x="4933486" y="3990878"/>
              <a:ext cx="4374865" cy="68239"/>
              <a:chOff x="4760288" y="1241254"/>
              <a:chExt cx="4374865" cy="68239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3D6B4D2F-EFC2-43DE-A21A-2149A8EE598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113277" y="239849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4638D69A-B4C8-4FBA-B57C-ED6A99154E73}"/>
                  </a:ext>
                </a:extLst>
              </p:cNvPr>
              <p:cNvSpPr/>
              <p:nvPr/>
            </p:nvSpPr>
            <p:spPr>
              <a:xfrm rot="5400000">
                <a:off x="6891584" y="1241254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DAD123CC-3998-42C5-8BD3-5DD41E156D7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782164" y="239849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3714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2D43556-1370-42DD-9FBD-3933622EE018}"/>
              </a:ext>
            </a:extLst>
          </p:cNvPr>
          <p:cNvGrpSpPr/>
          <p:nvPr/>
        </p:nvGrpSpPr>
        <p:grpSpPr>
          <a:xfrm>
            <a:off x="109184" y="109184"/>
            <a:ext cx="2507981" cy="593624"/>
            <a:chOff x="2473451" y="2076864"/>
            <a:chExt cx="2507981" cy="59362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DBAEEFE-5856-4DF4-B75F-187332590C59}"/>
                </a:ext>
              </a:extLst>
            </p:cNvPr>
            <p:cNvSpPr txBox="1"/>
            <p:nvPr/>
          </p:nvSpPr>
          <p:spPr>
            <a:xfrm>
              <a:off x="2473451" y="2076864"/>
              <a:ext cx="1723549" cy="553998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r"/>
              <a:r>
                <a:rPr lang="zh-CN" altLang="en-US" sz="30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课文赏析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8684A58-541A-497A-9422-D0345975B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7000" y="2121632"/>
              <a:ext cx="784432" cy="548856"/>
            </a:xfrm>
            <a:prstGeom prst="rect">
              <a:avLst/>
            </a:prstGeom>
          </p:spPr>
        </p:pic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31146CB-9D78-4835-8BCE-FFEEF213B289}"/>
                </a:ext>
              </a:extLst>
            </p:cNvPr>
            <p:cNvCxnSpPr>
              <a:cxnSpLocks/>
            </p:cNvCxnSpPr>
            <p:nvPr/>
          </p:nvCxnSpPr>
          <p:spPr>
            <a:xfrm>
              <a:off x="2634019" y="2656840"/>
              <a:ext cx="1410890" cy="0"/>
            </a:xfrm>
            <a:prstGeom prst="line">
              <a:avLst/>
            </a:prstGeom>
            <a:ln>
              <a:solidFill>
                <a:srgbClr val="2B3B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1B8A4253-BBCD-4273-B40D-C24B3E5EB6DA}"/>
              </a:ext>
            </a:extLst>
          </p:cNvPr>
          <p:cNvGrpSpPr/>
          <p:nvPr/>
        </p:nvGrpSpPr>
        <p:grpSpPr>
          <a:xfrm>
            <a:off x="2834524" y="1726251"/>
            <a:ext cx="6522953" cy="2359139"/>
            <a:chOff x="3633155" y="2249431"/>
            <a:chExt cx="6522953" cy="235913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2FD7DD77-D9D5-4693-AB0E-FD61E108EED2}"/>
                </a:ext>
              </a:extLst>
            </p:cNvPr>
            <p:cNvSpPr txBox="1"/>
            <p:nvPr/>
          </p:nvSpPr>
          <p:spPr>
            <a:xfrm>
              <a:off x="4431464" y="2498489"/>
              <a:ext cx="5724644" cy="18610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7000"/>
                </a:lnSpc>
              </a:pPr>
              <a:r>
                <a:rPr lang="zh-CN" altLang="en-US" sz="5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窃读记中的</a:t>
              </a:r>
              <a:r>
                <a:rPr lang="zh-CN" altLang="en-US" sz="54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“记”</a:t>
              </a:r>
              <a:endParaRPr lang="en-US" altLang="zh-CN" sz="5400" dirty="0">
                <a:solidFill>
                  <a:srgbClr val="2B3B6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  <a:p>
              <a:pPr algn="ctr">
                <a:lnSpc>
                  <a:spcPts val="7000"/>
                </a:lnSpc>
              </a:pPr>
              <a:r>
                <a:rPr lang="zh-CN" altLang="en-US" sz="5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是什么意思？</a:t>
              </a:r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46F8132D-0D41-46E2-991F-B20F18A3F4B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843189">
              <a:off x="3633155" y="2249431"/>
              <a:ext cx="426494" cy="2359139"/>
            </a:xfrm>
            <a:prstGeom prst="rect">
              <a:avLst/>
            </a:prstGeom>
          </p:spPr>
        </p:pic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9D287EF1-263D-4B6D-922D-21362C130E3F}"/>
              </a:ext>
            </a:extLst>
          </p:cNvPr>
          <p:cNvGrpSpPr/>
          <p:nvPr/>
        </p:nvGrpSpPr>
        <p:grpSpPr>
          <a:xfrm>
            <a:off x="2838121" y="4673291"/>
            <a:ext cx="6515759" cy="758715"/>
            <a:chOff x="3237275" y="4200180"/>
            <a:chExt cx="6515759" cy="75871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5B8F2243-419D-40EE-9847-7EA266509EAF}"/>
                </a:ext>
              </a:extLst>
            </p:cNvPr>
            <p:cNvSpPr txBox="1"/>
            <p:nvPr/>
          </p:nvSpPr>
          <p:spPr>
            <a:xfrm>
              <a:off x="3831370" y="4268419"/>
              <a:ext cx="5327570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ts val="36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本文以“记叙”为主，属于叙事散文。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1F19D407-ECAC-4501-A33A-F39B9E41E48D}"/>
                </a:ext>
              </a:extLst>
            </p:cNvPr>
            <p:cNvGrpSpPr/>
            <p:nvPr/>
          </p:nvGrpSpPr>
          <p:grpSpPr>
            <a:xfrm>
              <a:off x="3237275" y="4200180"/>
              <a:ext cx="6515759" cy="68239"/>
              <a:chOff x="3831370" y="3990878"/>
              <a:chExt cx="6515759" cy="68239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426C003D-9D8C-44D3-AD11-845ADCBE760E}"/>
                  </a:ext>
                </a:extLst>
              </p:cNvPr>
              <p:cNvSpPr/>
              <p:nvPr/>
            </p:nvSpPr>
            <p:spPr>
              <a:xfrm rot="5400000">
                <a:off x="7064782" y="3990878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25998E77-E38E-4F9D-A22E-6FE89886417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31370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413C29A9-5BA6-4407-AFD2-474F69B31B6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1261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0343D262-260D-46AA-BDEC-A41B14F990AE}"/>
                </a:ext>
              </a:extLst>
            </p:cNvPr>
            <p:cNvGrpSpPr/>
            <p:nvPr/>
          </p:nvGrpSpPr>
          <p:grpSpPr>
            <a:xfrm>
              <a:off x="3237275" y="4890656"/>
              <a:ext cx="6515759" cy="68239"/>
              <a:chOff x="3831370" y="3990878"/>
              <a:chExt cx="6515759" cy="68239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15DABDDB-C365-4759-990C-EC701303CDAC}"/>
                  </a:ext>
                </a:extLst>
              </p:cNvPr>
              <p:cNvSpPr/>
              <p:nvPr/>
            </p:nvSpPr>
            <p:spPr>
              <a:xfrm rot="5400000">
                <a:off x="7064782" y="3990878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3D4F8624-809A-4A3E-ABAA-EA2462507AD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31370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A1D77D01-6BBC-450F-9E19-9B0FBE96AC9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1261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18185039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2D43556-1370-42DD-9FBD-3933622EE018}"/>
              </a:ext>
            </a:extLst>
          </p:cNvPr>
          <p:cNvGrpSpPr/>
          <p:nvPr/>
        </p:nvGrpSpPr>
        <p:grpSpPr>
          <a:xfrm>
            <a:off x="109184" y="109184"/>
            <a:ext cx="2507981" cy="593624"/>
            <a:chOff x="2473451" y="2076864"/>
            <a:chExt cx="2507981" cy="59362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DBAEEFE-5856-4DF4-B75F-187332590C59}"/>
                </a:ext>
              </a:extLst>
            </p:cNvPr>
            <p:cNvSpPr txBox="1"/>
            <p:nvPr/>
          </p:nvSpPr>
          <p:spPr>
            <a:xfrm>
              <a:off x="2473451" y="2076864"/>
              <a:ext cx="1723549" cy="553998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r"/>
              <a:r>
                <a:rPr lang="zh-CN" altLang="en-US" sz="30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课文赏析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8684A58-541A-497A-9422-D0345975B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7000" y="2121632"/>
              <a:ext cx="784432" cy="548856"/>
            </a:xfrm>
            <a:prstGeom prst="rect">
              <a:avLst/>
            </a:prstGeom>
          </p:spPr>
        </p:pic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31146CB-9D78-4835-8BCE-FFEEF213B289}"/>
                </a:ext>
              </a:extLst>
            </p:cNvPr>
            <p:cNvCxnSpPr>
              <a:cxnSpLocks/>
            </p:cNvCxnSpPr>
            <p:nvPr/>
          </p:nvCxnSpPr>
          <p:spPr>
            <a:xfrm>
              <a:off x="2634019" y="2656840"/>
              <a:ext cx="1410890" cy="0"/>
            </a:xfrm>
            <a:prstGeom prst="line">
              <a:avLst/>
            </a:prstGeom>
            <a:ln>
              <a:solidFill>
                <a:srgbClr val="2B3B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5949C6FF-A5A7-4E65-9F3E-219E9E7395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6853" y="4240446"/>
            <a:ext cx="2998294" cy="1805256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8E9DCEB-2766-4538-9503-807C8E55477A}"/>
              </a:ext>
            </a:extLst>
          </p:cNvPr>
          <p:cNvSpPr txBox="1"/>
          <p:nvPr/>
        </p:nvSpPr>
        <p:spPr>
          <a:xfrm>
            <a:off x="2194932" y="1661413"/>
            <a:ext cx="7802136" cy="9900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作者为什么要</a:t>
            </a:r>
            <a:r>
              <a:rPr lang="zh-CN" altLang="en-US" sz="5400" dirty="0">
                <a:solidFill>
                  <a:srgbClr val="2B3B6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“窃读”</a:t>
            </a:r>
            <a:r>
              <a:rPr lang="zh-CN" altLang="en-US" sz="5400" dirty="0">
                <a:solidFill>
                  <a:srgbClr val="262626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？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5322881A-76AF-43D9-9CC6-8A189D0191B7}"/>
              </a:ext>
            </a:extLst>
          </p:cNvPr>
          <p:cNvGrpSpPr/>
          <p:nvPr/>
        </p:nvGrpSpPr>
        <p:grpSpPr>
          <a:xfrm>
            <a:off x="2838121" y="3021907"/>
            <a:ext cx="6515759" cy="758715"/>
            <a:chOff x="3237275" y="4200180"/>
            <a:chExt cx="6515759" cy="75871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F9657B29-FECC-4FAE-97C2-4884B0BA0F3D}"/>
                </a:ext>
              </a:extLst>
            </p:cNvPr>
            <p:cNvSpPr txBox="1"/>
            <p:nvPr/>
          </p:nvSpPr>
          <p:spPr>
            <a:xfrm>
              <a:off x="3684754" y="4268419"/>
              <a:ext cx="5620801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ts val="36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带着这个问题，让我们一起来读读课文。</a:t>
              </a: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5894D30E-0C90-4A57-B896-1DE95F2C9947}"/>
                </a:ext>
              </a:extLst>
            </p:cNvPr>
            <p:cNvGrpSpPr/>
            <p:nvPr/>
          </p:nvGrpSpPr>
          <p:grpSpPr>
            <a:xfrm>
              <a:off x="3237275" y="4200180"/>
              <a:ext cx="6515759" cy="68239"/>
              <a:chOff x="3831370" y="3990878"/>
              <a:chExt cx="6515759" cy="68239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FFE8E72F-7156-41B8-847B-9078306B7433}"/>
                  </a:ext>
                </a:extLst>
              </p:cNvPr>
              <p:cNvSpPr/>
              <p:nvPr/>
            </p:nvSpPr>
            <p:spPr>
              <a:xfrm rot="5400000">
                <a:off x="7064782" y="3990878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6B86361F-72F3-40BF-993F-9FA0ED607DA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31370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DF745781-F0B9-48BD-9377-158FF51763B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1261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33C05BC9-FD53-423C-9DB0-D7620CA15B8B}"/>
                </a:ext>
              </a:extLst>
            </p:cNvPr>
            <p:cNvGrpSpPr/>
            <p:nvPr/>
          </p:nvGrpSpPr>
          <p:grpSpPr>
            <a:xfrm>
              <a:off x="3237275" y="4890656"/>
              <a:ext cx="6515759" cy="68239"/>
              <a:chOff x="3831370" y="3990878"/>
              <a:chExt cx="6515759" cy="68239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D0B9DF62-D152-40C0-8426-A5EF8AF8BB2E}"/>
                  </a:ext>
                </a:extLst>
              </p:cNvPr>
              <p:cNvSpPr/>
              <p:nvPr/>
            </p:nvSpPr>
            <p:spPr>
              <a:xfrm rot="5400000">
                <a:off x="7064782" y="3990878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17CF56CB-02CA-4940-998B-9612146D807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31370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A8557B45-6FA7-496A-8885-3994783BD43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1261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276046379"/>
      </p:ext>
    </p:extLst>
  </p:cSld>
  <p:clrMapOvr>
    <a:masterClrMapping/>
  </p:clrMapOvr>
  <p:transition spd="slow" advClick="0" advTm="2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2D43556-1370-42DD-9FBD-3933622EE018}"/>
              </a:ext>
            </a:extLst>
          </p:cNvPr>
          <p:cNvGrpSpPr/>
          <p:nvPr/>
        </p:nvGrpSpPr>
        <p:grpSpPr>
          <a:xfrm>
            <a:off x="109184" y="109184"/>
            <a:ext cx="2507981" cy="593624"/>
            <a:chOff x="2473451" y="2076864"/>
            <a:chExt cx="2507981" cy="59362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DBAEEFE-5856-4DF4-B75F-187332590C59}"/>
                </a:ext>
              </a:extLst>
            </p:cNvPr>
            <p:cNvSpPr txBox="1"/>
            <p:nvPr/>
          </p:nvSpPr>
          <p:spPr>
            <a:xfrm>
              <a:off x="2473451" y="2076864"/>
              <a:ext cx="1723549" cy="553998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r"/>
              <a:r>
                <a:rPr lang="zh-CN" altLang="en-US" sz="30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课文赏析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8684A58-541A-497A-9422-D0345975B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7000" y="2121632"/>
              <a:ext cx="784432" cy="548856"/>
            </a:xfrm>
            <a:prstGeom prst="rect">
              <a:avLst/>
            </a:prstGeom>
          </p:spPr>
        </p:pic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31146CB-9D78-4835-8BCE-FFEEF213B289}"/>
                </a:ext>
              </a:extLst>
            </p:cNvPr>
            <p:cNvCxnSpPr>
              <a:cxnSpLocks/>
            </p:cNvCxnSpPr>
            <p:nvPr/>
          </p:nvCxnSpPr>
          <p:spPr>
            <a:xfrm>
              <a:off x="2634019" y="2656840"/>
              <a:ext cx="1410890" cy="0"/>
            </a:xfrm>
            <a:prstGeom prst="line">
              <a:avLst/>
            </a:prstGeom>
            <a:ln>
              <a:solidFill>
                <a:srgbClr val="2B3B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4F1DE3E-566F-41F9-AED5-54B966DFBC5E}"/>
              </a:ext>
            </a:extLst>
          </p:cNvPr>
          <p:cNvSpPr txBox="1"/>
          <p:nvPr/>
        </p:nvSpPr>
        <p:spPr>
          <a:xfrm>
            <a:off x="2772771" y="2113572"/>
            <a:ext cx="6646458" cy="1730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ts val="4400"/>
              </a:lnSpc>
            </a:pPr>
            <a:r>
              <a:rPr lang="zh-CN" altLang="en-US" sz="2800" dirty="0">
                <a:latin typeface="汉仪中等线简" panose="02010609000101010101" pitchFamily="49" charset="-122"/>
                <a:ea typeface="汉仪中等线简" panose="02010609000101010101" pitchFamily="49" charset="-122"/>
              </a:rPr>
              <a:t>我</a:t>
            </a:r>
            <a:r>
              <a:rPr lang="zh-CN" altLang="en-US" sz="2800" b="1" dirty="0">
                <a:solidFill>
                  <a:srgbClr val="2B3B6F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跨</a:t>
            </a:r>
            <a:r>
              <a:rPr lang="zh-CN" altLang="en-US" sz="2800" dirty="0">
                <a:latin typeface="汉仪中等线简" panose="02010609000101010101" pitchFamily="49" charset="-122"/>
                <a:ea typeface="汉仪中等线简" panose="02010609000101010101" pitchFamily="49" charset="-122"/>
              </a:rPr>
              <a:t>进店门，暗喜没人注意。我</a:t>
            </a:r>
            <a:r>
              <a:rPr lang="zh-CN" altLang="en-US" sz="2800" b="1" dirty="0">
                <a:solidFill>
                  <a:srgbClr val="2B3B6F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踮</a:t>
            </a:r>
            <a:r>
              <a:rPr lang="zh-CN" altLang="en-US" sz="2800" dirty="0">
                <a:latin typeface="汉仪中等线简" panose="02010609000101010101" pitchFamily="49" charset="-122"/>
                <a:ea typeface="汉仪中等线简" panose="02010609000101010101" pitchFamily="49" charset="-122"/>
              </a:rPr>
              <a:t>着脚尖，从大人的腋下</a:t>
            </a:r>
            <a:r>
              <a:rPr lang="zh-CN" altLang="en-US" sz="2800" b="1" dirty="0">
                <a:solidFill>
                  <a:srgbClr val="2B3B6F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钻</a:t>
            </a:r>
            <a:r>
              <a:rPr lang="zh-CN" altLang="en-US" sz="2800" dirty="0">
                <a:latin typeface="汉仪中等线简" panose="02010609000101010101" pitchFamily="49" charset="-122"/>
                <a:ea typeface="汉仪中等线简" panose="02010609000101010101" pitchFamily="49" charset="-122"/>
              </a:rPr>
              <a:t>过去。哟，把短发弄乱了，没关系，我总算</a:t>
            </a:r>
            <a:r>
              <a:rPr lang="zh-CN" altLang="en-US" sz="2800" b="1" dirty="0">
                <a:solidFill>
                  <a:srgbClr val="2B3B6F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挤</a:t>
            </a:r>
            <a:r>
              <a:rPr lang="zh-CN" altLang="en-US" sz="2800" dirty="0">
                <a:latin typeface="汉仪中等线简" panose="02010609000101010101" pitchFamily="49" charset="-122"/>
                <a:ea typeface="汉仪中等线简" panose="02010609000101010101" pitchFamily="49" charset="-122"/>
              </a:rPr>
              <a:t>到里边来了 。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583271BB-8C8F-4127-B4FF-14A77F2036FC}"/>
              </a:ext>
            </a:extLst>
          </p:cNvPr>
          <p:cNvGrpSpPr/>
          <p:nvPr/>
        </p:nvGrpSpPr>
        <p:grpSpPr>
          <a:xfrm>
            <a:off x="2838121" y="4673291"/>
            <a:ext cx="6515759" cy="758715"/>
            <a:chOff x="3237275" y="4200180"/>
            <a:chExt cx="6515759" cy="75871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C3007088-EB5C-4B7A-AC00-9EDA8685E886}"/>
                </a:ext>
              </a:extLst>
            </p:cNvPr>
            <p:cNvSpPr txBox="1"/>
            <p:nvPr/>
          </p:nvSpPr>
          <p:spPr>
            <a:xfrm>
              <a:off x="4505895" y="4268419"/>
              <a:ext cx="3978518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ts val="36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尝试用这几个动词组词造句。</a:t>
              </a: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3585CB23-57FD-40DA-A4A8-ED1CCF0D28E1}"/>
                </a:ext>
              </a:extLst>
            </p:cNvPr>
            <p:cNvGrpSpPr/>
            <p:nvPr/>
          </p:nvGrpSpPr>
          <p:grpSpPr>
            <a:xfrm>
              <a:off x="3237275" y="4200180"/>
              <a:ext cx="6515759" cy="68239"/>
              <a:chOff x="3831370" y="3990878"/>
              <a:chExt cx="6515759" cy="68239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3A2917EC-F87F-4FC2-A4A3-D4B8057EC3D0}"/>
                  </a:ext>
                </a:extLst>
              </p:cNvPr>
              <p:cNvSpPr/>
              <p:nvPr/>
            </p:nvSpPr>
            <p:spPr>
              <a:xfrm rot="5400000">
                <a:off x="7064782" y="3990878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35F9F226-7ECF-49D9-A0B2-27DAB563C4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31370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4CB645A8-8088-450F-97FA-D95B46D81B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1261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72D1D7EE-910C-4EA3-8CF0-4D127D961179}"/>
                </a:ext>
              </a:extLst>
            </p:cNvPr>
            <p:cNvGrpSpPr/>
            <p:nvPr/>
          </p:nvGrpSpPr>
          <p:grpSpPr>
            <a:xfrm>
              <a:off x="3237275" y="4890656"/>
              <a:ext cx="6515759" cy="68239"/>
              <a:chOff x="3831370" y="3990878"/>
              <a:chExt cx="6515759" cy="68239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E2F72C09-3CF1-4253-BDA2-B3D7CCE696FF}"/>
                  </a:ext>
                </a:extLst>
              </p:cNvPr>
              <p:cNvSpPr/>
              <p:nvPr/>
            </p:nvSpPr>
            <p:spPr>
              <a:xfrm rot="5400000">
                <a:off x="7064782" y="3990878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2BA0133A-3AE5-466F-963B-B72E3BF586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31370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7F1001DE-DBCB-4D3B-BEE0-7EF83851078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1261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C578740-0CBC-4F73-85CF-EEA78DF0BE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85674" flipH="1">
            <a:off x="9840419" y="2277813"/>
            <a:ext cx="842065" cy="203851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AEE8FEA-4240-4242-B6C4-BE20141325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0642" y="2334306"/>
            <a:ext cx="586584" cy="192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04921"/>
      </p:ext>
    </p:extLst>
  </p:cSld>
  <p:clrMapOvr>
    <a:masterClrMapping/>
  </p:clrMapOvr>
  <p:transition spd="med" advClick="0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2D43556-1370-42DD-9FBD-3933622EE018}"/>
              </a:ext>
            </a:extLst>
          </p:cNvPr>
          <p:cNvGrpSpPr/>
          <p:nvPr/>
        </p:nvGrpSpPr>
        <p:grpSpPr>
          <a:xfrm>
            <a:off x="109184" y="109184"/>
            <a:ext cx="2507981" cy="593624"/>
            <a:chOff x="2473451" y="2076864"/>
            <a:chExt cx="2507981" cy="59362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DBAEEFE-5856-4DF4-B75F-187332590C59}"/>
                </a:ext>
              </a:extLst>
            </p:cNvPr>
            <p:cNvSpPr txBox="1"/>
            <p:nvPr/>
          </p:nvSpPr>
          <p:spPr>
            <a:xfrm>
              <a:off x="2473451" y="2076864"/>
              <a:ext cx="1723549" cy="553998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r"/>
              <a:r>
                <a:rPr lang="zh-CN" altLang="en-US" sz="30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课文赏析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8684A58-541A-497A-9422-D0345975B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7000" y="2121632"/>
              <a:ext cx="784432" cy="548856"/>
            </a:xfrm>
            <a:prstGeom prst="rect">
              <a:avLst/>
            </a:prstGeom>
          </p:spPr>
        </p:pic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31146CB-9D78-4835-8BCE-FFEEF213B289}"/>
                </a:ext>
              </a:extLst>
            </p:cNvPr>
            <p:cNvCxnSpPr>
              <a:cxnSpLocks/>
            </p:cNvCxnSpPr>
            <p:nvPr/>
          </p:nvCxnSpPr>
          <p:spPr>
            <a:xfrm>
              <a:off x="2634019" y="2656840"/>
              <a:ext cx="1410890" cy="0"/>
            </a:xfrm>
            <a:prstGeom prst="line">
              <a:avLst/>
            </a:prstGeom>
            <a:ln>
              <a:solidFill>
                <a:srgbClr val="2B3B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4F1DE3E-566F-41F9-AED5-54B966DFBC5E}"/>
              </a:ext>
            </a:extLst>
          </p:cNvPr>
          <p:cNvSpPr txBox="1"/>
          <p:nvPr/>
        </p:nvSpPr>
        <p:spPr>
          <a:xfrm>
            <a:off x="2772771" y="1717780"/>
            <a:ext cx="6646458" cy="2294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ts val="4400"/>
              </a:lnSpc>
            </a:pPr>
            <a:r>
              <a:rPr lang="zh-CN" altLang="en-US" sz="2800" dirty="0">
                <a:latin typeface="汉仪中等线简" panose="02010609000101010101" pitchFamily="49" charset="-122"/>
                <a:ea typeface="汉仪中等线简" panose="02010609000101010101" pitchFamily="49" charset="-122"/>
              </a:rPr>
              <a:t>在一排排花花绿绿的书里，我的眼睛</a:t>
            </a:r>
            <a:r>
              <a:rPr lang="zh-CN" altLang="en-US" sz="2800" b="1" dirty="0">
                <a:solidFill>
                  <a:srgbClr val="2B3B6F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急切</a:t>
            </a:r>
            <a:r>
              <a:rPr lang="zh-CN" altLang="en-US" sz="2800" dirty="0">
                <a:latin typeface="汉仪中等线简" panose="02010609000101010101" pitchFamily="49" charset="-122"/>
                <a:ea typeface="汉仪中等线简" panose="02010609000101010101" pitchFamily="49" charset="-122"/>
              </a:rPr>
              <a:t>地寻找，却找不到那本书。从头来，</a:t>
            </a:r>
            <a:r>
              <a:rPr lang="zh-CN" altLang="en-US" sz="2800" b="1" dirty="0">
                <a:solidFill>
                  <a:srgbClr val="2B3B6F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再</a:t>
            </a:r>
            <a:r>
              <a:rPr lang="zh-CN" altLang="en-US" sz="2800" dirty="0">
                <a:latin typeface="汉仪中等线简" panose="02010609000101010101" pitchFamily="49" charset="-122"/>
                <a:ea typeface="汉仪中等线简" panose="02010609000101010101" pitchFamily="49" charset="-122"/>
              </a:rPr>
              <a:t>找一遍。</a:t>
            </a:r>
            <a:r>
              <a:rPr lang="zh-CN" altLang="en-US" sz="2800" b="1" dirty="0">
                <a:solidFill>
                  <a:srgbClr val="2B3B6F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啊！</a:t>
            </a:r>
            <a:r>
              <a:rPr lang="zh-CN" altLang="en-US" sz="2800" dirty="0">
                <a:latin typeface="汉仪中等线简" panose="02010609000101010101" pitchFamily="49" charset="-122"/>
                <a:ea typeface="汉仪中等线简" panose="02010609000101010101" pitchFamily="49" charset="-122"/>
              </a:rPr>
              <a:t>它在这里，</a:t>
            </a:r>
            <a:r>
              <a:rPr lang="zh-CN" altLang="en-US" sz="2800" b="1" dirty="0">
                <a:solidFill>
                  <a:srgbClr val="2B3B6F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原来</a:t>
            </a:r>
            <a:r>
              <a:rPr lang="zh-CN" altLang="en-US" sz="2800" dirty="0">
                <a:latin typeface="汉仪中等线简" panose="02010609000101010101" pitchFamily="49" charset="-122"/>
                <a:ea typeface="汉仪中等线简" panose="02010609000101010101" pitchFamily="49" charset="-122"/>
              </a:rPr>
              <a:t>不在昨天的地方了。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583271BB-8C8F-4127-B4FF-14A77F2036FC}"/>
              </a:ext>
            </a:extLst>
          </p:cNvPr>
          <p:cNvGrpSpPr/>
          <p:nvPr/>
        </p:nvGrpSpPr>
        <p:grpSpPr>
          <a:xfrm>
            <a:off x="2838121" y="4673291"/>
            <a:ext cx="6515759" cy="758715"/>
            <a:chOff x="3237275" y="4200180"/>
            <a:chExt cx="6515759" cy="75871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C3007088-EB5C-4B7A-AC00-9EDA8685E886}"/>
                </a:ext>
              </a:extLst>
            </p:cNvPr>
            <p:cNvSpPr txBox="1"/>
            <p:nvPr/>
          </p:nvSpPr>
          <p:spPr>
            <a:xfrm>
              <a:off x="4358662" y="4268419"/>
              <a:ext cx="4272985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ts val="36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作者的心情经历了怎样的变化？</a:t>
              </a: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3585CB23-57FD-40DA-A4A8-ED1CCF0D28E1}"/>
                </a:ext>
              </a:extLst>
            </p:cNvPr>
            <p:cNvGrpSpPr/>
            <p:nvPr/>
          </p:nvGrpSpPr>
          <p:grpSpPr>
            <a:xfrm>
              <a:off x="3237275" y="4200180"/>
              <a:ext cx="6515759" cy="68239"/>
              <a:chOff x="3831370" y="3990878"/>
              <a:chExt cx="6515759" cy="68239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3A2917EC-F87F-4FC2-A4A3-D4B8057EC3D0}"/>
                  </a:ext>
                </a:extLst>
              </p:cNvPr>
              <p:cNvSpPr/>
              <p:nvPr/>
            </p:nvSpPr>
            <p:spPr>
              <a:xfrm rot="5400000">
                <a:off x="7064782" y="3990878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35F9F226-7ECF-49D9-A0B2-27DAB563C4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31370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4CB645A8-8088-450F-97FA-D95B46D81B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1261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72D1D7EE-910C-4EA3-8CF0-4D127D961179}"/>
                </a:ext>
              </a:extLst>
            </p:cNvPr>
            <p:cNvGrpSpPr/>
            <p:nvPr/>
          </p:nvGrpSpPr>
          <p:grpSpPr>
            <a:xfrm>
              <a:off x="3237275" y="4890656"/>
              <a:ext cx="6515759" cy="68239"/>
              <a:chOff x="3831370" y="3990878"/>
              <a:chExt cx="6515759" cy="68239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E2F72C09-3CF1-4253-BDA2-B3D7CCE696FF}"/>
                  </a:ext>
                </a:extLst>
              </p:cNvPr>
              <p:cNvSpPr/>
              <p:nvPr/>
            </p:nvSpPr>
            <p:spPr>
              <a:xfrm rot="5400000">
                <a:off x="7064782" y="3990878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2BA0133A-3AE5-466F-963B-B72E3BF586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31370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7F1001DE-DBCB-4D3B-BEE0-7EF83851078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1261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C578740-0CBC-4F73-85CF-EEA78DF0BE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85674" flipH="1">
            <a:off x="9840419" y="2277813"/>
            <a:ext cx="842065" cy="203851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AEE8FEA-4240-4242-B6C4-BE20141325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0642" y="2334306"/>
            <a:ext cx="586584" cy="192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698151"/>
      </p:ext>
    </p:extLst>
  </p:cSld>
  <p:clrMapOvr>
    <a:masterClrMapping/>
  </p:clrMapOvr>
  <p:transition spd="med" advClick="0" advTm="2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2D43556-1370-42DD-9FBD-3933622EE018}"/>
              </a:ext>
            </a:extLst>
          </p:cNvPr>
          <p:cNvGrpSpPr/>
          <p:nvPr/>
        </p:nvGrpSpPr>
        <p:grpSpPr>
          <a:xfrm>
            <a:off x="109184" y="109184"/>
            <a:ext cx="2507981" cy="593624"/>
            <a:chOff x="2473451" y="2076864"/>
            <a:chExt cx="2507981" cy="59362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DBAEEFE-5856-4DF4-B75F-187332590C59}"/>
                </a:ext>
              </a:extLst>
            </p:cNvPr>
            <p:cNvSpPr txBox="1"/>
            <p:nvPr/>
          </p:nvSpPr>
          <p:spPr>
            <a:xfrm>
              <a:off x="2473451" y="2076864"/>
              <a:ext cx="1723549" cy="553998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r"/>
              <a:r>
                <a:rPr lang="zh-CN" altLang="en-US" sz="30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课文赏析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8684A58-541A-497A-9422-D0345975B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7000" y="2121632"/>
              <a:ext cx="784432" cy="548856"/>
            </a:xfrm>
            <a:prstGeom prst="rect">
              <a:avLst/>
            </a:prstGeom>
          </p:spPr>
        </p:pic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31146CB-9D78-4835-8BCE-FFEEF213B289}"/>
                </a:ext>
              </a:extLst>
            </p:cNvPr>
            <p:cNvCxnSpPr>
              <a:cxnSpLocks/>
            </p:cNvCxnSpPr>
            <p:nvPr/>
          </p:nvCxnSpPr>
          <p:spPr>
            <a:xfrm>
              <a:off x="2634019" y="2656840"/>
              <a:ext cx="1410890" cy="0"/>
            </a:xfrm>
            <a:prstGeom prst="line">
              <a:avLst/>
            </a:prstGeom>
            <a:ln>
              <a:solidFill>
                <a:srgbClr val="2B3B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4F1DE3E-566F-41F9-AED5-54B966DFBC5E}"/>
              </a:ext>
            </a:extLst>
          </p:cNvPr>
          <p:cNvSpPr txBox="1"/>
          <p:nvPr/>
        </p:nvSpPr>
        <p:spPr>
          <a:xfrm>
            <a:off x="2772771" y="2168158"/>
            <a:ext cx="6646458" cy="1730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ts val="4400"/>
              </a:lnSpc>
            </a:pPr>
            <a:r>
              <a:rPr lang="zh-CN" altLang="en-US" sz="2800" dirty="0">
                <a:latin typeface="汉仪中等线简" panose="02010609000101010101" pitchFamily="49" charset="-122"/>
                <a:ea typeface="汉仪中等线简" panose="02010609000101010101" pitchFamily="49" charset="-122"/>
              </a:rPr>
              <a:t>一页，两页，我如饥饿的瘦狼，贪婪地吞读下去，我很</a:t>
            </a:r>
            <a:r>
              <a:rPr lang="zh-CN" altLang="en-US" sz="2800" b="1" dirty="0">
                <a:solidFill>
                  <a:srgbClr val="2B3B6F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快乐</a:t>
            </a:r>
            <a:r>
              <a:rPr lang="zh-CN" altLang="en-US" sz="2800" dirty="0">
                <a:latin typeface="汉仪中等线简" panose="02010609000101010101" pitchFamily="49" charset="-122"/>
                <a:ea typeface="汉仪中等线简" panose="02010609000101010101" pitchFamily="49" charset="-122"/>
              </a:rPr>
              <a:t>，也很</a:t>
            </a:r>
            <a:r>
              <a:rPr lang="zh-CN" altLang="en-US" sz="2800" b="1" dirty="0">
                <a:solidFill>
                  <a:srgbClr val="2B3B6F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惧怕</a:t>
            </a:r>
            <a:r>
              <a:rPr lang="zh-CN" altLang="en-US" sz="2800" dirty="0">
                <a:latin typeface="汉仪中等线简" panose="02010609000101010101" pitchFamily="49" charset="-122"/>
                <a:ea typeface="汉仪中等线简" panose="02010609000101010101" pitchFamily="49" charset="-122"/>
              </a:rPr>
              <a:t>，这种窃读的滋味！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583271BB-8C8F-4127-B4FF-14A77F2036FC}"/>
              </a:ext>
            </a:extLst>
          </p:cNvPr>
          <p:cNvGrpSpPr/>
          <p:nvPr/>
        </p:nvGrpSpPr>
        <p:grpSpPr>
          <a:xfrm>
            <a:off x="2838121" y="4673291"/>
            <a:ext cx="6515759" cy="758715"/>
            <a:chOff x="3237275" y="4200180"/>
            <a:chExt cx="6515759" cy="75871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C3007088-EB5C-4B7A-AC00-9EDA8685E886}"/>
                </a:ext>
              </a:extLst>
            </p:cNvPr>
            <p:cNvSpPr txBox="1"/>
            <p:nvPr/>
          </p:nvSpPr>
          <p:spPr>
            <a:xfrm>
              <a:off x="4517058" y="4268419"/>
              <a:ext cx="3956193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ts val="36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作者为什么又快乐，又惧怕？</a:t>
              </a: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3585CB23-57FD-40DA-A4A8-ED1CCF0D28E1}"/>
                </a:ext>
              </a:extLst>
            </p:cNvPr>
            <p:cNvGrpSpPr/>
            <p:nvPr/>
          </p:nvGrpSpPr>
          <p:grpSpPr>
            <a:xfrm>
              <a:off x="3237275" y="4200180"/>
              <a:ext cx="6515759" cy="68239"/>
              <a:chOff x="3831370" y="3990878"/>
              <a:chExt cx="6515759" cy="68239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3A2917EC-F87F-4FC2-A4A3-D4B8057EC3D0}"/>
                  </a:ext>
                </a:extLst>
              </p:cNvPr>
              <p:cNvSpPr/>
              <p:nvPr/>
            </p:nvSpPr>
            <p:spPr>
              <a:xfrm rot="5400000">
                <a:off x="7064782" y="3990878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35F9F226-7ECF-49D9-A0B2-27DAB563C4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31370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4CB645A8-8088-450F-97FA-D95B46D81B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1261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72D1D7EE-910C-4EA3-8CF0-4D127D961179}"/>
                </a:ext>
              </a:extLst>
            </p:cNvPr>
            <p:cNvGrpSpPr/>
            <p:nvPr/>
          </p:nvGrpSpPr>
          <p:grpSpPr>
            <a:xfrm>
              <a:off x="3237275" y="4890656"/>
              <a:ext cx="6515759" cy="68239"/>
              <a:chOff x="3831370" y="3990878"/>
              <a:chExt cx="6515759" cy="68239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E2F72C09-3CF1-4253-BDA2-B3D7CCE696FF}"/>
                  </a:ext>
                </a:extLst>
              </p:cNvPr>
              <p:cNvSpPr/>
              <p:nvPr/>
            </p:nvSpPr>
            <p:spPr>
              <a:xfrm rot="5400000">
                <a:off x="7064782" y="3990878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2BA0133A-3AE5-466F-963B-B72E3BF586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31370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7F1001DE-DBCB-4D3B-BEE0-7EF83851078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1261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C578740-0CBC-4F73-85CF-EEA78DF0BE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85674" flipH="1">
            <a:off x="9840419" y="2277813"/>
            <a:ext cx="842065" cy="203851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AEE8FEA-4240-4242-B6C4-BE20141325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0642" y="2334306"/>
            <a:ext cx="586584" cy="192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808772"/>
      </p:ext>
    </p:extLst>
  </p:cSld>
  <p:clrMapOvr>
    <a:masterClrMapping/>
  </p:clrMapOvr>
  <p:transition spd="med" advClick="0" advTm="2000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2D43556-1370-42DD-9FBD-3933622EE018}"/>
              </a:ext>
            </a:extLst>
          </p:cNvPr>
          <p:cNvGrpSpPr/>
          <p:nvPr/>
        </p:nvGrpSpPr>
        <p:grpSpPr>
          <a:xfrm>
            <a:off x="109184" y="109184"/>
            <a:ext cx="2507981" cy="593624"/>
            <a:chOff x="2473451" y="2076864"/>
            <a:chExt cx="2507981" cy="59362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DBAEEFE-5856-4DF4-B75F-187332590C59}"/>
                </a:ext>
              </a:extLst>
            </p:cNvPr>
            <p:cNvSpPr txBox="1"/>
            <p:nvPr/>
          </p:nvSpPr>
          <p:spPr>
            <a:xfrm>
              <a:off x="2473451" y="2076864"/>
              <a:ext cx="1723549" cy="553998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r"/>
              <a:r>
                <a:rPr lang="zh-CN" altLang="en-US" sz="30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课文赏析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8684A58-541A-497A-9422-D0345975B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7000" y="2121632"/>
              <a:ext cx="784432" cy="548856"/>
            </a:xfrm>
            <a:prstGeom prst="rect">
              <a:avLst/>
            </a:prstGeom>
          </p:spPr>
        </p:pic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31146CB-9D78-4835-8BCE-FFEEF213B289}"/>
                </a:ext>
              </a:extLst>
            </p:cNvPr>
            <p:cNvCxnSpPr>
              <a:cxnSpLocks/>
            </p:cNvCxnSpPr>
            <p:nvPr/>
          </p:nvCxnSpPr>
          <p:spPr>
            <a:xfrm>
              <a:off x="2634019" y="2656840"/>
              <a:ext cx="1410890" cy="0"/>
            </a:xfrm>
            <a:prstGeom prst="line">
              <a:avLst/>
            </a:prstGeom>
            <a:ln>
              <a:solidFill>
                <a:srgbClr val="2B3B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4F1DE3E-566F-41F9-AED5-54B966DFBC5E}"/>
              </a:ext>
            </a:extLst>
          </p:cNvPr>
          <p:cNvSpPr txBox="1"/>
          <p:nvPr/>
        </p:nvSpPr>
        <p:spPr>
          <a:xfrm>
            <a:off x="2772771" y="2168158"/>
            <a:ext cx="6646458" cy="1730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ts val="4400"/>
              </a:lnSpc>
            </a:pPr>
            <a:r>
              <a:rPr lang="zh-CN" altLang="en-US" sz="2800" dirty="0">
                <a:latin typeface="汉仪中等线简" panose="02010609000101010101" pitchFamily="49" charset="-122"/>
                <a:ea typeface="汉仪中等线简" panose="02010609000101010101" pitchFamily="49" charset="-122"/>
              </a:rPr>
              <a:t>我的腿真够</a:t>
            </a:r>
            <a:r>
              <a:rPr lang="zh-CN" altLang="en-US" sz="2800" b="1" dirty="0">
                <a:solidFill>
                  <a:srgbClr val="2B3B6F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酸了</a:t>
            </a:r>
            <a:r>
              <a:rPr lang="zh-CN" altLang="en-US" sz="2800" dirty="0">
                <a:latin typeface="汉仪中等线简" panose="02010609000101010101" pitchFamily="49" charset="-122"/>
                <a:ea typeface="汉仪中等线简" panose="02010609000101010101" pitchFamily="49" charset="-122"/>
              </a:rPr>
              <a:t>，交替着用一条腿支持另一条，有时忘形地</a:t>
            </a:r>
            <a:r>
              <a:rPr lang="zh-CN" altLang="en-US" sz="2800" b="1" dirty="0">
                <a:solidFill>
                  <a:srgbClr val="2B3B6F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撅着屁股</a:t>
            </a:r>
            <a:r>
              <a:rPr lang="zh-CN" altLang="en-US" sz="2800" dirty="0">
                <a:latin typeface="汉仪中等线简" panose="02010609000101010101" pitchFamily="49" charset="-122"/>
                <a:ea typeface="汉仪中等线简" panose="02010609000101010101" pitchFamily="49" charset="-122"/>
              </a:rPr>
              <a:t>依赖在书柜旁，以求暂时的休息。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583271BB-8C8F-4127-B4FF-14A77F2036FC}"/>
              </a:ext>
            </a:extLst>
          </p:cNvPr>
          <p:cNvGrpSpPr/>
          <p:nvPr/>
        </p:nvGrpSpPr>
        <p:grpSpPr>
          <a:xfrm>
            <a:off x="2838121" y="4673291"/>
            <a:ext cx="6515759" cy="758715"/>
            <a:chOff x="3237275" y="4200180"/>
            <a:chExt cx="6515759" cy="75871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C3007088-EB5C-4B7A-AC00-9EDA8685E886}"/>
                </a:ext>
              </a:extLst>
            </p:cNvPr>
            <p:cNvSpPr txBox="1"/>
            <p:nvPr/>
          </p:nvSpPr>
          <p:spPr>
            <a:xfrm>
              <a:off x="3738306" y="4268419"/>
              <a:ext cx="5513696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ts val="36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你是否有类似的经历，谈谈当时的情况。</a:t>
              </a: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3585CB23-57FD-40DA-A4A8-ED1CCF0D28E1}"/>
                </a:ext>
              </a:extLst>
            </p:cNvPr>
            <p:cNvGrpSpPr/>
            <p:nvPr/>
          </p:nvGrpSpPr>
          <p:grpSpPr>
            <a:xfrm>
              <a:off x="3237275" y="4200180"/>
              <a:ext cx="6515759" cy="68239"/>
              <a:chOff x="3831370" y="3990878"/>
              <a:chExt cx="6515759" cy="68239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3A2917EC-F87F-4FC2-A4A3-D4B8057EC3D0}"/>
                  </a:ext>
                </a:extLst>
              </p:cNvPr>
              <p:cNvSpPr/>
              <p:nvPr/>
            </p:nvSpPr>
            <p:spPr>
              <a:xfrm rot="5400000">
                <a:off x="7064782" y="3990878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35F9F226-7ECF-49D9-A0B2-27DAB563C4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31370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4CB645A8-8088-450F-97FA-D95B46D81B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1261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72D1D7EE-910C-4EA3-8CF0-4D127D961179}"/>
                </a:ext>
              </a:extLst>
            </p:cNvPr>
            <p:cNvGrpSpPr/>
            <p:nvPr/>
          </p:nvGrpSpPr>
          <p:grpSpPr>
            <a:xfrm>
              <a:off x="3237275" y="4890656"/>
              <a:ext cx="6515759" cy="68239"/>
              <a:chOff x="3831370" y="3990878"/>
              <a:chExt cx="6515759" cy="68239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E2F72C09-3CF1-4253-BDA2-B3D7CCE696FF}"/>
                  </a:ext>
                </a:extLst>
              </p:cNvPr>
              <p:cNvSpPr/>
              <p:nvPr/>
            </p:nvSpPr>
            <p:spPr>
              <a:xfrm rot="5400000">
                <a:off x="7064782" y="3990878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2BA0133A-3AE5-466F-963B-B72E3BF586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31370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7F1001DE-DBCB-4D3B-BEE0-7EF83851078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1261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C578740-0CBC-4F73-85CF-EEA78DF0BE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85674" flipH="1">
            <a:off x="9840419" y="2277813"/>
            <a:ext cx="842065" cy="203851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AEE8FEA-4240-4242-B6C4-BE20141325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0642" y="2334306"/>
            <a:ext cx="586584" cy="192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855053"/>
      </p:ext>
    </p:extLst>
  </p:cSld>
  <p:clrMapOvr>
    <a:masterClrMapping/>
  </p:clrMapOvr>
  <p:transition spd="med" advClick="0" advTm="2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2D43556-1370-42DD-9FBD-3933622EE018}"/>
              </a:ext>
            </a:extLst>
          </p:cNvPr>
          <p:cNvGrpSpPr/>
          <p:nvPr/>
        </p:nvGrpSpPr>
        <p:grpSpPr>
          <a:xfrm>
            <a:off x="109184" y="109184"/>
            <a:ext cx="2507981" cy="593624"/>
            <a:chOff x="2473451" y="2076864"/>
            <a:chExt cx="2507981" cy="59362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DBAEEFE-5856-4DF4-B75F-187332590C59}"/>
                </a:ext>
              </a:extLst>
            </p:cNvPr>
            <p:cNvSpPr txBox="1"/>
            <p:nvPr/>
          </p:nvSpPr>
          <p:spPr>
            <a:xfrm>
              <a:off x="2473451" y="2076864"/>
              <a:ext cx="1723549" cy="553998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r"/>
              <a:r>
                <a:rPr lang="zh-CN" altLang="en-US" sz="30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课文赏析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8684A58-541A-497A-9422-D0345975B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7000" y="2121632"/>
              <a:ext cx="784432" cy="548856"/>
            </a:xfrm>
            <a:prstGeom prst="rect">
              <a:avLst/>
            </a:prstGeom>
          </p:spPr>
        </p:pic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31146CB-9D78-4835-8BCE-FFEEF213B289}"/>
                </a:ext>
              </a:extLst>
            </p:cNvPr>
            <p:cNvCxnSpPr>
              <a:cxnSpLocks/>
            </p:cNvCxnSpPr>
            <p:nvPr/>
          </p:nvCxnSpPr>
          <p:spPr>
            <a:xfrm>
              <a:off x="2634019" y="2656840"/>
              <a:ext cx="1410890" cy="0"/>
            </a:xfrm>
            <a:prstGeom prst="line">
              <a:avLst/>
            </a:prstGeom>
            <a:ln>
              <a:solidFill>
                <a:srgbClr val="2B3B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4F1DE3E-566F-41F9-AED5-54B966DFBC5E}"/>
              </a:ext>
            </a:extLst>
          </p:cNvPr>
          <p:cNvSpPr txBox="1"/>
          <p:nvPr/>
        </p:nvSpPr>
        <p:spPr>
          <a:xfrm>
            <a:off x="3251580" y="2400174"/>
            <a:ext cx="5688841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ts val="4400"/>
              </a:lnSpc>
            </a:pPr>
            <a:r>
              <a:rPr lang="zh-CN" altLang="en-US" sz="2800" dirty="0">
                <a:latin typeface="汉仪中等线简" panose="02010609000101010101" pitchFamily="49" charset="-122"/>
                <a:ea typeface="汉仪中等线简" panose="02010609000101010101" pitchFamily="49" charset="-122"/>
              </a:rPr>
              <a:t>“记住，你们是吃饭长大的，也是读书长大的！”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583271BB-8C8F-4127-B4FF-14A77F2036FC}"/>
              </a:ext>
            </a:extLst>
          </p:cNvPr>
          <p:cNvGrpSpPr/>
          <p:nvPr/>
        </p:nvGrpSpPr>
        <p:grpSpPr>
          <a:xfrm>
            <a:off x="2838121" y="4673291"/>
            <a:ext cx="6515759" cy="758715"/>
            <a:chOff x="3237275" y="4200180"/>
            <a:chExt cx="6515759" cy="75871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C3007088-EB5C-4B7A-AC00-9EDA8685E886}"/>
                </a:ext>
              </a:extLst>
            </p:cNvPr>
            <p:cNvSpPr txBox="1"/>
            <p:nvPr/>
          </p:nvSpPr>
          <p:spPr>
            <a:xfrm>
              <a:off x="4022635" y="4268419"/>
              <a:ext cx="4945039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ts val="36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作者引用国文老师的话想说明什么？</a:t>
              </a: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3585CB23-57FD-40DA-A4A8-ED1CCF0D28E1}"/>
                </a:ext>
              </a:extLst>
            </p:cNvPr>
            <p:cNvGrpSpPr/>
            <p:nvPr/>
          </p:nvGrpSpPr>
          <p:grpSpPr>
            <a:xfrm>
              <a:off x="3237275" y="4200180"/>
              <a:ext cx="6515759" cy="68239"/>
              <a:chOff x="3831370" y="3990878"/>
              <a:chExt cx="6515759" cy="68239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3A2917EC-F87F-4FC2-A4A3-D4B8057EC3D0}"/>
                  </a:ext>
                </a:extLst>
              </p:cNvPr>
              <p:cNvSpPr/>
              <p:nvPr/>
            </p:nvSpPr>
            <p:spPr>
              <a:xfrm rot="5400000">
                <a:off x="7064782" y="3990878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35F9F226-7ECF-49D9-A0B2-27DAB563C4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31370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4CB645A8-8088-450F-97FA-D95B46D81B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1261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72D1D7EE-910C-4EA3-8CF0-4D127D961179}"/>
                </a:ext>
              </a:extLst>
            </p:cNvPr>
            <p:cNvGrpSpPr/>
            <p:nvPr/>
          </p:nvGrpSpPr>
          <p:grpSpPr>
            <a:xfrm>
              <a:off x="3237275" y="4890656"/>
              <a:ext cx="6515759" cy="68239"/>
              <a:chOff x="3831370" y="3990878"/>
              <a:chExt cx="6515759" cy="68239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E2F72C09-3CF1-4253-BDA2-B3D7CCE696FF}"/>
                  </a:ext>
                </a:extLst>
              </p:cNvPr>
              <p:cNvSpPr/>
              <p:nvPr/>
            </p:nvSpPr>
            <p:spPr>
              <a:xfrm rot="5400000">
                <a:off x="7064782" y="3990878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2BA0133A-3AE5-466F-963B-B72E3BF586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31370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7F1001DE-DBCB-4D3B-BEE0-7EF83851078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1261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C578740-0CBC-4F73-85CF-EEA78DF0BE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85674" flipH="1">
            <a:off x="9840419" y="2277813"/>
            <a:ext cx="842065" cy="203851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AEE8FEA-4240-4242-B6C4-BE20141325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0642" y="2334306"/>
            <a:ext cx="586584" cy="192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431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2D43556-1370-42DD-9FBD-3933622EE018}"/>
              </a:ext>
            </a:extLst>
          </p:cNvPr>
          <p:cNvGrpSpPr/>
          <p:nvPr/>
        </p:nvGrpSpPr>
        <p:grpSpPr>
          <a:xfrm>
            <a:off x="109184" y="109184"/>
            <a:ext cx="2507981" cy="593624"/>
            <a:chOff x="2473451" y="2076864"/>
            <a:chExt cx="2507981" cy="59362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DBAEEFE-5856-4DF4-B75F-187332590C59}"/>
                </a:ext>
              </a:extLst>
            </p:cNvPr>
            <p:cNvSpPr txBox="1"/>
            <p:nvPr/>
          </p:nvSpPr>
          <p:spPr>
            <a:xfrm>
              <a:off x="2473451" y="2076864"/>
              <a:ext cx="1723549" cy="553998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r"/>
              <a:r>
                <a:rPr lang="zh-CN" altLang="en-US" sz="30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课文赏析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8684A58-541A-497A-9422-D0345975B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7000" y="2121632"/>
              <a:ext cx="784432" cy="548856"/>
            </a:xfrm>
            <a:prstGeom prst="rect">
              <a:avLst/>
            </a:prstGeom>
          </p:spPr>
        </p:pic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31146CB-9D78-4835-8BCE-FFEEF213B289}"/>
                </a:ext>
              </a:extLst>
            </p:cNvPr>
            <p:cNvCxnSpPr>
              <a:cxnSpLocks/>
            </p:cNvCxnSpPr>
            <p:nvPr/>
          </p:nvCxnSpPr>
          <p:spPr>
            <a:xfrm>
              <a:off x="2634019" y="2656840"/>
              <a:ext cx="1410890" cy="0"/>
            </a:xfrm>
            <a:prstGeom prst="line">
              <a:avLst/>
            </a:prstGeom>
            <a:ln>
              <a:solidFill>
                <a:srgbClr val="2B3B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71CC0DF-22F6-47D8-BD33-A75D9CDDD5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696" y="1132257"/>
            <a:ext cx="5604609" cy="3707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30099AE-A537-4998-9F3F-C48CF8E5E1A9}"/>
              </a:ext>
            </a:extLst>
          </p:cNvPr>
          <p:cNvSpPr/>
          <p:nvPr/>
        </p:nvSpPr>
        <p:spPr>
          <a:xfrm>
            <a:off x="3157200" y="1059319"/>
            <a:ext cx="5877600" cy="3853869"/>
          </a:xfrm>
          <a:prstGeom prst="rect">
            <a:avLst/>
          </a:prstGeom>
          <a:noFill/>
          <a:ln w="38100" cap="rnd">
            <a:solidFill>
              <a:srgbClr val="26262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EED87D41-9909-4628-8FA0-A39AF7ED031A}"/>
              </a:ext>
            </a:extLst>
          </p:cNvPr>
          <p:cNvSpPr txBox="1"/>
          <p:nvPr/>
        </p:nvSpPr>
        <p:spPr>
          <a:xfrm>
            <a:off x="1496023" y="5399848"/>
            <a:ext cx="9199954" cy="707886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4000" spc="-300" dirty="0">
                <a:solidFill>
                  <a:srgbClr val="2B3B6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读完全文，说说作者的童年是怎样读书的？</a:t>
            </a:r>
          </a:p>
        </p:txBody>
      </p:sp>
    </p:spTree>
    <p:extLst>
      <p:ext uri="{BB962C8B-B14F-4D97-AF65-F5344CB8AC3E}">
        <p14:creationId xmlns:p14="http://schemas.microsoft.com/office/powerpoint/2010/main" val="956178698"/>
      </p:ext>
    </p:extLst>
  </p:cSld>
  <p:clrMapOvr>
    <a:masterClrMapping/>
  </p:clrMapOvr>
  <p:transition spd="slow" advClick="0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A0F85AA-C7D4-40DF-9FE8-4981EEBC24F1}"/>
              </a:ext>
            </a:extLst>
          </p:cNvPr>
          <p:cNvSpPr txBox="1"/>
          <p:nvPr/>
        </p:nvSpPr>
        <p:spPr>
          <a:xfrm>
            <a:off x="1289646" y="1121298"/>
            <a:ext cx="1790362" cy="4524700"/>
          </a:xfrm>
          <a:prstGeom prst="rect">
            <a:avLst/>
          </a:prstGeom>
          <a:noFill/>
        </p:spPr>
        <p:txBody>
          <a:bodyPr vert="wordArtVertRtl" wrap="none" rtlCol="0" anchor="ctr">
            <a:spAutoFit/>
          </a:bodyPr>
          <a:lstStyle/>
          <a:p>
            <a:r>
              <a:rPr lang="zh-CN" altLang="en-US" sz="9600" spc="-1000" dirty="0">
                <a:solidFill>
                  <a:srgbClr val="2B3B6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目 录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9E994598-8FAE-4632-8887-C304504CE9BF}"/>
              </a:ext>
            </a:extLst>
          </p:cNvPr>
          <p:cNvGrpSpPr/>
          <p:nvPr/>
        </p:nvGrpSpPr>
        <p:grpSpPr>
          <a:xfrm>
            <a:off x="1287450" y="1339822"/>
            <a:ext cx="1765262" cy="4396881"/>
            <a:chOff x="1287450" y="1339822"/>
            <a:chExt cx="1765262" cy="4396881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EC7F2CA7-7FCD-404D-B85B-423AF4BAF11F}"/>
                </a:ext>
              </a:extLst>
            </p:cNvPr>
            <p:cNvGrpSpPr/>
            <p:nvPr/>
          </p:nvGrpSpPr>
          <p:grpSpPr>
            <a:xfrm>
              <a:off x="1287450" y="1339822"/>
              <a:ext cx="68239" cy="4374865"/>
              <a:chOff x="878019" y="1310185"/>
              <a:chExt cx="68239" cy="4374865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C2F4A677-96D8-4444-907C-4C3F55DFDA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8490" y="1310185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3E058BF9-0467-4304-A314-00D2FDE2FBF5}"/>
                  </a:ext>
                </a:extLst>
              </p:cNvPr>
              <p:cNvSpPr/>
              <p:nvPr/>
            </p:nvSpPr>
            <p:spPr>
              <a:xfrm>
                <a:off x="878019" y="3485515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341E2050-6487-49F7-8782-5CE243770D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8490" y="3641298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503F69C1-B015-4441-83B1-275EF6D55B71}"/>
                </a:ext>
              </a:extLst>
            </p:cNvPr>
            <p:cNvGrpSpPr/>
            <p:nvPr/>
          </p:nvGrpSpPr>
          <p:grpSpPr>
            <a:xfrm>
              <a:off x="2984473" y="1361838"/>
              <a:ext cx="68239" cy="4374865"/>
              <a:chOff x="878019" y="1310185"/>
              <a:chExt cx="68239" cy="4374865"/>
            </a:xfrm>
          </p:grpSpPr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136AF84A-CA04-4831-B428-A62C5E81C3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8490" y="1310185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F3714619-86D6-4CC7-88EE-0C7AE1FE7267}"/>
                  </a:ext>
                </a:extLst>
              </p:cNvPr>
              <p:cNvSpPr/>
              <p:nvPr/>
            </p:nvSpPr>
            <p:spPr>
              <a:xfrm>
                <a:off x="878019" y="3485515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084D029D-5B37-4DA5-8CA4-F1035379F0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8490" y="3641298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EBA69647-2779-4A16-AA17-CAF51C5206F3}"/>
              </a:ext>
            </a:extLst>
          </p:cNvPr>
          <p:cNvGrpSpPr/>
          <p:nvPr/>
        </p:nvGrpSpPr>
        <p:grpSpPr>
          <a:xfrm>
            <a:off x="4906684" y="1291329"/>
            <a:ext cx="7285316" cy="877164"/>
            <a:chOff x="4906684" y="1536278"/>
            <a:chExt cx="7285316" cy="877164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6FD18D25-57CA-4CD1-A0F4-3873A030513C}"/>
                </a:ext>
              </a:extLst>
            </p:cNvPr>
            <p:cNvSpPr txBox="1"/>
            <p:nvPr/>
          </p:nvSpPr>
          <p:spPr>
            <a:xfrm>
              <a:off x="6651825" y="1536278"/>
              <a:ext cx="2954655" cy="830997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ctr"/>
              <a:r>
                <a:rPr lang="zh-CN" altLang="en-US" sz="4800" spc="6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作者简介</a:t>
              </a: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07C3FB49-ACF3-4F51-ABD1-B889B4B456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06684" y="1541856"/>
              <a:ext cx="1245683" cy="871586"/>
            </a:xfrm>
            <a:prstGeom prst="rect">
              <a:avLst/>
            </a:prstGeom>
          </p:spPr>
        </p:pic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C70A807D-47E5-4067-AA6E-2E935594283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87403" y="2413442"/>
              <a:ext cx="5504597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4F17D61F-7B46-456D-8A6C-AD854E3632A2}"/>
              </a:ext>
            </a:extLst>
          </p:cNvPr>
          <p:cNvGrpSpPr/>
          <p:nvPr/>
        </p:nvGrpSpPr>
        <p:grpSpPr>
          <a:xfrm>
            <a:off x="4906684" y="2515042"/>
            <a:ext cx="7285316" cy="877164"/>
            <a:chOff x="4906684" y="1536278"/>
            <a:chExt cx="7285316" cy="877164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7795A58D-DD35-45CD-A6DE-58DC62C65ACB}"/>
                </a:ext>
              </a:extLst>
            </p:cNvPr>
            <p:cNvSpPr txBox="1"/>
            <p:nvPr/>
          </p:nvSpPr>
          <p:spPr>
            <a:xfrm>
              <a:off x="6628587" y="1536278"/>
              <a:ext cx="3001143" cy="830997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ctr"/>
              <a:r>
                <a:rPr lang="zh-CN" altLang="en-US" sz="4800" spc="6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认字识词</a:t>
              </a:r>
            </a:p>
          </p:txBody>
        </p:sp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xmlns="" id="{A830F72D-5182-4F67-B492-133467E1B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06684" y="1541856"/>
              <a:ext cx="1245683" cy="871586"/>
            </a:xfrm>
            <a:prstGeom prst="rect">
              <a:avLst/>
            </a:prstGeom>
          </p:spPr>
        </p:pic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88599DA4-F0FE-464E-B1C1-2E109DF09F4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87403" y="2413442"/>
              <a:ext cx="5504597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B1E54EFE-AB16-4143-AAC8-921CB8BF829D}"/>
              </a:ext>
            </a:extLst>
          </p:cNvPr>
          <p:cNvGrpSpPr/>
          <p:nvPr/>
        </p:nvGrpSpPr>
        <p:grpSpPr>
          <a:xfrm>
            <a:off x="4906684" y="3738755"/>
            <a:ext cx="7285316" cy="877164"/>
            <a:chOff x="4906684" y="1536278"/>
            <a:chExt cx="7285316" cy="87716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6079140A-492A-4DD9-B7DF-F6903E6534B8}"/>
                </a:ext>
              </a:extLst>
            </p:cNvPr>
            <p:cNvSpPr txBox="1"/>
            <p:nvPr/>
          </p:nvSpPr>
          <p:spPr>
            <a:xfrm>
              <a:off x="6651830" y="1536278"/>
              <a:ext cx="2954655" cy="830997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ctr"/>
              <a:r>
                <a:rPr lang="zh-CN" altLang="en-US" sz="4800" spc="6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课文赏析</a:t>
              </a:r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354A903D-3DDF-48E0-8C85-67BEB0DFFD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06684" y="1541856"/>
              <a:ext cx="1245683" cy="871586"/>
            </a:xfrm>
            <a:prstGeom prst="rect">
              <a:avLst/>
            </a:prstGeom>
          </p:spPr>
        </p:pic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DD941D4D-212B-45BD-8A7F-8AE190C32F6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87403" y="2413442"/>
              <a:ext cx="5504597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3FFC37C6-40B0-4E27-9ED1-8B52DCC67844}"/>
              </a:ext>
            </a:extLst>
          </p:cNvPr>
          <p:cNvGrpSpPr/>
          <p:nvPr/>
        </p:nvGrpSpPr>
        <p:grpSpPr>
          <a:xfrm>
            <a:off x="4906684" y="4962467"/>
            <a:ext cx="7285316" cy="877164"/>
            <a:chOff x="4906684" y="1536278"/>
            <a:chExt cx="7285316" cy="877164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1CF32F9F-BF46-48FA-88ED-FA3B48DC1A9D}"/>
                </a:ext>
              </a:extLst>
            </p:cNvPr>
            <p:cNvSpPr txBox="1"/>
            <p:nvPr/>
          </p:nvSpPr>
          <p:spPr>
            <a:xfrm>
              <a:off x="6651832" y="1536278"/>
              <a:ext cx="2954655" cy="830997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ctr"/>
              <a:r>
                <a:rPr lang="zh-CN" altLang="en-US" sz="4800" spc="6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拓展学习</a:t>
              </a:r>
            </a:p>
          </p:txBody>
        </p: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xmlns="" id="{1D1D0A2D-D94F-4F75-AF04-9F382B5F0A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06684" y="1541856"/>
              <a:ext cx="1245683" cy="871586"/>
            </a:xfrm>
            <a:prstGeom prst="rect">
              <a:avLst/>
            </a:prstGeom>
          </p:spPr>
        </p:pic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9A6BDB10-7A7D-4C67-8C83-BB2135986E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87403" y="2413442"/>
              <a:ext cx="5504597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01011305"/>
      </p:ext>
    </p:extLst>
  </p:cSld>
  <p:clrMapOvr>
    <a:masterClrMapping/>
  </p:clrMapOvr>
  <p:transition spd="med" advClick="0" advTm="2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E310DF88-5E9B-46D5-ADAA-1A24CC24251F}"/>
              </a:ext>
            </a:extLst>
          </p:cNvPr>
          <p:cNvGrpSpPr/>
          <p:nvPr/>
        </p:nvGrpSpPr>
        <p:grpSpPr>
          <a:xfrm>
            <a:off x="2861632" y="1747988"/>
            <a:ext cx="6468737" cy="2433961"/>
            <a:chOff x="2861632" y="1747988"/>
            <a:chExt cx="6468737" cy="2433961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4C30405E-FB47-425F-9B4A-90FA0822DA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61632" y="1747988"/>
              <a:ext cx="2071854" cy="2433961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F25EB136-8744-402C-86E8-1E66B30F3DFC}"/>
                </a:ext>
              </a:extLst>
            </p:cNvPr>
            <p:cNvSpPr txBox="1"/>
            <p:nvPr/>
          </p:nvSpPr>
          <p:spPr>
            <a:xfrm>
              <a:off x="5216054" y="2818055"/>
              <a:ext cx="3877985" cy="1107996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ctr"/>
              <a:r>
                <a:rPr lang="zh-CN" altLang="en-US" sz="6600" spc="6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拓展学习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E0712E8C-3C84-4F86-A74F-0BA26953E66D}"/>
                </a:ext>
              </a:extLst>
            </p:cNvPr>
            <p:cNvGrpSpPr/>
            <p:nvPr/>
          </p:nvGrpSpPr>
          <p:grpSpPr>
            <a:xfrm>
              <a:off x="4955504" y="2684988"/>
              <a:ext cx="4374865" cy="68239"/>
              <a:chOff x="4760288" y="1241254"/>
              <a:chExt cx="4374865" cy="68239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8F0066CC-A62E-4092-A12F-7A9E93E9DD5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113277" y="239849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D5755ED9-FB20-4095-AA0C-287A496E8A60}"/>
                  </a:ext>
                </a:extLst>
              </p:cNvPr>
              <p:cNvSpPr/>
              <p:nvPr/>
            </p:nvSpPr>
            <p:spPr>
              <a:xfrm rot="5400000">
                <a:off x="6891584" y="1241254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85990CD1-02C6-4EEB-B94E-0E52A71A8A4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782164" y="239849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E7EB97A1-80CD-4F92-8F1C-1D9745D380AE}"/>
                </a:ext>
              </a:extLst>
            </p:cNvPr>
            <p:cNvGrpSpPr/>
            <p:nvPr/>
          </p:nvGrpSpPr>
          <p:grpSpPr>
            <a:xfrm>
              <a:off x="4933486" y="3990878"/>
              <a:ext cx="4374865" cy="68239"/>
              <a:chOff x="4760288" y="1241254"/>
              <a:chExt cx="4374865" cy="68239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3D6B4D2F-EFC2-43DE-A21A-2149A8EE598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113277" y="239849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4638D69A-B4C8-4FBA-B57C-ED6A99154E73}"/>
                  </a:ext>
                </a:extLst>
              </p:cNvPr>
              <p:cNvSpPr/>
              <p:nvPr/>
            </p:nvSpPr>
            <p:spPr>
              <a:xfrm rot="5400000">
                <a:off x="6891584" y="1241254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DAD123CC-3998-42C5-8BD3-5DD41E156D7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782164" y="239849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66958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2D43556-1370-42DD-9FBD-3933622EE018}"/>
              </a:ext>
            </a:extLst>
          </p:cNvPr>
          <p:cNvGrpSpPr/>
          <p:nvPr/>
        </p:nvGrpSpPr>
        <p:grpSpPr>
          <a:xfrm>
            <a:off x="109184" y="109184"/>
            <a:ext cx="2507981" cy="593624"/>
            <a:chOff x="2473451" y="2076864"/>
            <a:chExt cx="2507981" cy="59362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DBAEEFE-5856-4DF4-B75F-187332590C59}"/>
                </a:ext>
              </a:extLst>
            </p:cNvPr>
            <p:cNvSpPr txBox="1"/>
            <p:nvPr/>
          </p:nvSpPr>
          <p:spPr>
            <a:xfrm>
              <a:off x="2473451" y="2076864"/>
              <a:ext cx="1723549" cy="553998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r"/>
              <a:r>
                <a:rPr lang="zh-CN" altLang="en-US" sz="30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拓展学习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8684A58-541A-497A-9422-D0345975B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7000" y="2121632"/>
              <a:ext cx="784432" cy="548856"/>
            </a:xfrm>
            <a:prstGeom prst="rect">
              <a:avLst/>
            </a:prstGeom>
          </p:spPr>
        </p:pic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31146CB-9D78-4835-8BCE-FFEEF213B289}"/>
                </a:ext>
              </a:extLst>
            </p:cNvPr>
            <p:cNvCxnSpPr>
              <a:cxnSpLocks/>
            </p:cNvCxnSpPr>
            <p:nvPr/>
          </p:nvCxnSpPr>
          <p:spPr>
            <a:xfrm>
              <a:off x="2634019" y="2656840"/>
              <a:ext cx="1410890" cy="0"/>
            </a:xfrm>
            <a:prstGeom prst="line">
              <a:avLst/>
            </a:prstGeom>
            <a:ln>
              <a:solidFill>
                <a:srgbClr val="2B3B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EED87D41-9909-4628-8FA0-A39AF7ED031A}"/>
              </a:ext>
            </a:extLst>
          </p:cNvPr>
          <p:cNvSpPr txBox="1"/>
          <p:nvPr/>
        </p:nvSpPr>
        <p:spPr>
          <a:xfrm>
            <a:off x="1830684" y="1345053"/>
            <a:ext cx="8530633" cy="193899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indent="972000" algn="just">
              <a:lnSpc>
                <a:spcPts val="4800"/>
              </a:lnSpc>
            </a:pPr>
            <a:r>
              <a:rPr lang="zh-CN" altLang="en-US" sz="40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粮食哺育的是人的身体，而书籍哺育的是灵魂，一个知识与智慧不断增长的人，才是健康成长的人。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B044775-6DA4-4E1D-B8D3-14AD131E19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0684" y="3767676"/>
            <a:ext cx="2614809" cy="2393282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21C17DB-2ACD-41DC-B87F-CDFB735CE2B1}"/>
              </a:ext>
            </a:extLst>
          </p:cNvPr>
          <p:cNvGrpSpPr/>
          <p:nvPr/>
        </p:nvGrpSpPr>
        <p:grpSpPr>
          <a:xfrm>
            <a:off x="5416278" y="4282051"/>
            <a:ext cx="4945039" cy="1364532"/>
            <a:chOff x="5493225" y="4584959"/>
            <a:chExt cx="4945039" cy="136453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F1E16E60-8AA7-4D99-B267-48A09055F73F}"/>
                </a:ext>
              </a:extLst>
            </p:cNvPr>
            <p:cNvSpPr txBox="1"/>
            <p:nvPr/>
          </p:nvSpPr>
          <p:spPr>
            <a:xfrm>
              <a:off x="5493225" y="4757075"/>
              <a:ext cx="4945039" cy="97404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读书对你意味着什么？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endParaRPr>
            </a:p>
            <a:p>
              <a:pPr algn="ctr">
                <a:lnSpc>
                  <a:spcPts val="36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请谈谈你平时读书的感受。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15335090-68EE-4413-B6B9-6CFC452839C3}"/>
                </a:ext>
              </a:extLst>
            </p:cNvPr>
            <p:cNvGrpSpPr/>
            <p:nvPr/>
          </p:nvGrpSpPr>
          <p:grpSpPr>
            <a:xfrm>
              <a:off x="5827594" y="4584959"/>
              <a:ext cx="4274411" cy="68239"/>
              <a:chOff x="5827594" y="4584959"/>
              <a:chExt cx="4274411" cy="68239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BE056942-206B-4E72-BC77-60D9D494C319}"/>
                  </a:ext>
                </a:extLst>
              </p:cNvPr>
              <p:cNvSpPr/>
              <p:nvPr/>
            </p:nvSpPr>
            <p:spPr>
              <a:xfrm rot="5400000">
                <a:off x="7941277" y="4584959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33CFC18B-B121-4B73-A047-E71105CFD87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27594" y="4619078"/>
                <a:ext cx="2026139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E772101F-AB77-4983-B8FC-26F4E4A5051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075866" y="4612254"/>
                <a:ext cx="2026139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F2DA2B31-8F86-4041-A57B-47BB947C232A}"/>
                </a:ext>
              </a:extLst>
            </p:cNvPr>
            <p:cNvGrpSpPr/>
            <p:nvPr/>
          </p:nvGrpSpPr>
          <p:grpSpPr>
            <a:xfrm>
              <a:off x="5828538" y="5881252"/>
              <a:ext cx="4274411" cy="68239"/>
              <a:chOff x="5827594" y="4584959"/>
              <a:chExt cx="4274411" cy="68239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A4AAE4D2-D209-445E-B911-261C6B00CA5A}"/>
                  </a:ext>
                </a:extLst>
              </p:cNvPr>
              <p:cNvSpPr/>
              <p:nvPr/>
            </p:nvSpPr>
            <p:spPr>
              <a:xfrm rot="5400000">
                <a:off x="7941277" y="4584959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1B9F64EE-4390-414B-8163-6E84D1A7A4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27594" y="4619078"/>
                <a:ext cx="2026139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D2AAAEC1-997C-459A-A913-37B34974B9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075866" y="4612254"/>
                <a:ext cx="2026139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911923799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2D43556-1370-42DD-9FBD-3933622EE018}"/>
              </a:ext>
            </a:extLst>
          </p:cNvPr>
          <p:cNvGrpSpPr/>
          <p:nvPr/>
        </p:nvGrpSpPr>
        <p:grpSpPr>
          <a:xfrm>
            <a:off x="109184" y="109184"/>
            <a:ext cx="2507981" cy="593624"/>
            <a:chOff x="2473451" y="2076864"/>
            <a:chExt cx="2507981" cy="59362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DBAEEFE-5856-4DF4-B75F-187332590C59}"/>
                </a:ext>
              </a:extLst>
            </p:cNvPr>
            <p:cNvSpPr txBox="1"/>
            <p:nvPr/>
          </p:nvSpPr>
          <p:spPr>
            <a:xfrm>
              <a:off x="2473451" y="2076864"/>
              <a:ext cx="1723549" cy="553998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r"/>
              <a:r>
                <a:rPr lang="zh-CN" altLang="en-US" sz="30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拓展学习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8684A58-541A-497A-9422-D0345975B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7000" y="2121632"/>
              <a:ext cx="784432" cy="548856"/>
            </a:xfrm>
            <a:prstGeom prst="rect">
              <a:avLst/>
            </a:prstGeom>
          </p:spPr>
        </p:pic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31146CB-9D78-4835-8BCE-FFEEF213B289}"/>
                </a:ext>
              </a:extLst>
            </p:cNvPr>
            <p:cNvCxnSpPr>
              <a:cxnSpLocks/>
            </p:cNvCxnSpPr>
            <p:nvPr/>
          </p:nvCxnSpPr>
          <p:spPr>
            <a:xfrm>
              <a:off x="2634019" y="2656840"/>
              <a:ext cx="1410890" cy="0"/>
            </a:xfrm>
            <a:prstGeom prst="line">
              <a:avLst/>
            </a:prstGeom>
            <a:ln>
              <a:solidFill>
                <a:srgbClr val="2B3B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9212DB2-34D9-447A-A088-F8A4DD8BD4D4}"/>
              </a:ext>
            </a:extLst>
          </p:cNvPr>
          <p:cNvSpPr txBox="1"/>
          <p:nvPr/>
        </p:nvSpPr>
        <p:spPr>
          <a:xfrm>
            <a:off x="1074116" y="2509484"/>
            <a:ext cx="5724644" cy="18390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关于读书的名人名言</a:t>
            </a:r>
            <a:endParaRPr lang="en-US" altLang="zh-CN" sz="4800" dirty="0">
              <a:solidFill>
                <a:schemeClr val="tx1">
                  <a:lumMod val="85000"/>
                  <a:lumOff val="15000"/>
                </a:schemeClr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  <a:p>
            <a:pPr algn="ctr">
              <a:lnSpc>
                <a:spcPts val="7000"/>
              </a:lnSpc>
            </a:pP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你都知道哪些呢？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A7A5093-9033-4775-991B-91E960A1FA5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3726" y="1229290"/>
            <a:ext cx="4073791" cy="4399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601322"/>
      </p:ext>
    </p:extLst>
  </p:cSld>
  <p:clrMapOvr>
    <a:masterClrMapping/>
  </p:clrMapOvr>
  <p:transition spd="slow" advClick="0" advTm="2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2D43556-1370-42DD-9FBD-3933622EE018}"/>
              </a:ext>
            </a:extLst>
          </p:cNvPr>
          <p:cNvGrpSpPr/>
          <p:nvPr/>
        </p:nvGrpSpPr>
        <p:grpSpPr>
          <a:xfrm>
            <a:off x="109184" y="109184"/>
            <a:ext cx="2507981" cy="593624"/>
            <a:chOff x="2473451" y="2076864"/>
            <a:chExt cx="2507981" cy="59362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DBAEEFE-5856-4DF4-B75F-187332590C59}"/>
                </a:ext>
              </a:extLst>
            </p:cNvPr>
            <p:cNvSpPr txBox="1"/>
            <p:nvPr/>
          </p:nvSpPr>
          <p:spPr>
            <a:xfrm>
              <a:off x="2473451" y="2076864"/>
              <a:ext cx="1723549" cy="553998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r"/>
              <a:r>
                <a:rPr lang="zh-CN" altLang="en-US" sz="30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拓展学习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8684A58-541A-497A-9422-D0345975B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7000" y="2121632"/>
              <a:ext cx="784432" cy="548856"/>
            </a:xfrm>
            <a:prstGeom prst="rect">
              <a:avLst/>
            </a:prstGeom>
          </p:spPr>
        </p:pic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31146CB-9D78-4835-8BCE-FFEEF213B289}"/>
                </a:ext>
              </a:extLst>
            </p:cNvPr>
            <p:cNvCxnSpPr>
              <a:cxnSpLocks/>
            </p:cNvCxnSpPr>
            <p:nvPr/>
          </p:nvCxnSpPr>
          <p:spPr>
            <a:xfrm>
              <a:off x="2634019" y="2656840"/>
              <a:ext cx="1410890" cy="0"/>
            </a:xfrm>
            <a:prstGeom prst="line">
              <a:avLst/>
            </a:prstGeom>
            <a:ln>
              <a:solidFill>
                <a:srgbClr val="2B3B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87447783-755B-4BBF-A4C6-81EF02DE8B93}"/>
              </a:ext>
            </a:extLst>
          </p:cNvPr>
          <p:cNvGrpSpPr/>
          <p:nvPr/>
        </p:nvGrpSpPr>
        <p:grpSpPr>
          <a:xfrm>
            <a:off x="2140258" y="1910688"/>
            <a:ext cx="7936953" cy="764017"/>
            <a:chOff x="2140258" y="1842448"/>
            <a:chExt cx="7936953" cy="764017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CC02B122-738F-48DA-83E4-A2ECECF798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40258" y="1842448"/>
              <a:ext cx="1268932" cy="764017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5BD837B7-ED12-4E63-89D9-6E155894AF0A}"/>
                </a:ext>
              </a:extLst>
            </p:cNvPr>
            <p:cNvSpPr txBox="1"/>
            <p:nvPr/>
          </p:nvSpPr>
          <p:spPr>
            <a:xfrm>
              <a:off x="4220855" y="1910687"/>
              <a:ext cx="5196953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ts val="36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书籍是人类进步的阶梯。</a:t>
              </a: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——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高尔基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89A3D0B1-E7A1-4D47-A187-397F936FE6E7}"/>
                </a:ext>
              </a:extLst>
            </p:cNvPr>
            <p:cNvGrpSpPr/>
            <p:nvPr/>
          </p:nvGrpSpPr>
          <p:grpSpPr>
            <a:xfrm>
              <a:off x="3561452" y="1842448"/>
              <a:ext cx="6515759" cy="68239"/>
              <a:chOff x="3831370" y="3990878"/>
              <a:chExt cx="6515759" cy="68239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0E496F05-A3AF-41DB-AE23-FCC901C1DC9B}"/>
                  </a:ext>
                </a:extLst>
              </p:cNvPr>
              <p:cNvSpPr/>
              <p:nvPr/>
            </p:nvSpPr>
            <p:spPr>
              <a:xfrm rot="5400000">
                <a:off x="7064782" y="3990878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F99259BB-8C5A-48F1-9DBC-78D6B29427C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31370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B59203A6-C5CC-45CC-A666-1858688ED9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1261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B3938166-33AE-4095-8145-5D4BBE64A070}"/>
                </a:ext>
              </a:extLst>
            </p:cNvPr>
            <p:cNvGrpSpPr/>
            <p:nvPr/>
          </p:nvGrpSpPr>
          <p:grpSpPr>
            <a:xfrm>
              <a:off x="3561452" y="2532924"/>
              <a:ext cx="6515759" cy="68239"/>
              <a:chOff x="3831370" y="3990878"/>
              <a:chExt cx="6515759" cy="68239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926DE53A-C937-4F9A-8022-1FD1FF986C22}"/>
                  </a:ext>
                </a:extLst>
              </p:cNvPr>
              <p:cNvSpPr/>
              <p:nvPr/>
            </p:nvSpPr>
            <p:spPr>
              <a:xfrm rot="5400000">
                <a:off x="7064782" y="3990878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29292211-5C03-4B22-9382-D0F59D39AEF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31370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FA68CED7-B93D-47D8-8B7D-13CD209F112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1261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0368A4C9-108D-4C14-9340-8E9E0190EA1B}"/>
              </a:ext>
            </a:extLst>
          </p:cNvPr>
          <p:cNvGrpSpPr/>
          <p:nvPr/>
        </p:nvGrpSpPr>
        <p:grpSpPr>
          <a:xfrm>
            <a:off x="2140258" y="3328410"/>
            <a:ext cx="7936953" cy="764017"/>
            <a:chOff x="2140258" y="3155160"/>
            <a:chExt cx="7936953" cy="764017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3EDA5A49-2857-4979-84F5-68B5F510B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40258" y="3155160"/>
              <a:ext cx="1268932" cy="764017"/>
            </a:xfrm>
            <a:prstGeom prst="rect">
              <a:avLst/>
            </a:prstGeom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F02FB578-CEEB-470A-88D8-C9597B447CBC}"/>
                </a:ext>
              </a:extLst>
            </p:cNvPr>
            <p:cNvSpPr txBox="1"/>
            <p:nvPr/>
          </p:nvSpPr>
          <p:spPr>
            <a:xfrm>
              <a:off x="4280279" y="3223399"/>
              <a:ext cx="5078104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ts val="36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书是全世界的营养品。</a:t>
              </a: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——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莎士比亚</a:t>
              </a: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25ADDA88-B512-48D9-9019-31126C3D453E}"/>
                </a:ext>
              </a:extLst>
            </p:cNvPr>
            <p:cNvGrpSpPr/>
            <p:nvPr/>
          </p:nvGrpSpPr>
          <p:grpSpPr>
            <a:xfrm>
              <a:off x="3561452" y="3155160"/>
              <a:ext cx="6515759" cy="68239"/>
              <a:chOff x="3831370" y="3990878"/>
              <a:chExt cx="6515759" cy="68239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4DE2867F-9986-45FB-83EF-54EEE825F8C7}"/>
                  </a:ext>
                </a:extLst>
              </p:cNvPr>
              <p:cNvSpPr/>
              <p:nvPr/>
            </p:nvSpPr>
            <p:spPr>
              <a:xfrm rot="5400000">
                <a:off x="7064782" y="3990878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A3DDCB22-5C69-4318-BA77-2029BC034B2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31370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077076B7-63B0-4476-A3E1-9E9C33A3FD7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1261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E6D0F610-64E7-401E-BEF7-F336C433B4A7}"/>
                </a:ext>
              </a:extLst>
            </p:cNvPr>
            <p:cNvGrpSpPr/>
            <p:nvPr/>
          </p:nvGrpSpPr>
          <p:grpSpPr>
            <a:xfrm>
              <a:off x="3561452" y="3845636"/>
              <a:ext cx="6515759" cy="68239"/>
              <a:chOff x="3831370" y="3990878"/>
              <a:chExt cx="6515759" cy="68239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381CAA43-E231-4460-A273-B48EFB8D2968}"/>
                  </a:ext>
                </a:extLst>
              </p:cNvPr>
              <p:cNvSpPr/>
              <p:nvPr/>
            </p:nvSpPr>
            <p:spPr>
              <a:xfrm rot="5400000">
                <a:off x="7064782" y="3990878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6451C412-A511-4222-AAB9-0686A4D1AAC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31370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51DF93AF-15F4-4C9A-B0E9-52969855F9B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1261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2BF9EAA9-7FAA-4622-8B8B-428416F1CCD2}"/>
              </a:ext>
            </a:extLst>
          </p:cNvPr>
          <p:cNvGrpSpPr/>
          <p:nvPr/>
        </p:nvGrpSpPr>
        <p:grpSpPr>
          <a:xfrm>
            <a:off x="2140258" y="4746131"/>
            <a:ext cx="7936953" cy="764017"/>
            <a:chOff x="2140258" y="4677891"/>
            <a:chExt cx="7936953" cy="764017"/>
          </a:xfrm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05C5F63C-9252-4EAA-8A39-B443DE23FC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40258" y="4677891"/>
              <a:ext cx="1268932" cy="764017"/>
            </a:xfrm>
            <a:prstGeom prst="rect">
              <a:avLst/>
            </a:prstGeom>
          </p:spPr>
        </p:pic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03E83A6F-63DF-4BFD-A5A1-09B224E79D20}"/>
                </a:ext>
              </a:extLst>
            </p:cNvPr>
            <p:cNvSpPr txBox="1"/>
            <p:nvPr/>
          </p:nvSpPr>
          <p:spPr>
            <a:xfrm>
              <a:off x="4710184" y="4746130"/>
              <a:ext cx="4218295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ts val="36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书籍是巨大的力量。</a:t>
              </a: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——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列宁</a:t>
              </a: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043DF30E-9CF9-4647-A5AC-C83B0F3AF4C5}"/>
                </a:ext>
              </a:extLst>
            </p:cNvPr>
            <p:cNvGrpSpPr/>
            <p:nvPr/>
          </p:nvGrpSpPr>
          <p:grpSpPr>
            <a:xfrm>
              <a:off x="3561452" y="4677891"/>
              <a:ext cx="6515759" cy="68239"/>
              <a:chOff x="3831370" y="3990878"/>
              <a:chExt cx="6515759" cy="68239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8145C4C3-22CF-4142-A803-716E7F2C32B2}"/>
                  </a:ext>
                </a:extLst>
              </p:cNvPr>
              <p:cNvSpPr/>
              <p:nvPr/>
            </p:nvSpPr>
            <p:spPr>
              <a:xfrm rot="5400000">
                <a:off x="7064782" y="3990878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839EF519-99B8-42A8-8E97-047A11BBEFF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31370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574DB518-1CEE-4179-A294-2AE0160E177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1261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6C1A79B1-A713-40FD-B1CF-C24475D60A10}"/>
                </a:ext>
              </a:extLst>
            </p:cNvPr>
            <p:cNvGrpSpPr/>
            <p:nvPr/>
          </p:nvGrpSpPr>
          <p:grpSpPr>
            <a:xfrm>
              <a:off x="3561452" y="5368367"/>
              <a:ext cx="6515759" cy="68239"/>
              <a:chOff x="3831370" y="3990878"/>
              <a:chExt cx="6515759" cy="68239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382EA656-C05C-4946-9414-96F5A0396585}"/>
                  </a:ext>
                </a:extLst>
              </p:cNvPr>
              <p:cNvSpPr/>
              <p:nvPr/>
            </p:nvSpPr>
            <p:spPr>
              <a:xfrm rot="5400000">
                <a:off x="7064782" y="3990878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AF7F54C9-5B7A-4966-8A6F-8CCA8572B07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31370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A03066F9-61D6-40EA-B49E-F1BF1CCA49E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01261" y="4011349"/>
                <a:ext cx="3145868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348361417"/>
      </p:ext>
    </p:extLst>
  </p:cSld>
  <p:clrMapOvr>
    <a:masterClrMapping/>
  </p:clrMapOvr>
  <p:transition spd="slow" advClick="0" advTm="2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2D43556-1370-42DD-9FBD-3933622EE018}"/>
              </a:ext>
            </a:extLst>
          </p:cNvPr>
          <p:cNvGrpSpPr/>
          <p:nvPr/>
        </p:nvGrpSpPr>
        <p:grpSpPr>
          <a:xfrm>
            <a:off x="109184" y="109184"/>
            <a:ext cx="2507981" cy="593624"/>
            <a:chOff x="2473451" y="2076864"/>
            <a:chExt cx="2507981" cy="59362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DBAEEFE-5856-4DF4-B75F-187332590C59}"/>
                </a:ext>
              </a:extLst>
            </p:cNvPr>
            <p:cNvSpPr txBox="1"/>
            <p:nvPr/>
          </p:nvSpPr>
          <p:spPr>
            <a:xfrm>
              <a:off x="2473451" y="2076864"/>
              <a:ext cx="1723549" cy="553998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r"/>
              <a:r>
                <a:rPr lang="zh-CN" altLang="en-US" sz="30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拓展学习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8684A58-541A-497A-9422-D0345975B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7000" y="2121632"/>
              <a:ext cx="784432" cy="548856"/>
            </a:xfrm>
            <a:prstGeom prst="rect">
              <a:avLst/>
            </a:prstGeom>
          </p:spPr>
        </p:pic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31146CB-9D78-4835-8BCE-FFEEF213B289}"/>
                </a:ext>
              </a:extLst>
            </p:cNvPr>
            <p:cNvCxnSpPr>
              <a:cxnSpLocks/>
            </p:cNvCxnSpPr>
            <p:nvPr/>
          </p:nvCxnSpPr>
          <p:spPr>
            <a:xfrm>
              <a:off x="2634019" y="2656840"/>
              <a:ext cx="1410890" cy="0"/>
            </a:xfrm>
            <a:prstGeom prst="line">
              <a:avLst/>
            </a:prstGeom>
            <a:ln>
              <a:solidFill>
                <a:srgbClr val="2B3B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FC1AB4E-8DFE-4DA3-803F-5E3A63AEE3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312" y="1407428"/>
            <a:ext cx="2771775" cy="4343400"/>
          </a:xfrm>
          <a:prstGeom prst="rect">
            <a:avLst/>
          </a:prstGeom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1D6E9001-6F86-4359-B0F8-1ACADD492990}"/>
              </a:ext>
            </a:extLst>
          </p:cNvPr>
          <p:cNvSpPr txBox="1"/>
          <p:nvPr/>
        </p:nvSpPr>
        <p:spPr>
          <a:xfrm>
            <a:off x="5961803" y="2131763"/>
            <a:ext cx="4288353" cy="99001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ts val="7000"/>
              </a:lnSpc>
            </a:pPr>
            <a:r>
              <a:rPr lang="zh-CN" altLang="en-US" sz="8000" dirty="0">
                <a:solidFill>
                  <a:srgbClr val="2B3B6F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课外阅读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E5DB1239-493A-4C5E-B598-CF6C1E7361D2}"/>
              </a:ext>
            </a:extLst>
          </p:cNvPr>
          <p:cNvGrpSpPr/>
          <p:nvPr/>
        </p:nvGrpSpPr>
        <p:grpSpPr>
          <a:xfrm>
            <a:off x="5633459" y="3661961"/>
            <a:ext cx="4945039" cy="1364532"/>
            <a:chOff x="5493225" y="4584959"/>
            <a:chExt cx="4945039" cy="136453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ABC6D91C-1150-4773-9A1F-EEAC35CA1531}"/>
                </a:ext>
              </a:extLst>
            </p:cNvPr>
            <p:cNvSpPr txBox="1"/>
            <p:nvPr/>
          </p:nvSpPr>
          <p:spPr>
            <a:xfrm>
              <a:off x="5493225" y="4757075"/>
              <a:ext cx="4945039" cy="97404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林海音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endParaRPr>
            </a:p>
            <a:p>
              <a:pPr algn="ctr">
                <a:lnSpc>
                  <a:spcPts val="3600"/>
                </a:lnSpc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经典作品</a:t>
              </a: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C41253FF-51B5-4F5D-9EA2-D0C9CEAEC1EF}"/>
                </a:ext>
              </a:extLst>
            </p:cNvPr>
            <p:cNvGrpSpPr/>
            <p:nvPr/>
          </p:nvGrpSpPr>
          <p:grpSpPr>
            <a:xfrm>
              <a:off x="5827594" y="4584959"/>
              <a:ext cx="4274411" cy="68239"/>
              <a:chOff x="5827594" y="4584959"/>
              <a:chExt cx="4274411" cy="68239"/>
            </a:xfrm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DFB5604D-5C1B-4673-8FF1-3CF751FF130C}"/>
                  </a:ext>
                </a:extLst>
              </p:cNvPr>
              <p:cNvSpPr/>
              <p:nvPr/>
            </p:nvSpPr>
            <p:spPr>
              <a:xfrm rot="5400000">
                <a:off x="7941277" y="4584959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xmlns="" id="{1FC29D8E-9E15-4571-A9E4-C4382BF9CB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27594" y="4619078"/>
                <a:ext cx="2026139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xmlns="" id="{E8E80EE3-7A66-491F-AD92-07FB32C0ED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075866" y="4612254"/>
                <a:ext cx="2026139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E032259F-2E1F-4C4F-8191-2930DBDB3252}"/>
                </a:ext>
              </a:extLst>
            </p:cNvPr>
            <p:cNvGrpSpPr/>
            <p:nvPr/>
          </p:nvGrpSpPr>
          <p:grpSpPr>
            <a:xfrm>
              <a:off x="5828538" y="5881252"/>
              <a:ext cx="4274411" cy="68239"/>
              <a:chOff x="5827594" y="4584959"/>
              <a:chExt cx="4274411" cy="68239"/>
            </a:xfrm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C6E569DE-785C-4F7B-ADD4-F74B15282432}"/>
                  </a:ext>
                </a:extLst>
              </p:cNvPr>
              <p:cNvSpPr/>
              <p:nvPr/>
            </p:nvSpPr>
            <p:spPr>
              <a:xfrm rot="5400000">
                <a:off x="7941277" y="4584959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xmlns="" id="{BF0EF6D2-8202-479C-98B0-5B6DAC3397A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27594" y="4619078"/>
                <a:ext cx="2026139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xmlns="" id="{9CC54288-9E6F-4DEB-8FE4-EBBCD02F5C7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075866" y="4612254"/>
                <a:ext cx="2026139" cy="0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969729987"/>
      </p:ext>
    </p:extLst>
  </p:cSld>
  <p:clrMapOvr>
    <a:masterClrMapping/>
  </p:clrMapOvr>
  <p:transition spd="slow" advClick="0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E310DF88-5E9B-46D5-ADAA-1A24CC24251F}"/>
              </a:ext>
            </a:extLst>
          </p:cNvPr>
          <p:cNvGrpSpPr/>
          <p:nvPr/>
        </p:nvGrpSpPr>
        <p:grpSpPr>
          <a:xfrm>
            <a:off x="2861632" y="1747988"/>
            <a:ext cx="6468737" cy="2433961"/>
            <a:chOff x="2861632" y="1747988"/>
            <a:chExt cx="6468737" cy="2433961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4C30405E-FB47-425F-9B4A-90FA0822DA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61632" y="1747988"/>
              <a:ext cx="2071854" cy="2433961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F25EB136-8744-402C-86E8-1E66B30F3DFC}"/>
                </a:ext>
              </a:extLst>
            </p:cNvPr>
            <p:cNvSpPr txBox="1"/>
            <p:nvPr/>
          </p:nvSpPr>
          <p:spPr>
            <a:xfrm>
              <a:off x="5216046" y="2818055"/>
              <a:ext cx="3877986" cy="1107996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ctr"/>
              <a:r>
                <a:rPr lang="zh-CN" altLang="en-US" sz="6600" spc="6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作者简介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E0712E8C-3C84-4F86-A74F-0BA26953E66D}"/>
                </a:ext>
              </a:extLst>
            </p:cNvPr>
            <p:cNvGrpSpPr/>
            <p:nvPr/>
          </p:nvGrpSpPr>
          <p:grpSpPr>
            <a:xfrm>
              <a:off x="4955504" y="2684988"/>
              <a:ext cx="4374865" cy="68239"/>
              <a:chOff x="4760288" y="1241254"/>
              <a:chExt cx="4374865" cy="68239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8F0066CC-A62E-4092-A12F-7A9E93E9DD5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113277" y="239849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D5755ED9-FB20-4095-AA0C-287A496E8A60}"/>
                  </a:ext>
                </a:extLst>
              </p:cNvPr>
              <p:cNvSpPr/>
              <p:nvPr/>
            </p:nvSpPr>
            <p:spPr>
              <a:xfrm rot="5400000">
                <a:off x="6891584" y="1241254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85990CD1-02C6-4EEB-B94E-0E52A71A8A4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782164" y="239849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E7EB97A1-80CD-4F92-8F1C-1D9745D380AE}"/>
                </a:ext>
              </a:extLst>
            </p:cNvPr>
            <p:cNvGrpSpPr/>
            <p:nvPr/>
          </p:nvGrpSpPr>
          <p:grpSpPr>
            <a:xfrm>
              <a:off x="4933486" y="3990878"/>
              <a:ext cx="4374865" cy="68239"/>
              <a:chOff x="4760288" y="1241254"/>
              <a:chExt cx="4374865" cy="68239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3D6B4D2F-EFC2-43DE-A21A-2149A8EE598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113277" y="239849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4638D69A-B4C8-4FBA-B57C-ED6A99154E73}"/>
                  </a:ext>
                </a:extLst>
              </p:cNvPr>
              <p:cNvSpPr/>
              <p:nvPr/>
            </p:nvSpPr>
            <p:spPr>
              <a:xfrm rot="5400000">
                <a:off x="6891584" y="1241254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DAD123CC-3998-42C5-8BD3-5DD41E156D7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782164" y="239849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092883963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2D43556-1370-42DD-9FBD-3933622EE018}"/>
              </a:ext>
            </a:extLst>
          </p:cNvPr>
          <p:cNvGrpSpPr/>
          <p:nvPr/>
        </p:nvGrpSpPr>
        <p:grpSpPr>
          <a:xfrm>
            <a:off x="109184" y="109184"/>
            <a:ext cx="2507981" cy="593624"/>
            <a:chOff x="2473451" y="2076864"/>
            <a:chExt cx="2507981" cy="59362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DBAEEFE-5856-4DF4-B75F-187332590C59}"/>
                </a:ext>
              </a:extLst>
            </p:cNvPr>
            <p:cNvSpPr txBox="1"/>
            <p:nvPr/>
          </p:nvSpPr>
          <p:spPr>
            <a:xfrm>
              <a:off x="2473451" y="2076864"/>
              <a:ext cx="1723549" cy="553998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r"/>
              <a:r>
                <a:rPr lang="zh-CN" altLang="en-US" sz="30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作者简介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8684A58-541A-497A-9422-D0345975B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7000" y="2121632"/>
              <a:ext cx="784432" cy="548856"/>
            </a:xfrm>
            <a:prstGeom prst="rect">
              <a:avLst/>
            </a:prstGeom>
          </p:spPr>
        </p:pic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31146CB-9D78-4835-8BCE-FFEEF213B289}"/>
                </a:ext>
              </a:extLst>
            </p:cNvPr>
            <p:cNvCxnSpPr>
              <a:cxnSpLocks/>
            </p:cNvCxnSpPr>
            <p:nvPr/>
          </p:nvCxnSpPr>
          <p:spPr>
            <a:xfrm>
              <a:off x="2634019" y="2656840"/>
              <a:ext cx="1410890" cy="0"/>
            </a:xfrm>
            <a:prstGeom prst="line">
              <a:avLst/>
            </a:prstGeom>
            <a:ln>
              <a:solidFill>
                <a:srgbClr val="2B3B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0" name="Picture 2" descr="http://i3.qhimg.com/t011b5a1e730633a6bf.jpg">
            <a:extLst>
              <a:ext uri="{FF2B5EF4-FFF2-40B4-BE49-F238E27FC236}">
                <a16:creationId xmlns:a16="http://schemas.microsoft.com/office/drawing/2014/main" xmlns="" id="{800C2F74-51F7-41F8-9196-7AD14AC29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9201" y="846228"/>
            <a:ext cx="2553844" cy="51502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E021E524-5635-4F42-BF39-B60BF44E31BC}"/>
              </a:ext>
            </a:extLst>
          </p:cNvPr>
          <p:cNvGrpSpPr/>
          <p:nvPr/>
        </p:nvGrpSpPr>
        <p:grpSpPr>
          <a:xfrm>
            <a:off x="7943002" y="710128"/>
            <a:ext cx="900751" cy="1450322"/>
            <a:chOff x="7670042" y="717774"/>
            <a:chExt cx="900751" cy="1450322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839906D7-CACE-4949-8EEE-6973FE27DC8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70042" y="853874"/>
              <a:ext cx="900751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A27ED81C-F75A-4E7B-AD15-D1403DCF87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06241" y="717774"/>
              <a:ext cx="0" cy="145032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534631E0-7416-4794-8E9F-4B280C076642}"/>
              </a:ext>
            </a:extLst>
          </p:cNvPr>
          <p:cNvGrpSpPr/>
          <p:nvPr/>
        </p:nvGrpSpPr>
        <p:grpSpPr>
          <a:xfrm>
            <a:off x="9144004" y="4004796"/>
            <a:ext cx="1640005" cy="2143076"/>
            <a:chOff x="3425588" y="1760561"/>
            <a:chExt cx="1640005" cy="2143076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6CBDE913-56B1-4401-95C7-71A5D0DCBB14}"/>
                </a:ext>
              </a:extLst>
            </p:cNvPr>
            <p:cNvCxnSpPr>
              <a:cxnSpLocks/>
            </p:cNvCxnSpPr>
            <p:nvPr/>
          </p:nvCxnSpPr>
          <p:spPr>
            <a:xfrm>
              <a:off x="3425588" y="3767537"/>
              <a:ext cx="1640005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51CBD9A4-66BE-47A9-94A8-771663AFFE06}"/>
                </a:ext>
              </a:extLst>
            </p:cNvPr>
            <p:cNvCxnSpPr>
              <a:cxnSpLocks/>
            </p:cNvCxnSpPr>
            <p:nvPr/>
          </p:nvCxnSpPr>
          <p:spPr>
            <a:xfrm>
              <a:off x="4929394" y="1760561"/>
              <a:ext cx="0" cy="214307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151B12ED-84D9-44C8-8D49-40243223C216}"/>
              </a:ext>
            </a:extLst>
          </p:cNvPr>
          <p:cNvGrpSpPr/>
          <p:nvPr/>
        </p:nvGrpSpPr>
        <p:grpSpPr>
          <a:xfrm>
            <a:off x="2634822" y="1562521"/>
            <a:ext cx="2826415" cy="1255200"/>
            <a:chOff x="2348214" y="1856368"/>
            <a:chExt cx="2826415" cy="125520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D7ACE2CA-3FDC-4941-9CCD-A1BC3A1FEBE8}"/>
                </a:ext>
              </a:extLst>
            </p:cNvPr>
            <p:cNvSpPr txBox="1"/>
            <p:nvPr/>
          </p:nvSpPr>
          <p:spPr>
            <a:xfrm>
              <a:off x="2528575" y="1856368"/>
              <a:ext cx="2492990" cy="923330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ctr"/>
              <a:r>
                <a:rPr lang="zh-CN" altLang="en-US" sz="5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林海音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84BE8DAE-57C8-453B-AA87-8A4929A9EB66}"/>
                </a:ext>
              </a:extLst>
            </p:cNvPr>
            <p:cNvSpPr txBox="1"/>
            <p:nvPr/>
          </p:nvSpPr>
          <p:spPr>
            <a:xfrm>
              <a:off x="2348214" y="2711458"/>
              <a:ext cx="28264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（</a:t>
              </a:r>
              <a:r>
                <a:rPr lang="en-US" altLang="zh-CN" sz="2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1918—2001</a:t>
              </a:r>
              <a:r>
                <a:rPr lang="zh-CN" altLang="en-US" sz="2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中等线简" panose="02010609000101010101" pitchFamily="49" charset="-122"/>
                  <a:ea typeface="汉仪中等线简" panose="02010609000101010101" pitchFamily="49" charset="-122"/>
                </a:rPr>
                <a:t>）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98B1E3C5-2B17-4E88-AA18-024635A1F588}"/>
              </a:ext>
            </a:extLst>
          </p:cNvPr>
          <p:cNvSpPr txBox="1"/>
          <p:nvPr/>
        </p:nvSpPr>
        <p:spPr>
          <a:xfrm>
            <a:off x="1012385" y="3127507"/>
            <a:ext cx="6071287" cy="2359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12000" algn="just">
              <a:lnSpc>
                <a:spcPts val="36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原名林含英，小名英子，原籍台湾苗栗县。父母曾东渡日本经商。生于日本大阪，不久即返台，因父亲不甘在日寇铁蹄下生活，于是举家迁居北京，林海音即在北京长大，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1948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年回到故乡台湾。</a:t>
            </a:r>
          </a:p>
        </p:txBody>
      </p:sp>
    </p:spTree>
    <p:extLst>
      <p:ext uri="{BB962C8B-B14F-4D97-AF65-F5344CB8AC3E}">
        <p14:creationId xmlns:p14="http://schemas.microsoft.com/office/powerpoint/2010/main" val="219429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2D43556-1370-42DD-9FBD-3933622EE018}"/>
              </a:ext>
            </a:extLst>
          </p:cNvPr>
          <p:cNvGrpSpPr/>
          <p:nvPr/>
        </p:nvGrpSpPr>
        <p:grpSpPr>
          <a:xfrm>
            <a:off x="109184" y="109184"/>
            <a:ext cx="2507981" cy="593624"/>
            <a:chOff x="2473451" y="2076864"/>
            <a:chExt cx="2507981" cy="59362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DBAEEFE-5856-4DF4-B75F-187332590C59}"/>
                </a:ext>
              </a:extLst>
            </p:cNvPr>
            <p:cNvSpPr txBox="1"/>
            <p:nvPr/>
          </p:nvSpPr>
          <p:spPr>
            <a:xfrm>
              <a:off x="2473451" y="2076864"/>
              <a:ext cx="1723549" cy="553998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r"/>
              <a:r>
                <a:rPr lang="zh-CN" altLang="en-US" sz="30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作者简介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8684A58-541A-497A-9422-D0345975B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7000" y="2121632"/>
              <a:ext cx="784432" cy="548856"/>
            </a:xfrm>
            <a:prstGeom prst="rect">
              <a:avLst/>
            </a:prstGeom>
          </p:spPr>
        </p:pic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31146CB-9D78-4835-8BCE-FFEEF213B289}"/>
                </a:ext>
              </a:extLst>
            </p:cNvPr>
            <p:cNvCxnSpPr>
              <a:cxnSpLocks/>
            </p:cNvCxnSpPr>
            <p:nvPr/>
          </p:nvCxnSpPr>
          <p:spPr>
            <a:xfrm>
              <a:off x="2634019" y="2656840"/>
              <a:ext cx="1410890" cy="0"/>
            </a:xfrm>
            <a:prstGeom prst="line">
              <a:avLst/>
            </a:prstGeom>
            <a:ln>
              <a:solidFill>
                <a:srgbClr val="2B3B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B02FE0D-DBD1-4488-B2FB-5D59EA55437C}"/>
              </a:ext>
            </a:extLst>
          </p:cNvPr>
          <p:cNvGrpSpPr/>
          <p:nvPr/>
        </p:nvGrpSpPr>
        <p:grpSpPr>
          <a:xfrm>
            <a:off x="1366738" y="1588002"/>
            <a:ext cx="3954956" cy="3954956"/>
            <a:chOff x="5906567" y="982640"/>
            <a:chExt cx="3954956" cy="3954956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5BC9F075-BB98-40B7-9280-987A4461FB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35" t="-178" r="735" b="18928"/>
            <a:stretch/>
          </p:blipFill>
          <p:spPr>
            <a:xfrm>
              <a:off x="6026670" y="1102743"/>
              <a:ext cx="3714750" cy="371475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63A7EB6D-24BC-46C7-8B18-12D8BB27ABD9}"/>
                </a:ext>
              </a:extLst>
            </p:cNvPr>
            <p:cNvSpPr/>
            <p:nvPr/>
          </p:nvSpPr>
          <p:spPr>
            <a:xfrm>
              <a:off x="5906567" y="982640"/>
              <a:ext cx="3954956" cy="3954956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13DC99B6-74A3-4B49-8273-3FDABA8735C5}"/>
              </a:ext>
            </a:extLst>
          </p:cNvPr>
          <p:cNvSpPr txBox="1"/>
          <p:nvPr/>
        </p:nvSpPr>
        <p:spPr>
          <a:xfrm>
            <a:off x="6219729" y="1074510"/>
            <a:ext cx="493049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12000" algn="just">
              <a:lnSpc>
                <a:spcPts val="36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曾任记者、编辑、后从事文艺创作。她的创作丰富，代表作有散文集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两地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》《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芸窗夜读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》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；短篇小说集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城南旧事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》《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烛心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》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；长篇小说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春风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》《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晓云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》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；广播剧集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薇薇的周记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》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等。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汉仪中等线简" panose="02010609000101010101" pitchFamily="49" charset="-122"/>
              <a:ea typeface="汉仪中等线简" panose="02010609000101010101" pitchFamily="49" charset="-122"/>
            </a:endParaRPr>
          </a:p>
          <a:p>
            <a:pPr indent="612000" algn="just">
              <a:lnSpc>
                <a:spcPts val="3600"/>
              </a:lnSpc>
            </a:pP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汉仪中等线简" panose="02010609000101010101" pitchFamily="49" charset="-122"/>
              <a:ea typeface="汉仪中等线简" panose="02010609000101010101" pitchFamily="49" charset="-122"/>
            </a:endParaRPr>
          </a:p>
          <a:p>
            <a:pPr indent="612000" algn="just">
              <a:lnSpc>
                <a:spcPts val="36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林海音一身为台湾文坛牺牲奉献，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1998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年获“世界华文作家大会”颁“终身成就奖”；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1999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rPr>
              <a:t>年获颁第二届五四奖“文学贡献奖”。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714F6113-0A2A-41F0-B4E8-4F58FC107957}"/>
              </a:ext>
            </a:extLst>
          </p:cNvPr>
          <p:cNvGrpSpPr/>
          <p:nvPr/>
        </p:nvGrpSpPr>
        <p:grpSpPr>
          <a:xfrm>
            <a:off x="6480242" y="3653985"/>
            <a:ext cx="4374865" cy="68239"/>
            <a:chOff x="4760288" y="1241254"/>
            <a:chExt cx="4374865" cy="68239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777E96FA-4CD9-46FE-8429-3E20C48F53A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3277" y="239849"/>
              <a:ext cx="0" cy="204375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463E7E2B-A6EC-4A21-9DDA-B82AA020A343}"/>
                </a:ext>
              </a:extLst>
            </p:cNvPr>
            <p:cNvSpPr/>
            <p:nvPr/>
          </p:nvSpPr>
          <p:spPr>
            <a:xfrm rot="5400000">
              <a:off x="6891584" y="1241254"/>
              <a:ext cx="68239" cy="6823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3A9E6893-2D82-40F8-AFFB-2C0D7F562FB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782164" y="239849"/>
              <a:ext cx="0" cy="204375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21109341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E310DF88-5E9B-46D5-ADAA-1A24CC24251F}"/>
              </a:ext>
            </a:extLst>
          </p:cNvPr>
          <p:cNvGrpSpPr/>
          <p:nvPr/>
        </p:nvGrpSpPr>
        <p:grpSpPr>
          <a:xfrm>
            <a:off x="2861632" y="1747988"/>
            <a:ext cx="6468737" cy="2433961"/>
            <a:chOff x="2861632" y="1747988"/>
            <a:chExt cx="6468737" cy="2433961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4C30405E-FB47-425F-9B4A-90FA0822DA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61632" y="1747988"/>
              <a:ext cx="2071854" cy="2433961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F25EB136-8744-402C-86E8-1E66B30F3DFC}"/>
                </a:ext>
              </a:extLst>
            </p:cNvPr>
            <p:cNvSpPr txBox="1"/>
            <p:nvPr/>
          </p:nvSpPr>
          <p:spPr>
            <a:xfrm>
              <a:off x="5216048" y="2818055"/>
              <a:ext cx="3877985" cy="1107996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ctr"/>
              <a:r>
                <a:rPr lang="zh-CN" altLang="en-US" sz="6600" spc="6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认字识词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E0712E8C-3C84-4F86-A74F-0BA26953E66D}"/>
                </a:ext>
              </a:extLst>
            </p:cNvPr>
            <p:cNvGrpSpPr/>
            <p:nvPr/>
          </p:nvGrpSpPr>
          <p:grpSpPr>
            <a:xfrm>
              <a:off x="4955504" y="2684988"/>
              <a:ext cx="4374865" cy="68239"/>
              <a:chOff x="4760288" y="1241254"/>
              <a:chExt cx="4374865" cy="68239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8F0066CC-A62E-4092-A12F-7A9E93E9DD5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113277" y="239849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D5755ED9-FB20-4095-AA0C-287A496E8A60}"/>
                  </a:ext>
                </a:extLst>
              </p:cNvPr>
              <p:cNvSpPr/>
              <p:nvPr/>
            </p:nvSpPr>
            <p:spPr>
              <a:xfrm rot="5400000">
                <a:off x="6891584" y="1241254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85990CD1-02C6-4EEB-B94E-0E52A71A8A4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782164" y="239849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E7EB97A1-80CD-4F92-8F1C-1D9745D380AE}"/>
                </a:ext>
              </a:extLst>
            </p:cNvPr>
            <p:cNvGrpSpPr/>
            <p:nvPr/>
          </p:nvGrpSpPr>
          <p:grpSpPr>
            <a:xfrm>
              <a:off x="4933486" y="3990878"/>
              <a:ext cx="4374865" cy="68239"/>
              <a:chOff x="4760288" y="1241254"/>
              <a:chExt cx="4374865" cy="68239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3D6B4D2F-EFC2-43DE-A21A-2149A8EE598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113277" y="239849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4638D69A-B4C8-4FBA-B57C-ED6A99154E73}"/>
                  </a:ext>
                </a:extLst>
              </p:cNvPr>
              <p:cNvSpPr/>
              <p:nvPr/>
            </p:nvSpPr>
            <p:spPr>
              <a:xfrm rot="5400000">
                <a:off x="6891584" y="1241254"/>
                <a:ext cx="68239" cy="6823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DAD123CC-3998-42C5-8BD3-5DD41E156D7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782164" y="239849"/>
                <a:ext cx="0" cy="2043752"/>
              </a:xfrm>
              <a:prstGeom prst="line">
                <a:avLst/>
              </a:prstGeom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903986376"/>
      </p:ext>
    </p:extLst>
  </p:cSld>
  <p:clrMapOvr>
    <a:masterClrMapping/>
  </p:clrMapOvr>
  <p:transition spd="slow" advClick="0" advTm="2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2D43556-1370-42DD-9FBD-3933622EE018}"/>
              </a:ext>
            </a:extLst>
          </p:cNvPr>
          <p:cNvGrpSpPr/>
          <p:nvPr/>
        </p:nvGrpSpPr>
        <p:grpSpPr>
          <a:xfrm>
            <a:off x="109184" y="109184"/>
            <a:ext cx="2507981" cy="593624"/>
            <a:chOff x="2473451" y="2076864"/>
            <a:chExt cx="2507981" cy="59362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DBAEEFE-5856-4DF4-B75F-187332590C59}"/>
                </a:ext>
              </a:extLst>
            </p:cNvPr>
            <p:cNvSpPr txBox="1"/>
            <p:nvPr/>
          </p:nvSpPr>
          <p:spPr>
            <a:xfrm>
              <a:off x="2473451" y="2076864"/>
              <a:ext cx="1723549" cy="553998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r"/>
              <a:r>
                <a:rPr lang="zh-CN" altLang="en-US" sz="30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认字识词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8684A58-541A-497A-9422-D0345975B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7000" y="2121632"/>
              <a:ext cx="784432" cy="548856"/>
            </a:xfrm>
            <a:prstGeom prst="rect">
              <a:avLst/>
            </a:prstGeom>
          </p:spPr>
        </p:pic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31146CB-9D78-4835-8BCE-FFEEF213B289}"/>
                </a:ext>
              </a:extLst>
            </p:cNvPr>
            <p:cNvCxnSpPr>
              <a:cxnSpLocks/>
            </p:cNvCxnSpPr>
            <p:nvPr/>
          </p:nvCxnSpPr>
          <p:spPr>
            <a:xfrm>
              <a:off x="2634019" y="2656840"/>
              <a:ext cx="1410890" cy="0"/>
            </a:xfrm>
            <a:prstGeom prst="line">
              <a:avLst/>
            </a:prstGeom>
            <a:ln>
              <a:solidFill>
                <a:srgbClr val="2B3B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A7F9669-8780-4132-BED9-D7C62CCCDAF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8748" y="1573314"/>
            <a:ext cx="2466667" cy="201904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CAB7BAF-E390-4A90-BD04-6804E7C2773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2510" y="1600610"/>
            <a:ext cx="2695238" cy="182857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9EAE19F-24E2-4BAA-A923-B3FDFDCCB6C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8491" y="1685686"/>
            <a:ext cx="2504762" cy="168571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BB73EA7-4F6F-46B9-A844-A594B398C03B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8272" y="3694586"/>
            <a:ext cx="2457143" cy="180952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1ACA30F-544F-4E51-B041-7E359EC1F7F3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4414" y="3717758"/>
            <a:ext cx="2371429" cy="1800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876C0D0-0E96-48AF-9BF5-20D8F13BCABD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7538" y="3698710"/>
            <a:ext cx="2266667" cy="1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624269"/>
      </p:ext>
    </p:extLst>
  </p:cSld>
  <p:clrMapOvr>
    <a:masterClrMapping/>
  </p:clrMapOvr>
  <p:transition spd="slow" advClick="0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2D43556-1370-42DD-9FBD-3933622EE018}"/>
              </a:ext>
            </a:extLst>
          </p:cNvPr>
          <p:cNvGrpSpPr/>
          <p:nvPr/>
        </p:nvGrpSpPr>
        <p:grpSpPr>
          <a:xfrm>
            <a:off x="109184" y="109184"/>
            <a:ext cx="2507981" cy="593624"/>
            <a:chOff x="2473451" y="2076864"/>
            <a:chExt cx="2507981" cy="59362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DBAEEFE-5856-4DF4-B75F-187332590C59}"/>
                </a:ext>
              </a:extLst>
            </p:cNvPr>
            <p:cNvSpPr txBox="1"/>
            <p:nvPr/>
          </p:nvSpPr>
          <p:spPr>
            <a:xfrm>
              <a:off x="2473451" y="2076864"/>
              <a:ext cx="1723549" cy="553998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r"/>
              <a:r>
                <a:rPr lang="zh-CN" altLang="en-US" sz="30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认字识词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8684A58-541A-497A-9422-D0345975B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7000" y="2121632"/>
              <a:ext cx="784432" cy="548856"/>
            </a:xfrm>
            <a:prstGeom prst="rect">
              <a:avLst/>
            </a:prstGeom>
          </p:spPr>
        </p:pic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31146CB-9D78-4835-8BCE-FFEEF213B289}"/>
                </a:ext>
              </a:extLst>
            </p:cNvPr>
            <p:cNvCxnSpPr>
              <a:cxnSpLocks/>
            </p:cNvCxnSpPr>
            <p:nvPr/>
          </p:nvCxnSpPr>
          <p:spPr>
            <a:xfrm>
              <a:off x="2634019" y="2656840"/>
              <a:ext cx="1410890" cy="0"/>
            </a:xfrm>
            <a:prstGeom prst="line">
              <a:avLst/>
            </a:prstGeom>
            <a:ln>
              <a:solidFill>
                <a:srgbClr val="2B3B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0F5F4378-3B21-4ECC-B456-8893700358D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7337" y="1636791"/>
            <a:ext cx="2276190" cy="183809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848A096-FE7A-49C5-B69D-4AE52366FEA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6318" y="1846315"/>
            <a:ext cx="2247619" cy="162857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41436D6-B51B-4039-8878-ACC6363374CC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3080" y="1641552"/>
            <a:ext cx="2466667" cy="182857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0B2FE610-0CB6-4406-9DE7-0E38274250DB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5908" y="3756491"/>
            <a:ext cx="3219048" cy="169523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5DE40AAB-DA07-403B-9FFF-E24E5CE34EA8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4889" y="3877452"/>
            <a:ext cx="2390476" cy="153333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6C3E511C-DC4A-4787-87DB-D26674F67C1C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6413" y="3624433"/>
            <a:ext cx="2400000" cy="1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080550"/>
      </p:ext>
    </p:extLst>
  </p:cSld>
  <p:clrMapOvr>
    <a:masterClrMapping/>
  </p:clrMapOvr>
  <p:transition spd="slow" advClick="0" advTm="2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2D43556-1370-42DD-9FBD-3933622EE018}"/>
              </a:ext>
            </a:extLst>
          </p:cNvPr>
          <p:cNvGrpSpPr/>
          <p:nvPr/>
        </p:nvGrpSpPr>
        <p:grpSpPr>
          <a:xfrm>
            <a:off x="109184" y="109184"/>
            <a:ext cx="2507981" cy="593624"/>
            <a:chOff x="2473451" y="2076864"/>
            <a:chExt cx="2507981" cy="59362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DBAEEFE-5856-4DF4-B75F-187332590C59}"/>
                </a:ext>
              </a:extLst>
            </p:cNvPr>
            <p:cNvSpPr txBox="1"/>
            <p:nvPr/>
          </p:nvSpPr>
          <p:spPr>
            <a:xfrm>
              <a:off x="2473451" y="2076864"/>
              <a:ext cx="1723549" cy="553998"/>
            </a:xfrm>
            <a:prstGeom prst="rect">
              <a:avLst/>
            </a:prstGeom>
            <a:noFill/>
          </p:spPr>
          <p:txBody>
            <a:bodyPr vert="horz" wrap="none" rtlCol="0" anchor="ctr">
              <a:spAutoFit/>
            </a:bodyPr>
            <a:lstStyle/>
            <a:p>
              <a:pPr algn="r"/>
              <a:r>
                <a:rPr lang="zh-CN" altLang="en-US" sz="3000" dirty="0">
                  <a:solidFill>
                    <a:srgbClr val="2B3B6F"/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认字识词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28684A58-541A-497A-9422-D0345975B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7000" y="2121632"/>
              <a:ext cx="784432" cy="548856"/>
            </a:xfrm>
            <a:prstGeom prst="rect">
              <a:avLst/>
            </a:prstGeom>
          </p:spPr>
        </p:pic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31146CB-9D78-4835-8BCE-FFEEF213B289}"/>
                </a:ext>
              </a:extLst>
            </p:cNvPr>
            <p:cNvCxnSpPr>
              <a:cxnSpLocks/>
            </p:cNvCxnSpPr>
            <p:nvPr/>
          </p:nvCxnSpPr>
          <p:spPr>
            <a:xfrm>
              <a:off x="2634019" y="2656840"/>
              <a:ext cx="1410890" cy="0"/>
            </a:xfrm>
            <a:prstGeom prst="line">
              <a:avLst/>
            </a:prstGeom>
            <a:ln>
              <a:solidFill>
                <a:srgbClr val="2B3B6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D36A081-183C-42E8-8ABA-4B5EFA5CA06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0670" y="1674247"/>
            <a:ext cx="2409524" cy="180952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10B9C14-7B78-40DC-A331-51592A5BC89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3460" y="1745675"/>
            <a:ext cx="2333333" cy="166666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E99EC9D-D7A9-4448-8E50-55A039B6D01C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95937" y="1740913"/>
            <a:ext cx="2180952" cy="167619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FB0864D-3572-4E98-8FBD-6D62206D676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0670" y="3849347"/>
            <a:ext cx="4142857" cy="175238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A95E39A-CD96-4180-885C-A09E41A41963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6243" y="3795157"/>
            <a:ext cx="4095238" cy="1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786940"/>
      </p:ext>
    </p:extLst>
  </p:cSld>
  <p:clrMapOvr>
    <a:masterClrMapping/>
  </p:clrMapOvr>
  <p:transition spd="slow" advClick="0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581</Words>
  <Application>Microsoft Office PowerPoint</Application>
  <PresentationFormat>宽屏</PresentationFormat>
  <Paragraphs>87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等线</vt:lpstr>
      <vt:lpstr>等线 Light</vt:lpstr>
      <vt:lpstr>汉仪小麦体简</vt:lpstr>
      <vt:lpstr>汉仪中等线简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高志远</dc:creator>
  <cp:lastModifiedBy>ll</cp:lastModifiedBy>
  <cp:revision>141</cp:revision>
  <dcterms:created xsi:type="dcterms:W3CDTF">2017-08-02T06:01:21Z</dcterms:created>
  <dcterms:modified xsi:type="dcterms:W3CDTF">2019-05-08T13:07:03Z</dcterms:modified>
</cp:coreProperties>
</file>