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3" r:id="rId2"/>
    <p:sldId id="523" r:id="rId3"/>
    <p:sldId id="1090" r:id="rId4"/>
    <p:sldId id="1012" r:id="rId5"/>
    <p:sldId id="1043" r:id="rId6"/>
    <p:sldId id="1042" r:id="rId7"/>
    <p:sldId id="1091" r:id="rId8"/>
    <p:sldId id="1092" r:id="rId9"/>
    <p:sldId id="1093" r:id="rId10"/>
    <p:sldId id="1094" r:id="rId11"/>
    <p:sldId id="1095" r:id="rId12"/>
    <p:sldId id="1102" r:id="rId13"/>
    <p:sldId id="1106" r:id="rId14"/>
    <p:sldId id="1100" r:id="rId15"/>
    <p:sldId id="1103" r:id="rId16"/>
    <p:sldId id="257" r:id="rId17"/>
    <p:sldId id="25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856" y="15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813E49-99A7-44F7-9550-429E0CC77F5C}" type="doc">
      <dgm:prSet loTypeId="urn:microsoft.com/office/officeart/2005/8/layout/venn1" loCatId="relationship" qsTypeId="urn:microsoft.com/office/officeart/2005/8/quickstyle/simple1#1" qsCatId="simple" csTypeId="urn:microsoft.com/office/officeart/2005/8/colors/colorful2#1" csCatId="colorful" phldr="1"/>
      <dgm:spPr/>
    </dgm:pt>
    <dgm:pt modelId="{FE069658-A884-4863-9ECB-0C6B68B65E81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dirty="0"/>
            <a:t>玩具</a:t>
          </a:r>
        </a:p>
      </dgm:t>
    </dgm:pt>
    <dgm:pt modelId="{4D4EDE96-D506-4A5B-8D34-1A0FCC2C0CC8}" type="parTrans" cxnId="{5BE328C0-0A7B-4620-B0C3-3B7E29F4DDB1}">
      <dgm:prSet/>
      <dgm:spPr/>
      <dgm:t>
        <a:bodyPr/>
        <a:lstStyle/>
        <a:p>
          <a:endParaRPr lang="zh-CN" altLang="en-US"/>
        </a:p>
      </dgm:t>
    </dgm:pt>
    <dgm:pt modelId="{5A8B75C2-9ABF-4BB8-AF3A-9D2981247CB7}" type="sibTrans" cxnId="{5BE328C0-0A7B-4620-B0C3-3B7E29F4DDB1}">
      <dgm:prSet/>
      <dgm:spPr/>
      <dgm:t>
        <a:bodyPr/>
        <a:lstStyle/>
        <a:p>
          <a:endParaRPr lang="zh-CN" altLang="en-US"/>
        </a:p>
      </dgm:t>
    </dgm:pt>
    <dgm:pt modelId="{02B30A91-2FB4-4D9D-8884-209C73CA77D1}">
      <dgm:prSet phldrT="[文本]"/>
      <dgm:spPr>
        <a:solidFill>
          <a:srgbClr val="E14BC1"/>
        </a:solidFill>
      </dgm:spPr>
      <dgm:t>
        <a:bodyPr/>
        <a:lstStyle/>
        <a:p>
          <a:r>
            <a:rPr lang="zh-CN" altLang="en-US" dirty="0"/>
            <a:t>生活用品</a:t>
          </a:r>
        </a:p>
      </dgm:t>
    </dgm:pt>
    <dgm:pt modelId="{9AEBC3B9-3C1F-4D3B-8586-F5F20A20C0D2}" type="parTrans" cxnId="{B4F277AE-05A9-49AC-B3B4-6DA3CE4E49A2}">
      <dgm:prSet/>
      <dgm:spPr/>
      <dgm:t>
        <a:bodyPr/>
        <a:lstStyle/>
        <a:p>
          <a:endParaRPr lang="zh-CN" altLang="en-US"/>
        </a:p>
      </dgm:t>
    </dgm:pt>
    <dgm:pt modelId="{028FB825-84BA-41B1-9A2C-D298ACCA1DB9}" type="sibTrans" cxnId="{B4F277AE-05A9-49AC-B3B4-6DA3CE4E49A2}">
      <dgm:prSet/>
      <dgm:spPr/>
      <dgm:t>
        <a:bodyPr/>
        <a:lstStyle/>
        <a:p>
          <a:endParaRPr lang="zh-CN" altLang="en-US"/>
        </a:p>
      </dgm:t>
    </dgm:pt>
    <dgm:pt modelId="{5117C6AF-A412-4E7A-A942-396D0E0ACF61}">
      <dgm:prSet phldrT="[文本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zh-CN" altLang="en-US" dirty="0"/>
            <a:t>文具</a:t>
          </a:r>
        </a:p>
      </dgm:t>
    </dgm:pt>
    <dgm:pt modelId="{3BBE213B-5FCE-4A0E-8571-8DF7E535F81A}" type="parTrans" cxnId="{FEADADA8-619C-4BD1-A4CB-871CA29CA506}">
      <dgm:prSet/>
      <dgm:spPr/>
      <dgm:t>
        <a:bodyPr/>
        <a:lstStyle/>
        <a:p>
          <a:endParaRPr lang="zh-CN" altLang="en-US"/>
        </a:p>
      </dgm:t>
    </dgm:pt>
    <dgm:pt modelId="{86FEC874-0CB6-4EDD-9B83-7C4AD8A9512B}" type="sibTrans" cxnId="{FEADADA8-619C-4BD1-A4CB-871CA29CA506}">
      <dgm:prSet/>
      <dgm:spPr/>
      <dgm:t>
        <a:bodyPr/>
        <a:lstStyle/>
        <a:p>
          <a:endParaRPr lang="zh-CN" altLang="en-US"/>
        </a:p>
      </dgm:t>
    </dgm:pt>
    <dgm:pt modelId="{83D12B42-9AE1-4E91-BE39-53EB9774F092}" type="pres">
      <dgm:prSet presAssocID="{4A813E49-99A7-44F7-9550-429E0CC77F5C}" presName="compositeShape" presStyleCnt="0">
        <dgm:presLayoutVars>
          <dgm:chMax val="7"/>
          <dgm:dir/>
          <dgm:resizeHandles val="exact"/>
        </dgm:presLayoutVars>
      </dgm:prSet>
      <dgm:spPr/>
    </dgm:pt>
    <dgm:pt modelId="{D4AEEF03-B7A0-4356-B377-EEEB39689B31}" type="pres">
      <dgm:prSet presAssocID="{FE069658-A884-4863-9ECB-0C6B68B65E81}" presName="circ1" presStyleLbl="vennNode1" presStyleIdx="0" presStyleCnt="3" custLinFactNeighborX="2381" custLinFactNeighborY="-2083"/>
      <dgm:spPr/>
    </dgm:pt>
    <dgm:pt modelId="{FE9753D9-B3AE-4543-97B5-E5E28B9BD7D8}" type="pres">
      <dgm:prSet presAssocID="{FE069658-A884-4863-9ECB-0C6B68B65E8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1DA13BC-A0C6-4F92-BDD0-865590EA8826}" type="pres">
      <dgm:prSet presAssocID="{02B30A91-2FB4-4D9D-8884-209C73CA77D1}" presName="circ2" presStyleLbl="vennNode1" presStyleIdx="1" presStyleCnt="3"/>
      <dgm:spPr/>
    </dgm:pt>
    <dgm:pt modelId="{3D83D31A-04A0-400B-99D7-5EA7FAE16CC1}" type="pres">
      <dgm:prSet presAssocID="{02B30A91-2FB4-4D9D-8884-209C73CA77D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F5B8A2C-76E8-47FE-B23E-A4A1EC7A3F11}" type="pres">
      <dgm:prSet presAssocID="{5117C6AF-A412-4E7A-A942-396D0E0ACF61}" presName="circ3" presStyleLbl="vennNode1" presStyleIdx="2" presStyleCnt="3" custLinFactNeighborX="2342"/>
      <dgm:spPr/>
    </dgm:pt>
    <dgm:pt modelId="{83B5FBF6-9738-4262-9EF8-4B065CFF5F9B}" type="pres">
      <dgm:prSet presAssocID="{5117C6AF-A412-4E7A-A942-396D0E0ACF6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3B16F960-45C6-4F95-AAE8-4E1631E0C995}" type="presOf" srcId="{02B30A91-2FB4-4D9D-8884-209C73CA77D1}" destId="{E1DA13BC-A0C6-4F92-BDD0-865590EA8826}" srcOrd="0" destOrd="0" presId="urn:microsoft.com/office/officeart/2005/8/layout/venn1"/>
    <dgm:cxn modelId="{D0745B49-8B42-4FAD-931B-A9572B1E4CC8}" type="presOf" srcId="{5117C6AF-A412-4E7A-A942-396D0E0ACF61}" destId="{5F5B8A2C-76E8-47FE-B23E-A4A1EC7A3F11}" srcOrd="0" destOrd="0" presId="urn:microsoft.com/office/officeart/2005/8/layout/venn1"/>
    <dgm:cxn modelId="{B5EB2F51-B514-457B-B096-38555648967B}" type="presOf" srcId="{FE069658-A884-4863-9ECB-0C6B68B65E81}" destId="{FE9753D9-B3AE-4543-97B5-E5E28B9BD7D8}" srcOrd="1" destOrd="0" presId="urn:microsoft.com/office/officeart/2005/8/layout/venn1"/>
    <dgm:cxn modelId="{FEADADA8-619C-4BD1-A4CB-871CA29CA506}" srcId="{4A813E49-99A7-44F7-9550-429E0CC77F5C}" destId="{5117C6AF-A412-4E7A-A942-396D0E0ACF61}" srcOrd="2" destOrd="0" parTransId="{3BBE213B-5FCE-4A0E-8571-8DF7E535F81A}" sibTransId="{86FEC874-0CB6-4EDD-9B83-7C4AD8A9512B}"/>
    <dgm:cxn modelId="{B4F277AE-05A9-49AC-B3B4-6DA3CE4E49A2}" srcId="{4A813E49-99A7-44F7-9550-429E0CC77F5C}" destId="{02B30A91-2FB4-4D9D-8884-209C73CA77D1}" srcOrd="1" destOrd="0" parTransId="{9AEBC3B9-3C1F-4D3B-8586-F5F20A20C0D2}" sibTransId="{028FB825-84BA-41B1-9A2C-D298ACCA1DB9}"/>
    <dgm:cxn modelId="{1A8175B0-DCA7-4B28-A0FF-4D8DE27514EB}" type="presOf" srcId="{5117C6AF-A412-4E7A-A942-396D0E0ACF61}" destId="{83B5FBF6-9738-4262-9EF8-4B065CFF5F9B}" srcOrd="1" destOrd="0" presId="urn:microsoft.com/office/officeart/2005/8/layout/venn1"/>
    <dgm:cxn modelId="{5BE328C0-0A7B-4620-B0C3-3B7E29F4DDB1}" srcId="{4A813E49-99A7-44F7-9550-429E0CC77F5C}" destId="{FE069658-A884-4863-9ECB-0C6B68B65E81}" srcOrd="0" destOrd="0" parTransId="{4D4EDE96-D506-4A5B-8D34-1A0FCC2C0CC8}" sibTransId="{5A8B75C2-9ABF-4BB8-AF3A-9D2981247CB7}"/>
    <dgm:cxn modelId="{BD5829C3-31EE-4743-9ECE-E8EC27CB1A28}" type="presOf" srcId="{4A813E49-99A7-44F7-9550-429E0CC77F5C}" destId="{83D12B42-9AE1-4E91-BE39-53EB9774F092}" srcOrd="0" destOrd="0" presId="urn:microsoft.com/office/officeart/2005/8/layout/venn1"/>
    <dgm:cxn modelId="{C0E29ED9-F23A-47DE-BFDE-AC85D6024DAB}" type="presOf" srcId="{FE069658-A884-4863-9ECB-0C6B68B65E81}" destId="{D4AEEF03-B7A0-4356-B377-EEEB39689B31}" srcOrd="0" destOrd="0" presId="urn:microsoft.com/office/officeart/2005/8/layout/venn1"/>
    <dgm:cxn modelId="{CC7205DB-2460-4DE4-9232-C434C79B964F}" type="presOf" srcId="{02B30A91-2FB4-4D9D-8884-209C73CA77D1}" destId="{3D83D31A-04A0-400B-99D7-5EA7FAE16CC1}" srcOrd="1" destOrd="0" presId="urn:microsoft.com/office/officeart/2005/8/layout/venn1"/>
    <dgm:cxn modelId="{5D3E44D7-3692-4F8F-B7D0-5E991F755980}" type="presParOf" srcId="{83D12B42-9AE1-4E91-BE39-53EB9774F092}" destId="{D4AEEF03-B7A0-4356-B377-EEEB39689B31}" srcOrd="0" destOrd="0" presId="urn:microsoft.com/office/officeart/2005/8/layout/venn1"/>
    <dgm:cxn modelId="{572F7F77-371E-4FAE-8A2F-EC420737198A}" type="presParOf" srcId="{83D12B42-9AE1-4E91-BE39-53EB9774F092}" destId="{FE9753D9-B3AE-4543-97B5-E5E28B9BD7D8}" srcOrd="1" destOrd="0" presId="urn:microsoft.com/office/officeart/2005/8/layout/venn1"/>
    <dgm:cxn modelId="{7DF0CE7F-526D-4D68-916B-236CC9F3C6D8}" type="presParOf" srcId="{83D12B42-9AE1-4E91-BE39-53EB9774F092}" destId="{E1DA13BC-A0C6-4F92-BDD0-865590EA8826}" srcOrd="2" destOrd="0" presId="urn:microsoft.com/office/officeart/2005/8/layout/venn1"/>
    <dgm:cxn modelId="{06708045-CE71-43AF-A929-240E105A6851}" type="presParOf" srcId="{83D12B42-9AE1-4E91-BE39-53EB9774F092}" destId="{3D83D31A-04A0-400B-99D7-5EA7FAE16CC1}" srcOrd="3" destOrd="0" presId="urn:microsoft.com/office/officeart/2005/8/layout/venn1"/>
    <dgm:cxn modelId="{99B3908B-297C-4CA1-9127-36693C660733}" type="presParOf" srcId="{83D12B42-9AE1-4E91-BE39-53EB9774F092}" destId="{5F5B8A2C-76E8-47FE-B23E-A4A1EC7A3F11}" srcOrd="4" destOrd="0" presId="urn:microsoft.com/office/officeart/2005/8/layout/venn1"/>
    <dgm:cxn modelId="{63FE674F-7611-42D1-A696-0B7E363C40BB}" type="presParOf" srcId="{83D12B42-9AE1-4E91-BE39-53EB9774F092}" destId="{83B5FBF6-9738-4262-9EF8-4B065CFF5F9B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EEF03-B7A0-4356-B377-EEEB39689B31}">
      <dsp:nvSpPr>
        <dsp:cNvPr id="0" name=""/>
        <dsp:cNvSpPr/>
      </dsp:nvSpPr>
      <dsp:spPr>
        <a:xfrm>
          <a:off x="553361" y="4"/>
          <a:ext cx="1408628" cy="1408628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玩具</a:t>
          </a:r>
        </a:p>
      </dsp:txBody>
      <dsp:txXfrm>
        <a:off x="741178" y="246514"/>
        <a:ext cx="1032994" cy="633882"/>
      </dsp:txXfrm>
    </dsp:sp>
    <dsp:sp modelId="{E1DA13BC-A0C6-4F92-BDD0-865590EA8826}">
      <dsp:nvSpPr>
        <dsp:cNvPr id="0" name=""/>
        <dsp:cNvSpPr/>
      </dsp:nvSpPr>
      <dsp:spPr>
        <a:xfrm>
          <a:off x="1028101" y="909739"/>
          <a:ext cx="1408628" cy="1408628"/>
        </a:xfrm>
        <a:prstGeom prst="ellipse">
          <a:avLst/>
        </a:prstGeom>
        <a:solidFill>
          <a:srgbClr val="E14BC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生活用品</a:t>
          </a:r>
        </a:p>
      </dsp:txBody>
      <dsp:txXfrm>
        <a:off x="1458907" y="1273634"/>
        <a:ext cx="845177" cy="774745"/>
      </dsp:txXfrm>
    </dsp:sp>
    <dsp:sp modelId="{5F5B8A2C-76E8-47FE-B23E-A4A1EC7A3F11}">
      <dsp:nvSpPr>
        <dsp:cNvPr id="0" name=""/>
        <dsp:cNvSpPr/>
      </dsp:nvSpPr>
      <dsp:spPr>
        <a:xfrm>
          <a:off x="44531" y="909739"/>
          <a:ext cx="1408628" cy="1408628"/>
        </a:xfrm>
        <a:prstGeom prst="ellipse">
          <a:avLst/>
        </a:prstGeom>
        <a:solidFill>
          <a:srgbClr val="92D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文具</a:t>
          </a:r>
        </a:p>
      </dsp:txBody>
      <dsp:txXfrm>
        <a:off x="177177" y="1273634"/>
        <a:ext cx="845177" cy="774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2BCD052-466D-4AE8-8C1E-EE1E1A0399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最新中小学教学课件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3479742-2226-429D-AD86-38A568E032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466DE-DCA3-4294-80A7-978B0EF2EA91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F7EDC4-A91C-4A48-9A1F-16CEDE6FF6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最新中小学教学课件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4F3230-21DA-49C7-A814-3371A922A5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A6183-A4DE-4312-9F2F-67F0828CD1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49694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最新中小学教学课件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50B50-06D7-4881-9905-CD6133D324E9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最新中小学教学课件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8DFB8-FCF2-4811-BE8D-878B23EECF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2912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87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8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7B43E-1E47-4413-87F9-2B5D98317B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97FA53D-8C75-406E-9A43-75F2B55FAA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DF42E6-60A3-4142-A0B9-B3EA61B4C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498A0-EE84-4441-A9B9-9FF96832C91A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63ACAA-C762-4C8D-B123-A5BBC3CD8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FA8FEF-2E17-4DB5-806E-9A21BB0E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78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438F6A-7C73-4EE7-8554-919D52B26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0502FA-7CE2-4602-A9ED-3E9C96C05A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20AAEB-99B5-40FC-BF01-3A2DD4C19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6ECDD-9B9A-481A-BC99-D4C405A48276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4965FE-CD65-47BF-A6D5-C65026AAB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4EA6FD-4FFC-4D89-B299-975B2CDAB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0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3BD4E69-8435-4903-82EB-5D514ADEBA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6A4EA2-4A8A-4308-A161-94FF939521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03C509-7BFE-4E93-8A43-ABAA664B9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77E16-D98B-4545-9A99-DB4C31D10223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EF5AF4-F6EB-441F-BFD3-D72CC0BD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D8149E-4872-4FAB-9248-75A8F064A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68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393642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02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842A2-C2E3-4953-891A-857E33481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F748C7-A874-44E0-945A-7D64C506B1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DFA7BA-CC6D-4BC7-BB39-530402C4D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6C75-0125-4986-B738-2BABB735737C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BF58A4-CA36-475E-A96E-30C24E19B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7544B5-0CA4-4CCD-BF40-B044689F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823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94BA73-95DD-48D0-9AE5-34FD15284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D621A9-9A8E-4947-97DC-0BF0A8CB6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449EC1-9DB5-4557-B838-6779A531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17671-E5FB-4A9A-A740-8FC450466FBB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537846-D97B-4B57-B489-DC0138665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F220D9-41C3-4F4D-845F-BB77F0E4D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92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D7333F-ECD4-47CE-A6B2-9BACDB6E1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BDDE63-BB45-4E85-8084-968611925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89DD40-94B6-48BF-AA38-0AD1C40F15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14857F-E774-45D7-8442-FCC4135A5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49136-CCF4-407A-A0B5-6E0EA5A8A5AF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5B569D-3BF4-47DB-AF4A-71219B0B3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AE59C1-5DE0-4FA6-937A-E980155DA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29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ED4D0-3D37-4F8F-B6D6-C99443088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9744E3-A2D1-445B-B50A-3270ECC721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A432DD-F5B9-4E51-8348-F4877BDAB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DDF2408-E07C-4880-999A-179E39F05E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EC6309-667D-4673-B9F4-8777F5EE32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F8D43E-16CD-4642-BAE9-0A3E125FC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DDED1-E1BC-472D-9407-C3965391ADA9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D434E1-6D12-4993-9168-5C8BAA272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3BCC68D-580C-437E-91C2-85A804649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9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829754-8BBA-4122-98D2-21184B14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5298EA-7562-4DB6-91FC-4B0154848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B6317-1CE3-46B2-96B2-364ABC3A24EC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16FF326-920A-4D88-BE27-24C09FCA9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AD2DC06-91CC-49DF-90F2-350124477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97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0E69E5-04EF-43BD-87CE-937C43BA0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A57D-6C56-483D-91B9-0A45AA06D9CF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34EB91-C671-4E06-BAEF-1370B303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0E8B10-C9E4-4072-A215-055B6E637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63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97778C-2730-4FF6-8D42-C02B6FABB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178442-185D-40D1-9869-6B18C147F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19C0B38-42E6-412F-AA1A-6270B66341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10488F-52FA-4D09-82C6-A0784C9CB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C88F-B740-41B0-ABD1-6FA075709897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5744F9-6D2D-4013-AD77-66414391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E80105-0AD3-49A6-B0C2-D80989189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662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B27722-1365-46C0-B0A8-8A06C4E88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AC7080-DD92-4B5A-9B55-EF8DAC4497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1D5DEC-D64E-4221-BAEC-D33741BF54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025912-FE22-425B-BDBB-2ABAAC7D7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E270-3401-42A6-9B06-28BDD7EC6460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8410B8-F541-4926-B968-08DCFB301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0A4240-A9DC-4700-8379-550060E93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891AB34-B29E-4189-980A-F6C6FD4EB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67CB67-A7B6-4DF6-A307-F529DE1B0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02A3EA-B9C0-40F8-A53B-7F1378B91E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07308-3EDB-447C-B1A3-F2601A35B7C5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DBB589-9791-4152-A593-91BE7F6CA5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91AF8B-2970-4E1A-B058-E084901D4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EB840-3335-4295-A2C1-92CE16D620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379601-72C4-4F42-95DE-30420FFE1F9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55781" flipH="1">
            <a:off x="-1162562" y="-1804989"/>
            <a:ext cx="3536745" cy="303178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7F380F69-1756-4523-AD6C-C2F66D9F51AA}"/>
              </a:ext>
            </a:extLst>
          </p:cNvPr>
          <p:cNvGrpSpPr/>
          <p:nvPr userDrawn="1"/>
        </p:nvGrpSpPr>
        <p:grpSpPr>
          <a:xfrm rot="20675447">
            <a:off x="8304246" y="4111585"/>
            <a:ext cx="5146606" cy="2538172"/>
            <a:chOff x="812493" y="1298947"/>
            <a:chExt cx="6862148" cy="338423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7F1608E-FD3D-4F56-9E19-26BA6F7776CA}"/>
                </a:ext>
              </a:extLst>
            </p:cNvPr>
            <p:cNvSpPr>
              <a:spLocks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8336C65-FCE3-432A-A415-E71482597A2A}"/>
                </a:ext>
              </a:extLst>
            </p:cNvPr>
            <p:cNvGrpSpPr/>
            <p:nvPr/>
          </p:nvGrpSpPr>
          <p:grpSpPr>
            <a:xfrm>
              <a:off x="4378613" y="1298947"/>
              <a:ext cx="3296028" cy="3382760"/>
              <a:chOff x="4516324" y="1568450"/>
              <a:chExt cx="3559176" cy="365283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2719240-0B8A-4454-8D99-C2AE02E24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F738F1B-C062-401C-8742-6BD581F5F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9ADB5E8-A74B-4754-AF52-8B9C989C4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2B07507-44E4-4ECE-9D50-C5BFD817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1D05750-D054-4A70-B5D6-0B31BF298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9D37E8C-FD62-474A-899C-72F71FAC1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4430C0C-CAFD-42CD-B746-111F2777D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998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872B93D-5D99-4A1C-ACFA-C5B3FC3B5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CF66740-43BE-4FA3-B261-64A9AD3E3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4E9494D-6AD8-4A95-ADCC-FA63E0A85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1CF1775-4AD8-4FC1-83A0-58431C4C1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BB37902-0341-42C9-9C5C-1331D717A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FAADF4D-5EAD-4F38-B25B-4FB43706D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79A3526-62EE-4164-B22C-DCD11BC9D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E5C7CD9-F3F0-4821-9F17-C7E0A35D8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097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bdead9b5325758a3.jpg"/>
          <p:cNvPicPr>
            <a:picLocks noChangeAspect="1"/>
          </p:cNvPicPr>
          <p:nvPr/>
        </p:nvPicPr>
        <p:blipFill>
          <a:blip r:embed="rId3" cstate="print"/>
          <a:srcRect b="5722"/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pic>
        <p:nvPicPr>
          <p:cNvPr id="8" name="图片 7" descr="14555252024908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2004813_173619473000_2.jpg"/>
          <p:cNvPicPr>
            <a:picLocks noChangeAspect="1"/>
          </p:cNvPicPr>
          <p:nvPr/>
        </p:nvPicPr>
        <p:blipFill>
          <a:blip r:embed="rId5" cstate="print"/>
          <a:srcRect b="380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3445" y="1462908"/>
            <a:ext cx="10465163" cy="206229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91440" tIns="45720" rIns="91440" bIns="45720" rtlCol="0">
            <a:spAutoFit/>
          </a:bodyPr>
          <a:lstStyle/>
          <a:p>
            <a:pPr indent="609585" algn="just"/>
            <a:r>
              <a:rPr lang="en-US" altLang="zh-CN" sz="4267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67" dirty="0">
                <a:latin typeface="楷体" panose="02010609060101010101" pitchFamily="49" charset="-122"/>
                <a:ea typeface="楷体" panose="02010609060101010101" pitchFamily="49" charset="-122"/>
              </a:rPr>
              <a:t>每个人都有自己特别钟爱的东西，像琦君笔下故乡的桂花，冯骥才眼中可爱的珍珠鸟。你的心爱之物又是什么呢？</a:t>
            </a:r>
          </a:p>
        </p:txBody>
      </p:sp>
    </p:spTree>
    <p:extLst>
      <p:ext uri="{BB962C8B-B14F-4D97-AF65-F5344CB8AC3E}">
        <p14:creationId xmlns:p14="http://schemas.microsoft.com/office/powerpoint/2010/main" val="14638454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403" y="644691"/>
            <a:ext cx="4320480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四、写作提纲</a:t>
            </a:r>
          </a:p>
        </p:txBody>
      </p:sp>
      <p:sp>
        <p:nvSpPr>
          <p:cNvPr id="5" name="矩形 4"/>
          <p:cNvSpPr/>
          <p:nvPr/>
        </p:nvSpPr>
        <p:spPr>
          <a:xfrm>
            <a:off x="1871531" y="1316765"/>
            <a:ext cx="9025003" cy="4113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sz="3733" b="1" dirty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：点出要写的心爱之物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3733" b="1" dirty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介绍其外形特点与内部构造</a:t>
            </a:r>
            <a:endParaRPr lang="zh-CN" altLang="en-US" sz="3733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（大小、形状、颜色；按空间顺序）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介绍其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来历、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功能或用法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C.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展开联想和想象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3733" b="1" dirty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r>
              <a:rPr lang="zh-CN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：表达你对其喜爱之情</a:t>
            </a:r>
            <a:endParaRPr lang="zh-CN" altLang="en-US" sz="3733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390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403" y="644691"/>
            <a:ext cx="4320480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五、开始写作</a:t>
            </a:r>
          </a:p>
        </p:txBody>
      </p:sp>
      <p:pic>
        <p:nvPicPr>
          <p:cNvPr id="6146" name="Picture 2" descr="http://p0.so.qhimgs1.com/bdr/_240_/t01515a0af9780e1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1638" y="1700808"/>
            <a:ext cx="6528725" cy="42244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7959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9403" y="644691"/>
            <a:ext cx="4320480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六、习作例文</a:t>
            </a:r>
          </a:p>
        </p:txBody>
      </p:sp>
      <p:sp>
        <p:nvSpPr>
          <p:cNvPr id="6" name="矩形 5"/>
          <p:cNvSpPr/>
          <p:nvPr/>
        </p:nvSpPr>
        <p:spPr>
          <a:xfrm>
            <a:off x="1624753" y="1422400"/>
            <a:ext cx="8326120" cy="3539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585" algn="ctr"/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我的心爱之物</a:t>
            </a:r>
            <a:endParaRPr lang="en-US" altLang="zh-CN" sz="3733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585"/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我有许多掉落下来的乳牙，那是妈妈精心为我收藏的。妈妈告诉我，她收藏这些乳牙是因为，当打开盒盖观看</a:t>
            </a:r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这些小小的乳牙的</a:t>
            </a:r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时候，会想起我童年时活泼、快乐的样子。</a:t>
            </a:r>
          </a:p>
        </p:txBody>
      </p:sp>
      <p:sp>
        <p:nvSpPr>
          <p:cNvPr id="8" name="矩形 7"/>
          <p:cNvSpPr/>
          <p:nvPr/>
        </p:nvSpPr>
        <p:spPr>
          <a:xfrm>
            <a:off x="10335261" y="1392767"/>
            <a:ext cx="1550247" cy="4072467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00B050"/>
                </a:solidFill>
              </a:rPr>
              <a:t>    心爱之物是乳牙，选材新颖。</a:t>
            </a:r>
            <a:endParaRPr lang="en-US" altLang="zh-CN" sz="3200" dirty="0">
              <a:solidFill>
                <a:srgbClr val="00B050"/>
              </a:solidFill>
            </a:endParaRPr>
          </a:p>
          <a:p>
            <a:pPr algn="ctr"/>
            <a:endParaRPr lang="en-US" altLang="zh-CN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8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9534" y="604521"/>
            <a:ext cx="9696873" cy="5262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585"/>
            <a:r>
              <a:rPr lang="en-US" altLang="zh-CN" sz="3733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这些乳牙指头指甲那么小，它们有的是正方形的，有的是长方形的，还有的是三角形的</a:t>
            </a:r>
            <a:r>
              <a:rPr lang="en-US" altLang="zh-CN" sz="3733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形状各不相同，有趣极了。它们的颜色有的是黄色的，有的是雪白雪白的，还有几颗牙齿是黄里带黑的。用小手轻轻抚摸乳牙，硬邦邦的，光滑的．这些收藏起来的乳牙有的是它自己掉落下来的，有的是爸爸将乳牙拔下，还有的是请求牙医拔了的。</a:t>
            </a:r>
          </a:p>
          <a:p>
            <a:pPr indent="609585"/>
            <a:endParaRPr lang="zh-CN" altLang="en-US" sz="3733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96407" y="987214"/>
            <a:ext cx="1494367" cy="3456093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dirty="0">
                <a:solidFill>
                  <a:srgbClr val="00B050"/>
                </a:solidFill>
              </a:rPr>
              <a:t>点出乳牙的形状、大小、来历，及拔牙的经过。</a:t>
            </a:r>
          </a:p>
        </p:txBody>
      </p:sp>
    </p:spTree>
    <p:extLst>
      <p:ext uri="{BB962C8B-B14F-4D97-AF65-F5344CB8AC3E}">
        <p14:creationId xmlns:p14="http://schemas.microsoft.com/office/powerpoint/2010/main" val="105127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83921" y="686648"/>
            <a:ext cx="8750300" cy="468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585"/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记得爸爸第一次给我拔牙的时候我忐忑不安，不知道爸爸拔牙有多痛，正后悔当初为什么要告诉爸爸，可是一言既出，驷马难追。爸爸先是把我摇晃乳牙用细线套上，我吓得闭上眼睛，随</a:t>
            </a:r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着＂啪嗒＂一声，牙齿掉落在了地上，原来爸爸那住细线猛地一拔，将我的乳牙拔下，我立刻把小手上的棉花塞在拔下乳牙的位置上。</a:t>
            </a:r>
            <a:endParaRPr lang="zh-CN" altLang="en-US" sz="3733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12491" y="1412776"/>
            <a:ext cx="1344149" cy="3456384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7" dirty="0">
                <a:solidFill>
                  <a:srgbClr val="00B050"/>
                </a:solidFill>
              </a:rPr>
              <a:t>点出乳牙的形状、大小、来历，及拔牙的经过。</a:t>
            </a:r>
          </a:p>
        </p:txBody>
      </p:sp>
    </p:spTree>
    <p:extLst>
      <p:ext uri="{BB962C8B-B14F-4D97-AF65-F5344CB8AC3E}">
        <p14:creationId xmlns:p14="http://schemas.microsoft.com/office/powerpoint/2010/main" val="344821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644692"/>
            <a:ext cx="10177131" cy="5262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585"/>
            <a:r>
              <a:rPr lang="zh-CN" altLang="en-US" sz="3733" dirty="0">
                <a:latin typeface="楷体" panose="02010609060101010101" pitchFamily="49" charset="-122"/>
                <a:ea typeface="楷体" panose="02010609060101010101" pitchFamily="49" charset="-122"/>
              </a:rPr>
              <a:t>每当我看到这十一颗已掉落的乳牙，会使我怀念另一颗普普通通的乳牙，因为那颗乳牙是请教医生拔下的，我也不记得医生拔下那颗乳牙后把它放置在哪里，只顾自己嘴里的疼痛。当妈妈询问医生在什么地方的时候，已经晚了，医生早已把它扔进了垃圾桶，里面有数不胜数的牙齿，根本辨认不清楚那颗是我的乳牙。妈妈无可奈何，那时的我感到莫名其妙，如今我才知道我的每一颗牙齿对我是那样珍贵。</a:t>
            </a:r>
          </a:p>
        </p:txBody>
      </p:sp>
      <p:sp>
        <p:nvSpPr>
          <p:cNvPr id="4" name="矩形 3"/>
          <p:cNvSpPr/>
          <p:nvPr/>
        </p:nvSpPr>
        <p:spPr>
          <a:xfrm>
            <a:off x="10512491" y="1412776"/>
            <a:ext cx="1344149" cy="3456384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7" dirty="0">
                <a:solidFill>
                  <a:srgbClr val="00B050"/>
                </a:solidFill>
              </a:rPr>
              <a:t>结尾点明乳牙对我的珍贵。其实也包含着妈妈的爱。</a:t>
            </a:r>
          </a:p>
        </p:txBody>
      </p:sp>
    </p:spTree>
    <p:extLst>
      <p:ext uri="{BB962C8B-B14F-4D97-AF65-F5344CB8AC3E}">
        <p14:creationId xmlns:p14="http://schemas.microsoft.com/office/powerpoint/2010/main" val="48570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E93997-ECC7-4540-8E63-6F136C8DA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编后语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C3654A-D71F-46D9-B14E-12E8A55A1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做笔记不是要将所有东西都写下，我们需要的只是“详略得当“的笔记。做笔记究竟应该完整到什么程度，才能算详略得当呢？对此很难作出简单回答。课堂笔记，最祥可逐字逐句，有言必录；最略则廖廖数笔，提纲挈领。做笔记的详略要依下面这些条件而定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讲课内容</a:t>
            </a:r>
            <a:r>
              <a:rPr lang="en-US" altLang="zh-CN" sz="1200" dirty="0"/>
              <a:t>——</a:t>
            </a:r>
            <a:r>
              <a:rPr lang="zh-CN" altLang="en-US" sz="1200" dirty="0"/>
              <a:t>对实际材料的讲解课可能需要做大量的笔记。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最讲授的主题是否熟悉</a:t>
            </a:r>
            <a:r>
              <a:rPr lang="en-US" altLang="zh-CN" sz="1200" dirty="0"/>
              <a:t>——</a:t>
            </a:r>
            <a:r>
              <a:rPr lang="zh-CN" altLang="en-US" sz="1200" dirty="0"/>
              <a:t>越不熟悉的学科，笔记就越需要完整。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所讲授的知识材料在教科书或别的书刊上是否能够很容易看到</a:t>
            </a:r>
            <a:r>
              <a:rPr lang="en-US" altLang="zh-CN" sz="1200" dirty="0"/>
              <a:t>——</a:t>
            </a:r>
            <a:r>
              <a:rPr lang="zh-CN" altLang="en-US" sz="1200" dirty="0"/>
              <a:t>如果很难从别的来源得到这些知识，那么就必须做完整的笔记。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有的同学一味追求课堂笔记做得“漂亮”，把主要精力放在做笔记上，常常为看不清黑板上一个字或一句话，不断向四周同学询问。特意把笔记做得很全的人，主要是担心漏掉重要内容</a:t>
            </a:r>
            <a:r>
              <a:rPr lang="en-US" altLang="zh-CN" sz="1200" dirty="0"/>
              <a:t>,</a:t>
            </a:r>
            <a:r>
              <a:rPr lang="zh-CN" altLang="en-US" sz="1200" dirty="0"/>
              <a:t>影响以后的复习与思考</a:t>
            </a:r>
            <a:r>
              <a:rPr lang="en-US" altLang="zh-CN" sz="1200" dirty="0"/>
              <a:t>.</a:t>
            </a:r>
            <a:r>
              <a:rPr lang="zh-CN" altLang="en-US" sz="1200" dirty="0"/>
              <a:t>，这样不仅失去了做笔记的意义，也将课堂“听”与“记”的关系本末倒置了</a:t>
            </a:r>
            <a:r>
              <a:rPr lang="en-US" altLang="zh-CN" sz="1200" dirty="0"/>
              <a:t>﹙</a:t>
            </a:r>
            <a:r>
              <a:rPr lang="zh-CN" altLang="en-US" sz="1200" dirty="0"/>
              <a:t>太忙于记录，便无暇紧跟老师的思路</a:t>
            </a:r>
            <a:r>
              <a:rPr lang="en-US" altLang="zh-CN" sz="1200" dirty="0"/>
              <a:t>﹚</a:t>
            </a:r>
            <a:r>
              <a:rPr lang="zh-CN" altLang="en-US" sz="1200" dirty="0"/>
              <a:t>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如果只是零星记下一些突出的短语或使你感兴趣的内容，那你的笔记就可能显得有些凌乱。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做提纲式笔记因不是自始至终全都埋头做笔记，故可在听课时把时间更多地用于理解所听到的内容</a:t>
            </a:r>
            <a:r>
              <a:rPr lang="en-US" altLang="zh-CN" sz="1200" dirty="0"/>
              <a:t>.</a:t>
            </a:r>
            <a:r>
              <a:rPr lang="zh-CN" altLang="en-US" sz="1200" dirty="0"/>
              <a:t>事实上，理解正是做好提纲式笔记的关键。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/>
              <a:t>课堂笔记要注意这五种方法：一是简明扼要，纲目清楚，首先要记下所讲章节的标题、副标题，按要点进行分段；二是要选择笔记语句，利用短语、数字、图表、缩写或符号进行速记；三是英语、语文课的重点词汇、句型可直接记在书页边，这样便于复习时查找</a:t>
            </a:r>
            <a:r>
              <a:rPr lang="en-US" altLang="zh-CN" sz="1200" dirty="0"/>
              <a:t>﹙</a:t>
            </a:r>
            <a:r>
              <a:rPr lang="zh-CN" altLang="en-US" sz="1200" dirty="0"/>
              <a:t>当然也可以记在笔记本上，前提是你能听懂</a:t>
            </a:r>
            <a:r>
              <a:rPr lang="en-US" altLang="zh-CN" sz="1200" dirty="0"/>
              <a:t>﹚</a:t>
            </a:r>
            <a:r>
              <a:rPr lang="zh-CN" altLang="en-US" sz="1200" dirty="0"/>
              <a:t>；四是数理化生等，主要记老师解题的新思路、补充的定义、定理、公式及例题；五是政治、历史等，着重记下老师对问题的综合阐述。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8F728F-8EDA-47B3-92C6-BD49054CB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5232D-5CE0-4FAE-87F9-C9A6431FC4CE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6C90E2-EF1F-426E-87E1-08D5F2C40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775755-6091-4F19-8ADB-5B80A7A7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949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E341F6-FFFF-45B7-9EF4-4F76D58D4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5524C-7353-4635-84AE-3A2308A4D72A}" type="datetime1">
              <a:rPr lang="zh-CN" altLang="en-US" smtClean="0"/>
              <a:t>2019/8/24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6CD8613-C2D2-4DD4-8D78-2B087E1E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最新中小学教学课件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3A6A62-8A1C-485C-8C0B-217FA972D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EB840-3335-4295-A2C1-92CE16D62023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A857F7-DAF8-483E-A063-29F353ABA1AE}"/>
              </a:ext>
            </a:extLst>
          </p:cNvPr>
          <p:cNvSpPr txBox="1"/>
          <p:nvPr/>
        </p:nvSpPr>
        <p:spPr>
          <a:xfrm>
            <a:off x="2868548" y="2062458"/>
            <a:ext cx="4602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谢谢欣赏！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13A5D3-7922-42C8-8FFE-E59E23A2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923" y="1974186"/>
            <a:ext cx="4399702" cy="290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7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11" name="图片 10" descr="55297609455245545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6016" y="4155926"/>
              <a:ext cx="4032448" cy="7920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矩形 8"/>
          <p:cNvSpPr/>
          <p:nvPr/>
        </p:nvSpPr>
        <p:spPr>
          <a:xfrm flipH="1">
            <a:off x="0" y="164637"/>
            <a:ext cx="3695733" cy="336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2" name="文本框 1"/>
          <p:cNvSpPr txBox="1"/>
          <p:nvPr/>
        </p:nvSpPr>
        <p:spPr>
          <a:xfrm>
            <a:off x="215042" y="147582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五年级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3215680" y="2564904"/>
            <a:ext cx="5856651" cy="3009424"/>
          </a:xfrm>
          <a:prstGeom prst="snip2DiagRect">
            <a:avLst>
              <a:gd name="adj1" fmla="val 0"/>
              <a:gd name="adj2" fmla="val 27881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-简" panose="02010600040101010101" pitchFamily="2" charset="-122"/>
                <a:ea typeface="楷体-简" panose="02010600040101010101" pitchFamily="2" charset="-122"/>
              </a:rPr>
              <a:t>我的心爱之物</a:t>
            </a:r>
          </a:p>
        </p:txBody>
      </p:sp>
      <p:sp>
        <p:nvSpPr>
          <p:cNvPr id="19" name="剪去对角的矩形 18"/>
          <p:cNvSpPr/>
          <p:nvPr/>
        </p:nvSpPr>
        <p:spPr>
          <a:xfrm>
            <a:off x="335360" y="932723"/>
            <a:ext cx="2400267" cy="768085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333" dirty="0"/>
              <a:t>习作</a:t>
            </a:r>
          </a:p>
        </p:txBody>
      </p:sp>
    </p:spTree>
    <p:extLst>
      <p:ext uri="{BB962C8B-B14F-4D97-AF65-F5344CB8AC3E}">
        <p14:creationId xmlns:p14="http://schemas.microsoft.com/office/powerpoint/2010/main" val="78504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99579" y="1536250"/>
            <a:ext cx="9025003" cy="15271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33" dirty="0">
                <a:latin typeface="+mj-ea"/>
                <a:ea typeface="+mj-ea"/>
              </a:rPr>
              <a:t>说一说：</a:t>
            </a:r>
            <a:endParaRPr lang="en-US" altLang="zh-CN" sz="3733" dirty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733" dirty="0">
                <a:latin typeface="+mj-ea"/>
                <a:ea typeface="+mj-ea"/>
              </a:rPr>
              <a:t>在生活中，有哪些东西是你的心爱之物</a:t>
            </a:r>
            <a:r>
              <a:rPr lang="en-US" altLang="zh-CN" sz="3733" dirty="0">
                <a:latin typeface="+mj-ea"/>
                <a:ea typeface="+mj-ea"/>
              </a:rPr>
              <a:t>?</a:t>
            </a:r>
            <a:endParaRPr lang="zh-CN" altLang="en-US" sz="3733" dirty="0"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35" y="1536025"/>
            <a:ext cx="1472052" cy="210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5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335281" y="740834"/>
            <a:ext cx="11439313" cy="6021493"/>
          </a:xfrm>
          <a:prstGeom prst="rect">
            <a:avLst/>
          </a:prstGeom>
        </p:spPr>
        <p:txBody>
          <a:bodyPr/>
          <a:lstStyle/>
          <a:p>
            <a:pPr defTabSz="914377">
              <a:defRPr/>
            </a:pPr>
            <a:r>
              <a:rPr lang="zh-CN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一、确定写作对象</a:t>
            </a:r>
          </a:p>
          <a:p>
            <a:pPr defTabSz="914377"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选择你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最喜欢的、最好写的物品作为写作对象。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377">
              <a:defRPr/>
            </a:pPr>
            <a:endParaRPr lang="zh-CN" altLang="zh-CN" sz="4800" dirty="0">
              <a:ea typeface="宋体" panose="02010600030101010101" pitchFamily="2" charset="-122"/>
            </a:endParaRPr>
          </a:p>
          <a:p>
            <a:pPr defTabSz="914377">
              <a:defRPr/>
            </a:pPr>
            <a:endParaRPr lang="zh-CN" altLang="en-US" sz="4800" dirty="0">
              <a:ea typeface="宋体" panose="02010600030101010101" pitchFamily="2" charset="-122"/>
            </a:endParaRPr>
          </a:p>
        </p:txBody>
      </p:sp>
      <p:graphicFrame>
        <p:nvGraphicFramePr>
          <p:cNvPr id="7" name="内容占位符 5"/>
          <p:cNvGraphicFramePr/>
          <p:nvPr/>
        </p:nvGraphicFramePr>
        <p:xfrm>
          <a:off x="4271797" y="2564904"/>
          <a:ext cx="3264363" cy="3130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标题 1"/>
          <p:cNvSpPr txBox="1"/>
          <p:nvPr/>
        </p:nvSpPr>
        <p:spPr>
          <a:xfrm>
            <a:off x="8026400" y="508001"/>
            <a:ext cx="4165600" cy="1259417"/>
          </a:xfrm>
          <a:prstGeom prst="rect">
            <a:avLst/>
          </a:prstGeom>
        </p:spPr>
        <p:txBody>
          <a:bodyPr/>
          <a:lstStyle/>
          <a:p>
            <a:pPr algn="ctr" defTabSz="914377">
              <a:spcBef>
                <a:spcPct val="0"/>
              </a:spcBef>
              <a:defRPr/>
            </a:pPr>
            <a:r>
              <a:rPr lang="zh-CN" altLang="zh-CN" sz="4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lang="zh-CN" altLang="en-US" sz="4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849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1371" y="557887"/>
            <a:ext cx="1824538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7" dirty="0"/>
              <a:t>比如：</a:t>
            </a: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21000"/>
            <a:ext cx="3494400" cy="22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819" y="1220755"/>
            <a:ext cx="3494400" cy="22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208" y="1221000"/>
            <a:ext cx="3494400" cy="22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72469" y="3717032"/>
            <a:ext cx="46355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4032" y="3717032"/>
            <a:ext cx="4992555" cy="211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39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719667" y="644313"/>
            <a:ext cx="11102340" cy="6035040"/>
          </a:xfrm>
          <a:prstGeom prst="rect">
            <a:avLst/>
          </a:prstGeom>
        </p:spPr>
        <p:txBody>
          <a:bodyPr/>
          <a:lstStyle/>
          <a:p>
            <a:pPr defTabSz="914377">
              <a:spcBef>
                <a:spcPct val="20000"/>
              </a:spcBef>
              <a:defRPr/>
            </a:pPr>
            <a:r>
              <a:rPr lang="zh-CN" altLang="zh-CN" sz="4267" b="1" dirty="0">
                <a:latin typeface="黑体" panose="02010609060101010101" pitchFamily="49" charset="-122"/>
                <a:ea typeface="黑体" panose="02010609060101010101" pitchFamily="49" charset="-122"/>
              </a:rPr>
              <a:t>二、进行观察</a:t>
            </a:r>
            <a:endParaRPr lang="zh-CN" altLang="zh-CN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377">
              <a:spcBef>
                <a:spcPct val="20000"/>
              </a:spcBef>
              <a:defRPr/>
            </a:pP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en-US" altLang="zh-CN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377">
              <a:spcBef>
                <a:spcPct val="20000"/>
              </a:spcBef>
              <a:defRPr/>
            </a:pPr>
            <a:r>
              <a:rPr lang="zh-CN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（形状、大小、颜色、材料、组成）</a:t>
            </a:r>
            <a:endParaRPr lang="zh-CN" altLang="en-US" sz="4267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377">
              <a:spcBef>
                <a:spcPct val="0"/>
              </a:spcBef>
              <a:defRPr/>
            </a:pP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2.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观察顺序</a:t>
            </a:r>
            <a:endParaRPr lang="en-US" altLang="zh-CN" sz="4267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defTabSz="914377">
              <a:spcBef>
                <a:spcPct val="0"/>
              </a:spcBef>
              <a:defRPr/>
            </a:pP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（从整体到局部、从上到下、从外到内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）</a:t>
            </a:r>
            <a:endParaRPr lang="en-US" altLang="zh-CN" sz="4267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defTabSz="914377">
              <a:spcBef>
                <a:spcPct val="0"/>
              </a:spcBef>
              <a:defRPr/>
            </a:pP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</a:p>
        </p:txBody>
      </p:sp>
      <p:sp>
        <p:nvSpPr>
          <p:cNvPr id="5" name="标题 1"/>
          <p:cNvSpPr txBox="1"/>
          <p:nvPr/>
        </p:nvSpPr>
        <p:spPr bwMode="auto">
          <a:xfrm>
            <a:off x="8026400" y="508001"/>
            <a:ext cx="4165600" cy="12594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zh-CN" sz="5867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lang="zh-CN" altLang="en-US" sz="5867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480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http://img03.taobaocdn.com/bao/uploaded/i3/18489018721265943/T1FZAqXj8dXXXXXXXX_!!0-item_pic.jpg_310x310.jpg"/>
          <p:cNvPicPr>
            <a:picLocks noChangeAspect="1" noChangeArrowheads="1"/>
          </p:cNvPicPr>
          <p:nvPr/>
        </p:nvPicPr>
        <p:blipFill>
          <a:blip r:embed="rId2" cstate="print"/>
          <a:srcRect l="18367" r="22449"/>
          <a:stretch>
            <a:fillRect/>
          </a:stretch>
        </p:blipFill>
        <p:spPr bwMode="auto">
          <a:xfrm>
            <a:off x="1583499" y="932723"/>
            <a:ext cx="3559863" cy="451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C:\Users\Administrator\AppData\Roaming\Tencent\Users\1453910061\QQ\WinTemp\RichOle\XR%97B~LFGJFGDA13H_4_8L.jpg"/>
          <p:cNvPicPr>
            <a:picLocks noChangeAspect="1" noChangeArrowheads="1"/>
          </p:cNvPicPr>
          <p:nvPr/>
        </p:nvPicPr>
        <p:blipFill>
          <a:blip r:embed="rId3" cstate="print"/>
          <a:srcRect r="31266"/>
          <a:stretch>
            <a:fillRect/>
          </a:stretch>
        </p:blipFill>
        <p:spPr bwMode="auto">
          <a:xfrm>
            <a:off x="5423747" y="836507"/>
            <a:ext cx="4349995" cy="477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860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451" y="548681"/>
            <a:ext cx="3095795" cy="510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1007436" y="644691"/>
            <a:ext cx="3456009" cy="2408977"/>
            <a:chOff x="755576" y="483518"/>
            <a:chExt cx="2592007" cy="1806733"/>
          </a:xfrm>
        </p:grpSpPr>
        <p:pic>
          <p:nvPicPr>
            <p:cNvPr id="4098" name="Picture 2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7583" y="483518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55576" y="1851670"/>
              <a:ext cx="1512168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背面开关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63819" y="644691"/>
            <a:ext cx="3456384" cy="2408977"/>
            <a:chOff x="3347864" y="483518"/>
            <a:chExt cx="2592288" cy="1806733"/>
          </a:xfrm>
        </p:grpSpPr>
        <p:pic>
          <p:nvPicPr>
            <p:cNvPr id="4099" name="Picture 3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20152" y="483518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347864" y="1851670"/>
              <a:ext cx="1512168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底部插头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63819" y="3236979"/>
            <a:ext cx="3456384" cy="2408977"/>
            <a:chOff x="3347864" y="2427734"/>
            <a:chExt cx="2592288" cy="1806733"/>
          </a:xfrm>
        </p:grpSpPr>
        <p:pic>
          <p:nvPicPr>
            <p:cNvPr id="4101" name="Picture 5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0152" y="2427734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347864" y="3795886"/>
              <a:ext cx="2448272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可以调节方向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03444" y="3236979"/>
            <a:ext cx="3360000" cy="2408977"/>
            <a:chOff x="827583" y="2427734"/>
            <a:chExt cx="2520000" cy="1806733"/>
          </a:xfrm>
        </p:grpSpPr>
        <p:pic>
          <p:nvPicPr>
            <p:cNvPr id="4100" name="Picture 4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7583" y="2427734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827584" y="3795886"/>
              <a:ext cx="1512168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插头推开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05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8026400" y="381001"/>
            <a:ext cx="41656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zh-CN" sz="5867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lang="zh-CN" altLang="en-US" sz="5867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35360" y="740701"/>
            <a:ext cx="10972800" cy="960107"/>
          </a:xfrm>
        </p:spPr>
        <p:txBody>
          <a:bodyPr/>
          <a:lstStyle/>
          <a:p>
            <a:pPr>
              <a:buNone/>
            </a:pPr>
            <a:r>
              <a:rPr lang="zh-CN" altLang="zh-CN" sz="4267" b="1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4267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说一说它的来历</a:t>
            </a:r>
            <a:endParaRPr lang="zh-CN" altLang="en-US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8" name="Picture 2" descr="http://img02.taobaocdn.com/bao/uploaded/i2/53065982/T2XCOBXiBbXXXXXXXX_!!53065982.jpg_310x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43200"/>
            <a:ext cx="2760133" cy="2228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43605" y="1892829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写一写你是怎么得到它的，为什么它会成为你的心爱之物。其中又包含了什么感情在里面呢？</a:t>
            </a:r>
          </a:p>
        </p:txBody>
      </p:sp>
    </p:spTree>
    <p:extLst>
      <p:ext uri="{BB962C8B-B14F-4D97-AF65-F5344CB8AC3E}">
        <p14:creationId xmlns:p14="http://schemas.microsoft.com/office/powerpoint/2010/main" val="86216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1123</Words>
  <Application>Microsoft Office PowerPoint</Application>
  <PresentationFormat>宽屏</PresentationFormat>
  <Paragraphs>63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华文琥珀</vt:lpstr>
      <vt:lpstr>楷体</vt:lpstr>
      <vt:lpstr>楷体-简</vt:lpstr>
      <vt:lpstr>微软雅黑</vt:lpstr>
      <vt:lpstr>印品黑体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编后语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great 1213</cp:lastModifiedBy>
  <cp:revision>12</cp:revision>
  <dcterms:created xsi:type="dcterms:W3CDTF">2019-05-17T20:44:38Z</dcterms:created>
  <dcterms:modified xsi:type="dcterms:W3CDTF">2019-08-23T17:09:29Z</dcterms:modified>
</cp:coreProperties>
</file>