
<file path=[Content_Types].xml><?xml version="1.0" encoding="utf-8"?>
<Types xmlns="http://schemas.openxmlformats.org/package/2006/content-types">
  <Default Extension="jpeg" ContentType="image/jpeg"/>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3"/>
    <p:sldMasterId id="2147483672" r:id="rId4"/>
    <p:sldMasterId id="2147483677" r:id="rId5"/>
  </p:sldMasterIdLst>
  <p:notesMasterIdLst>
    <p:notesMasterId r:id="rId7"/>
  </p:notesMasterIdLst>
  <p:sldIdLst>
    <p:sldId id="257" r:id="rId6"/>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2.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notesMaster" Target="notesMasters/notesMaster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幻灯片图像占位符 1"/>
          <p:cNvSpPr>
            <a:spLocks noGrp="1" noRot="1" noChangeAspect="1" noTextEdit="1"/>
          </p:cNvSpPr>
          <p:nvPr>
            <p:ph type="sldImg"/>
          </p:nvPr>
        </p:nvSpPr>
        <p:spPr>
          <a:ln>
            <a:solidFill>
              <a:srgbClr val="000000"/>
            </a:solidFill>
            <a:miter/>
          </a:ln>
        </p:spPr>
      </p:sp>
      <p:sp>
        <p:nvSpPr>
          <p:cNvPr id="25602"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56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幻灯片图像占位符 1"/>
          <p:cNvSpPr>
            <a:spLocks noGrp="1" noRot="1" noChangeAspect="1" noTextEdit="1"/>
          </p:cNvSpPr>
          <p:nvPr>
            <p:ph type="sldImg"/>
          </p:nvPr>
        </p:nvSpPr>
        <p:spPr>
          <a:ln>
            <a:solidFill>
              <a:srgbClr val="000000"/>
            </a:solidFill>
            <a:miter/>
          </a:ln>
        </p:spPr>
      </p:sp>
      <p:sp>
        <p:nvSpPr>
          <p:cNvPr id="54274"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54275"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幻灯片图像占位符 1"/>
          <p:cNvSpPr>
            <a:spLocks noGrp="1" noRot="1" noChangeAspect="1" noTextEdit="1"/>
          </p:cNvSpPr>
          <p:nvPr>
            <p:ph type="sldImg"/>
          </p:nvPr>
        </p:nvSpPr>
        <p:spPr>
          <a:ln>
            <a:solidFill>
              <a:srgbClr val="000000"/>
            </a:solidFill>
            <a:miter/>
          </a:ln>
        </p:spPr>
      </p:sp>
      <p:sp>
        <p:nvSpPr>
          <p:cNvPr id="56322"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56323"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幻灯片图像占位符 1"/>
          <p:cNvSpPr>
            <a:spLocks noGrp="1" noRot="1" noChangeAspect="1" noTextEdit="1"/>
          </p:cNvSpPr>
          <p:nvPr>
            <p:ph type="sldImg"/>
          </p:nvPr>
        </p:nvSpPr>
        <p:spPr>
          <a:ln>
            <a:solidFill>
              <a:srgbClr val="000000"/>
            </a:solidFill>
            <a:miter/>
          </a:ln>
        </p:spPr>
      </p:sp>
      <p:sp>
        <p:nvSpPr>
          <p:cNvPr id="58370"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58371"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幻灯片图像占位符 1"/>
          <p:cNvSpPr>
            <a:spLocks noGrp="1" noRot="1" noChangeAspect="1" noTextEdit="1"/>
          </p:cNvSpPr>
          <p:nvPr>
            <p:ph type="sldImg"/>
          </p:nvPr>
        </p:nvSpPr>
        <p:spPr>
          <a:ln>
            <a:solidFill>
              <a:srgbClr val="000000"/>
            </a:solidFill>
            <a:miter/>
          </a:ln>
        </p:spPr>
      </p:sp>
      <p:sp>
        <p:nvSpPr>
          <p:cNvPr id="60418"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60419"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62467"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幻灯片图像占位符 1"/>
          <p:cNvSpPr>
            <a:spLocks noGrp="1" noRot="1" noChangeAspect="1" noTextEdit="1"/>
          </p:cNvSpPr>
          <p:nvPr>
            <p:ph type="sldImg"/>
          </p:nvPr>
        </p:nvSpPr>
        <p:spPr>
          <a:ln>
            <a:solidFill>
              <a:srgbClr val="000000"/>
            </a:solidFill>
            <a:miter/>
          </a:ln>
        </p:spPr>
      </p:sp>
      <p:sp>
        <p:nvSpPr>
          <p:cNvPr id="64514"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64515"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幻灯片图像占位符 1"/>
          <p:cNvSpPr>
            <a:spLocks noGrp="1" noRot="1" noChangeAspect="1" noTextEdit="1"/>
          </p:cNvSpPr>
          <p:nvPr>
            <p:ph type="sldImg"/>
          </p:nvPr>
        </p:nvSpPr>
        <p:spPr>
          <a:ln>
            <a:solidFill>
              <a:srgbClr val="000000"/>
            </a:solidFill>
            <a:miter/>
          </a:ln>
        </p:spPr>
      </p:sp>
      <p:sp>
        <p:nvSpPr>
          <p:cNvPr id="66562"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66563"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幻灯片图像占位符 1"/>
          <p:cNvSpPr>
            <a:spLocks noGrp="1" noRot="1" noChangeAspect="1" noTextEdit="1"/>
          </p:cNvSpPr>
          <p:nvPr>
            <p:ph type="sldImg"/>
          </p:nvPr>
        </p:nvSpPr>
        <p:spPr>
          <a:ln>
            <a:solidFill>
              <a:srgbClr val="000000"/>
            </a:solidFill>
            <a:miter/>
          </a:ln>
        </p:spPr>
      </p:sp>
      <p:sp>
        <p:nvSpPr>
          <p:cNvPr id="72706"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7270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solidFill>
                  <a:srgbClr val="000000"/>
                </a:solidFill>
                <a:latin typeface="Calibri" panose="020F0502020204030204" pitchFamily="34" charset="0"/>
                <a:ea typeface="宋体" panose="02010600030101010101" pitchFamily="2" charset="-122"/>
              </a:rPr>
            </a:fld>
            <a:endParaRPr lang="zh-CN" altLang="en-US" sz="1200" dirty="0">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幻灯片图像占位符 1"/>
          <p:cNvSpPr>
            <a:spLocks noGrp="1" noRot="1" noChangeAspect="1" noTextEdit="1"/>
          </p:cNvSpPr>
          <p:nvPr>
            <p:ph type="sldImg"/>
          </p:nvPr>
        </p:nvSpPr>
        <p:spPr>
          <a:ln>
            <a:solidFill>
              <a:srgbClr val="000000"/>
            </a:solidFill>
            <a:miter/>
          </a:ln>
        </p:spPr>
      </p:sp>
      <p:sp>
        <p:nvSpPr>
          <p:cNvPr id="75778"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757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幻灯片图像占位符 1"/>
          <p:cNvSpPr>
            <a:spLocks noGrp="1" noRot="1" noChangeAspect="1" noTextEdit="1"/>
          </p:cNvSpPr>
          <p:nvPr>
            <p:ph type="sldImg"/>
          </p:nvPr>
        </p:nvSpPr>
        <p:spPr>
          <a:ln>
            <a:solidFill>
              <a:srgbClr val="000000"/>
            </a:solidFill>
            <a:miter/>
          </a:ln>
        </p:spPr>
      </p:sp>
      <p:sp>
        <p:nvSpPr>
          <p:cNvPr id="77826"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7782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幻灯片图像占位符 1"/>
          <p:cNvSpPr>
            <a:spLocks noGrp="1" noRot="1" noChangeAspect="1" noTextEdit="1"/>
          </p:cNvSpPr>
          <p:nvPr>
            <p:ph type="sldImg"/>
          </p:nvPr>
        </p:nvSpPr>
        <p:spPr>
          <a:ln>
            <a:solidFill>
              <a:srgbClr val="000000"/>
            </a:solidFill>
            <a:miter/>
          </a:ln>
        </p:spPr>
      </p:sp>
      <p:sp>
        <p:nvSpPr>
          <p:cNvPr id="27650"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765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幻灯片图像占位符 1"/>
          <p:cNvSpPr>
            <a:spLocks noGrp="1" noRot="1" noChangeAspect="1" noTextEdit="1"/>
          </p:cNvSpPr>
          <p:nvPr>
            <p:ph type="sldImg"/>
          </p:nvPr>
        </p:nvSpPr>
        <p:spPr>
          <a:ln>
            <a:solidFill>
              <a:srgbClr val="000000"/>
            </a:solidFill>
            <a:miter/>
          </a:ln>
        </p:spPr>
      </p:sp>
      <p:sp>
        <p:nvSpPr>
          <p:cNvPr id="79874"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7987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noTextEdit="1"/>
          </p:cNvSpPr>
          <p:nvPr>
            <p:ph type="sldImg"/>
          </p:nvPr>
        </p:nvSpPr>
        <p:spPr>
          <a:ln>
            <a:solidFill>
              <a:srgbClr val="000000"/>
            </a:solidFill>
            <a:miter/>
          </a:ln>
        </p:spPr>
      </p:sp>
      <p:sp>
        <p:nvSpPr>
          <p:cNvPr id="81922"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81923"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幻灯片图像占位符 1"/>
          <p:cNvSpPr>
            <a:spLocks noGrp="1" noRot="1" noChangeAspect="1" noTextEdit="1"/>
          </p:cNvSpPr>
          <p:nvPr>
            <p:ph type="sldImg"/>
          </p:nvPr>
        </p:nvSpPr>
        <p:spPr>
          <a:ln>
            <a:solidFill>
              <a:srgbClr val="000000"/>
            </a:solidFill>
            <a:miter/>
          </a:ln>
        </p:spPr>
      </p:sp>
      <p:sp>
        <p:nvSpPr>
          <p:cNvPr id="95234"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95235"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幻灯片图像占位符 1"/>
          <p:cNvSpPr>
            <a:spLocks noGrp="1" noRot="1" noChangeAspect="1" noTextEdit="1"/>
          </p:cNvSpPr>
          <p:nvPr>
            <p:ph type="sldImg"/>
          </p:nvPr>
        </p:nvSpPr>
        <p:spPr>
          <a:ln>
            <a:solidFill>
              <a:srgbClr val="000000"/>
            </a:solidFill>
            <a:miter/>
          </a:ln>
        </p:spPr>
      </p:sp>
      <p:sp>
        <p:nvSpPr>
          <p:cNvPr id="111618"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1161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幻灯片图像占位符 1"/>
          <p:cNvSpPr>
            <a:spLocks noGrp="1" noRot="1" noChangeAspect="1" noTextEdit="1"/>
          </p:cNvSpPr>
          <p:nvPr>
            <p:ph type="sldImg"/>
          </p:nvPr>
        </p:nvSpPr>
        <p:spPr>
          <a:ln>
            <a:solidFill>
              <a:srgbClr val="000000"/>
            </a:solidFill>
            <a:miter/>
          </a:ln>
        </p:spPr>
      </p:sp>
      <p:sp>
        <p:nvSpPr>
          <p:cNvPr id="29698"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969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幻灯片图像占位符 1"/>
          <p:cNvSpPr>
            <a:spLocks noGrp="1" noRot="1" noChangeAspect="1" noTextEdit="1"/>
          </p:cNvSpPr>
          <p:nvPr>
            <p:ph type="sldImg"/>
          </p:nvPr>
        </p:nvSpPr>
        <p:spPr>
          <a:ln>
            <a:solidFill>
              <a:srgbClr val="000000"/>
            </a:solidFill>
            <a:miter/>
          </a:ln>
        </p:spPr>
      </p:sp>
      <p:sp>
        <p:nvSpPr>
          <p:cNvPr id="41986"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41987"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幻灯片图像占位符 1"/>
          <p:cNvSpPr>
            <a:spLocks noGrp="1" noRot="1" noChangeAspect="1" noTextEdit="1"/>
          </p:cNvSpPr>
          <p:nvPr>
            <p:ph type="sldImg"/>
          </p:nvPr>
        </p:nvSpPr>
        <p:spPr>
          <a:ln>
            <a:solidFill>
              <a:srgbClr val="000000"/>
            </a:solidFill>
            <a:miter/>
          </a:ln>
        </p:spPr>
      </p:sp>
      <p:sp>
        <p:nvSpPr>
          <p:cNvPr id="44034"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44035"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幻灯片图像占位符 1"/>
          <p:cNvSpPr>
            <a:spLocks noGrp="1" noRot="1" noChangeAspect="1" noTextEdit="1"/>
          </p:cNvSpPr>
          <p:nvPr>
            <p:ph type="sldImg"/>
          </p:nvPr>
        </p:nvSpPr>
        <p:spPr>
          <a:ln>
            <a:solidFill>
              <a:srgbClr val="000000"/>
            </a:solidFill>
            <a:miter/>
          </a:ln>
        </p:spPr>
      </p:sp>
      <p:sp>
        <p:nvSpPr>
          <p:cNvPr id="46082"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46083"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幻灯片图像占位符 1"/>
          <p:cNvSpPr>
            <a:spLocks noGrp="1" noRot="1" noChangeAspect="1" noTextEdit="1"/>
          </p:cNvSpPr>
          <p:nvPr>
            <p:ph type="sldImg"/>
          </p:nvPr>
        </p:nvSpPr>
        <p:spPr>
          <a:ln>
            <a:solidFill>
              <a:srgbClr val="000000"/>
            </a:solidFill>
            <a:miter/>
          </a:ln>
        </p:spPr>
      </p:sp>
      <p:sp>
        <p:nvSpPr>
          <p:cNvPr id="48130"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48131"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幻灯片图像占位符 1"/>
          <p:cNvSpPr>
            <a:spLocks noGrp="1" noRot="1" noChangeAspect="1" noTextEdit="1"/>
          </p:cNvSpPr>
          <p:nvPr>
            <p:ph type="sldImg"/>
          </p:nvPr>
        </p:nvSpPr>
        <p:spPr>
          <a:ln>
            <a:solidFill>
              <a:srgbClr val="000000"/>
            </a:solidFill>
            <a:miter/>
          </a:ln>
        </p:spPr>
      </p:sp>
      <p:sp>
        <p:nvSpPr>
          <p:cNvPr id="50178"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50179"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幻灯片图像占位符 1"/>
          <p:cNvSpPr>
            <a:spLocks noGrp="1" noRot="1" noChangeAspect="1" noTextEdit="1"/>
          </p:cNvSpPr>
          <p:nvPr>
            <p:ph type="sldImg"/>
          </p:nvPr>
        </p:nvSpPr>
        <p:spPr>
          <a:ln>
            <a:solidFill>
              <a:srgbClr val="000000"/>
            </a:solidFill>
            <a:miter/>
          </a:ln>
        </p:spPr>
      </p:sp>
      <p:sp>
        <p:nvSpPr>
          <p:cNvPr id="52226"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52227"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5.png"/><Relationship Id="rId7" Type="http://schemas.openxmlformats.org/officeDocument/2006/relationships/image" Target="../media/image2.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12192000" cy="4176184"/>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4099" name="Picture 39" descr="구름"/>
          <p:cNvPicPr>
            <a:picLocks noChangeAspect="1"/>
          </p:cNvPicPr>
          <p:nvPr userDrawn="1"/>
        </p:nvPicPr>
        <p:blipFill>
          <a:blip r:embed="rId2"/>
          <a:stretch>
            <a:fillRect/>
          </a:stretch>
        </p:blipFill>
        <p:spPr>
          <a:xfrm>
            <a:off x="6394451" y="179917"/>
            <a:ext cx="910167" cy="364067"/>
          </a:xfrm>
          <a:prstGeom prst="rect">
            <a:avLst/>
          </a:prstGeom>
          <a:noFill/>
          <a:ln w="9525">
            <a:noFill/>
          </a:ln>
        </p:spPr>
      </p:pic>
      <p:pic>
        <p:nvPicPr>
          <p:cNvPr id="4100" name="Picture 40" descr="구름"/>
          <p:cNvPicPr>
            <a:picLocks noChangeAspect="1"/>
          </p:cNvPicPr>
          <p:nvPr userDrawn="1"/>
        </p:nvPicPr>
        <p:blipFill>
          <a:blip r:embed="rId3"/>
          <a:stretch>
            <a:fillRect/>
          </a:stretch>
        </p:blipFill>
        <p:spPr>
          <a:xfrm>
            <a:off x="9647767" y="503767"/>
            <a:ext cx="1390651" cy="554567"/>
          </a:xfrm>
          <a:prstGeom prst="rect">
            <a:avLst/>
          </a:prstGeom>
          <a:noFill/>
          <a:ln w="9525">
            <a:noFill/>
          </a:ln>
        </p:spPr>
      </p:pic>
      <p:pic>
        <p:nvPicPr>
          <p:cNvPr id="6" name="图片 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 y="4252384"/>
            <a:ext cx="12293600" cy="2681817"/>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5122" name="矩形 1"/>
          <p:cNvSpPr/>
          <p:nvPr userDrawn="1"/>
        </p:nvSpPr>
        <p:spPr>
          <a:xfrm>
            <a:off x="0" y="0"/>
            <a:ext cx="12192000" cy="3945467"/>
          </a:xfrm>
          <a:prstGeom prst="rect">
            <a:avLst/>
          </a:prstGeom>
          <a:gradFill rotWithShape="1">
            <a:gsLst>
              <a:gs pos="0">
                <a:srgbClr val="FFFFFF"/>
              </a:gs>
              <a:gs pos="100000">
                <a:srgbClr val="B7E0EC"/>
              </a:gs>
            </a:gsLst>
            <a:lin ang="16200000"/>
            <a:tileRect/>
          </a:gradFill>
          <a:ln w="9525">
            <a:noFill/>
          </a:ln>
        </p:spPr>
        <p:txBody>
          <a:bodyPr anchor="ctr"/>
          <a:p>
            <a:pPr lvl="0" indent="0" algn="ctr" defTabSz="914400"/>
            <a:endParaRPr lang="zh-CN" altLang="en-US" sz="2400" dirty="0">
              <a:solidFill>
                <a:srgbClr val="FFFFFF"/>
              </a:solidFill>
              <a:latin typeface="Calibri" panose="020F0502020204030204" pitchFamily="34" charset="0"/>
              <a:ea typeface="宋体" panose="02010600030101010101" pitchFamily="2" charset="-122"/>
            </a:endParaRPr>
          </a:p>
        </p:txBody>
      </p:sp>
      <p:pic>
        <p:nvPicPr>
          <p:cNvPr id="5123" name="图片 5"/>
          <p:cNvPicPr>
            <a:picLocks noChangeAspect="1"/>
          </p:cNvPicPr>
          <p:nvPr userDrawn="1"/>
        </p:nvPicPr>
        <p:blipFill>
          <a:blip r:embed="rId2"/>
          <a:stretch>
            <a:fillRect/>
          </a:stretch>
        </p:blipFill>
        <p:spPr>
          <a:xfrm>
            <a:off x="0" y="4497917"/>
            <a:ext cx="12192000" cy="2681816"/>
          </a:xfrm>
          <a:prstGeom prst="rect">
            <a:avLst/>
          </a:prstGeom>
          <a:noFill/>
          <a:ln w="9525">
            <a:noFill/>
          </a:ln>
        </p:spPr>
      </p:pic>
      <p:pic>
        <p:nvPicPr>
          <p:cNvPr id="5124" name="Picture 39" descr="구름"/>
          <p:cNvPicPr>
            <a:picLocks noChangeAspect="1"/>
          </p:cNvPicPr>
          <p:nvPr userDrawn="1"/>
        </p:nvPicPr>
        <p:blipFill>
          <a:blip r:embed="rId3"/>
          <a:stretch>
            <a:fillRect/>
          </a:stretch>
        </p:blipFill>
        <p:spPr>
          <a:xfrm>
            <a:off x="6394451" y="179917"/>
            <a:ext cx="910167" cy="364067"/>
          </a:xfrm>
          <a:prstGeom prst="rect">
            <a:avLst/>
          </a:prstGeom>
          <a:noFill/>
          <a:ln w="9525">
            <a:noFill/>
          </a:ln>
        </p:spPr>
      </p:pic>
      <p:pic>
        <p:nvPicPr>
          <p:cNvPr id="5125" name="Picture 40" descr="구름"/>
          <p:cNvPicPr>
            <a:picLocks noChangeAspect="1"/>
          </p:cNvPicPr>
          <p:nvPr userDrawn="1"/>
        </p:nvPicPr>
        <p:blipFill>
          <a:blip r:embed="rId4"/>
          <a:stretch>
            <a:fillRect/>
          </a:stretch>
        </p:blipFill>
        <p:spPr>
          <a:xfrm>
            <a:off x="9647767" y="503767"/>
            <a:ext cx="1390651" cy="554567"/>
          </a:xfrm>
          <a:prstGeom prst="rect">
            <a:avLst/>
          </a:prstGeom>
          <a:noFill/>
          <a:ln w="9525">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6146" name="Picture 2" descr="C:\Users\Administrator\Desktop\宽屏语文绿.jpg"/>
          <p:cNvPicPr>
            <a:picLocks noChangeAspect="1"/>
          </p:cNvPicPr>
          <p:nvPr userDrawn="1"/>
        </p:nvPicPr>
        <p:blipFill>
          <a:blip r:embed="rId2"/>
          <a:stretch>
            <a:fillRect/>
          </a:stretch>
        </p:blipFill>
        <p:spPr>
          <a:xfrm>
            <a:off x="0" y="0"/>
            <a:ext cx="12192000" cy="6858000"/>
          </a:xfrm>
          <a:prstGeom prst="rect">
            <a:avLst/>
          </a:prstGeom>
          <a:noFill/>
          <a:ln w="9525">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71776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7171" name="图片 5"/>
          <p:cNvPicPr>
            <a:picLocks noChangeAspect="1"/>
          </p:cNvPicPr>
          <p:nvPr userDrawn="1"/>
        </p:nvPicPr>
        <p:blipFill>
          <a:blip r:embed="rId2"/>
          <a:stretch>
            <a:fillRect/>
          </a:stretch>
        </p:blipFill>
        <p:spPr>
          <a:xfrm>
            <a:off x="0" y="4497917"/>
            <a:ext cx="12192000" cy="2681816"/>
          </a:xfrm>
          <a:prstGeom prst="rect">
            <a:avLst/>
          </a:prstGeom>
          <a:noFill/>
          <a:ln w="9525">
            <a:noFill/>
          </a:ln>
        </p:spPr>
      </p:pic>
      <p:pic>
        <p:nvPicPr>
          <p:cNvPr id="7172" name="Picture 39" descr="구름"/>
          <p:cNvPicPr>
            <a:picLocks noChangeAspect="1"/>
          </p:cNvPicPr>
          <p:nvPr userDrawn="1"/>
        </p:nvPicPr>
        <p:blipFill>
          <a:blip r:embed="rId3"/>
          <a:stretch>
            <a:fillRect/>
          </a:stretch>
        </p:blipFill>
        <p:spPr>
          <a:xfrm>
            <a:off x="6394451" y="239184"/>
            <a:ext cx="910167" cy="484716"/>
          </a:xfrm>
          <a:prstGeom prst="rect">
            <a:avLst/>
          </a:prstGeom>
          <a:noFill/>
          <a:ln w="9525">
            <a:noFill/>
          </a:ln>
        </p:spPr>
      </p:pic>
      <p:pic>
        <p:nvPicPr>
          <p:cNvPr id="7173" name="Picture 40" descr="구름"/>
          <p:cNvPicPr>
            <a:picLocks noChangeAspect="1"/>
          </p:cNvPicPr>
          <p:nvPr userDrawn="1"/>
        </p:nvPicPr>
        <p:blipFill>
          <a:blip r:embed="rId4"/>
          <a:stretch>
            <a:fillRect/>
          </a:stretch>
        </p:blipFill>
        <p:spPr>
          <a:xfrm>
            <a:off x="9647767" y="670984"/>
            <a:ext cx="1390651" cy="740833"/>
          </a:xfrm>
          <a:prstGeom prst="rect">
            <a:avLst/>
          </a:prstGeom>
          <a:noFill/>
          <a:ln w="9525">
            <a:noFill/>
          </a:ln>
        </p:spPr>
      </p:pic>
      <p:grpSp>
        <p:nvGrpSpPr>
          <p:cNvPr id="7174" name="组合 5"/>
          <p:cNvGrpSpPr/>
          <p:nvPr userDrawn="1"/>
        </p:nvGrpSpPr>
        <p:grpSpPr>
          <a:xfrm>
            <a:off x="3162300" y="2749551"/>
            <a:ext cx="5865284" cy="4025900"/>
            <a:chOff x="2371725" y="2061566"/>
            <a:chExt cx="4398963" cy="3019838"/>
          </a:xfrm>
        </p:grpSpPr>
        <p:sp>
          <p:nvSpPr>
            <p:cNvPr id="7175" name="Oval 17"/>
            <p:cNvSpPr/>
            <p:nvPr userDrawn="1"/>
          </p:nvSpPr>
          <p:spPr>
            <a:xfrm>
              <a:off x="2371725" y="4338821"/>
              <a:ext cx="4398963" cy="742583"/>
            </a:xfrm>
            <a:prstGeom prst="ellipse">
              <a:avLst/>
            </a:prstGeom>
            <a:gradFill rotWithShape="1">
              <a:gsLst>
                <a:gs pos="0">
                  <a:srgbClr val="0E320D"/>
                </a:gs>
                <a:gs pos="100000">
                  <a:srgbClr val="1F6B1B">
                    <a:alpha val="0"/>
                  </a:srgbClr>
                </a:gs>
              </a:gsLst>
              <a:path path="shape">
                <a:fillToRect l="50000" t="50000" r="50000" b="50000"/>
              </a:path>
              <a:tileRect/>
            </a:gradFill>
            <a:ln w="9525">
              <a:noFill/>
            </a:ln>
          </p:spPr>
          <p:txBody>
            <a:bodyPr wrap="none" anchor="ctr"/>
            <a:p>
              <a:pPr lvl="0" indent="0"/>
              <a:endParaRPr lang="ko-KR" altLang="en-US" sz="2400" dirty="0">
                <a:latin typeface="Calibri" panose="020F0502020204030204" pitchFamily="34" charset="0"/>
                <a:ea typeface="Malgun Gothic" panose="020B0503020000020004" pitchFamily="34" charset="-127"/>
              </a:endParaRPr>
            </a:p>
          </p:txBody>
        </p:sp>
        <p:pic>
          <p:nvPicPr>
            <p:cNvPr id="7176" name="Picture 16" descr="꽃"/>
            <p:cNvPicPr>
              <a:picLocks noChangeAspect="1"/>
            </p:cNvPicPr>
            <p:nvPr userDrawn="1"/>
          </p:nvPicPr>
          <p:blipFill>
            <a:blip r:embed="rId5"/>
            <a:stretch>
              <a:fillRect/>
            </a:stretch>
          </p:blipFill>
          <p:spPr>
            <a:xfrm>
              <a:off x="3332510" y="2061566"/>
              <a:ext cx="2845692" cy="2745981"/>
            </a:xfrm>
            <a:prstGeom prst="rect">
              <a:avLst/>
            </a:prstGeom>
            <a:noFill/>
            <a:ln w="9525">
              <a:noFill/>
            </a:ln>
          </p:spPr>
        </p:pic>
      </p:grpSp>
      <p:sp>
        <p:nvSpPr>
          <p:cNvPr id="7177" name="矩形 3"/>
          <p:cNvSpPr/>
          <p:nvPr userDrawn="1"/>
        </p:nvSpPr>
        <p:spPr>
          <a:xfrm>
            <a:off x="7440084" y="6773333"/>
            <a:ext cx="224790" cy="316865"/>
          </a:xfrm>
          <a:prstGeom prst="rect">
            <a:avLst/>
          </a:prstGeom>
          <a:noFill/>
          <a:ln w="9525">
            <a:noFill/>
          </a:ln>
        </p:spPr>
        <p:txBody>
          <a:bodyPr wrap="none" anchor="t">
            <a:spAutoFit/>
          </a:bodyPr>
          <a:p>
            <a:pPr lvl="0" indent="0"/>
            <a:r>
              <a:rPr lang="zh-CN" altLang="en-US" sz="1465" dirty="0">
                <a:solidFill>
                  <a:srgbClr val="414141"/>
                </a:solidFill>
                <a:latin typeface="Calibri" panose="020F0502020204030204" pitchFamily="34" charset="0"/>
                <a:ea typeface="宋体" panose="02010600030101010101" pitchFamily="2" charset="-122"/>
              </a:rPr>
              <a:t> </a:t>
            </a:r>
            <a:endParaRPr lang="zh-CN" altLang="en-US" sz="1465" dirty="0">
              <a:solidFill>
                <a:srgbClr val="414141"/>
              </a:solidFill>
              <a:latin typeface="Calibri" panose="020F0502020204030204" pitchFamily="34" charset="0"/>
              <a:ea typeface="宋体" panose="02010600030101010101" pitchFamily="2" charset="-122"/>
            </a:endParaRPr>
          </a:p>
        </p:txBody>
      </p:sp>
      <p:sp>
        <p:nvSpPr>
          <p:cNvPr id="7178" name="TextBox 3"/>
          <p:cNvSpPr/>
          <p:nvPr userDrawn="1"/>
        </p:nvSpPr>
        <p:spPr>
          <a:xfrm>
            <a:off x="2783417" y="1341967"/>
            <a:ext cx="6625167" cy="673100"/>
          </a:xfrm>
          <a:prstGeom prst="rect">
            <a:avLst/>
          </a:prstGeom>
          <a:noFill/>
          <a:ln w="9525">
            <a:noFill/>
          </a:ln>
        </p:spPr>
        <p:txBody>
          <a:bodyPr anchor="t"/>
          <a:p>
            <a:pPr lvl="0" indent="0" defTabSz="914400"/>
            <a:r>
              <a:rPr lang="zh-CN" altLang="en-US" sz="3735" dirty="0">
                <a:solidFill>
                  <a:srgbClr val="014079"/>
                </a:solidFill>
                <a:latin typeface="Calibri" panose="020F0502020204030204" pitchFamily="34" charset="0"/>
                <a:ea typeface="微软雅黑" panose="020B0503020204020204" pitchFamily="34" charset="-122"/>
                <a:sym typeface="Calibri" panose="020F0502020204030204" pitchFamily="34" charset="0"/>
              </a:rPr>
              <a:t>感受美好自然，培养语文素养！</a:t>
            </a:r>
            <a:endParaRPr lang="zh-CN" altLang="en-US" sz="3735" dirty="0">
              <a:solidFill>
                <a:srgbClr val="014079"/>
              </a:solidFill>
              <a:latin typeface="Calibri" panose="020F0502020204030204" pitchFamily="34" charset="0"/>
              <a:ea typeface="宋体" panose="02010600030101010101" pitchFamily="2" charset="-122"/>
            </a:endParaRPr>
          </a:p>
        </p:txBody>
      </p:sp>
      <p:sp>
        <p:nvSpPr>
          <p:cNvPr id="7179" name="TextBox 3"/>
          <p:cNvSpPr/>
          <p:nvPr userDrawn="1"/>
        </p:nvSpPr>
        <p:spPr>
          <a:xfrm>
            <a:off x="2444751" y="1962151"/>
            <a:ext cx="7198783" cy="673100"/>
          </a:xfrm>
          <a:prstGeom prst="rect">
            <a:avLst/>
          </a:prstGeom>
          <a:noFill/>
          <a:ln w="9525">
            <a:noFill/>
          </a:ln>
        </p:spPr>
        <p:txBody>
          <a:bodyPr anchor="t"/>
          <a:p>
            <a:pPr lvl="0" indent="0" algn="ctr" defTabSz="914400"/>
            <a:r>
              <a:rPr lang="en-US" altLang="zh-CN" sz="2135" dirty="0">
                <a:solidFill>
                  <a:srgbClr val="014079"/>
                </a:solidFill>
                <a:latin typeface="Calibri" panose="020F0502020204030204" pitchFamily="34" charset="0"/>
                <a:ea typeface="宋体" panose="02010600030101010101" pitchFamily="2" charset="-122"/>
              </a:rPr>
              <a:t>GAN SHOU MEI HAO ZI RAN</a:t>
            </a:r>
            <a:r>
              <a:rPr lang="zh-CN" altLang="en-US" sz="2135" dirty="0">
                <a:solidFill>
                  <a:srgbClr val="014079"/>
                </a:solidFill>
                <a:latin typeface="Calibri" panose="020F0502020204030204" pitchFamily="34" charset="0"/>
                <a:ea typeface="宋体" panose="02010600030101010101" pitchFamily="2" charset="-122"/>
              </a:rPr>
              <a:t>   </a:t>
            </a:r>
            <a:r>
              <a:rPr lang="en-US" altLang="zh-CN" sz="2135" dirty="0">
                <a:solidFill>
                  <a:srgbClr val="014079"/>
                </a:solidFill>
                <a:latin typeface="Calibri" panose="020F0502020204030204" pitchFamily="34" charset="0"/>
                <a:ea typeface="宋体" panose="02010600030101010101" pitchFamily="2" charset="-122"/>
              </a:rPr>
              <a:t> PEI YANG YU WEN SU YANG</a:t>
            </a:r>
            <a:endParaRPr lang="zh-CN" altLang="en-US" sz="2135" dirty="0">
              <a:solidFill>
                <a:srgbClr val="01407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12192000" cy="21865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9219" name="Picture 12"/>
          <p:cNvPicPr>
            <a:picLocks noChangeAspect="1"/>
          </p:cNvPicPr>
          <p:nvPr userDrawn="1"/>
        </p:nvPicPr>
        <p:blipFill>
          <a:blip r:embed="rId2">
            <a:clrChange>
              <a:clrFrom>
                <a:srgbClr val="818181"/>
              </a:clrFrom>
              <a:clrTo>
                <a:srgbClr val="818181">
                  <a:alpha val="0"/>
                </a:srgbClr>
              </a:clrTo>
            </a:clrChange>
          </a:blip>
          <a:stretch>
            <a:fillRect/>
          </a:stretch>
        </p:blipFill>
        <p:spPr>
          <a:xfrm>
            <a:off x="-46567" y="5096933"/>
            <a:ext cx="12238567" cy="1761067"/>
          </a:xfrm>
          <a:prstGeom prst="rect">
            <a:avLst/>
          </a:prstGeom>
          <a:noFill/>
          <a:ln w="9525">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sp>
        <p:nvSpPr>
          <p:cNvPr id="3" name="日期占位符 3"/>
          <p:cNvSpPr>
            <a:spLocks noGrp="1"/>
          </p:cNvSpPr>
          <p:nvPr>
            <p:ph type="dt" sz="half" idx="2"/>
          </p:nvPr>
        </p:nvSpPr>
        <p:spPr>
          <a:xfrm>
            <a:off x="609600" y="6356351"/>
            <a:ext cx="28448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165600" y="6356351"/>
            <a:ext cx="38608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幻灯片编号占位符 5"/>
          <p:cNvSpPr>
            <a:spLocks noGrp="1"/>
          </p:cNvSpPr>
          <p:nvPr>
            <p:ph type="sldNum" sz="quarter" idx="4"/>
          </p:nvPr>
        </p:nvSpPr>
        <p:spPr>
          <a:xfrm>
            <a:off x="8737600" y="6356351"/>
            <a:ext cx="2844800" cy="366184"/>
          </a:xfrm>
          <a:prstGeom prst="rect">
            <a:avLst/>
          </a:prstGeom>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12192000" cy="4176184"/>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16387" name="Picture 39" descr="구름"/>
          <p:cNvPicPr>
            <a:picLocks noChangeAspect="1"/>
          </p:cNvPicPr>
          <p:nvPr userDrawn="1"/>
        </p:nvPicPr>
        <p:blipFill>
          <a:blip r:embed="rId2"/>
          <a:stretch>
            <a:fillRect/>
          </a:stretch>
        </p:blipFill>
        <p:spPr>
          <a:xfrm>
            <a:off x="6394451" y="179917"/>
            <a:ext cx="910167" cy="364067"/>
          </a:xfrm>
          <a:prstGeom prst="rect">
            <a:avLst/>
          </a:prstGeom>
          <a:noFill/>
          <a:ln w="9525">
            <a:noFill/>
          </a:ln>
        </p:spPr>
      </p:pic>
      <p:pic>
        <p:nvPicPr>
          <p:cNvPr id="16388" name="Picture 40" descr="구름"/>
          <p:cNvPicPr>
            <a:picLocks noChangeAspect="1"/>
          </p:cNvPicPr>
          <p:nvPr userDrawn="1"/>
        </p:nvPicPr>
        <p:blipFill>
          <a:blip r:embed="rId3"/>
          <a:stretch>
            <a:fillRect/>
          </a:stretch>
        </p:blipFill>
        <p:spPr>
          <a:xfrm>
            <a:off x="9647767" y="503767"/>
            <a:ext cx="1390651" cy="554567"/>
          </a:xfrm>
          <a:prstGeom prst="rect">
            <a:avLst/>
          </a:prstGeom>
          <a:noFill/>
          <a:ln w="9525">
            <a:noFill/>
          </a:ln>
        </p:spPr>
      </p:pic>
      <p:pic>
        <p:nvPicPr>
          <p:cNvPr id="6" name="图片 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 y="4252384"/>
            <a:ext cx="12293599" cy="2681817"/>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17410" name="矩形 1"/>
          <p:cNvSpPr/>
          <p:nvPr userDrawn="1"/>
        </p:nvSpPr>
        <p:spPr>
          <a:xfrm>
            <a:off x="0" y="0"/>
            <a:ext cx="12192000" cy="3945467"/>
          </a:xfrm>
          <a:prstGeom prst="rect">
            <a:avLst/>
          </a:prstGeom>
          <a:gradFill rotWithShape="1">
            <a:gsLst>
              <a:gs pos="0">
                <a:srgbClr val="FFFFFF"/>
              </a:gs>
              <a:gs pos="100000">
                <a:srgbClr val="B7E0EC"/>
              </a:gs>
            </a:gsLst>
            <a:lin ang="16200000"/>
            <a:tileRect/>
          </a:gradFill>
          <a:ln w="9525">
            <a:noFill/>
          </a:ln>
        </p:spPr>
        <p:txBody>
          <a:bodyPr anchor="ctr"/>
          <a:p>
            <a:pPr lvl="0" indent="0" algn="ctr" defTabSz="914400"/>
            <a:endParaRPr lang="zh-CN" altLang="en-US" sz="2400" dirty="0">
              <a:solidFill>
                <a:srgbClr val="FFFFFF"/>
              </a:solidFill>
              <a:latin typeface="Calibri" panose="020F0502020204030204" pitchFamily="34" charset="0"/>
              <a:ea typeface="宋体" panose="02010600030101010101" pitchFamily="2" charset="-122"/>
            </a:endParaRPr>
          </a:p>
        </p:txBody>
      </p:sp>
      <p:pic>
        <p:nvPicPr>
          <p:cNvPr id="17411" name="图片 5"/>
          <p:cNvPicPr>
            <a:picLocks noChangeAspect="1"/>
          </p:cNvPicPr>
          <p:nvPr userDrawn="1"/>
        </p:nvPicPr>
        <p:blipFill>
          <a:blip r:embed="rId2"/>
          <a:stretch>
            <a:fillRect/>
          </a:stretch>
        </p:blipFill>
        <p:spPr>
          <a:xfrm>
            <a:off x="0" y="4497917"/>
            <a:ext cx="12192000" cy="2681816"/>
          </a:xfrm>
          <a:prstGeom prst="rect">
            <a:avLst/>
          </a:prstGeom>
          <a:noFill/>
          <a:ln w="9525">
            <a:noFill/>
          </a:ln>
        </p:spPr>
      </p:pic>
      <p:pic>
        <p:nvPicPr>
          <p:cNvPr id="17412" name="Picture 39" descr="구름"/>
          <p:cNvPicPr>
            <a:picLocks noChangeAspect="1"/>
          </p:cNvPicPr>
          <p:nvPr userDrawn="1"/>
        </p:nvPicPr>
        <p:blipFill>
          <a:blip r:embed="rId3"/>
          <a:stretch>
            <a:fillRect/>
          </a:stretch>
        </p:blipFill>
        <p:spPr>
          <a:xfrm>
            <a:off x="6394451" y="179917"/>
            <a:ext cx="910167" cy="364067"/>
          </a:xfrm>
          <a:prstGeom prst="rect">
            <a:avLst/>
          </a:prstGeom>
          <a:noFill/>
          <a:ln w="9525">
            <a:noFill/>
          </a:ln>
        </p:spPr>
      </p:pic>
      <p:pic>
        <p:nvPicPr>
          <p:cNvPr id="17413" name="Picture 40" descr="구름"/>
          <p:cNvPicPr>
            <a:picLocks noChangeAspect="1"/>
          </p:cNvPicPr>
          <p:nvPr userDrawn="1"/>
        </p:nvPicPr>
        <p:blipFill>
          <a:blip r:embed="rId4"/>
          <a:stretch>
            <a:fillRect/>
          </a:stretch>
        </p:blipFill>
        <p:spPr>
          <a:xfrm>
            <a:off x="9647767" y="503767"/>
            <a:ext cx="1390651" cy="554567"/>
          </a:xfrm>
          <a:prstGeom prst="rect">
            <a:avLst/>
          </a:prstGeom>
          <a:noFill/>
          <a:ln w="9525">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18434" name="Picture 2" descr="C:\Users\Administrator\Desktop\宽屏语文绿.jpg"/>
          <p:cNvPicPr>
            <a:picLocks noChangeAspect="1"/>
          </p:cNvPicPr>
          <p:nvPr userDrawn="1"/>
        </p:nvPicPr>
        <p:blipFill>
          <a:blip r:embed="rId2"/>
          <a:stretch>
            <a:fillRect/>
          </a:stretch>
        </p:blipFill>
        <p:spPr>
          <a:xfrm>
            <a:off x="0" y="0"/>
            <a:ext cx="12192000" cy="6858000"/>
          </a:xfrm>
          <a:prstGeom prst="rect">
            <a:avLst/>
          </a:prstGeom>
          <a:noFill/>
          <a:ln w="9525">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71776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19459" name="图片 5"/>
          <p:cNvPicPr>
            <a:picLocks noChangeAspect="1"/>
          </p:cNvPicPr>
          <p:nvPr userDrawn="1"/>
        </p:nvPicPr>
        <p:blipFill>
          <a:blip r:embed="rId2"/>
          <a:stretch>
            <a:fillRect/>
          </a:stretch>
        </p:blipFill>
        <p:spPr>
          <a:xfrm>
            <a:off x="0" y="4497917"/>
            <a:ext cx="12192000" cy="2681816"/>
          </a:xfrm>
          <a:prstGeom prst="rect">
            <a:avLst/>
          </a:prstGeom>
          <a:noFill/>
          <a:ln w="9525">
            <a:noFill/>
          </a:ln>
        </p:spPr>
      </p:pic>
      <p:pic>
        <p:nvPicPr>
          <p:cNvPr id="19460" name="Picture 39" descr="구름"/>
          <p:cNvPicPr>
            <a:picLocks noChangeAspect="1"/>
          </p:cNvPicPr>
          <p:nvPr userDrawn="1"/>
        </p:nvPicPr>
        <p:blipFill>
          <a:blip r:embed="rId3"/>
          <a:stretch>
            <a:fillRect/>
          </a:stretch>
        </p:blipFill>
        <p:spPr>
          <a:xfrm>
            <a:off x="6394451" y="239184"/>
            <a:ext cx="910167" cy="484716"/>
          </a:xfrm>
          <a:prstGeom prst="rect">
            <a:avLst/>
          </a:prstGeom>
          <a:noFill/>
          <a:ln w="9525">
            <a:noFill/>
          </a:ln>
        </p:spPr>
      </p:pic>
      <p:pic>
        <p:nvPicPr>
          <p:cNvPr id="19461" name="Picture 40" descr="구름"/>
          <p:cNvPicPr>
            <a:picLocks noChangeAspect="1"/>
          </p:cNvPicPr>
          <p:nvPr userDrawn="1"/>
        </p:nvPicPr>
        <p:blipFill>
          <a:blip r:embed="rId4"/>
          <a:stretch>
            <a:fillRect/>
          </a:stretch>
        </p:blipFill>
        <p:spPr>
          <a:xfrm>
            <a:off x="9647767" y="670984"/>
            <a:ext cx="1390651" cy="740833"/>
          </a:xfrm>
          <a:prstGeom prst="rect">
            <a:avLst/>
          </a:prstGeom>
          <a:noFill/>
          <a:ln w="9525">
            <a:noFill/>
          </a:ln>
        </p:spPr>
      </p:pic>
      <p:grpSp>
        <p:nvGrpSpPr>
          <p:cNvPr id="19462" name="组合 5"/>
          <p:cNvGrpSpPr/>
          <p:nvPr userDrawn="1"/>
        </p:nvGrpSpPr>
        <p:grpSpPr>
          <a:xfrm>
            <a:off x="3162300" y="2749551"/>
            <a:ext cx="5865284" cy="4025900"/>
            <a:chOff x="2371725" y="2061566"/>
            <a:chExt cx="4398963" cy="3019838"/>
          </a:xfrm>
        </p:grpSpPr>
        <p:sp>
          <p:nvSpPr>
            <p:cNvPr id="19463" name="Oval 17"/>
            <p:cNvSpPr/>
            <p:nvPr userDrawn="1"/>
          </p:nvSpPr>
          <p:spPr>
            <a:xfrm>
              <a:off x="2371725" y="4338821"/>
              <a:ext cx="4398963" cy="742583"/>
            </a:xfrm>
            <a:prstGeom prst="ellipse">
              <a:avLst/>
            </a:prstGeom>
            <a:gradFill rotWithShape="1">
              <a:gsLst>
                <a:gs pos="0">
                  <a:srgbClr val="0E320D"/>
                </a:gs>
                <a:gs pos="100000">
                  <a:srgbClr val="1F6B1B">
                    <a:alpha val="0"/>
                  </a:srgbClr>
                </a:gs>
              </a:gsLst>
              <a:path path="shape">
                <a:fillToRect l="50000" t="50000" r="50000" b="50000"/>
              </a:path>
              <a:tileRect/>
            </a:gradFill>
            <a:ln w="9525">
              <a:noFill/>
            </a:ln>
          </p:spPr>
          <p:txBody>
            <a:bodyPr wrap="none" anchor="ctr"/>
            <a:p>
              <a:pPr lvl="0" indent="0"/>
              <a:endParaRPr lang="ko-KR" altLang="en-US" sz="2400" dirty="0">
                <a:latin typeface="Calibri" panose="020F0502020204030204" pitchFamily="34" charset="0"/>
                <a:ea typeface="Malgun Gothic" panose="020B0503020000020004" pitchFamily="34" charset="-127"/>
              </a:endParaRPr>
            </a:p>
          </p:txBody>
        </p:sp>
        <p:pic>
          <p:nvPicPr>
            <p:cNvPr id="19464" name="Picture 16" descr="꽃"/>
            <p:cNvPicPr>
              <a:picLocks noChangeAspect="1"/>
            </p:cNvPicPr>
            <p:nvPr userDrawn="1"/>
          </p:nvPicPr>
          <p:blipFill>
            <a:blip r:embed="rId5"/>
            <a:stretch>
              <a:fillRect/>
            </a:stretch>
          </p:blipFill>
          <p:spPr>
            <a:xfrm>
              <a:off x="3332510" y="2061566"/>
              <a:ext cx="2845692" cy="2745981"/>
            </a:xfrm>
            <a:prstGeom prst="rect">
              <a:avLst/>
            </a:prstGeom>
            <a:noFill/>
            <a:ln w="9525">
              <a:noFill/>
            </a:ln>
          </p:spPr>
        </p:pic>
      </p:grpSp>
      <p:sp>
        <p:nvSpPr>
          <p:cNvPr id="19465" name="矩形 3"/>
          <p:cNvSpPr/>
          <p:nvPr userDrawn="1"/>
        </p:nvSpPr>
        <p:spPr>
          <a:xfrm>
            <a:off x="7440084" y="6773333"/>
            <a:ext cx="224790" cy="316865"/>
          </a:xfrm>
          <a:prstGeom prst="rect">
            <a:avLst/>
          </a:prstGeom>
          <a:noFill/>
          <a:ln w="9525">
            <a:noFill/>
          </a:ln>
        </p:spPr>
        <p:txBody>
          <a:bodyPr wrap="none" anchor="t">
            <a:spAutoFit/>
          </a:bodyPr>
          <a:p>
            <a:pPr lvl="0" indent="0"/>
            <a:r>
              <a:rPr lang="zh-CN" altLang="en-US" sz="1465" dirty="0">
                <a:solidFill>
                  <a:srgbClr val="414141"/>
                </a:solidFill>
                <a:latin typeface="Calibri" panose="020F0502020204030204" pitchFamily="34" charset="0"/>
                <a:ea typeface="宋体" panose="02010600030101010101" pitchFamily="2" charset="-122"/>
              </a:rPr>
              <a:t> </a:t>
            </a:r>
            <a:endParaRPr lang="zh-CN" altLang="en-US" sz="1465" dirty="0">
              <a:solidFill>
                <a:srgbClr val="414141"/>
              </a:solidFill>
              <a:latin typeface="Calibri" panose="020F0502020204030204" pitchFamily="34" charset="0"/>
              <a:ea typeface="宋体" panose="02010600030101010101" pitchFamily="2" charset="-122"/>
            </a:endParaRPr>
          </a:p>
        </p:txBody>
      </p:sp>
      <p:sp>
        <p:nvSpPr>
          <p:cNvPr id="19466" name="TextBox 3"/>
          <p:cNvSpPr/>
          <p:nvPr userDrawn="1"/>
        </p:nvSpPr>
        <p:spPr>
          <a:xfrm>
            <a:off x="2783417" y="1341967"/>
            <a:ext cx="6625167" cy="673100"/>
          </a:xfrm>
          <a:prstGeom prst="rect">
            <a:avLst/>
          </a:prstGeom>
          <a:noFill/>
          <a:ln w="9525">
            <a:noFill/>
          </a:ln>
        </p:spPr>
        <p:txBody>
          <a:bodyPr anchor="t"/>
          <a:p>
            <a:pPr lvl="0" indent="0" defTabSz="914400"/>
            <a:r>
              <a:rPr lang="zh-CN" altLang="en-US" sz="3735" dirty="0">
                <a:solidFill>
                  <a:srgbClr val="014079"/>
                </a:solidFill>
                <a:latin typeface="Calibri" panose="020F0502020204030204" pitchFamily="34" charset="0"/>
                <a:ea typeface="微软雅黑" panose="020B0503020204020204" pitchFamily="34" charset="-122"/>
                <a:sym typeface="Calibri" panose="020F0502020204030204" pitchFamily="34" charset="0"/>
              </a:rPr>
              <a:t>感受美好自然，培养语文素养！</a:t>
            </a:r>
            <a:endParaRPr lang="zh-CN" altLang="en-US" sz="3735" dirty="0">
              <a:solidFill>
                <a:srgbClr val="014079"/>
              </a:solidFill>
              <a:latin typeface="Calibri" panose="020F0502020204030204" pitchFamily="34" charset="0"/>
              <a:ea typeface="宋体" panose="02010600030101010101" pitchFamily="2" charset="-122"/>
            </a:endParaRPr>
          </a:p>
        </p:txBody>
      </p:sp>
      <p:sp>
        <p:nvSpPr>
          <p:cNvPr id="19467" name="TextBox 3"/>
          <p:cNvSpPr/>
          <p:nvPr userDrawn="1"/>
        </p:nvSpPr>
        <p:spPr>
          <a:xfrm>
            <a:off x="2444751" y="1962151"/>
            <a:ext cx="7198783" cy="673100"/>
          </a:xfrm>
          <a:prstGeom prst="rect">
            <a:avLst/>
          </a:prstGeom>
          <a:noFill/>
          <a:ln w="9525">
            <a:noFill/>
          </a:ln>
        </p:spPr>
        <p:txBody>
          <a:bodyPr anchor="t"/>
          <a:p>
            <a:pPr lvl="0" indent="0" algn="ctr" defTabSz="914400"/>
            <a:r>
              <a:rPr lang="en-US" altLang="zh-CN" sz="2135" dirty="0">
                <a:solidFill>
                  <a:srgbClr val="014079"/>
                </a:solidFill>
                <a:latin typeface="Calibri" panose="020F0502020204030204" pitchFamily="34" charset="0"/>
                <a:ea typeface="宋体" panose="02010600030101010101" pitchFamily="2" charset="-122"/>
              </a:rPr>
              <a:t>GAN SHOU MEI HAO ZI RAN</a:t>
            </a:r>
            <a:r>
              <a:rPr lang="zh-CN" altLang="en-US" sz="2135" dirty="0">
                <a:solidFill>
                  <a:srgbClr val="014079"/>
                </a:solidFill>
                <a:latin typeface="Calibri" panose="020F0502020204030204" pitchFamily="34" charset="0"/>
                <a:ea typeface="宋体" panose="02010600030101010101" pitchFamily="2" charset="-122"/>
              </a:rPr>
              <a:t>   </a:t>
            </a:r>
            <a:r>
              <a:rPr lang="en-US" altLang="zh-CN" sz="2135" dirty="0">
                <a:solidFill>
                  <a:srgbClr val="014079"/>
                </a:solidFill>
                <a:latin typeface="Calibri" panose="020F0502020204030204" pitchFamily="34" charset="0"/>
                <a:ea typeface="宋体" panose="02010600030101010101" pitchFamily="2" charset="-122"/>
              </a:rPr>
              <a:t> PEI YANG YU WEN SU YANG</a:t>
            </a:r>
            <a:endParaRPr lang="zh-CN" altLang="en-US" sz="2135" dirty="0">
              <a:solidFill>
                <a:srgbClr val="01407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12192000" cy="6858000"/>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20483" name="Picture 39" descr="구름"/>
          <p:cNvPicPr>
            <a:picLocks noChangeAspect="1"/>
          </p:cNvPicPr>
          <p:nvPr userDrawn="1"/>
        </p:nvPicPr>
        <p:blipFill>
          <a:blip r:embed="rId2"/>
          <a:stretch>
            <a:fillRect/>
          </a:stretch>
        </p:blipFill>
        <p:spPr>
          <a:xfrm>
            <a:off x="6394451" y="179917"/>
            <a:ext cx="910167" cy="364067"/>
          </a:xfrm>
          <a:prstGeom prst="rect">
            <a:avLst/>
          </a:prstGeom>
          <a:noFill/>
          <a:ln w="9525">
            <a:noFill/>
          </a:ln>
        </p:spPr>
      </p:pic>
      <p:pic>
        <p:nvPicPr>
          <p:cNvPr id="5" name="图片 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4252384"/>
            <a:ext cx="12293599" cy="2681817"/>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片 3" descr="小花.png"/>
          <p:cNvPicPr>
            <a:picLocks noChangeAspect="1"/>
          </p:cNvPicPr>
          <p:nvPr userDrawn="1"/>
        </p:nvPicPr>
        <p:blipFill>
          <a:blip r:embed="rId4"/>
          <a:stretch>
            <a:fillRect/>
          </a:stretch>
        </p:blipFill>
        <p:spPr>
          <a:xfrm>
            <a:off x="9264651" y="4940300"/>
            <a:ext cx="1748367" cy="1286933"/>
          </a:xfrm>
          <a:prstGeom prst="rect">
            <a:avLst/>
          </a:prstGeom>
          <a:noFill/>
          <a:ln w="9525">
            <a:noFill/>
          </a:ln>
        </p:spPr>
      </p:pic>
      <p:pic>
        <p:nvPicPr>
          <p:cNvPr id="20486" name="图片 4" descr="小花2.png"/>
          <p:cNvPicPr>
            <a:picLocks noChangeAspect="1"/>
          </p:cNvPicPr>
          <p:nvPr userDrawn="1"/>
        </p:nvPicPr>
        <p:blipFill>
          <a:blip r:embed="rId5"/>
          <a:stretch>
            <a:fillRect/>
          </a:stretch>
        </p:blipFill>
        <p:spPr>
          <a:xfrm>
            <a:off x="7245351" y="5554133"/>
            <a:ext cx="1250949" cy="755651"/>
          </a:xfrm>
          <a:prstGeom prst="rect">
            <a:avLst/>
          </a:prstGeom>
          <a:noFill/>
          <a:ln w="9525">
            <a:noFill/>
          </a:ln>
        </p:spPr>
      </p:pic>
      <p:pic>
        <p:nvPicPr>
          <p:cNvPr id="20487" name="图片 28" descr="蝴蝶.png"/>
          <p:cNvPicPr>
            <a:picLocks noChangeAspect="1"/>
          </p:cNvPicPr>
          <p:nvPr userDrawn="1"/>
        </p:nvPicPr>
        <p:blipFill>
          <a:blip r:embed="rId6"/>
          <a:stretch>
            <a:fillRect/>
          </a:stretch>
        </p:blipFill>
        <p:spPr>
          <a:xfrm rot="-3308464" flipH="1">
            <a:off x="7294033" y="787400"/>
            <a:ext cx="1259417" cy="1471084"/>
          </a:xfrm>
          <a:prstGeom prst="rect">
            <a:avLst/>
          </a:prstGeom>
          <a:noFill/>
          <a:ln w="9525">
            <a:noFill/>
          </a:ln>
        </p:spPr>
      </p:pic>
      <p:pic>
        <p:nvPicPr>
          <p:cNvPr id="20488" name="Picture 763" descr="구름"/>
          <p:cNvPicPr>
            <a:picLocks noChangeAspect="1"/>
          </p:cNvPicPr>
          <p:nvPr userDrawn="1"/>
        </p:nvPicPr>
        <p:blipFill>
          <a:blip r:embed="rId7"/>
          <a:stretch>
            <a:fillRect/>
          </a:stretch>
        </p:blipFill>
        <p:spPr>
          <a:xfrm>
            <a:off x="499533" y="996951"/>
            <a:ext cx="1312333" cy="524933"/>
          </a:xfrm>
          <a:prstGeom prst="rect">
            <a:avLst/>
          </a:prstGeom>
          <a:noFill/>
          <a:ln w="9525">
            <a:noFill/>
          </a:ln>
        </p:spPr>
      </p:pic>
      <p:pic>
        <p:nvPicPr>
          <p:cNvPr id="20489" name="Picture 39" descr="구름"/>
          <p:cNvPicPr>
            <a:picLocks noChangeAspect="1"/>
          </p:cNvPicPr>
          <p:nvPr userDrawn="1"/>
        </p:nvPicPr>
        <p:blipFill>
          <a:blip r:embed="rId8"/>
          <a:stretch>
            <a:fillRect/>
          </a:stretch>
        </p:blipFill>
        <p:spPr>
          <a:xfrm>
            <a:off x="3600451" y="436033"/>
            <a:ext cx="1727200" cy="692151"/>
          </a:xfrm>
          <a:prstGeom prst="rect">
            <a:avLst/>
          </a:prstGeom>
          <a:noFill/>
          <a:ln w="9525">
            <a:noFill/>
          </a:ln>
        </p:spPr>
      </p:pic>
      <p:pic>
        <p:nvPicPr>
          <p:cNvPr id="20490" name="图片 3" descr="小花.png"/>
          <p:cNvPicPr>
            <a:picLocks noChangeAspect="1"/>
          </p:cNvPicPr>
          <p:nvPr userDrawn="1"/>
        </p:nvPicPr>
        <p:blipFill>
          <a:blip r:embed="rId4"/>
          <a:stretch>
            <a:fillRect/>
          </a:stretch>
        </p:blipFill>
        <p:spPr>
          <a:xfrm>
            <a:off x="1852084" y="5289551"/>
            <a:ext cx="1748367" cy="1284816"/>
          </a:xfrm>
          <a:prstGeom prst="rect">
            <a:avLst/>
          </a:prstGeom>
          <a:noFill/>
          <a:ln w="9525">
            <a:noFill/>
          </a:ln>
        </p:spPr>
      </p:pic>
      <p:pic>
        <p:nvPicPr>
          <p:cNvPr id="20491" name="图片 4" descr="小花2.png"/>
          <p:cNvPicPr>
            <a:picLocks noChangeAspect="1"/>
          </p:cNvPicPr>
          <p:nvPr userDrawn="1"/>
        </p:nvPicPr>
        <p:blipFill>
          <a:blip r:embed="rId5"/>
          <a:stretch>
            <a:fillRect/>
          </a:stretch>
        </p:blipFill>
        <p:spPr>
          <a:xfrm>
            <a:off x="3117851" y="5649384"/>
            <a:ext cx="1250949" cy="755649"/>
          </a:xfrm>
          <a:prstGeom prst="rect">
            <a:avLst/>
          </a:prstGeom>
          <a:noFill/>
          <a:ln w="9525">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21506" name="Picture 2" descr="C:\Users\Administrator\Desktop\宽屏语文绿.jpg"/>
          <p:cNvPicPr>
            <a:picLocks noChangeAspect="1"/>
          </p:cNvPicPr>
          <p:nvPr userDrawn="1"/>
        </p:nvPicPr>
        <p:blipFill>
          <a:blip r:embed="rId2"/>
          <a:stretch>
            <a:fillRect/>
          </a:stretch>
        </p:blipFill>
        <p:spPr>
          <a:xfrm>
            <a:off x="0" y="0"/>
            <a:ext cx="12192000" cy="6858000"/>
          </a:xfrm>
          <a:prstGeom prst="rect">
            <a:avLst/>
          </a:prstGeom>
          <a:noFill/>
          <a:ln w="9525">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71776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22531" name="图片 5"/>
          <p:cNvPicPr>
            <a:picLocks noChangeAspect="1"/>
          </p:cNvPicPr>
          <p:nvPr userDrawn="1"/>
        </p:nvPicPr>
        <p:blipFill>
          <a:blip r:embed="rId2"/>
          <a:stretch>
            <a:fillRect/>
          </a:stretch>
        </p:blipFill>
        <p:spPr>
          <a:xfrm>
            <a:off x="0" y="4497917"/>
            <a:ext cx="12192000" cy="2681816"/>
          </a:xfrm>
          <a:prstGeom prst="rect">
            <a:avLst/>
          </a:prstGeom>
          <a:noFill/>
          <a:ln w="9525">
            <a:noFill/>
          </a:ln>
        </p:spPr>
      </p:pic>
      <p:pic>
        <p:nvPicPr>
          <p:cNvPr id="22532" name="Picture 39" descr="구름"/>
          <p:cNvPicPr>
            <a:picLocks noChangeAspect="1"/>
          </p:cNvPicPr>
          <p:nvPr userDrawn="1"/>
        </p:nvPicPr>
        <p:blipFill>
          <a:blip r:embed="rId3"/>
          <a:stretch>
            <a:fillRect/>
          </a:stretch>
        </p:blipFill>
        <p:spPr>
          <a:xfrm>
            <a:off x="6394451" y="239184"/>
            <a:ext cx="910167" cy="484716"/>
          </a:xfrm>
          <a:prstGeom prst="rect">
            <a:avLst/>
          </a:prstGeom>
          <a:noFill/>
          <a:ln w="9525">
            <a:noFill/>
          </a:ln>
        </p:spPr>
      </p:pic>
      <p:pic>
        <p:nvPicPr>
          <p:cNvPr id="22533" name="Picture 40" descr="구름"/>
          <p:cNvPicPr>
            <a:picLocks noChangeAspect="1"/>
          </p:cNvPicPr>
          <p:nvPr userDrawn="1"/>
        </p:nvPicPr>
        <p:blipFill>
          <a:blip r:embed="rId4"/>
          <a:stretch>
            <a:fillRect/>
          </a:stretch>
        </p:blipFill>
        <p:spPr>
          <a:xfrm>
            <a:off x="9647767" y="670984"/>
            <a:ext cx="1390651" cy="740833"/>
          </a:xfrm>
          <a:prstGeom prst="rect">
            <a:avLst/>
          </a:prstGeom>
          <a:noFill/>
          <a:ln w="9525">
            <a:noFill/>
          </a:ln>
        </p:spPr>
      </p:pic>
      <p:grpSp>
        <p:nvGrpSpPr>
          <p:cNvPr id="22534" name="组合 5"/>
          <p:cNvGrpSpPr/>
          <p:nvPr userDrawn="1"/>
        </p:nvGrpSpPr>
        <p:grpSpPr>
          <a:xfrm>
            <a:off x="3162300" y="2749551"/>
            <a:ext cx="5865284" cy="4025900"/>
            <a:chOff x="2371725" y="2061566"/>
            <a:chExt cx="4398963" cy="3019838"/>
          </a:xfrm>
        </p:grpSpPr>
        <p:sp>
          <p:nvSpPr>
            <p:cNvPr id="22535" name="Oval 17"/>
            <p:cNvSpPr/>
            <p:nvPr userDrawn="1"/>
          </p:nvSpPr>
          <p:spPr>
            <a:xfrm>
              <a:off x="2371725" y="4338821"/>
              <a:ext cx="4398963" cy="742583"/>
            </a:xfrm>
            <a:prstGeom prst="ellipse">
              <a:avLst/>
            </a:prstGeom>
            <a:gradFill rotWithShape="1">
              <a:gsLst>
                <a:gs pos="0">
                  <a:srgbClr val="0E320D"/>
                </a:gs>
                <a:gs pos="100000">
                  <a:srgbClr val="1F6B1B">
                    <a:alpha val="0"/>
                  </a:srgbClr>
                </a:gs>
              </a:gsLst>
              <a:path path="shape">
                <a:fillToRect l="50000" t="50000" r="50000" b="50000"/>
              </a:path>
              <a:tileRect/>
            </a:gradFill>
            <a:ln w="9525">
              <a:noFill/>
            </a:ln>
          </p:spPr>
          <p:txBody>
            <a:bodyPr wrap="none" anchor="ctr"/>
            <a:p>
              <a:pPr lvl="0" indent="0"/>
              <a:endParaRPr lang="ko-KR" altLang="en-US" sz="2400" dirty="0">
                <a:latin typeface="Arial" panose="020B0604020202020204" pitchFamily="34" charset="0"/>
                <a:ea typeface="Malgun Gothic" panose="020B0503020000020004" pitchFamily="34" charset="-127"/>
              </a:endParaRPr>
            </a:p>
          </p:txBody>
        </p:sp>
        <p:pic>
          <p:nvPicPr>
            <p:cNvPr id="22536" name="Picture 16" descr="꽃"/>
            <p:cNvPicPr>
              <a:picLocks noChangeAspect="1"/>
            </p:cNvPicPr>
            <p:nvPr userDrawn="1"/>
          </p:nvPicPr>
          <p:blipFill>
            <a:blip r:embed="rId5"/>
            <a:stretch>
              <a:fillRect/>
            </a:stretch>
          </p:blipFill>
          <p:spPr>
            <a:xfrm>
              <a:off x="3332510" y="2061566"/>
              <a:ext cx="2845692" cy="2745981"/>
            </a:xfrm>
            <a:prstGeom prst="rect">
              <a:avLst/>
            </a:prstGeom>
            <a:noFill/>
            <a:ln w="9525">
              <a:noFill/>
            </a:ln>
          </p:spPr>
        </p:pic>
      </p:grpSp>
      <p:sp>
        <p:nvSpPr>
          <p:cNvPr id="22537" name="矩形 3"/>
          <p:cNvSpPr/>
          <p:nvPr userDrawn="1"/>
        </p:nvSpPr>
        <p:spPr>
          <a:xfrm>
            <a:off x="7440084" y="6773333"/>
            <a:ext cx="234950" cy="316865"/>
          </a:xfrm>
          <a:prstGeom prst="rect">
            <a:avLst/>
          </a:prstGeom>
          <a:noFill/>
          <a:ln w="9525">
            <a:noFill/>
          </a:ln>
        </p:spPr>
        <p:txBody>
          <a:bodyPr wrap="none" anchor="t">
            <a:spAutoFit/>
          </a:bodyPr>
          <a:p>
            <a:pPr lvl="0" indent="0"/>
            <a:r>
              <a:rPr lang="zh-CN" altLang="en-US" sz="1465" dirty="0">
                <a:solidFill>
                  <a:srgbClr val="414141"/>
                </a:solidFill>
                <a:latin typeface="Arial" panose="020B0604020202020204" pitchFamily="34" charset="0"/>
                <a:ea typeface="宋体" panose="02010600030101010101" pitchFamily="2" charset="-122"/>
              </a:rPr>
              <a:t> </a:t>
            </a:r>
            <a:endParaRPr lang="zh-CN" altLang="en-US" sz="1465" dirty="0">
              <a:solidFill>
                <a:srgbClr val="414141"/>
              </a:solidFill>
              <a:latin typeface="Arial" panose="020B0604020202020204" pitchFamily="34" charset="0"/>
              <a:ea typeface="宋体" panose="02010600030101010101" pitchFamily="2" charset="-122"/>
            </a:endParaRPr>
          </a:p>
        </p:txBody>
      </p:sp>
      <p:sp>
        <p:nvSpPr>
          <p:cNvPr id="22538" name="TextBox 3"/>
          <p:cNvSpPr/>
          <p:nvPr userDrawn="1"/>
        </p:nvSpPr>
        <p:spPr>
          <a:xfrm>
            <a:off x="2688167" y="1341967"/>
            <a:ext cx="7344833" cy="673100"/>
          </a:xfrm>
          <a:prstGeom prst="rect">
            <a:avLst/>
          </a:prstGeom>
          <a:noFill/>
          <a:ln w="9525">
            <a:noFill/>
          </a:ln>
        </p:spPr>
        <p:txBody>
          <a:bodyPr anchor="t"/>
          <a:p>
            <a:pPr lvl="0" indent="0" algn="dist"/>
            <a:r>
              <a:rPr lang="zh-CN" altLang="en-US" sz="3735" dirty="0">
                <a:solidFill>
                  <a:srgbClr val="014079"/>
                </a:solidFill>
                <a:latin typeface="Arial" panose="020B0604020202020204" pitchFamily="34" charset="0"/>
                <a:ea typeface="微软雅黑" panose="020B0503020204020204" pitchFamily="34" charset="-122"/>
                <a:sym typeface="Calibri" panose="020F0502020204030204" pitchFamily="34" charset="0"/>
              </a:rPr>
              <a:t>感受美好自然，培养语文素养！</a:t>
            </a:r>
            <a:endParaRPr lang="zh-CN" altLang="en-US" sz="3735" dirty="0">
              <a:solidFill>
                <a:srgbClr val="014079"/>
              </a:solidFill>
              <a:latin typeface="Arial" panose="020B0604020202020204" pitchFamily="34" charset="0"/>
              <a:ea typeface="宋体" panose="02010600030101010101" pitchFamily="2" charset="-122"/>
            </a:endParaRPr>
          </a:p>
        </p:txBody>
      </p:sp>
      <p:sp>
        <p:nvSpPr>
          <p:cNvPr id="22539" name="TextBox 3"/>
          <p:cNvSpPr/>
          <p:nvPr userDrawn="1"/>
        </p:nvSpPr>
        <p:spPr>
          <a:xfrm>
            <a:off x="2256367" y="1962151"/>
            <a:ext cx="8163984" cy="673100"/>
          </a:xfrm>
          <a:prstGeom prst="rect">
            <a:avLst/>
          </a:prstGeom>
          <a:noFill/>
          <a:ln w="9525">
            <a:noFill/>
          </a:ln>
        </p:spPr>
        <p:txBody>
          <a:bodyPr anchor="t"/>
          <a:p>
            <a:pPr lvl="0" indent="0" algn="ctr"/>
            <a:r>
              <a:rPr lang="en-US" altLang="zh-CN" sz="2135" dirty="0">
                <a:solidFill>
                  <a:srgbClr val="014079"/>
                </a:solidFill>
                <a:latin typeface="Arial" panose="020B0604020202020204" pitchFamily="34" charset="0"/>
                <a:ea typeface="宋体" panose="02010600030101010101" pitchFamily="2" charset="-122"/>
              </a:rPr>
              <a:t>GAN SHOU MEI HAO ZI RAN</a:t>
            </a:r>
            <a:r>
              <a:rPr lang="zh-CN" altLang="en-US" sz="2135" dirty="0">
                <a:solidFill>
                  <a:srgbClr val="014079"/>
                </a:solidFill>
                <a:latin typeface="Arial" panose="020B0604020202020204" pitchFamily="34" charset="0"/>
                <a:ea typeface="宋体" panose="02010600030101010101" pitchFamily="2" charset="-122"/>
              </a:rPr>
              <a:t>   </a:t>
            </a:r>
            <a:r>
              <a:rPr lang="en-US" altLang="zh-CN" sz="2135" dirty="0">
                <a:solidFill>
                  <a:srgbClr val="014079"/>
                </a:solidFill>
                <a:latin typeface="Arial" panose="020B0604020202020204" pitchFamily="34" charset="0"/>
                <a:ea typeface="宋体" panose="02010600030101010101" pitchFamily="2" charset="-122"/>
              </a:rPr>
              <a:t> PEI YANG YU WEN SU YANG</a:t>
            </a:r>
            <a:endParaRPr lang="zh-CN" altLang="en-US" sz="2135" dirty="0">
              <a:solidFill>
                <a:srgbClr val="014079"/>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3" Type="http://schemas.openxmlformats.org/officeDocument/2006/relationships/theme" Target="../theme/theme2.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4" Type="http://schemas.openxmlformats.org/officeDocument/2006/relationships/theme" Target="../theme/theme4.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sldNum="0" hdr="0" ftr="0" dt="0"/>
  <p:txStyles>
    <p:titleStyle>
      <a:lvl1pPr algn="ctr" defTabSz="609600" rtl="0" eaLnBrk="0" fontAlgn="base" hangingPunct="0">
        <a:spcBef>
          <a:spcPct val="0"/>
        </a:spcBef>
        <a:spcAft>
          <a:spcPct val="0"/>
        </a:spcAft>
        <a:defRPr sz="5865"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defTabSz="609600"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6pPr>
      <a:lvl7pPr marL="39624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7pPr>
      <a:lvl8pPr marL="45720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8pPr>
      <a:lvl9pPr marL="51816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hf sldNum="0" hdr="0" ftr="0" dt="0"/>
  <p:txStyles>
    <p:titleStyle>
      <a:lvl1pPr algn="ctr" defTabSz="609600" rtl="0" eaLnBrk="0" fontAlgn="base" hangingPunct="0">
        <a:spcBef>
          <a:spcPct val="0"/>
        </a:spcBef>
        <a:spcAft>
          <a:spcPct val="0"/>
        </a:spcAft>
        <a:defRPr sz="5865"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defTabSz="609600"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6pPr>
      <a:lvl7pPr marL="39624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7pPr>
      <a:lvl8pPr marL="45720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8pPr>
      <a:lvl9pPr marL="51816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p:hf sldNum="0" hdr="0" ftr="0" dt="0"/>
  <p:txStyles>
    <p:titleStyle>
      <a:lvl1pPr algn="ctr" defTabSz="609600" rtl="0" eaLnBrk="0" fontAlgn="base" hangingPunct="0">
        <a:spcBef>
          <a:spcPct val="0"/>
        </a:spcBef>
        <a:spcAft>
          <a:spcPct val="0"/>
        </a:spcAft>
        <a:defRPr sz="5865"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defTabSz="609600"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6pPr>
      <a:lvl7pPr marL="39624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7pPr>
      <a:lvl8pPr marL="45720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8pPr>
      <a:lvl9pPr marL="51816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1.xml"/><Relationship Id="rId5" Type="http://schemas.openxmlformats.org/officeDocument/2006/relationships/image" Target="../media/image9.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3.png"/><Relationship Id="rId1" Type="http://schemas.openxmlformats.org/officeDocument/2006/relationships/image" Target="../media/image5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9.png"/><Relationship Id="rId1" Type="http://schemas.openxmlformats.org/officeDocument/2006/relationships/image" Target="../media/image5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9" Type="http://schemas.openxmlformats.org/officeDocument/2006/relationships/image" Target="../media/image19.GIF"/><Relationship Id="rId8" Type="http://schemas.openxmlformats.org/officeDocument/2006/relationships/image" Target="../media/image2.png"/><Relationship Id="rId7" Type="http://schemas.openxmlformats.org/officeDocument/2006/relationships/image" Target="../media/image1.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GIF"/><Relationship Id="rId17" Type="http://schemas.openxmlformats.org/officeDocument/2006/relationships/notesSlide" Target="../notesSlides/notesSlide2.xml"/><Relationship Id="rId16" Type="http://schemas.openxmlformats.org/officeDocument/2006/relationships/slideLayout" Target="../slideLayouts/slideLayout11.xml"/><Relationship Id="rId15" Type="http://schemas.openxmlformats.org/officeDocument/2006/relationships/image" Target="../media/image25.png"/><Relationship Id="rId14" Type="http://schemas.openxmlformats.org/officeDocument/2006/relationships/image" Target="../media/image24.png"/><Relationship Id="rId13" Type="http://schemas.openxmlformats.org/officeDocument/2006/relationships/image" Target="../media/image23.png"/><Relationship Id="rId12" Type="http://schemas.openxmlformats.org/officeDocument/2006/relationships/image" Target="../media/image22.png"/><Relationship Id="rId11" Type="http://schemas.openxmlformats.org/officeDocument/2006/relationships/image" Target="../media/image21.png"/><Relationship Id="rId10" Type="http://schemas.openxmlformats.org/officeDocument/2006/relationships/image" Target="../media/image20.png"/><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6.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png"/><Relationship Id="rId7" Type="http://schemas.openxmlformats.org/officeDocument/2006/relationships/image" Target="../media/image29.png"/><Relationship Id="rId6" Type="http://schemas.openxmlformats.org/officeDocument/2006/relationships/image" Target="../media/image19.GIF"/><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3" Type="http://schemas.openxmlformats.org/officeDocument/2006/relationships/notesSlide" Target="../notesSlides/notesSlide3.xml"/><Relationship Id="rId22" Type="http://schemas.openxmlformats.org/officeDocument/2006/relationships/slideLayout" Target="../slideLayouts/slideLayout11.xml"/><Relationship Id="rId21" Type="http://schemas.openxmlformats.org/officeDocument/2006/relationships/image" Target="../media/image42.png"/><Relationship Id="rId20" Type="http://schemas.openxmlformats.org/officeDocument/2006/relationships/image" Target="../media/image41.png"/><Relationship Id="rId2" Type="http://schemas.openxmlformats.org/officeDocument/2006/relationships/image" Target="../media/image2.png"/><Relationship Id="rId19" Type="http://schemas.openxmlformats.org/officeDocument/2006/relationships/image" Target="../media/image40.png"/><Relationship Id="rId18" Type="http://schemas.openxmlformats.org/officeDocument/2006/relationships/image" Target="../media/image39.png"/><Relationship Id="rId17" Type="http://schemas.openxmlformats.org/officeDocument/2006/relationships/image" Target="../media/image38.png"/><Relationship Id="rId16" Type="http://schemas.openxmlformats.org/officeDocument/2006/relationships/image" Target="../media/image37.png"/><Relationship Id="rId15" Type="http://schemas.openxmlformats.org/officeDocument/2006/relationships/image" Target="../media/image25.png"/><Relationship Id="rId14" Type="http://schemas.openxmlformats.org/officeDocument/2006/relationships/image" Target="../media/image36.png"/><Relationship Id="rId13" Type="http://schemas.openxmlformats.org/officeDocument/2006/relationships/image" Target="../media/image35.png"/><Relationship Id="rId12" Type="http://schemas.openxmlformats.org/officeDocument/2006/relationships/image" Target="../media/image34.png"/><Relationship Id="rId11" Type="http://schemas.openxmlformats.org/officeDocument/2006/relationships/image" Target="../media/image33.png"/><Relationship Id="rId10" Type="http://schemas.openxmlformats.org/officeDocument/2006/relationships/image" Target="../media/image3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3.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46.png"/><Relationship Id="rId1" Type="http://schemas.openxmlformats.org/officeDocument/2006/relationships/image" Target="../media/image58.emf"/></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5.xml"/><Relationship Id="rId5" Type="http://schemas.openxmlformats.org/officeDocument/2006/relationships/image" Target="../media/image63.jpeg"/><Relationship Id="rId4" Type="http://schemas.openxmlformats.org/officeDocument/2006/relationships/image" Target="../media/image62.jpeg"/><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image" Target="../media/image59.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5.xml"/><Relationship Id="rId2" Type="http://schemas.openxmlformats.org/officeDocument/2006/relationships/image" Target="../media/image65.png"/><Relationship Id="rId1" Type="http://schemas.openxmlformats.org/officeDocument/2006/relationships/image" Target="../media/image6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64.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image" Target="../media/image25.png"/><Relationship Id="rId2" Type="http://schemas.openxmlformats.org/officeDocument/2006/relationships/image" Target="../media/image19.GIF"/><Relationship Id="rId1" Type="http://schemas.openxmlformats.org/officeDocument/2006/relationships/image" Target="../media/image6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4.png"/><Relationship Id="rId1" Type="http://schemas.openxmlformats.org/officeDocument/2006/relationships/image" Target="../media/image4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67.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68.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69.GIF"/></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70.png"/><Relationship Id="rId1" Type="http://schemas.openxmlformats.org/officeDocument/2006/relationships/image" Target="../media/image6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71.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73.jpeg"/><Relationship Id="rId1" Type="http://schemas.openxmlformats.org/officeDocument/2006/relationships/image" Target="../media/image72.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74.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75.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7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5.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7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7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56.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80.png"/><Relationship Id="rId3" Type="http://schemas.microsoft.com/office/2007/relationships/media" Target="file:///F:\2018&#31179;\&#20154;&#25945;\3R\&#35838;&#20214;&#65288;2018&#31179;&#65292;&#19978;&#20876;&#65289;&#65306;3&#35821;&#20154;&#25945;%20&#31532;1&#21333;&#20803;\&#31532;2&#35838;%20&#33457;&#30340;&#23398;&#26657;\1.&#25945;&#24072;&#25480;&#35838;&#35838;&#20214;\&#25512;&#33616;&#38405;&#35835;&#65306;&#38632;%20&#21518;.mp3" TargetMode="External"/><Relationship Id="rId2" Type="http://schemas.openxmlformats.org/officeDocument/2006/relationships/audio" Target="file:///F:\2018&#31179;\&#20154;&#25945;\3R\&#35838;&#20214;&#65288;2018&#31179;&#65292;&#19978;&#20876;&#65289;&#65306;3&#35821;&#20154;&#25945;%20&#31532;1&#21333;&#20803;\&#31532;2&#35838;%20&#33457;&#30340;&#23398;&#26657;\1.&#25945;&#24072;&#25480;&#35838;&#35838;&#20214;\&#25512;&#33616;&#38405;&#35835;&#65306;&#38632;%20&#21518;.mp3" TargetMode="External"/><Relationship Id="rId1" Type="http://schemas.openxmlformats.org/officeDocument/2006/relationships/image" Target="../media/image79.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81.jpeg"/></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80.png"/><Relationship Id="rId3" Type="http://schemas.microsoft.com/office/2007/relationships/media" Target="file:///F:\2018&#31179;\&#20154;&#25945;\3R\&#35838;&#20214;&#65288;2018&#31179;&#65292;&#19978;&#20876;&#65289;&#65306;3&#35821;&#20154;&#25945;%20&#31532;1&#21333;&#20803;\&#31532;2&#35838;%20&#33457;&#30340;&#23398;&#26657;\1.&#25945;&#24072;&#25480;&#35838;&#35838;&#20214;\&#25512;&#33616;&#38405;&#35835;&#65306;&#20960;&#24352;&#39128;&#33853;&#30340;&#32418;&#21494;.mp3" TargetMode="External"/><Relationship Id="rId2" Type="http://schemas.openxmlformats.org/officeDocument/2006/relationships/audio" Target="file:///F:\2018&#31179;\&#20154;&#25945;\3R\&#35838;&#20214;&#65288;2018&#31179;&#65292;&#19978;&#20876;&#65289;&#65306;3&#35821;&#20154;&#25945;%20&#31532;1&#21333;&#20803;\&#31532;2&#35838;%20&#33457;&#30340;&#23398;&#26657;\1.&#25945;&#24072;&#25480;&#35838;&#35838;&#20214;\&#25512;&#33616;&#38405;&#35835;&#65306;&#20960;&#24352;&#39128;&#33853;&#30340;&#32418;&#21494;.mp3" TargetMode="External"/><Relationship Id="rId1" Type="http://schemas.openxmlformats.org/officeDocument/2006/relationships/image" Target="../media/image8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6.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5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7.xml"/><Relationship Id="rId1" Type="http://schemas.openxmlformats.org/officeDocument/2006/relationships/image" Target="../media/image83.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8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85.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48.png"/><Relationship Id="rId2" Type="http://schemas.openxmlformats.org/officeDocument/2006/relationships/hyperlink" Target="2.&#33457;&#30340;&#23398;&#26657;&#65288;&#26391;&#35835;&#35270;&#39057;&#65289;.mp4" TargetMode="External"/><Relationship Id="rId1" Type="http://schemas.openxmlformats.org/officeDocument/2006/relationships/image" Target="../media/image4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86.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0.png"/><Relationship Id="rId1" Type="http://schemas.openxmlformats.org/officeDocument/2006/relationships/image" Target="../media/image4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7" name="圆角矩形 66"/>
          <p:cNvSpPr/>
          <p:nvPr/>
        </p:nvSpPr>
        <p:spPr bwMode="auto">
          <a:xfrm>
            <a:off x="1278467" y="1885951"/>
            <a:ext cx="9635067" cy="135467"/>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24579" name="Picture 39" descr="구름"/>
          <p:cNvPicPr>
            <a:picLocks noChangeAspect="1"/>
          </p:cNvPicPr>
          <p:nvPr/>
        </p:nvPicPr>
        <p:blipFill>
          <a:blip r:embed="rId1"/>
          <a:stretch>
            <a:fillRect/>
          </a:stretch>
        </p:blipFill>
        <p:spPr>
          <a:xfrm>
            <a:off x="6394451" y="179917"/>
            <a:ext cx="910167" cy="364067"/>
          </a:xfrm>
          <a:prstGeom prst="rect">
            <a:avLst/>
          </a:prstGeom>
          <a:noFill/>
          <a:ln w="9525">
            <a:noFill/>
          </a:ln>
        </p:spPr>
      </p:pic>
      <p:pic>
        <p:nvPicPr>
          <p:cNvPr id="24580" name="Picture 40" descr="구름"/>
          <p:cNvPicPr>
            <a:picLocks noChangeAspect="1"/>
          </p:cNvPicPr>
          <p:nvPr/>
        </p:nvPicPr>
        <p:blipFill>
          <a:blip r:embed="rId2"/>
          <a:stretch>
            <a:fillRect/>
          </a:stretch>
        </p:blipFill>
        <p:spPr>
          <a:xfrm>
            <a:off x="9647767" y="503767"/>
            <a:ext cx="1390651" cy="554567"/>
          </a:xfrm>
          <a:prstGeom prst="rect">
            <a:avLst/>
          </a:prstGeom>
          <a:noFill/>
          <a:ln w="9525">
            <a:noFill/>
          </a:ln>
        </p:spPr>
      </p:pic>
      <p:grpSp>
        <p:nvGrpSpPr>
          <p:cNvPr id="24581" name="组合 13338"/>
          <p:cNvGrpSpPr/>
          <p:nvPr/>
        </p:nvGrpSpPr>
        <p:grpSpPr>
          <a:xfrm>
            <a:off x="2910417" y="624417"/>
            <a:ext cx="8053916" cy="1449698"/>
            <a:chOff x="2303075" y="782374"/>
            <a:chExt cx="6040523" cy="1451392"/>
          </a:xfrm>
        </p:grpSpPr>
        <p:sp>
          <p:nvSpPr>
            <p:cNvPr id="62" name="Text Box 2"/>
            <p:cNvSpPr txBox="1">
              <a:spLocks noChangeArrowheads="1"/>
            </p:cNvSpPr>
            <p:nvPr/>
          </p:nvSpPr>
          <p:spPr bwMode="auto">
            <a:xfrm>
              <a:off x="3720731" y="997189"/>
              <a:ext cx="4622867" cy="1200281"/>
            </a:xfrm>
            <a:prstGeom prst="rect">
              <a:avLst/>
            </a:prstGeom>
            <a:noFill/>
            <a:ln>
              <a:noFill/>
            </a:ln>
            <a:effectLst/>
          </p:spPr>
          <p:txBody>
            <a:bodyPr>
              <a:spAutoFit/>
            </a:bodyPr>
            <a:lstStyle>
              <a:lvl1pPr/>
              <a:lvl2pPr/>
              <a:lvl3pPr/>
              <a:lvl4pPr/>
              <a:lvl5pPr/>
              <a:lvl6pPr/>
              <a:lvl7pPr/>
              <a:lvl8pPr/>
              <a:lvl9p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72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rPr>
                <a:t>花的学校</a:t>
              </a:r>
              <a:endParaRPr kumimoji="0" lang="zh-CN" altLang="en-US" sz="72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endParaRPr>
            </a:p>
          </p:txBody>
        </p:sp>
        <p:grpSp>
          <p:nvGrpSpPr>
            <p:cNvPr id="24583" name="组合 13337"/>
            <p:cNvGrpSpPr/>
            <p:nvPr/>
          </p:nvGrpSpPr>
          <p:grpSpPr>
            <a:xfrm>
              <a:off x="2303075" y="782374"/>
              <a:ext cx="1181117" cy="1451392"/>
              <a:chOff x="2457450" y="613749"/>
              <a:chExt cx="1181117" cy="1451392"/>
            </a:xfrm>
          </p:grpSpPr>
          <p:sp>
            <p:nvSpPr>
              <p:cNvPr id="24584" name="AutoShape 11"/>
              <p:cNvSpPr/>
              <p:nvPr/>
            </p:nvSpPr>
            <p:spPr>
              <a:xfrm>
                <a:off x="2457450" y="636801"/>
                <a:ext cx="1181117" cy="1428340"/>
              </a:xfrm>
              <a:prstGeom prst="diamond">
                <a:avLst/>
              </a:prstGeom>
              <a:solidFill>
                <a:srgbClr val="236B2A"/>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p>
                <a:pPr algn="ctr" eaLnBrk="0" hangingPunct="0"/>
                <a:endParaRPr lang="en-US" altLang="ko-KR" sz="3735" b="1" dirty="0">
                  <a:solidFill>
                    <a:srgbClr val="FFFFFF"/>
                  </a:solidFill>
                  <a:latin typeface="Calibri" panose="020F0502020204030204" pitchFamily="34" charset="0"/>
                  <a:ea typeface="Gulim" panose="020B0600000101010101" pitchFamily="34" charset="-127"/>
                </a:endParaRPr>
              </a:p>
            </p:txBody>
          </p:sp>
          <p:sp>
            <p:nvSpPr>
              <p:cNvPr id="24585" name="文本框 13"/>
              <p:cNvSpPr txBox="1"/>
              <p:nvPr/>
            </p:nvSpPr>
            <p:spPr>
              <a:xfrm>
                <a:off x="2736742" y="613749"/>
                <a:ext cx="559602" cy="1446949"/>
              </a:xfrm>
              <a:prstGeom prst="rect">
                <a:avLst/>
              </a:prstGeom>
              <a:noFill/>
              <a:ln w="9525">
                <a:noFill/>
              </a:ln>
            </p:spPr>
            <p:txBody>
              <a:bodyPr wrap="none" anchor="t">
                <a:spAutoFit/>
              </a:bodyPr>
              <a:p>
                <a:pPr>
                  <a:buFont typeface="Arial" panose="020B0604020202020204" pitchFamily="34" charset="0"/>
                  <a:buNone/>
                </a:pPr>
                <a:r>
                  <a:rPr lang="en-US" altLang="zh-CN" sz="8800" b="1" dirty="0">
                    <a:solidFill>
                      <a:schemeClr val="bg1"/>
                    </a:solidFill>
                    <a:latin typeface="方正大黑简体" pitchFamily="65" charset="-122"/>
                    <a:ea typeface="方正大黑简体" pitchFamily="65" charset="-122"/>
                  </a:rPr>
                  <a:t>2</a:t>
                </a:r>
                <a:endParaRPr lang="zh-CN" altLang="en-US" sz="8800" b="1" dirty="0">
                  <a:solidFill>
                    <a:schemeClr val="bg1"/>
                  </a:solidFill>
                  <a:latin typeface="方正大黑简体" pitchFamily="65" charset="-122"/>
                  <a:ea typeface="方正大黑简体" pitchFamily="65" charset="-122"/>
                </a:endParaRPr>
              </a:p>
            </p:txBody>
          </p:sp>
        </p:grpSp>
      </p:grpSp>
      <p:pic>
        <p:nvPicPr>
          <p:cNvPr id="12309"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5400" y="2279649"/>
            <a:ext cx="4521200" cy="3213100"/>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图片 46" descr="枫叶副本"/>
          <p:cNvPicPr>
            <a:picLocks noChangeAspect="1"/>
          </p:cNvPicPr>
          <p:nvPr/>
        </p:nvPicPr>
        <p:blipFill>
          <a:blip r:embed="rId4"/>
          <a:stretch>
            <a:fillRect/>
          </a:stretch>
        </p:blipFill>
        <p:spPr>
          <a:xfrm>
            <a:off x="5139267" y="3179233"/>
            <a:ext cx="1411817" cy="1352551"/>
          </a:xfrm>
          <a:prstGeom prst="rect">
            <a:avLst/>
          </a:prstGeom>
          <a:noFill/>
          <a:ln w="9525">
            <a:noFill/>
          </a:ln>
        </p:spPr>
      </p:pic>
      <p:sp>
        <p:nvSpPr>
          <p:cNvPr id="26" name="矩形 25"/>
          <p:cNvSpPr/>
          <p:nvPr/>
        </p:nvSpPr>
        <p:spPr bwMode="auto">
          <a:xfrm>
            <a:off x="4074583" y="3318567"/>
            <a:ext cx="4248149" cy="912495"/>
          </a:xfrm>
          <a:prstGeom prst="rect">
            <a:avLst/>
          </a:prstGeom>
          <a:noFill/>
          <a:ln>
            <a:noFill/>
          </a:ln>
        </p:spPr>
        <p:txBody>
          <a:bodyPr>
            <a:spAutoFit/>
          </a:bodyPr>
          <a:lstStyle/>
          <a:p>
            <a:pPr marL="0" marR="0" lvl="0" indent="0" algn="dist" defTabSz="457200" rtl="0" eaLnBrk="1" fontAlgn="base" latinLnBrk="0" hangingPunct="1">
              <a:lnSpc>
                <a:spcPct val="100000"/>
              </a:lnSpc>
              <a:spcBef>
                <a:spcPct val="0"/>
              </a:spcBef>
              <a:spcAft>
                <a:spcPct val="0"/>
              </a:spcAft>
              <a:buClrTx/>
              <a:buSzTx/>
              <a:buFontTx/>
              <a:buNone/>
              <a:defRPr/>
            </a:pPr>
            <a:r>
              <a:rPr kumimoji="0" lang="zh-CN" altLang="en-US" sz="5335" b="1" i="0" u="none" strike="noStrike" kern="1200" cap="none" spc="0" normalizeH="0" baseline="0" noProof="0" dirty="0">
                <a:ln w="17780" cmpd="sng">
                  <a:noFill/>
                  <a:prstDash val="solid"/>
                  <a:miter lim="800000"/>
                </a:ln>
                <a:solidFill>
                  <a:schemeClr val="tx1"/>
                </a:solidFill>
                <a:effectLst>
                  <a:glow rad="304800">
                    <a:schemeClr val="bg1">
                      <a:alpha val="60000"/>
                    </a:schemeClr>
                  </a:glow>
                </a:effectLst>
                <a:uLnTx/>
                <a:uFillTx/>
                <a:latin typeface="微软雅黑" panose="020B0503020204020204" pitchFamily="34" charset="-122"/>
                <a:ea typeface="微软雅黑" panose="020B0503020204020204" pitchFamily="34" charset="-122"/>
                <a:cs typeface="仿宋" panose="02010609060101010101" pitchFamily="49" charset="-122"/>
              </a:rPr>
              <a:t>第 一 课时</a:t>
            </a:r>
            <a:endParaRPr kumimoji="0" lang="zh-CN" altLang="en-US" sz="5335" b="1" i="0" u="none" strike="noStrike" kern="1200" cap="none" spc="0" normalizeH="0" baseline="0" noProof="0" dirty="0">
              <a:ln w="17780" cmpd="sng">
                <a:noFill/>
                <a:prstDash val="solid"/>
                <a:miter lim="800000"/>
              </a:ln>
              <a:solidFill>
                <a:schemeClr val="tx1"/>
              </a:solidFill>
              <a:effectLst>
                <a:glow rad="304800">
                  <a:schemeClr val="bg1">
                    <a:alpha val="60000"/>
                  </a:schemeClr>
                </a:glow>
              </a:effectLst>
              <a:uLnTx/>
              <a:uFillTx/>
              <a:latin typeface="微软雅黑" panose="020B0503020204020204" pitchFamily="34" charset="-122"/>
              <a:ea typeface="微软雅黑" panose="020B0503020204020204" pitchFamily="34" charset="-122"/>
              <a:cs typeface="仿宋" panose="02010609060101010101" pitchFamily="49" charset="-122"/>
            </a:endParaRPr>
          </a:p>
        </p:txBody>
      </p:sp>
      <p:grpSp>
        <p:nvGrpSpPr>
          <p:cNvPr id="24589" name="组合 1"/>
          <p:cNvGrpSpPr/>
          <p:nvPr/>
        </p:nvGrpSpPr>
        <p:grpSpPr>
          <a:xfrm>
            <a:off x="340784" y="5266267"/>
            <a:ext cx="11715749" cy="831851"/>
            <a:chOff x="185982" y="4180457"/>
            <a:chExt cx="8786568" cy="623887"/>
          </a:xfrm>
        </p:grpSpPr>
        <p:sp>
          <p:nvSpPr>
            <p:cNvPr id="28" name="任意多边形 27"/>
            <p:cNvSpPr/>
            <p:nvPr/>
          </p:nvSpPr>
          <p:spPr bwMode="auto">
            <a:xfrm>
              <a:off x="2969315" y="4246097"/>
              <a:ext cx="1613512" cy="558247"/>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初读感知</a:t>
              </a:r>
              <a:endPar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29" name="任意多边形 28"/>
            <p:cNvSpPr/>
            <p:nvPr/>
          </p:nvSpPr>
          <p:spPr bwMode="auto">
            <a:xfrm>
              <a:off x="5117961" y="4246097"/>
              <a:ext cx="1691349" cy="558247"/>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学习字词</a:t>
              </a:r>
              <a:endParaRPr kumimoji="0" lang="en-US" altLang="zh-CN"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30" name="任意多边形 29"/>
            <p:cNvSpPr/>
            <p:nvPr/>
          </p:nvSpPr>
          <p:spPr bwMode="auto">
            <a:xfrm>
              <a:off x="7222823" y="4228651"/>
              <a:ext cx="1749727" cy="575693"/>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当堂检测</a:t>
              </a:r>
              <a:endParaRPr kumimoji="0" lang="en-US" altLang="zh-CN"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pic>
          <p:nvPicPr>
            <p:cNvPr id="24593" name="图片 4" descr="小花2.png"/>
            <p:cNvPicPr>
              <a:picLocks noChangeAspect="1"/>
            </p:cNvPicPr>
            <p:nvPr/>
          </p:nvPicPr>
          <p:blipFill>
            <a:blip r:embed="rId5"/>
            <a:stretch>
              <a:fillRect/>
            </a:stretch>
          </p:blipFill>
          <p:spPr>
            <a:xfrm>
              <a:off x="2311400" y="4180457"/>
              <a:ext cx="792047" cy="623887"/>
            </a:xfrm>
            <a:prstGeom prst="rect">
              <a:avLst/>
            </a:prstGeom>
            <a:noFill/>
            <a:ln w="9525">
              <a:noFill/>
            </a:ln>
          </p:spPr>
        </p:pic>
        <p:pic>
          <p:nvPicPr>
            <p:cNvPr id="24594" name="图片 4" descr="小花2.png"/>
            <p:cNvPicPr>
              <a:picLocks noChangeAspect="1"/>
            </p:cNvPicPr>
            <p:nvPr/>
          </p:nvPicPr>
          <p:blipFill>
            <a:blip r:embed="rId5"/>
            <a:stretch>
              <a:fillRect/>
            </a:stretch>
          </p:blipFill>
          <p:spPr>
            <a:xfrm>
              <a:off x="4509853" y="4180457"/>
              <a:ext cx="792047" cy="623887"/>
            </a:xfrm>
            <a:prstGeom prst="rect">
              <a:avLst/>
            </a:prstGeom>
            <a:noFill/>
            <a:ln w="9525">
              <a:noFill/>
            </a:ln>
          </p:spPr>
        </p:pic>
        <p:pic>
          <p:nvPicPr>
            <p:cNvPr id="24595" name="图片 4" descr="小花2.png"/>
            <p:cNvPicPr>
              <a:picLocks noChangeAspect="1"/>
            </p:cNvPicPr>
            <p:nvPr/>
          </p:nvPicPr>
          <p:blipFill>
            <a:blip r:embed="rId5"/>
            <a:stretch>
              <a:fillRect/>
            </a:stretch>
          </p:blipFill>
          <p:spPr>
            <a:xfrm>
              <a:off x="6710043" y="4180457"/>
              <a:ext cx="792047" cy="623887"/>
            </a:xfrm>
            <a:prstGeom prst="rect">
              <a:avLst/>
            </a:prstGeom>
            <a:noFill/>
            <a:ln w="9525">
              <a:noFill/>
            </a:ln>
          </p:spPr>
        </p:pic>
        <p:sp>
          <p:nvSpPr>
            <p:cNvPr id="34" name="任意多边形 33"/>
            <p:cNvSpPr/>
            <p:nvPr/>
          </p:nvSpPr>
          <p:spPr bwMode="auto">
            <a:xfrm>
              <a:off x="843897" y="4246097"/>
              <a:ext cx="1613512" cy="558247"/>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助读资料</a:t>
              </a:r>
              <a:endPar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pic>
          <p:nvPicPr>
            <p:cNvPr id="24597" name="图片 4" descr="小花2.png"/>
            <p:cNvPicPr>
              <a:picLocks noChangeAspect="1"/>
            </p:cNvPicPr>
            <p:nvPr/>
          </p:nvPicPr>
          <p:blipFill>
            <a:blip r:embed="rId5"/>
            <a:stretch>
              <a:fillRect/>
            </a:stretch>
          </p:blipFill>
          <p:spPr>
            <a:xfrm>
              <a:off x="185982" y="4180457"/>
              <a:ext cx="792047" cy="623887"/>
            </a:xfrm>
            <a:prstGeom prst="rect">
              <a:avLst/>
            </a:prstGeom>
            <a:noFill/>
            <a:ln w="9525">
              <a:noFill/>
            </a:ln>
          </p:spPr>
        </p:pic>
      </p:grpSp>
      <p:sp>
        <p:nvSpPr>
          <p:cNvPr id="24598" name="文本框 1"/>
          <p:cNvSpPr txBox="1"/>
          <p:nvPr/>
        </p:nvSpPr>
        <p:spPr>
          <a:xfrm>
            <a:off x="334433" y="6178551"/>
            <a:ext cx="7274984" cy="583565"/>
          </a:xfrm>
          <a:prstGeom prst="rect">
            <a:avLst/>
          </a:prstGeom>
          <a:noFill/>
          <a:ln w="9525">
            <a:noFill/>
          </a:ln>
        </p:spPr>
        <p:txBody>
          <a:bodyPr wrap="square" anchor="t">
            <a:spAutoFit/>
          </a:bodyPr>
          <a:p>
            <a:r>
              <a:rPr lang="zh-CN" altLang="en-US" sz="3200">
                <a:solidFill>
                  <a:srgbClr val="FF0000"/>
                </a:solidFill>
                <a:latin typeface="黑体" panose="02010609060101010101" pitchFamily="49" charset="-122"/>
                <a:ea typeface="黑体" panose="02010609060101010101" pitchFamily="49" charset="-122"/>
              </a:rPr>
              <a:t>最新部编版三年级语文上册配套课件</a:t>
            </a:r>
            <a:endParaRPr lang="zh-CN" altLang="en-US" sz="320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000000"/>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13"/>
          <p:cNvSpPr txBox="1"/>
          <p:nvPr/>
        </p:nvSpPr>
        <p:spPr>
          <a:xfrm>
            <a:off x="3672417" y="4135967"/>
            <a:ext cx="759883" cy="583565"/>
          </a:xfrm>
          <a:prstGeom prst="rect">
            <a:avLst/>
          </a:prstGeom>
          <a:noFill/>
          <a:ln w="9525">
            <a:noFill/>
          </a:ln>
        </p:spPr>
        <p:txBody>
          <a:bodyPr anchor="t">
            <a:spAutoFit/>
          </a:bodyPr>
          <a:p>
            <a:pPr defTabSz="457200"/>
            <a:r>
              <a:rPr lang="zh-CN" altLang="en-US" sz="3200" b="1" dirty="0">
                <a:solidFill>
                  <a:srgbClr val="FF0000"/>
                </a:solidFill>
                <a:latin typeface="宋体" panose="02010600030101010101" pitchFamily="2" charset="-122"/>
                <a:ea typeface="宋体" panose="02010600030101010101" pitchFamily="2" charset="-122"/>
              </a:rPr>
              <a:t>地</a:t>
            </a:r>
            <a:endParaRPr lang="zh-CN" altLang="en-US" sz="3200" b="1" dirty="0">
              <a:solidFill>
                <a:srgbClr val="FF0000"/>
              </a:solidFill>
              <a:latin typeface="宋体" panose="02010600030101010101" pitchFamily="2" charset="-122"/>
              <a:ea typeface="宋体" panose="02010600030101010101" pitchFamily="2" charset="-122"/>
            </a:endParaRPr>
          </a:p>
        </p:txBody>
      </p:sp>
      <p:grpSp>
        <p:nvGrpSpPr>
          <p:cNvPr id="2" name="组合 5"/>
          <p:cNvGrpSpPr/>
          <p:nvPr/>
        </p:nvGrpSpPr>
        <p:grpSpPr>
          <a:xfrm>
            <a:off x="4326467" y="3644900"/>
            <a:ext cx="3723217" cy="1568450"/>
            <a:chOff x="2116238" y="4764264"/>
            <a:chExt cx="2793227" cy="1569927"/>
          </a:xfrm>
        </p:grpSpPr>
        <p:sp>
          <p:nvSpPr>
            <p:cNvPr id="15" name="左大括号 14"/>
            <p:cNvSpPr/>
            <p:nvPr/>
          </p:nvSpPr>
          <p:spPr>
            <a:xfrm>
              <a:off x="2116238" y="5041768"/>
              <a:ext cx="196856" cy="1105776"/>
            </a:xfrm>
            <a:prstGeom prst="leftBrac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tx1"/>
                </a:solidFill>
                <a:effectLst/>
                <a:uLnTx/>
                <a:uFillTx/>
                <a:latin typeface="+mn-lt"/>
                <a:ea typeface="+mn-ea"/>
                <a:cs typeface="+mn-cs"/>
              </a:endParaRPr>
            </a:p>
          </p:txBody>
        </p:sp>
        <p:sp>
          <p:nvSpPr>
            <p:cNvPr id="36868" name="TextBox 15"/>
            <p:cNvSpPr txBox="1"/>
            <p:nvPr/>
          </p:nvSpPr>
          <p:spPr>
            <a:xfrm>
              <a:off x="2302005" y="4764264"/>
              <a:ext cx="2607460" cy="1569927"/>
            </a:xfrm>
            <a:prstGeom prst="rect">
              <a:avLst/>
            </a:prstGeom>
            <a:noFill/>
            <a:ln w="9525">
              <a:noFill/>
            </a:ln>
          </p:spPr>
          <p:txBody>
            <a:bodyPr anchor="t">
              <a:spAutoFit/>
            </a:bodyPr>
            <a:p>
              <a:pPr defTabSz="457200">
                <a:lnSpc>
                  <a:spcPct val="150000"/>
                </a:lnSpc>
              </a:pPr>
              <a:r>
                <a:rPr lang="en-US" altLang="zh-CN" sz="3200" b="1" dirty="0" err="1">
                  <a:solidFill>
                    <a:srgbClr val="FF0000"/>
                  </a:solidFill>
                  <a:latin typeface="方正姚体" panose="02010601030101010101" pitchFamily="2" charset="-122"/>
                  <a:ea typeface="方正姚体" panose="02010601030101010101" pitchFamily="2" charset="-122"/>
                </a:rPr>
                <a:t>dì</a:t>
              </a:r>
              <a:r>
                <a:rPr lang="en-US" altLang="zh-CN" sz="3200" b="1" dirty="0">
                  <a:solidFill>
                    <a:srgbClr val="FF0000"/>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地下</a:t>
              </a:r>
              <a:r>
                <a:rPr lang="en-US" altLang="zh-CN" sz="3200" b="1" dirty="0">
                  <a:solidFill>
                    <a:srgbClr val="FF0000"/>
                  </a:solidFill>
                  <a:latin typeface="宋体" panose="02010600030101010101" pitchFamily="2" charset="-122"/>
                  <a:ea typeface="宋体" panose="02010600030101010101" pitchFamily="2" charset="-122"/>
                </a:rPr>
                <a:t>)</a:t>
              </a:r>
              <a:endParaRPr lang="en-US" altLang="zh-CN" sz="3200" b="1" dirty="0">
                <a:solidFill>
                  <a:srgbClr val="FF0000"/>
                </a:solidFill>
                <a:latin typeface="宋体" panose="02010600030101010101" pitchFamily="2" charset="-122"/>
                <a:ea typeface="宋体" panose="02010600030101010101" pitchFamily="2" charset="-122"/>
              </a:endParaRPr>
            </a:p>
            <a:p>
              <a:pPr defTabSz="457200">
                <a:lnSpc>
                  <a:spcPct val="150000"/>
                </a:lnSpc>
              </a:pPr>
              <a:r>
                <a:rPr lang="en-US" altLang="zh-CN" sz="3200" b="1" dirty="0">
                  <a:solidFill>
                    <a:srgbClr val="FF0000"/>
                  </a:solidFill>
                  <a:latin typeface="方正姚体" panose="02010601030101010101" pitchFamily="2" charset="-122"/>
                  <a:ea typeface="方正姚体" panose="02010601030101010101" pitchFamily="2" charset="-122"/>
                </a:rPr>
                <a:t>de</a:t>
              </a:r>
              <a:r>
                <a:rPr lang="en-US" altLang="zh-CN" sz="3200" b="1" dirty="0">
                  <a:solidFill>
                    <a:srgbClr val="FF0000"/>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高兴地</a:t>
              </a:r>
              <a:r>
                <a:rPr lang="en-US" altLang="zh-CN" sz="3200" b="1" dirty="0">
                  <a:solidFill>
                    <a:srgbClr val="FF0000"/>
                  </a:solidFill>
                  <a:latin typeface="宋体" panose="02010600030101010101" pitchFamily="2" charset="-122"/>
                  <a:ea typeface="宋体" panose="02010600030101010101" pitchFamily="2" charset="-122"/>
                </a:rPr>
                <a:t>)</a:t>
              </a:r>
              <a:endParaRPr lang="en-US" altLang="zh-CN" sz="3200" b="1" dirty="0">
                <a:solidFill>
                  <a:srgbClr val="FF0000"/>
                </a:solidFill>
                <a:latin typeface="宋体" panose="02010600030101010101" pitchFamily="2" charset="-122"/>
                <a:ea typeface="宋体" panose="02010600030101010101" pitchFamily="2" charset="-122"/>
              </a:endParaRPr>
            </a:p>
          </p:txBody>
        </p:sp>
      </p:grpSp>
      <p:sp>
        <p:nvSpPr>
          <p:cNvPr id="12" name="Rectangle 6"/>
          <p:cNvSpPr>
            <a:spLocks noChangeArrowheads="1"/>
          </p:cNvSpPr>
          <p:nvPr/>
        </p:nvSpPr>
        <p:spPr bwMode="auto">
          <a:xfrm>
            <a:off x="939800" y="1699684"/>
            <a:ext cx="9906000" cy="2127251"/>
          </a:xfrm>
          <a:prstGeom prst="rect">
            <a:avLst/>
          </a:prstGeom>
          <a:solidFill>
            <a:srgbClr val="FFFFFF"/>
          </a:solidFill>
          <a:ln w="3175" cap="rnd">
            <a:noFill/>
            <a:prstDash val="sysDot"/>
            <a:miter lim="800000"/>
          </a:ln>
        </p:spPr>
        <p:txBody>
          <a:bodyPr lIns="121918" tIns="60958" rIns="121918" bIns="60958"/>
          <a:lstStyle/>
          <a:p>
            <a:pPr marL="0" marR="0" lvl="0" indent="0" algn="just" defTabSz="457200" rtl="0" eaLnBrk="1" fontAlgn="base" latinLnBrk="0" hangingPunct="1">
              <a:lnSpc>
                <a:spcPct val="150000"/>
              </a:lnSpc>
              <a:spcBef>
                <a:spcPct val="0"/>
              </a:spcBef>
              <a:spcAft>
                <a:spcPct val="0"/>
              </a:spcAft>
              <a:buClrTx/>
              <a:buSzTx/>
              <a:buFontTx/>
              <a:buNone/>
              <a:defRPr/>
            </a:pPr>
            <a:r>
              <a:rPr kumimoji="0" lang="zh-CN" altLang="en-US" sz="3065" b="1" i="0" u="none" strike="noStrike" kern="1200" cap="none" spc="0" normalizeH="0" baseline="0" noProof="0" dirty="0">
                <a:ln>
                  <a:noFill/>
                </a:ln>
                <a:solidFill>
                  <a:schemeClr val="tx1"/>
                </a:solidFill>
                <a:effectLst/>
                <a:uLnTx/>
                <a:uFillTx/>
                <a:latin typeface="+mn-ea"/>
                <a:ea typeface="+mn-ea"/>
                <a:cs typeface="+mn-cs"/>
              </a:rPr>
              <a:t>读一读下面的句子，看看你有什么发现？</a:t>
            </a:r>
            <a:endParaRPr kumimoji="0" lang="en-US" altLang="zh-CN" sz="3065"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457200" rtl="0" eaLnBrk="1" fontAlgn="base" latinLnBrk="0" hangingPunct="1">
              <a:lnSpc>
                <a:spcPct val="150000"/>
              </a:lnSpc>
              <a:spcBef>
                <a:spcPct val="0"/>
              </a:spcBef>
              <a:spcAft>
                <a:spcPct val="0"/>
              </a:spcAft>
              <a:buClrTx/>
              <a:buSzTx/>
              <a:buFontTx/>
              <a:buNone/>
              <a:defRPr/>
            </a:pPr>
            <a:r>
              <a:rPr kumimoji="0" lang="zh-CN" altLang="en-US" sz="3065"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于是一群一群的花从无人知道的地方突然跑出来，在绿草上跳舞、狂欢。</a:t>
            </a:r>
            <a:endParaRPr kumimoji="0" lang="zh-CN" altLang="en-US" sz="3065"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sp>
        <p:nvSpPr>
          <p:cNvPr id="36870" name="TextBox 2"/>
          <p:cNvSpPr txBox="1"/>
          <p:nvPr/>
        </p:nvSpPr>
        <p:spPr>
          <a:xfrm>
            <a:off x="7531100" y="2785533"/>
            <a:ext cx="740833" cy="666115"/>
          </a:xfrm>
          <a:prstGeom prst="rect">
            <a:avLst/>
          </a:prstGeom>
          <a:noFill/>
          <a:ln w="9525">
            <a:noFill/>
          </a:ln>
        </p:spPr>
        <p:txBody>
          <a:bodyPr anchor="t">
            <a:spAutoFit/>
          </a:bodyPr>
          <a:p>
            <a:r>
              <a:rPr lang="en-US" altLang="zh-CN" sz="3735" b="1" dirty="0">
                <a:solidFill>
                  <a:srgbClr val="FF0000"/>
                </a:solidFill>
                <a:latin typeface="宋体" panose="02010600030101010101" pitchFamily="2" charset="-122"/>
                <a:ea typeface="宋体" panose="02010600030101010101" pitchFamily="2" charset="-122"/>
              </a:rPr>
              <a:t>•</a:t>
            </a:r>
            <a:endParaRPr lang="zh-CN" altLang="en-US" sz="3735" b="1" dirty="0">
              <a:solidFill>
                <a:srgbClr val="FF0000"/>
              </a:solidFill>
              <a:latin typeface="Calibri" panose="020F0502020204030204" pitchFamily="34" charset="0"/>
              <a:ea typeface="宋体" panose="02010600030101010101" pitchFamily="2" charset="-122"/>
            </a:endParaRPr>
          </a:p>
        </p:txBody>
      </p:sp>
      <p:grpSp>
        <p:nvGrpSpPr>
          <p:cNvPr id="4"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22" name="圆角矩形 21"/>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多音字</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3"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pSp>
        <p:nvGrpSpPr>
          <p:cNvPr id="5" name="组合 23"/>
          <p:cNvGrpSpPr/>
          <p:nvPr/>
        </p:nvGrpSpPr>
        <p:grpSpPr>
          <a:xfrm>
            <a:off x="8949267" y="3399367"/>
            <a:ext cx="2391833" cy="1813984"/>
            <a:chOff x="6788695" y="1080879"/>
            <a:chExt cx="1793385" cy="1360214"/>
          </a:xfrm>
        </p:grpSpPr>
        <p:pic>
          <p:nvPicPr>
            <p:cNvPr id="25" name="Picture 14" descr="C:\Users\Administrator\Desktop\21579cb2206b352.jpg"/>
            <p:cNvPicPr>
              <a:picLocks noChangeAspect="1" noChangeArrowheads="1"/>
            </p:cNvPicPr>
            <p:nvPr/>
          </p:nvPicPr>
          <p:blipFill>
            <a:blip r:embed="rId1" cstate="print">
              <a:clrChange>
                <a:clrFrom>
                  <a:srgbClr val="F6F6F6"/>
                </a:clrFrom>
                <a:clrTo>
                  <a:srgbClr val="F6F6F6">
                    <a:alpha val="0"/>
                  </a:srgbClr>
                </a:clrTo>
              </a:clrChange>
              <a:duotone>
                <a:schemeClr val="accent1">
                  <a:shade val="45000"/>
                  <a:satMod val="135000"/>
                </a:schemeClr>
                <a:prstClr val="white"/>
              </a:duotone>
            </a:blip>
            <a:srcRect/>
            <a:stretch>
              <a:fillRect/>
            </a:stretch>
          </p:blipFill>
          <p:spPr bwMode="auto">
            <a:xfrm>
              <a:off x="6788695" y="1080879"/>
              <a:ext cx="1793385" cy="1360214"/>
            </a:xfrm>
            <a:prstGeom prst="rect">
              <a:avLst/>
            </a:prstGeom>
            <a:noFill/>
          </p:spPr>
        </p:pic>
        <p:sp>
          <p:nvSpPr>
            <p:cNvPr id="36874" name="矩形 72"/>
            <p:cNvSpPr/>
            <p:nvPr/>
          </p:nvSpPr>
          <p:spPr>
            <a:xfrm>
              <a:off x="7019122" y="1414395"/>
              <a:ext cx="1488266" cy="622333"/>
            </a:xfrm>
            <a:prstGeom prst="rect">
              <a:avLst/>
            </a:prstGeom>
            <a:noFill/>
            <a:ln w="9525">
              <a:noFill/>
            </a:ln>
          </p:spPr>
          <p:txBody>
            <a:bodyPr anchor="t">
              <a:spAutoFit/>
            </a:bodyPr>
            <a:p>
              <a:pPr algn="ctr"/>
              <a:r>
                <a:rPr lang="zh-CN" altLang="en-US" sz="2400" b="1" dirty="0">
                  <a:latin typeface="Calibri" panose="020F0502020204030204" pitchFamily="34" charset="0"/>
                  <a:ea typeface="宋体" panose="02010600030101010101" pitchFamily="2" charset="-122"/>
                </a:rPr>
                <a:t>注意加点字的读音！</a:t>
              </a:r>
              <a:endParaRPr lang="zh-CN" altLang="en-US" sz="2400" b="1" dirty="0">
                <a:latin typeface="Calibri" panose="020F0502020204030204" pitchFamily="34" charset="0"/>
                <a:ea typeface="宋体" panose="02010600030101010101" pitchFamily="2" charset="-122"/>
              </a:endParaRPr>
            </a:p>
          </p:txBody>
        </p:sp>
      </p:grpSp>
      <p:grpSp>
        <p:nvGrpSpPr>
          <p:cNvPr id="6" name="组合 26"/>
          <p:cNvGrpSpPr/>
          <p:nvPr/>
        </p:nvGrpSpPr>
        <p:grpSpPr>
          <a:xfrm>
            <a:off x="8578929" y="1071635"/>
            <a:ext cx="3538988" cy="1398215"/>
            <a:chOff x="6712495" y="-330511"/>
            <a:chExt cx="2654241" cy="1048661"/>
          </a:xfrm>
          <a:effectLst>
            <a:outerShdw blurRad="63500" sx="102000" sy="102000" algn="ctr" rotWithShape="0">
              <a:prstClr val="black">
                <a:alpha val="40000"/>
              </a:prstClr>
            </a:outerShdw>
          </a:effectLst>
        </p:grpSpPr>
        <p:pic>
          <p:nvPicPr>
            <p:cNvPr id="28" name="Picture 15" descr="C:\Users\Administrator\Desktop\1.png"/>
            <p:cNvPicPr>
              <a:picLocks noChangeAspect="1" noChangeArrowheads="1"/>
            </p:cNvPicPr>
            <p:nvPr/>
          </p:nvPicPr>
          <p:blipFill>
            <a:blip r:embed="rId2" cstate="print"/>
            <a:srcRect/>
            <a:stretch>
              <a:fillRect/>
            </a:stretch>
          </p:blipFill>
          <p:spPr bwMode="auto">
            <a:xfrm>
              <a:off x="6712495" y="-330511"/>
              <a:ext cx="2654241" cy="1048661"/>
            </a:xfrm>
            <a:prstGeom prst="rect">
              <a:avLst/>
            </a:prstGeom>
            <a:noFill/>
          </p:spPr>
        </p:pic>
        <p:sp>
          <p:nvSpPr>
            <p:cNvPr id="29" name="矩形 28"/>
            <p:cNvSpPr/>
            <p:nvPr/>
          </p:nvSpPr>
          <p:spPr>
            <a:xfrm>
              <a:off x="7022614" y="-221680"/>
              <a:ext cx="1589063" cy="807244"/>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加点的字是多音字！</a:t>
              </a: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grpSp>
        <p:nvGrpSpPr>
          <p:cNvPr id="7" name="组合 6"/>
          <p:cNvGrpSpPr/>
          <p:nvPr/>
        </p:nvGrpSpPr>
        <p:grpSpPr>
          <a:xfrm>
            <a:off x="910167" y="4965700"/>
            <a:ext cx="10665884" cy="1745641"/>
            <a:chOff x="682625" y="3724275"/>
            <a:chExt cx="7999413" cy="1309279"/>
          </a:xfrm>
        </p:grpSpPr>
        <p:sp>
          <p:nvSpPr>
            <p:cNvPr id="36877" name="矩形 17"/>
            <p:cNvSpPr/>
            <p:nvPr/>
          </p:nvSpPr>
          <p:spPr>
            <a:xfrm>
              <a:off x="682625" y="3724275"/>
              <a:ext cx="7999413" cy="1131135"/>
            </a:xfrm>
            <a:prstGeom prst="rect">
              <a:avLst/>
            </a:prstGeom>
            <a:noFill/>
            <a:ln w="9525">
              <a:noFill/>
            </a:ln>
          </p:spPr>
          <p:txBody>
            <a:bodyPr anchor="t">
              <a:spAutoFit/>
            </a:bodyPr>
            <a:p>
              <a:pPr>
                <a:lnSpc>
                  <a:spcPct val="150000"/>
                </a:lnSpc>
              </a:pPr>
              <a:r>
                <a:rPr lang="zh-CN" altLang="en-US" sz="3065" b="1" dirty="0">
                  <a:solidFill>
                    <a:srgbClr val="000000"/>
                  </a:solidFill>
                  <a:latin typeface="黑体" panose="02010609060101010101" pitchFamily="49" charset="-122"/>
                  <a:ea typeface="黑体" panose="02010609060101010101" pitchFamily="49" charset="-122"/>
                </a:rPr>
                <a:t>读一读</a:t>
              </a:r>
              <a:r>
                <a:rPr lang="zh-CN" altLang="en-US" sz="3065" b="1" dirty="0">
                  <a:solidFill>
                    <a:srgbClr val="000000"/>
                  </a:solidFill>
                  <a:latin typeface="楷体" panose="02010609060101010101" pitchFamily="49" charset="-122"/>
                  <a:ea typeface="楷体" panose="02010609060101010101" pitchFamily="49" charset="-122"/>
                </a:rPr>
                <a:t>：燕子妈妈高兴地</a:t>
              </a:r>
              <a:r>
                <a:rPr lang="en-US" altLang="zh-CN" sz="3065" b="1" dirty="0">
                  <a:solidFill>
                    <a:srgbClr val="000000"/>
                  </a:solidFill>
                  <a:latin typeface="楷体" panose="02010609060101010101" pitchFamily="49" charset="-122"/>
                  <a:ea typeface="楷体" panose="02010609060101010101" pitchFamily="49" charset="-122"/>
                </a:rPr>
                <a:t>(</a:t>
              </a:r>
              <a:r>
                <a:rPr lang="en-US" altLang="zh-CN" sz="3065" b="1" dirty="0">
                  <a:solidFill>
                    <a:srgbClr val="000000"/>
                  </a:solidFill>
                  <a:latin typeface="方正姚体" panose="02010601030101010101" pitchFamily="2" charset="-122"/>
                  <a:ea typeface="方正姚体" panose="02010601030101010101" pitchFamily="2" charset="-122"/>
                </a:rPr>
                <a:t>de</a:t>
              </a:r>
              <a:r>
                <a:rPr lang="en-US" altLang="zh-CN" sz="3065" b="1" dirty="0">
                  <a:solidFill>
                    <a:srgbClr val="000000"/>
                  </a:solidFill>
                  <a:latin typeface="楷体" panose="02010609060101010101" pitchFamily="49" charset="-122"/>
                  <a:ea typeface="楷体" panose="02010609060101010101" pitchFamily="49" charset="-122"/>
                </a:rPr>
                <a:t>)</a:t>
              </a:r>
              <a:r>
                <a:rPr lang="zh-CN" altLang="en-US" sz="3065" b="1" dirty="0">
                  <a:solidFill>
                    <a:srgbClr val="000000"/>
                  </a:solidFill>
                  <a:latin typeface="楷体" panose="02010609060101010101" pitchFamily="49" charset="-122"/>
                  <a:ea typeface="楷体" panose="02010609060101010101" pitchFamily="49" charset="-122"/>
                </a:rPr>
                <a:t>对小燕子说：“我们要飞到南方过冬，小青蛙在地</a:t>
              </a:r>
              <a:r>
                <a:rPr lang="en-US" altLang="zh-CN" sz="3065" b="1" dirty="0">
                  <a:solidFill>
                    <a:srgbClr val="000000"/>
                  </a:solidFill>
                  <a:latin typeface="楷体" panose="02010609060101010101" pitchFamily="49" charset="-122"/>
                  <a:ea typeface="楷体" panose="02010609060101010101" pitchFamily="49" charset="-122"/>
                </a:rPr>
                <a:t>(</a:t>
              </a:r>
              <a:r>
                <a:rPr lang="en-US" altLang="zh-CN" sz="3065" b="1" dirty="0">
                  <a:solidFill>
                    <a:srgbClr val="000000"/>
                  </a:solidFill>
                  <a:latin typeface="方正姚体" panose="02010601030101010101" pitchFamily="2" charset="-122"/>
                  <a:ea typeface="方正姚体" panose="02010601030101010101" pitchFamily="2" charset="-122"/>
                </a:rPr>
                <a:t>dì</a:t>
              </a:r>
              <a:r>
                <a:rPr lang="en-US" altLang="zh-CN" sz="3065" b="1" dirty="0">
                  <a:solidFill>
                    <a:srgbClr val="000000"/>
                  </a:solidFill>
                  <a:latin typeface="楷体" panose="02010609060101010101" pitchFamily="49" charset="-122"/>
                  <a:ea typeface="楷体" panose="02010609060101010101" pitchFamily="49" charset="-122"/>
                </a:rPr>
                <a:t>)</a:t>
              </a:r>
              <a:r>
                <a:rPr lang="zh-CN" altLang="en-US" sz="3065" b="1" dirty="0">
                  <a:solidFill>
                    <a:srgbClr val="000000"/>
                  </a:solidFill>
                  <a:latin typeface="楷体" panose="02010609060101010101" pitchFamily="49" charset="-122"/>
                  <a:ea typeface="楷体" panose="02010609060101010101" pitchFamily="49" charset="-122"/>
                </a:rPr>
                <a:t>下冬眠，明年春天大家才会见面。”</a:t>
              </a:r>
              <a:endParaRPr lang="zh-CN" altLang="en-US" sz="3065" b="1" dirty="0">
                <a:solidFill>
                  <a:srgbClr val="000000"/>
                </a:solidFill>
                <a:latin typeface="楷体" panose="02010609060101010101" pitchFamily="49" charset="-122"/>
                <a:ea typeface="楷体" panose="02010609060101010101" pitchFamily="49" charset="-122"/>
              </a:endParaRPr>
            </a:p>
          </p:txBody>
        </p:sp>
        <p:sp>
          <p:nvSpPr>
            <p:cNvPr id="36878" name="TextBox 2"/>
            <p:cNvSpPr txBox="1"/>
            <p:nvPr/>
          </p:nvSpPr>
          <p:spPr>
            <a:xfrm>
              <a:off x="3756025" y="4026718"/>
              <a:ext cx="555625" cy="499605"/>
            </a:xfrm>
            <a:prstGeom prst="rect">
              <a:avLst/>
            </a:prstGeom>
            <a:noFill/>
            <a:ln w="9525">
              <a:noFill/>
            </a:ln>
          </p:spPr>
          <p:txBody>
            <a:bodyPr anchor="t">
              <a:spAutoFit/>
            </a:bodyPr>
            <a:p>
              <a:r>
                <a:rPr lang="en-US" altLang="zh-CN" sz="3735" b="1" dirty="0">
                  <a:solidFill>
                    <a:srgbClr val="FF0000"/>
                  </a:solidFill>
                  <a:latin typeface="宋体" panose="02010600030101010101" pitchFamily="2" charset="-122"/>
                  <a:ea typeface="宋体" panose="02010600030101010101" pitchFamily="2" charset="-122"/>
                </a:rPr>
                <a:t>•</a:t>
              </a:r>
              <a:endParaRPr lang="zh-CN" altLang="en-US" sz="3735" b="1" dirty="0">
                <a:solidFill>
                  <a:srgbClr val="FF0000"/>
                </a:solidFill>
                <a:latin typeface="Calibri" panose="020F0502020204030204" pitchFamily="34" charset="0"/>
                <a:ea typeface="宋体" panose="02010600030101010101" pitchFamily="2" charset="-122"/>
              </a:endParaRPr>
            </a:p>
          </p:txBody>
        </p:sp>
        <p:sp>
          <p:nvSpPr>
            <p:cNvPr id="36879" name="TextBox 2"/>
            <p:cNvSpPr txBox="1"/>
            <p:nvPr/>
          </p:nvSpPr>
          <p:spPr>
            <a:xfrm>
              <a:off x="3116262" y="4533949"/>
              <a:ext cx="555625" cy="499605"/>
            </a:xfrm>
            <a:prstGeom prst="rect">
              <a:avLst/>
            </a:prstGeom>
            <a:noFill/>
            <a:ln w="9525">
              <a:noFill/>
            </a:ln>
          </p:spPr>
          <p:txBody>
            <a:bodyPr anchor="t">
              <a:spAutoFit/>
            </a:bodyPr>
            <a:p>
              <a:r>
                <a:rPr lang="en-US" altLang="zh-CN" sz="3735" b="1" dirty="0">
                  <a:solidFill>
                    <a:srgbClr val="FF0000"/>
                  </a:solidFill>
                  <a:latin typeface="宋体" panose="02010600030101010101" pitchFamily="2" charset="-122"/>
                  <a:ea typeface="宋体" panose="02010600030101010101" pitchFamily="2" charset="-122"/>
                </a:rPr>
                <a:t>•</a:t>
              </a:r>
              <a:endParaRPr lang="zh-CN" altLang="en-US" sz="3735" b="1" dirty="0">
                <a:solidFill>
                  <a:srgbClr val="FF0000"/>
                </a:solidFill>
                <a:latin typeface="Calibri" panose="020F050202020403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0482"/>
                                        </p:tgtEl>
                                        <p:attrNameLst>
                                          <p:attrName>style.visibility</p:attrName>
                                        </p:attrNameLst>
                                      </p:cBhvr>
                                      <p:to>
                                        <p:strVal val="visible"/>
                                      </p:to>
                                    </p:set>
                                    <p:animEffect transition="in" filter="randombar(horizontal)">
                                      <p:cBhvr>
                                        <p:cTn id="16" dur="500"/>
                                        <p:tgtEl>
                                          <p:spTgt spid="2048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000000"/>
                                          </p:val>
                                        </p:tav>
                                        <p:tav tm="100000">
                                          <p:val>
                                            <p:strVal val="#ppt_w"/>
                                          </p:val>
                                        </p:tav>
                                      </p:tavLst>
                                    </p:anim>
                                    <p:anim calcmode="lin" valueType="num">
                                      <p:cBhvr>
                                        <p:cTn id="29" dur="500" fill="hold"/>
                                        <p:tgtEl>
                                          <p:spTgt spid="5"/>
                                        </p:tgtEl>
                                        <p:attrNameLst>
                                          <p:attrName>ppt_h</p:attrName>
                                        </p:attrNameLst>
                                      </p:cBhvr>
                                      <p:tavLst>
                                        <p:tav tm="0">
                                          <p:val>
                                            <p:fltVal val="0.000000"/>
                                          </p:val>
                                        </p:tav>
                                        <p:tav tm="100000">
                                          <p:val>
                                            <p:strVal val="#ppt_h"/>
                                          </p:val>
                                        </p:tav>
                                      </p:tavLst>
                                    </p:anim>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矩形 4"/>
          <p:cNvSpPr/>
          <p:nvPr/>
        </p:nvSpPr>
        <p:spPr>
          <a:xfrm>
            <a:off x="2154767" y="2171700"/>
            <a:ext cx="2567517" cy="3784600"/>
          </a:xfrm>
          <a:prstGeom prst="rect">
            <a:avLst/>
          </a:prstGeom>
          <a:noFill/>
          <a:ln w="9525">
            <a:noFill/>
          </a:ln>
        </p:spPr>
        <p:txBody>
          <a:bodyPr anchor="t">
            <a:spAutoFit/>
          </a:bodyPr>
          <a:p>
            <a:pPr>
              <a:lnSpc>
                <a:spcPct val="150000"/>
              </a:lnSpc>
            </a:pPr>
            <a:r>
              <a:rPr lang="en-US" altLang="zh-CN" sz="3200" b="1" dirty="0">
                <a:solidFill>
                  <a:srgbClr val="0000FF"/>
                </a:solidFill>
                <a:latin typeface="黑体" panose="02010609060101010101" pitchFamily="49" charset="-122"/>
                <a:ea typeface="黑体" panose="02010609060101010101" pitchFamily="49" charset="-122"/>
              </a:rPr>
              <a:t>【</a:t>
            </a:r>
            <a:r>
              <a:rPr lang="zh-CN" altLang="en-US" sz="3200" b="1" dirty="0">
                <a:solidFill>
                  <a:srgbClr val="0000FF"/>
                </a:solidFill>
                <a:latin typeface="黑体" panose="02010609060101010101" pitchFamily="49" charset="-122"/>
                <a:ea typeface="黑体" panose="02010609060101010101" pitchFamily="49" charset="-122"/>
              </a:rPr>
              <a:t>荒野</a:t>
            </a:r>
            <a:r>
              <a:rPr lang="en-US" altLang="zh-CN" sz="3200" b="1" dirty="0">
                <a:solidFill>
                  <a:srgbClr val="0000FF"/>
                </a:solidFill>
                <a:latin typeface="黑体" panose="02010609060101010101" pitchFamily="49" charset="-122"/>
                <a:ea typeface="黑体" panose="02010609060101010101" pitchFamily="49" charset="-122"/>
              </a:rPr>
              <a:t>】</a:t>
            </a:r>
            <a:endParaRPr lang="en-US" altLang="zh-CN" sz="3200" b="1" dirty="0">
              <a:solidFill>
                <a:srgbClr val="0000FF"/>
              </a:solidFill>
              <a:latin typeface="黑体" panose="02010609060101010101" pitchFamily="49" charset="-122"/>
              <a:ea typeface="黑体" panose="02010609060101010101" pitchFamily="49" charset="-122"/>
            </a:endParaRPr>
          </a:p>
          <a:p>
            <a:pPr>
              <a:lnSpc>
                <a:spcPct val="150000"/>
              </a:lnSpc>
            </a:pPr>
            <a:r>
              <a:rPr lang="en-US" altLang="zh-CN" sz="3200" b="1" dirty="0">
                <a:solidFill>
                  <a:srgbClr val="0000FF"/>
                </a:solidFill>
                <a:latin typeface="黑体" panose="02010609060101010101" pitchFamily="49" charset="-122"/>
                <a:ea typeface="黑体" panose="02010609060101010101" pitchFamily="49" charset="-122"/>
              </a:rPr>
              <a:t>【</a:t>
            </a:r>
            <a:r>
              <a:rPr lang="zh-CN" altLang="en-US" sz="3200" b="1" dirty="0">
                <a:solidFill>
                  <a:srgbClr val="0000FF"/>
                </a:solidFill>
                <a:latin typeface="黑体" panose="02010609060101010101" pitchFamily="49" charset="-122"/>
                <a:ea typeface="黑体" panose="02010609060101010101" pitchFamily="49" charset="-122"/>
              </a:rPr>
              <a:t>狂欢</a:t>
            </a:r>
            <a:r>
              <a:rPr lang="en-US" altLang="zh-CN" sz="3200" b="1" dirty="0">
                <a:solidFill>
                  <a:srgbClr val="0000FF"/>
                </a:solidFill>
                <a:latin typeface="黑体" panose="02010609060101010101" pitchFamily="49" charset="-122"/>
                <a:ea typeface="黑体" panose="02010609060101010101" pitchFamily="49" charset="-122"/>
              </a:rPr>
              <a:t>】</a:t>
            </a:r>
            <a:endParaRPr lang="en-US" altLang="zh-CN" sz="3200" b="1" dirty="0">
              <a:solidFill>
                <a:srgbClr val="0000FF"/>
              </a:solidFill>
              <a:latin typeface="黑体" panose="02010609060101010101" pitchFamily="49" charset="-122"/>
              <a:ea typeface="黑体" panose="02010609060101010101" pitchFamily="49" charset="-122"/>
            </a:endParaRPr>
          </a:p>
          <a:p>
            <a:pPr>
              <a:lnSpc>
                <a:spcPct val="150000"/>
              </a:lnSpc>
            </a:pPr>
            <a:r>
              <a:rPr lang="en-US" altLang="zh-CN" sz="3200" b="1" dirty="0">
                <a:solidFill>
                  <a:srgbClr val="0000FF"/>
                </a:solidFill>
                <a:latin typeface="黑体" panose="02010609060101010101" pitchFamily="49" charset="-122"/>
                <a:ea typeface="黑体" panose="02010609060101010101" pitchFamily="49" charset="-122"/>
              </a:rPr>
              <a:t>【</a:t>
            </a:r>
            <a:r>
              <a:rPr lang="zh-CN" altLang="en-US" sz="3200" b="1" dirty="0">
                <a:solidFill>
                  <a:srgbClr val="0000FF"/>
                </a:solidFill>
                <a:latin typeface="黑体" panose="02010609060101010101" pitchFamily="49" charset="-122"/>
                <a:ea typeface="黑体" panose="02010609060101010101" pitchFamily="49" charset="-122"/>
              </a:rPr>
              <a:t>碰触</a:t>
            </a:r>
            <a:r>
              <a:rPr lang="en-US" altLang="zh-CN" sz="3200" b="1" dirty="0">
                <a:solidFill>
                  <a:srgbClr val="0000FF"/>
                </a:solidFill>
                <a:latin typeface="黑体" panose="02010609060101010101" pitchFamily="49" charset="-122"/>
                <a:ea typeface="黑体" panose="02010609060101010101" pitchFamily="49" charset="-122"/>
              </a:rPr>
              <a:t>】</a:t>
            </a:r>
            <a:endParaRPr lang="zh-CN" altLang="en-US" sz="3200" b="1" dirty="0">
              <a:solidFill>
                <a:srgbClr val="0000FF"/>
              </a:solidFill>
              <a:latin typeface="黑体" panose="02010609060101010101" pitchFamily="49" charset="-122"/>
              <a:ea typeface="黑体" panose="02010609060101010101" pitchFamily="49" charset="-122"/>
            </a:endParaRPr>
          </a:p>
          <a:p>
            <a:pPr>
              <a:lnSpc>
                <a:spcPct val="150000"/>
              </a:lnSpc>
            </a:pPr>
            <a:r>
              <a:rPr lang="en-US" altLang="zh-CN" sz="3200" b="1" dirty="0">
                <a:solidFill>
                  <a:srgbClr val="0000FF"/>
                </a:solidFill>
                <a:latin typeface="黑体" panose="02010609060101010101" pitchFamily="49" charset="-122"/>
                <a:ea typeface="黑体" panose="02010609060101010101" pitchFamily="49" charset="-122"/>
              </a:rPr>
              <a:t>【</a:t>
            </a:r>
            <a:r>
              <a:rPr lang="zh-CN" altLang="en-US" sz="3200" b="1" dirty="0">
                <a:solidFill>
                  <a:srgbClr val="0000FF"/>
                </a:solidFill>
                <a:latin typeface="黑体" panose="02010609060101010101" pitchFamily="49" charset="-122"/>
                <a:ea typeface="黑体" panose="02010609060101010101" pitchFamily="49" charset="-122"/>
              </a:rPr>
              <a:t>扬起</a:t>
            </a:r>
            <a:r>
              <a:rPr lang="en-US" altLang="zh-CN" sz="3200" b="1" dirty="0">
                <a:solidFill>
                  <a:srgbClr val="0000FF"/>
                </a:solidFill>
                <a:latin typeface="黑体" panose="02010609060101010101" pitchFamily="49" charset="-122"/>
                <a:ea typeface="黑体" panose="02010609060101010101" pitchFamily="49" charset="-122"/>
              </a:rPr>
              <a:t>】</a:t>
            </a:r>
            <a:endParaRPr lang="en-US" altLang="zh-CN" sz="3200" b="1" dirty="0">
              <a:solidFill>
                <a:srgbClr val="0000FF"/>
              </a:solidFill>
              <a:latin typeface="黑体" panose="02010609060101010101" pitchFamily="49" charset="-122"/>
              <a:ea typeface="黑体" panose="02010609060101010101" pitchFamily="49" charset="-122"/>
            </a:endParaRPr>
          </a:p>
          <a:p>
            <a:pPr>
              <a:lnSpc>
                <a:spcPct val="150000"/>
              </a:lnSpc>
            </a:pPr>
            <a:r>
              <a:rPr lang="en-US" altLang="zh-CN" sz="3200" b="1" dirty="0">
                <a:solidFill>
                  <a:srgbClr val="0000FF"/>
                </a:solidFill>
                <a:latin typeface="黑体" panose="02010609060101010101" pitchFamily="49" charset="-122"/>
                <a:ea typeface="黑体" panose="02010609060101010101" pitchFamily="49" charset="-122"/>
              </a:rPr>
              <a:t>【</a:t>
            </a:r>
            <a:r>
              <a:rPr lang="zh-CN" altLang="en-US" sz="3200" b="1" dirty="0">
                <a:solidFill>
                  <a:srgbClr val="0000FF"/>
                </a:solidFill>
                <a:latin typeface="黑体" panose="02010609060101010101" pitchFamily="49" charset="-122"/>
                <a:ea typeface="黑体" panose="02010609060101010101" pitchFamily="49" charset="-122"/>
              </a:rPr>
              <a:t>润湿</a:t>
            </a:r>
            <a:r>
              <a:rPr lang="en-US" altLang="zh-CN" sz="3200" b="1" dirty="0">
                <a:solidFill>
                  <a:srgbClr val="0000FF"/>
                </a:solidFill>
                <a:latin typeface="黑体" panose="02010609060101010101" pitchFamily="49" charset="-122"/>
                <a:ea typeface="黑体" panose="02010609060101010101" pitchFamily="49" charset="-122"/>
              </a:rPr>
              <a:t>】</a:t>
            </a:r>
            <a:endParaRPr lang="zh-CN" altLang="en-US" sz="3200" b="1" dirty="0">
              <a:solidFill>
                <a:srgbClr val="0000FF"/>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3829051" y="2675467"/>
            <a:ext cx="2777067" cy="73660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 name="直接连接符 4"/>
          <p:cNvCxnSpPr/>
          <p:nvPr/>
        </p:nvCxnSpPr>
        <p:spPr>
          <a:xfrm>
            <a:off x="3826933" y="3395133"/>
            <a:ext cx="2779184" cy="2283884"/>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6" name="直接连接符 5"/>
          <p:cNvCxnSpPr/>
          <p:nvPr/>
        </p:nvCxnSpPr>
        <p:spPr>
          <a:xfrm>
            <a:off x="3820584" y="4119033"/>
            <a:ext cx="2785533" cy="783167"/>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37893" name="矩形 5"/>
          <p:cNvSpPr/>
          <p:nvPr/>
        </p:nvSpPr>
        <p:spPr>
          <a:xfrm>
            <a:off x="6496051" y="2218267"/>
            <a:ext cx="4646083" cy="3784600"/>
          </a:xfrm>
          <a:prstGeom prst="rect">
            <a:avLst/>
          </a:prstGeom>
          <a:solidFill>
            <a:schemeClr val="bg1">
              <a:alpha val="0"/>
            </a:schemeClr>
          </a:solidFill>
          <a:ln w="9525">
            <a:noFill/>
          </a:ln>
        </p:spPr>
        <p:txBody>
          <a:bodyPr anchor="t">
            <a:spAutoFit/>
          </a:bodyPr>
          <a:p>
            <a:pPr>
              <a:lnSpc>
                <a:spcPct val="150000"/>
              </a:lnSpc>
            </a:pPr>
            <a:r>
              <a:rPr lang="zh-CN" altLang="en-US" sz="3200" b="1" dirty="0">
                <a:latin typeface="黑体" panose="02010609060101010101" pitchFamily="49" charset="-122"/>
                <a:ea typeface="黑体" panose="02010609060101010101" pitchFamily="49" charset="-122"/>
              </a:rPr>
              <a:t>高举，卷起。</a:t>
            </a:r>
            <a:endParaRPr lang="zh-CN" altLang="en-US" sz="3200" b="1" dirty="0">
              <a:latin typeface="黑体" panose="02010609060101010101" pitchFamily="49" charset="-122"/>
              <a:ea typeface="黑体" panose="02010609060101010101" pitchFamily="49" charset="-122"/>
            </a:endParaRPr>
          </a:p>
          <a:p>
            <a:pPr>
              <a:lnSpc>
                <a:spcPct val="150000"/>
              </a:lnSpc>
            </a:pPr>
            <a:r>
              <a:rPr lang="zh-CN" altLang="en-US" sz="3200" b="1" dirty="0">
                <a:latin typeface="黑体" panose="02010609060101010101" pitchFamily="49" charset="-122"/>
                <a:ea typeface="黑体" panose="02010609060101010101" pitchFamily="49" charset="-122"/>
              </a:rPr>
              <a:t>荒凉的野外。</a:t>
            </a:r>
            <a:endParaRPr lang="en-US" altLang="zh-CN" sz="3200" b="1" dirty="0">
              <a:latin typeface="黑体" panose="02010609060101010101" pitchFamily="49" charset="-122"/>
              <a:ea typeface="黑体" panose="02010609060101010101" pitchFamily="49" charset="-122"/>
            </a:endParaRPr>
          </a:p>
          <a:p>
            <a:pPr>
              <a:lnSpc>
                <a:spcPct val="150000"/>
              </a:lnSpc>
            </a:pPr>
            <a:r>
              <a:rPr lang="zh-CN" altLang="en-US" sz="3200" b="1" dirty="0">
                <a:latin typeface="黑体" panose="02010609060101010101" pitchFamily="49" charset="-122"/>
                <a:ea typeface="黑体" panose="02010609060101010101" pitchFamily="49" charset="-122"/>
              </a:rPr>
              <a:t>潮湿</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湿润。</a:t>
            </a:r>
            <a:endParaRPr lang="zh-CN" altLang="en-US" sz="3200" b="1" dirty="0">
              <a:latin typeface="黑体" panose="02010609060101010101" pitchFamily="49" charset="-122"/>
              <a:ea typeface="黑体" panose="02010609060101010101" pitchFamily="49" charset="-122"/>
            </a:endParaRPr>
          </a:p>
          <a:p>
            <a:pPr>
              <a:lnSpc>
                <a:spcPct val="150000"/>
              </a:lnSpc>
            </a:pPr>
            <a:r>
              <a:rPr lang="zh-CN" altLang="en-US" sz="3200" b="1" dirty="0">
                <a:latin typeface="黑体" panose="02010609060101010101" pitchFamily="49" charset="-122"/>
                <a:ea typeface="黑体" panose="02010609060101010101" pitchFamily="49" charset="-122"/>
              </a:rPr>
              <a:t>接触、碰撞。</a:t>
            </a:r>
            <a:endParaRPr lang="zh-CN" altLang="en-US" sz="3200" b="1" dirty="0">
              <a:latin typeface="黑体" panose="02010609060101010101" pitchFamily="49" charset="-122"/>
              <a:ea typeface="黑体" panose="02010609060101010101" pitchFamily="49" charset="-122"/>
            </a:endParaRPr>
          </a:p>
          <a:p>
            <a:pPr>
              <a:lnSpc>
                <a:spcPct val="150000"/>
              </a:lnSpc>
            </a:pPr>
            <a:r>
              <a:rPr lang="zh-CN" altLang="en-US" sz="3200" b="1" dirty="0">
                <a:latin typeface="黑体" panose="02010609060101010101" pitchFamily="49" charset="-122"/>
                <a:ea typeface="黑体" panose="02010609060101010101" pitchFamily="49" charset="-122"/>
              </a:rPr>
              <a:t>纵情欢乐。</a:t>
            </a:r>
            <a:endParaRPr lang="zh-CN" altLang="en-US" sz="3200" b="1" dirty="0">
              <a:latin typeface="黑体" panose="02010609060101010101" pitchFamily="49" charset="-122"/>
              <a:ea typeface="黑体" panose="02010609060101010101" pitchFamily="49" charset="-122"/>
            </a:endParaRPr>
          </a:p>
        </p:txBody>
      </p:sp>
      <p:cxnSp>
        <p:nvCxnSpPr>
          <p:cNvPr id="25" name="直接连接符 24"/>
          <p:cNvCxnSpPr/>
          <p:nvPr/>
        </p:nvCxnSpPr>
        <p:spPr>
          <a:xfrm flipV="1">
            <a:off x="3778251" y="2827867"/>
            <a:ext cx="2829984" cy="1989667"/>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40" name="直接连接符 39"/>
          <p:cNvCxnSpPr/>
          <p:nvPr/>
        </p:nvCxnSpPr>
        <p:spPr>
          <a:xfrm flipV="1">
            <a:off x="3778251" y="4034367"/>
            <a:ext cx="2829984" cy="153670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2" name="组合 20"/>
          <p:cNvGrpSpPr/>
          <p:nvPr/>
        </p:nvGrpSpPr>
        <p:grpSpPr>
          <a:xfrm>
            <a:off x="1225179" y="951797"/>
            <a:ext cx="2362940" cy="677480"/>
            <a:chOff x="854820" y="1213040"/>
            <a:chExt cx="1772205" cy="508110"/>
          </a:xfrm>
          <a:effectLst>
            <a:outerShdw blurRad="50800" dist="38100" dir="10800000" algn="r" rotWithShape="0">
              <a:prstClr val="black">
                <a:alpha val="40000"/>
              </a:prstClr>
            </a:outerShdw>
          </a:effectLst>
        </p:grpSpPr>
        <p:sp>
          <p:nvSpPr>
            <p:cNvPr id="22" name="圆角矩形 21"/>
            <p:cNvSpPr/>
            <p:nvPr/>
          </p:nvSpPr>
          <p:spPr>
            <a:xfrm>
              <a:off x="906463" y="1213040"/>
              <a:ext cx="1613962"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理解词语</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3"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pSp>
        <p:nvGrpSpPr>
          <p:cNvPr id="3" name="组合 25"/>
          <p:cNvGrpSpPr/>
          <p:nvPr/>
        </p:nvGrpSpPr>
        <p:grpSpPr>
          <a:xfrm>
            <a:off x="4428067" y="982133"/>
            <a:ext cx="5231474" cy="910167"/>
            <a:chOff x="3124895" y="802159"/>
            <a:chExt cx="3922302" cy="682287"/>
          </a:xfrm>
        </p:grpSpPr>
        <p:pic>
          <p:nvPicPr>
            <p:cNvPr id="37898" name="Picture 16" descr="C:\Users\Administrator\Desktop\对话框.png"/>
            <p:cNvPicPr>
              <a:picLocks noChangeAspect="1"/>
            </p:cNvPicPr>
            <p:nvPr/>
          </p:nvPicPr>
          <p:blipFill>
            <a:blip r:embed="rId1"/>
            <a:stretch>
              <a:fillRect/>
            </a:stretch>
          </p:blipFill>
          <p:spPr>
            <a:xfrm>
              <a:off x="3124895" y="802159"/>
              <a:ext cx="3885506" cy="682287"/>
            </a:xfrm>
            <a:prstGeom prst="rect">
              <a:avLst/>
            </a:prstGeom>
            <a:noFill/>
            <a:ln w="9525">
              <a:noFill/>
            </a:ln>
          </p:spPr>
        </p:pic>
        <p:sp>
          <p:nvSpPr>
            <p:cNvPr id="37899" name="矩形 12"/>
            <p:cNvSpPr/>
            <p:nvPr/>
          </p:nvSpPr>
          <p:spPr>
            <a:xfrm>
              <a:off x="3236559" y="878359"/>
              <a:ext cx="3810638" cy="437457"/>
            </a:xfrm>
            <a:prstGeom prst="rect">
              <a:avLst/>
            </a:prstGeom>
            <a:noFill/>
            <a:ln w="9525">
              <a:noFill/>
            </a:ln>
          </p:spPr>
          <p:txBody>
            <a:bodyPr wrap="none" anchor="t">
              <a:spAutoFit/>
            </a:bodyPr>
            <a:p>
              <a:r>
                <a:rPr lang="zh-CN" altLang="en-US" sz="3200" b="1" dirty="0">
                  <a:latin typeface="黑体" panose="02010609060101010101" pitchFamily="49" charset="-122"/>
                  <a:ea typeface="黑体" panose="02010609060101010101" pitchFamily="49" charset="-122"/>
                </a:rPr>
                <a:t>试着把词语和意思连起来！</a:t>
              </a:r>
              <a:endParaRPr lang="zh-CN" altLang="en-US" sz="32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任意多边形 32"/>
          <p:cNvSpPr/>
          <p:nvPr/>
        </p:nvSpPr>
        <p:spPr>
          <a:xfrm>
            <a:off x="1339851" y="3024717"/>
            <a:ext cx="9785351" cy="1151467"/>
          </a:xfrm>
          <a:custGeom>
            <a:avLst/>
            <a:gdLst>
              <a:gd name="connsiteX0" fmla="*/ 0 w 6799134"/>
              <a:gd name="connsiteY0" fmla="*/ 0 h 976260"/>
              <a:gd name="connsiteX1" fmla="*/ 6799134 w 6799134"/>
              <a:gd name="connsiteY1" fmla="*/ 0 h 976260"/>
              <a:gd name="connsiteX2" fmla="*/ 6799134 w 6799134"/>
              <a:gd name="connsiteY2" fmla="*/ 976260 h 976260"/>
              <a:gd name="connsiteX3" fmla="*/ 0 w 6799134"/>
              <a:gd name="connsiteY3" fmla="*/ 976260 h 976260"/>
              <a:gd name="connsiteX4" fmla="*/ 0 w 6799134"/>
              <a:gd name="connsiteY4" fmla="*/ 0 h 97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9134" h="976260">
                <a:moveTo>
                  <a:pt x="0" y="0"/>
                </a:moveTo>
                <a:lnTo>
                  <a:pt x="6799134" y="0"/>
                </a:lnTo>
                <a:lnTo>
                  <a:pt x="6799134" y="976260"/>
                </a:lnTo>
                <a:lnTo>
                  <a:pt x="0" y="9762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82880" tIns="182880" rIns="182880" bIns="182880" spcCol="1270" anchor="ctr"/>
          <a:lstStyle/>
          <a:p>
            <a:pPr marL="0" marR="0" lvl="0" indent="812800" algn="l" defTabSz="1600200" rtl="0" eaLnBrk="1" fontAlgn="base" latinLnBrk="0" hangingPunct="1">
              <a:lnSpc>
                <a:spcPct val="15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schemeClr val="tx1">
                    <a:hueOff val="0"/>
                    <a:satOff val="0"/>
                    <a:lumOff val="0"/>
                    <a:alphaOff val="0"/>
                  </a:schemeClr>
                </a:solidFill>
                <a:effectLst/>
                <a:uLnTx/>
                <a:uFillTx/>
                <a:latin typeface="+mj-ea"/>
                <a:ea typeface="+mj-ea"/>
                <a:cs typeface="+mn-cs"/>
              </a:rPr>
              <a:t>指名读课文，同学互评：字音是否正确，句子是否通顺。  </a:t>
            </a:r>
            <a:endParaRPr kumimoji="0" lang="zh-CN" altLang="en-US" sz="3735" b="0" i="0" u="none" strike="noStrike" kern="1200" cap="none" spc="0" normalizeH="0" baseline="0" noProof="0" dirty="0">
              <a:ln>
                <a:noFill/>
              </a:ln>
              <a:solidFill>
                <a:schemeClr val="tx1">
                  <a:hueOff val="0"/>
                  <a:satOff val="0"/>
                  <a:lumOff val="0"/>
                  <a:alphaOff val="0"/>
                </a:schemeClr>
              </a:solidFill>
              <a:effectLst/>
              <a:uLnTx/>
              <a:uFillTx/>
              <a:latin typeface="+mj-ea"/>
              <a:ea typeface="+mj-ea"/>
              <a:cs typeface="+mn-cs"/>
            </a:endParaRPr>
          </a:p>
        </p:txBody>
      </p:sp>
      <p:grpSp>
        <p:nvGrpSpPr>
          <p:cNvPr id="38914" name="组合 1"/>
          <p:cNvGrpSpPr/>
          <p:nvPr/>
        </p:nvGrpSpPr>
        <p:grpSpPr>
          <a:xfrm>
            <a:off x="721784" y="1392767"/>
            <a:ext cx="3767126" cy="924984"/>
            <a:chOff x="3739606" y="1084755"/>
            <a:chExt cx="2824309" cy="693772"/>
          </a:xfrm>
        </p:grpSpPr>
        <p:pic>
          <p:nvPicPr>
            <p:cNvPr id="38915" name="Picture 8"/>
            <p:cNvPicPr>
              <a:picLocks noChangeAspect="1"/>
            </p:cNvPicPr>
            <p:nvPr/>
          </p:nvPicPr>
          <p:blipFill>
            <a:blip r:embed="rId1">
              <a:clrChange>
                <a:clrFrom>
                  <a:srgbClr val="000000"/>
                </a:clrFrom>
                <a:clrTo>
                  <a:srgbClr val="000000">
                    <a:alpha val="0"/>
                  </a:srgbClr>
                </a:clrTo>
              </a:clrChange>
            </a:blip>
            <a:stretch>
              <a:fillRect/>
            </a:stretch>
          </p:blipFill>
          <p:spPr>
            <a:xfrm>
              <a:off x="3739606" y="1084755"/>
              <a:ext cx="511649" cy="688351"/>
            </a:xfrm>
            <a:prstGeom prst="rect">
              <a:avLst/>
            </a:prstGeom>
            <a:noFill/>
            <a:ln w="9525">
              <a:noFill/>
            </a:ln>
          </p:spPr>
        </p:pic>
        <p:grpSp>
          <p:nvGrpSpPr>
            <p:cNvPr id="38916" name="组合 10"/>
            <p:cNvGrpSpPr/>
            <p:nvPr/>
          </p:nvGrpSpPr>
          <p:grpSpPr>
            <a:xfrm>
              <a:off x="4200604" y="1096470"/>
              <a:ext cx="2363311" cy="682057"/>
              <a:chOff x="847804" y="1058370"/>
              <a:chExt cx="2363311" cy="682057"/>
            </a:xfrm>
          </p:grpSpPr>
          <p:pic>
            <p:nvPicPr>
              <p:cNvPr id="38917" name="Picture 10" descr="C:\Users\Administrator\Desktop\绿.png"/>
              <p:cNvPicPr>
                <a:picLocks noChangeAspect="1"/>
              </p:cNvPicPr>
              <p:nvPr/>
            </p:nvPicPr>
            <p:blipFill>
              <a:blip r:embed="rId2"/>
              <a:stretch>
                <a:fillRect/>
              </a:stretch>
            </p:blipFill>
            <p:spPr>
              <a:xfrm>
                <a:off x="924037" y="1486150"/>
                <a:ext cx="2287078" cy="254277"/>
              </a:xfrm>
              <a:prstGeom prst="rect">
                <a:avLst/>
              </a:prstGeom>
              <a:noFill/>
              <a:ln w="9525">
                <a:noFill/>
              </a:ln>
            </p:spPr>
          </p:pic>
          <p:sp>
            <p:nvSpPr>
              <p:cNvPr id="13" name="圆角矩形 12"/>
              <p:cNvSpPr/>
              <p:nvPr/>
            </p:nvSpPr>
            <p:spPr>
              <a:xfrm>
                <a:off x="847804" y="1058370"/>
                <a:ext cx="2325577" cy="508132"/>
              </a:xfrm>
              <a:prstGeom prst="roundRect">
                <a:avLst/>
              </a:prstGeom>
              <a:noFill/>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uLnTx/>
                    <a:uFillTx/>
                    <a:latin typeface="微软雅黑" panose="020B0503020204020204" pitchFamily="34" charset="-122"/>
                    <a:ea typeface="微软雅黑" panose="020B0503020204020204" pitchFamily="34" charset="-122"/>
                    <a:cs typeface="+mn-cs"/>
                  </a:rPr>
                  <a:t>检查自读情况</a:t>
                </a:r>
                <a:endParaRPr kumimoji="0" lang="zh-CN" altLang="en-US" sz="3735" b="1" i="0" u="none" strike="noStrike" kern="1200" cap="none" spc="0" normalizeH="0" baseline="0" noProof="0" dirty="0">
                  <a:ln>
                    <a:noFill/>
                  </a:ln>
                  <a:solidFill>
                    <a:prstClr val="black">
                      <a:hueOff val="0"/>
                      <a:satOff val="0"/>
                      <a:lumOff val="0"/>
                      <a:alphaOff val="0"/>
                    </a:prstClr>
                  </a:solidFill>
                  <a:effectLst/>
                  <a:uLnTx/>
                  <a:uFillTx/>
                  <a:latin typeface="微软雅黑" panose="020B0503020204020204" pitchFamily="34" charset="-122"/>
                  <a:ea typeface="微软雅黑" panose="020B0503020204020204" pitchFamily="34" charset="-122"/>
                  <a:cs typeface="+mn-cs"/>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TextBox 1"/>
          <p:cNvSpPr txBox="1"/>
          <p:nvPr/>
        </p:nvSpPr>
        <p:spPr>
          <a:xfrm>
            <a:off x="1001184" y="1187451"/>
            <a:ext cx="9139767" cy="748030"/>
          </a:xfrm>
          <a:prstGeom prst="rect">
            <a:avLst/>
          </a:prstGeom>
          <a:noFill/>
          <a:ln w="9525">
            <a:noFill/>
          </a:ln>
        </p:spPr>
        <p:txBody>
          <a:bodyPr anchor="t">
            <a:spAutoFit/>
          </a:bodyPr>
          <a:p>
            <a:r>
              <a:rPr lang="zh-CN" altLang="en-US" sz="4265" b="1" dirty="0">
                <a:latin typeface="黑体" panose="02010609060101010101" pitchFamily="49" charset="-122"/>
                <a:ea typeface="黑体" panose="02010609060101010101" pitchFamily="49" charset="-122"/>
              </a:rPr>
              <a:t>再读课文，想一想课文写了什么？</a:t>
            </a:r>
            <a:endParaRPr lang="zh-CN" altLang="en-US" sz="4265" b="1" dirty="0">
              <a:latin typeface="黑体" panose="02010609060101010101" pitchFamily="49" charset="-122"/>
              <a:ea typeface="黑体" panose="02010609060101010101" pitchFamily="49" charset="-122"/>
            </a:endParaRPr>
          </a:p>
        </p:txBody>
      </p:sp>
      <p:sp>
        <p:nvSpPr>
          <p:cNvPr id="3" name="矩形 2"/>
          <p:cNvSpPr/>
          <p:nvPr/>
        </p:nvSpPr>
        <p:spPr>
          <a:xfrm>
            <a:off x="969433" y="2087033"/>
            <a:ext cx="10206567" cy="403352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723900" algn="l" defTabSz="457200" rtl="0" eaLnBrk="1" fontAlgn="base" latinLnBrk="0" hangingPunct="1">
              <a:lnSpc>
                <a:spcPct val="150000"/>
              </a:lnSpc>
              <a:spcBef>
                <a:spcPct val="0"/>
              </a:spcBef>
              <a:spcAft>
                <a:spcPct val="0"/>
              </a:spcAft>
              <a:buClrTx/>
              <a:buSzTx/>
              <a:buFontTx/>
              <a:buNone/>
              <a:defRPr/>
            </a:pPr>
            <a:r>
              <a:rPr kumimoji="0" lang="zh-CN" altLang="en-US" sz="4265"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rPr>
              <a:t>本文</a:t>
            </a:r>
            <a:r>
              <a:rPr kumimoji="0" lang="zh-CN" altLang="en-US" sz="4265"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rPr>
              <a:t>写了顽皮活泼而且具有丰富细腻的想像力的孩子，在看到六月里雷电交作、风雨交加之后青草地冒出的花儿时，就在自己想像的天空里自由驰骋起来。</a:t>
            </a:r>
            <a:endParaRPr kumimoji="0" lang="zh-CN" altLang="en-US" sz="4265"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0972" name="Rectangle 30"/>
          <p:cNvSpPr/>
          <p:nvPr/>
        </p:nvSpPr>
        <p:spPr>
          <a:xfrm>
            <a:off x="7958561" y="2101851"/>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12323" name="Freeform 35"/>
          <p:cNvSpPr/>
          <p:nvPr/>
        </p:nvSpPr>
        <p:spPr>
          <a:xfrm>
            <a:off x="7981951" y="2393951"/>
            <a:ext cx="1902883" cy="304800"/>
          </a:xfrm>
          <a:custGeom>
            <a:avLst/>
            <a:gdLst/>
            <a:ahLst/>
            <a:cxnLst>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249" h="359">
                <a:moveTo>
                  <a:pt x="1415" y="60"/>
                </a:moveTo>
                <a:lnTo>
                  <a:pt x="1460" y="52"/>
                </a:lnTo>
                <a:lnTo>
                  <a:pt x="1506" y="45"/>
                </a:lnTo>
                <a:lnTo>
                  <a:pt x="1548" y="41"/>
                </a:lnTo>
                <a:lnTo>
                  <a:pt x="1591" y="33"/>
                </a:lnTo>
                <a:lnTo>
                  <a:pt x="1632" y="29"/>
                </a:lnTo>
                <a:lnTo>
                  <a:pt x="1670" y="24"/>
                </a:lnTo>
                <a:lnTo>
                  <a:pt x="1708" y="19"/>
                </a:lnTo>
                <a:lnTo>
                  <a:pt x="1744" y="17"/>
                </a:lnTo>
                <a:lnTo>
                  <a:pt x="1777" y="12"/>
                </a:lnTo>
                <a:lnTo>
                  <a:pt x="1810" y="10"/>
                </a:lnTo>
                <a:lnTo>
                  <a:pt x="1841" y="5"/>
                </a:lnTo>
                <a:lnTo>
                  <a:pt x="1870" y="3"/>
                </a:lnTo>
                <a:lnTo>
                  <a:pt x="1896" y="3"/>
                </a:lnTo>
                <a:lnTo>
                  <a:pt x="1920" y="0"/>
                </a:lnTo>
                <a:lnTo>
                  <a:pt x="1944" y="0"/>
                </a:lnTo>
                <a:lnTo>
                  <a:pt x="1965" y="0"/>
                </a:lnTo>
                <a:lnTo>
                  <a:pt x="1984" y="0"/>
                </a:lnTo>
                <a:lnTo>
                  <a:pt x="2003" y="0"/>
                </a:lnTo>
                <a:lnTo>
                  <a:pt x="2022" y="3"/>
                </a:lnTo>
                <a:lnTo>
                  <a:pt x="2039" y="3"/>
                </a:lnTo>
                <a:lnTo>
                  <a:pt x="2056" y="5"/>
                </a:lnTo>
                <a:lnTo>
                  <a:pt x="2073" y="10"/>
                </a:lnTo>
                <a:lnTo>
                  <a:pt x="2089" y="12"/>
                </a:lnTo>
                <a:lnTo>
                  <a:pt x="2103" y="17"/>
                </a:lnTo>
                <a:lnTo>
                  <a:pt x="2132" y="24"/>
                </a:lnTo>
                <a:lnTo>
                  <a:pt x="2158" y="33"/>
                </a:lnTo>
                <a:lnTo>
                  <a:pt x="2182" y="45"/>
                </a:lnTo>
                <a:lnTo>
                  <a:pt x="2206" y="60"/>
                </a:lnTo>
                <a:lnTo>
                  <a:pt x="2213" y="69"/>
                </a:lnTo>
                <a:lnTo>
                  <a:pt x="2220" y="76"/>
                </a:lnTo>
                <a:lnTo>
                  <a:pt x="2227" y="86"/>
                </a:lnTo>
                <a:lnTo>
                  <a:pt x="2234" y="93"/>
                </a:lnTo>
                <a:lnTo>
                  <a:pt x="2239" y="100"/>
                </a:lnTo>
                <a:lnTo>
                  <a:pt x="2244" y="107"/>
                </a:lnTo>
                <a:lnTo>
                  <a:pt x="2246" y="114"/>
                </a:lnTo>
                <a:lnTo>
                  <a:pt x="2249" y="121"/>
                </a:lnTo>
                <a:lnTo>
                  <a:pt x="2249" y="126"/>
                </a:lnTo>
                <a:lnTo>
                  <a:pt x="2249" y="133"/>
                </a:lnTo>
                <a:lnTo>
                  <a:pt x="2249" y="138"/>
                </a:lnTo>
                <a:lnTo>
                  <a:pt x="2246" y="143"/>
                </a:lnTo>
                <a:lnTo>
                  <a:pt x="2244" y="145"/>
                </a:lnTo>
                <a:lnTo>
                  <a:pt x="2239" y="150"/>
                </a:lnTo>
                <a:lnTo>
                  <a:pt x="2234" y="152"/>
                </a:lnTo>
                <a:lnTo>
                  <a:pt x="2230" y="155"/>
                </a:lnTo>
                <a:lnTo>
                  <a:pt x="2223" y="159"/>
                </a:lnTo>
                <a:lnTo>
                  <a:pt x="2213" y="164"/>
                </a:lnTo>
                <a:lnTo>
                  <a:pt x="2204" y="167"/>
                </a:lnTo>
                <a:lnTo>
                  <a:pt x="2194" y="169"/>
                </a:lnTo>
                <a:lnTo>
                  <a:pt x="2180" y="171"/>
                </a:lnTo>
                <a:lnTo>
                  <a:pt x="2168" y="174"/>
                </a:lnTo>
                <a:lnTo>
                  <a:pt x="2154" y="174"/>
                </a:lnTo>
                <a:lnTo>
                  <a:pt x="2137" y="176"/>
                </a:lnTo>
                <a:lnTo>
                  <a:pt x="2120" y="176"/>
                </a:lnTo>
                <a:lnTo>
                  <a:pt x="2103" y="176"/>
                </a:lnTo>
                <a:lnTo>
                  <a:pt x="2082" y="174"/>
                </a:lnTo>
                <a:lnTo>
                  <a:pt x="2063" y="174"/>
                </a:lnTo>
                <a:lnTo>
                  <a:pt x="2039" y="174"/>
                </a:lnTo>
                <a:lnTo>
                  <a:pt x="2015" y="171"/>
                </a:lnTo>
                <a:lnTo>
                  <a:pt x="1992" y="169"/>
                </a:lnTo>
                <a:lnTo>
                  <a:pt x="1965" y="167"/>
                </a:lnTo>
                <a:lnTo>
                  <a:pt x="1937" y="164"/>
                </a:lnTo>
                <a:lnTo>
                  <a:pt x="1908" y="164"/>
                </a:lnTo>
                <a:lnTo>
                  <a:pt x="1882" y="162"/>
                </a:lnTo>
                <a:lnTo>
                  <a:pt x="1856" y="159"/>
                </a:lnTo>
                <a:lnTo>
                  <a:pt x="1830" y="159"/>
                </a:lnTo>
                <a:lnTo>
                  <a:pt x="1803" y="157"/>
                </a:lnTo>
                <a:lnTo>
                  <a:pt x="1780" y="157"/>
                </a:lnTo>
                <a:lnTo>
                  <a:pt x="1756" y="157"/>
                </a:lnTo>
                <a:lnTo>
                  <a:pt x="1710" y="155"/>
                </a:lnTo>
                <a:lnTo>
                  <a:pt x="1665" y="155"/>
                </a:lnTo>
                <a:lnTo>
                  <a:pt x="1622" y="155"/>
                </a:lnTo>
                <a:lnTo>
                  <a:pt x="1582" y="155"/>
                </a:lnTo>
                <a:lnTo>
                  <a:pt x="1572" y="155"/>
                </a:lnTo>
                <a:lnTo>
                  <a:pt x="1560" y="155"/>
                </a:lnTo>
                <a:lnTo>
                  <a:pt x="1548" y="157"/>
                </a:lnTo>
                <a:lnTo>
                  <a:pt x="1534" y="157"/>
                </a:lnTo>
                <a:lnTo>
                  <a:pt x="1520" y="157"/>
                </a:lnTo>
                <a:lnTo>
                  <a:pt x="1506" y="159"/>
                </a:lnTo>
                <a:lnTo>
                  <a:pt x="1491" y="159"/>
                </a:lnTo>
                <a:lnTo>
                  <a:pt x="1475" y="162"/>
                </a:lnTo>
                <a:lnTo>
                  <a:pt x="1456" y="164"/>
                </a:lnTo>
                <a:lnTo>
                  <a:pt x="1439" y="164"/>
                </a:lnTo>
                <a:lnTo>
                  <a:pt x="1420" y="167"/>
                </a:lnTo>
                <a:lnTo>
                  <a:pt x="1398" y="169"/>
                </a:lnTo>
                <a:lnTo>
                  <a:pt x="1379" y="171"/>
                </a:lnTo>
                <a:lnTo>
                  <a:pt x="1355" y="174"/>
                </a:lnTo>
                <a:lnTo>
                  <a:pt x="1334" y="178"/>
                </a:lnTo>
                <a:lnTo>
                  <a:pt x="1310" y="181"/>
                </a:lnTo>
                <a:lnTo>
                  <a:pt x="1286" y="183"/>
                </a:lnTo>
                <a:lnTo>
                  <a:pt x="1260" y="186"/>
                </a:lnTo>
                <a:lnTo>
                  <a:pt x="1234" y="190"/>
                </a:lnTo>
                <a:lnTo>
                  <a:pt x="1208" y="195"/>
                </a:lnTo>
                <a:lnTo>
                  <a:pt x="1179" y="198"/>
                </a:lnTo>
                <a:lnTo>
                  <a:pt x="1151" y="202"/>
                </a:lnTo>
                <a:lnTo>
                  <a:pt x="1122" y="207"/>
                </a:lnTo>
                <a:lnTo>
                  <a:pt x="1091" y="209"/>
                </a:lnTo>
                <a:lnTo>
                  <a:pt x="1060" y="214"/>
                </a:lnTo>
                <a:lnTo>
                  <a:pt x="1027" y="219"/>
                </a:lnTo>
                <a:lnTo>
                  <a:pt x="993" y="224"/>
                </a:lnTo>
                <a:lnTo>
                  <a:pt x="960" y="228"/>
                </a:lnTo>
                <a:lnTo>
                  <a:pt x="924" y="236"/>
                </a:lnTo>
                <a:lnTo>
                  <a:pt x="889" y="240"/>
                </a:lnTo>
                <a:lnTo>
                  <a:pt x="853" y="245"/>
                </a:lnTo>
                <a:lnTo>
                  <a:pt x="815" y="252"/>
                </a:lnTo>
                <a:lnTo>
                  <a:pt x="777" y="257"/>
                </a:lnTo>
                <a:lnTo>
                  <a:pt x="741" y="264"/>
                </a:lnTo>
                <a:lnTo>
                  <a:pt x="705" y="271"/>
                </a:lnTo>
                <a:lnTo>
                  <a:pt x="672" y="276"/>
                </a:lnTo>
                <a:lnTo>
                  <a:pt x="638" y="283"/>
                </a:lnTo>
                <a:lnTo>
                  <a:pt x="605" y="288"/>
                </a:lnTo>
                <a:lnTo>
                  <a:pt x="574" y="295"/>
                </a:lnTo>
                <a:lnTo>
                  <a:pt x="546" y="300"/>
                </a:lnTo>
                <a:lnTo>
                  <a:pt x="517" y="305"/>
                </a:lnTo>
                <a:lnTo>
                  <a:pt x="488" y="309"/>
                </a:lnTo>
                <a:lnTo>
                  <a:pt x="462" y="314"/>
                </a:lnTo>
                <a:lnTo>
                  <a:pt x="436" y="316"/>
                </a:lnTo>
                <a:lnTo>
                  <a:pt x="412" y="321"/>
                </a:lnTo>
                <a:lnTo>
                  <a:pt x="388" y="326"/>
                </a:lnTo>
                <a:lnTo>
                  <a:pt x="367" y="328"/>
                </a:lnTo>
                <a:lnTo>
                  <a:pt x="345" y="333"/>
                </a:lnTo>
                <a:lnTo>
                  <a:pt x="326" y="335"/>
                </a:lnTo>
                <a:lnTo>
                  <a:pt x="307" y="338"/>
                </a:lnTo>
                <a:lnTo>
                  <a:pt x="288" y="343"/>
                </a:lnTo>
                <a:lnTo>
                  <a:pt x="272" y="345"/>
                </a:lnTo>
                <a:lnTo>
                  <a:pt x="257" y="347"/>
                </a:lnTo>
                <a:lnTo>
                  <a:pt x="243" y="350"/>
                </a:lnTo>
                <a:lnTo>
                  <a:pt x="229" y="350"/>
                </a:lnTo>
                <a:lnTo>
                  <a:pt x="217" y="352"/>
                </a:lnTo>
                <a:lnTo>
                  <a:pt x="205" y="354"/>
                </a:lnTo>
                <a:lnTo>
                  <a:pt x="195" y="354"/>
                </a:lnTo>
                <a:lnTo>
                  <a:pt x="186" y="357"/>
                </a:lnTo>
                <a:lnTo>
                  <a:pt x="176" y="357"/>
                </a:lnTo>
                <a:lnTo>
                  <a:pt x="169" y="359"/>
                </a:lnTo>
                <a:lnTo>
                  <a:pt x="164" y="359"/>
                </a:lnTo>
                <a:lnTo>
                  <a:pt x="160" y="359"/>
                </a:lnTo>
                <a:lnTo>
                  <a:pt x="155" y="359"/>
                </a:lnTo>
                <a:lnTo>
                  <a:pt x="143" y="359"/>
                </a:lnTo>
                <a:lnTo>
                  <a:pt x="129" y="354"/>
                </a:lnTo>
                <a:lnTo>
                  <a:pt x="114" y="350"/>
                </a:lnTo>
                <a:lnTo>
                  <a:pt x="102" y="343"/>
                </a:lnTo>
                <a:lnTo>
                  <a:pt x="88" y="333"/>
                </a:lnTo>
                <a:lnTo>
                  <a:pt x="74" y="324"/>
                </a:lnTo>
                <a:lnTo>
                  <a:pt x="62" y="312"/>
                </a:lnTo>
                <a:lnTo>
                  <a:pt x="48" y="300"/>
                </a:lnTo>
                <a:lnTo>
                  <a:pt x="38" y="293"/>
                </a:lnTo>
                <a:lnTo>
                  <a:pt x="31" y="286"/>
                </a:lnTo>
                <a:lnTo>
                  <a:pt x="24" y="281"/>
                </a:lnTo>
                <a:lnTo>
                  <a:pt x="19" y="276"/>
                </a:lnTo>
                <a:lnTo>
                  <a:pt x="14" y="271"/>
                </a:lnTo>
                <a:lnTo>
                  <a:pt x="10" y="266"/>
                </a:lnTo>
                <a:lnTo>
                  <a:pt x="5" y="264"/>
                </a:lnTo>
                <a:lnTo>
                  <a:pt x="2" y="259"/>
                </a:lnTo>
                <a:lnTo>
                  <a:pt x="0" y="257"/>
                </a:lnTo>
                <a:lnTo>
                  <a:pt x="0" y="255"/>
                </a:lnTo>
                <a:lnTo>
                  <a:pt x="0" y="252"/>
                </a:lnTo>
                <a:lnTo>
                  <a:pt x="0" y="247"/>
                </a:lnTo>
                <a:lnTo>
                  <a:pt x="2" y="245"/>
                </a:lnTo>
                <a:lnTo>
                  <a:pt x="5" y="243"/>
                </a:lnTo>
                <a:lnTo>
                  <a:pt x="7" y="240"/>
                </a:lnTo>
                <a:lnTo>
                  <a:pt x="12" y="240"/>
                </a:lnTo>
                <a:lnTo>
                  <a:pt x="21" y="236"/>
                </a:lnTo>
                <a:lnTo>
                  <a:pt x="33" y="233"/>
                </a:lnTo>
                <a:lnTo>
                  <a:pt x="48" y="231"/>
                </a:lnTo>
                <a:lnTo>
                  <a:pt x="64" y="228"/>
                </a:lnTo>
                <a:lnTo>
                  <a:pt x="81" y="228"/>
                </a:lnTo>
                <a:lnTo>
                  <a:pt x="100" y="228"/>
                </a:lnTo>
                <a:lnTo>
                  <a:pt x="122" y="226"/>
                </a:lnTo>
                <a:lnTo>
                  <a:pt x="143" y="226"/>
                </a:lnTo>
                <a:lnTo>
                  <a:pt x="155" y="226"/>
                </a:lnTo>
                <a:lnTo>
                  <a:pt x="172" y="226"/>
                </a:lnTo>
                <a:lnTo>
                  <a:pt x="188" y="224"/>
                </a:lnTo>
                <a:lnTo>
                  <a:pt x="198" y="224"/>
                </a:lnTo>
                <a:lnTo>
                  <a:pt x="207" y="224"/>
                </a:lnTo>
                <a:lnTo>
                  <a:pt x="217" y="221"/>
                </a:lnTo>
                <a:lnTo>
                  <a:pt x="229" y="221"/>
                </a:lnTo>
                <a:lnTo>
                  <a:pt x="241" y="219"/>
                </a:lnTo>
                <a:lnTo>
                  <a:pt x="253" y="219"/>
                </a:lnTo>
                <a:lnTo>
                  <a:pt x="264" y="217"/>
                </a:lnTo>
                <a:lnTo>
                  <a:pt x="279" y="214"/>
                </a:lnTo>
                <a:lnTo>
                  <a:pt x="293" y="212"/>
                </a:lnTo>
                <a:lnTo>
                  <a:pt x="307" y="212"/>
                </a:lnTo>
                <a:lnTo>
                  <a:pt x="324" y="209"/>
                </a:lnTo>
                <a:lnTo>
                  <a:pt x="341" y="207"/>
                </a:lnTo>
                <a:lnTo>
                  <a:pt x="357" y="205"/>
                </a:lnTo>
                <a:lnTo>
                  <a:pt x="374" y="202"/>
                </a:lnTo>
                <a:lnTo>
                  <a:pt x="393" y="200"/>
                </a:lnTo>
                <a:lnTo>
                  <a:pt x="410" y="198"/>
                </a:lnTo>
                <a:lnTo>
                  <a:pt x="431" y="195"/>
                </a:lnTo>
                <a:lnTo>
                  <a:pt x="450" y="193"/>
                </a:lnTo>
                <a:lnTo>
                  <a:pt x="472" y="190"/>
                </a:lnTo>
                <a:lnTo>
                  <a:pt x="493" y="186"/>
                </a:lnTo>
                <a:lnTo>
                  <a:pt x="515" y="183"/>
                </a:lnTo>
                <a:lnTo>
                  <a:pt x="536" y="181"/>
                </a:lnTo>
                <a:lnTo>
                  <a:pt x="560" y="176"/>
                </a:lnTo>
                <a:lnTo>
                  <a:pt x="584" y="174"/>
                </a:lnTo>
                <a:lnTo>
                  <a:pt x="610" y="171"/>
                </a:lnTo>
                <a:lnTo>
                  <a:pt x="636" y="167"/>
                </a:lnTo>
                <a:lnTo>
                  <a:pt x="736" y="155"/>
                </a:lnTo>
                <a:lnTo>
                  <a:pt x="839" y="140"/>
                </a:lnTo>
                <a:lnTo>
                  <a:pt x="936" y="126"/>
                </a:lnTo>
                <a:lnTo>
                  <a:pt x="1034" y="114"/>
                </a:lnTo>
                <a:lnTo>
                  <a:pt x="1129" y="100"/>
                </a:lnTo>
                <a:lnTo>
                  <a:pt x="1224" y="86"/>
                </a:lnTo>
                <a:lnTo>
                  <a:pt x="1415" y="6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24" name="Freeform 36"/>
          <p:cNvSpPr/>
          <p:nvPr/>
        </p:nvSpPr>
        <p:spPr>
          <a:xfrm>
            <a:off x="8255000" y="2912533"/>
            <a:ext cx="258233" cy="29421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03" h="348">
                <a:moveTo>
                  <a:pt x="203" y="348"/>
                </a:moveTo>
                <a:lnTo>
                  <a:pt x="200" y="348"/>
                </a:lnTo>
                <a:lnTo>
                  <a:pt x="198" y="345"/>
                </a:lnTo>
                <a:lnTo>
                  <a:pt x="195" y="343"/>
                </a:lnTo>
                <a:lnTo>
                  <a:pt x="191" y="338"/>
                </a:lnTo>
                <a:lnTo>
                  <a:pt x="188" y="333"/>
                </a:lnTo>
                <a:lnTo>
                  <a:pt x="183" y="329"/>
                </a:lnTo>
                <a:lnTo>
                  <a:pt x="179" y="321"/>
                </a:lnTo>
                <a:lnTo>
                  <a:pt x="172" y="314"/>
                </a:lnTo>
                <a:lnTo>
                  <a:pt x="167" y="305"/>
                </a:lnTo>
                <a:lnTo>
                  <a:pt x="160" y="295"/>
                </a:lnTo>
                <a:lnTo>
                  <a:pt x="152" y="283"/>
                </a:lnTo>
                <a:lnTo>
                  <a:pt x="145" y="271"/>
                </a:lnTo>
                <a:lnTo>
                  <a:pt x="136" y="260"/>
                </a:lnTo>
                <a:lnTo>
                  <a:pt x="129" y="245"/>
                </a:lnTo>
                <a:lnTo>
                  <a:pt x="117" y="231"/>
                </a:lnTo>
                <a:lnTo>
                  <a:pt x="107" y="217"/>
                </a:lnTo>
                <a:lnTo>
                  <a:pt x="86" y="186"/>
                </a:lnTo>
                <a:lnTo>
                  <a:pt x="67" y="155"/>
                </a:lnTo>
                <a:lnTo>
                  <a:pt x="50" y="126"/>
                </a:lnTo>
                <a:lnTo>
                  <a:pt x="36" y="98"/>
                </a:lnTo>
                <a:lnTo>
                  <a:pt x="24" y="72"/>
                </a:lnTo>
                <a:lnTo>
                  <a:pt x="12" y="48"/>
                </a:lnTo>
                <a:lnTo>
                  <a:pt x="5" y="22"/>
                </a:lnTo>
                <a:lnTo>
                  <a:pt x="0" y="0"/>
                </a:lnTo>
                <a:lnTo>
                  <a:pt x="21" y="0"/>
                </a:lnTo>
                <a:lnTo>
                  <a:pt x="45" y="3"/>
                </a:lnTo>
                <a:lnTo>
                  <a:pt x="71" y="5"/>
                </a:lnTo>
                <a:lnTo>
                  <a:pt x="95" y="7"/>
                </a:lnTo>
                <a:lnTo>
                  <a:pt x="119" y="15"/>
                </a:lnTo>
                <a:lnTo>
                  <a:pt x="145" y="19"/>
                </a:lnTo>
                <a:lnTo>
                  <a:pt x="169" y="26"/>
                </a:lnTo>
                <a:lnTo>
                  <a:pt x="191" y="36"/>
                </a:lnTo>
                <a:lnTo>
                  <a:pt x="212" y="46"/>
                </a:lnTo>
                <a:lnTo>
                  <a:pt x="231" y="57"/>
                </a:lnTo>
                <a:lnTo>
                  <a:pt x="248" y="67"/>
                </a:lnTo>
                <a:lnTo>
                  <a:pt x="262" y="81"/>
                </a:lnTo>
                <a:lnTo>
                  <a:pt x="276" y="95"/>
                </a:lnTo>
                <a:lnTo>
                  <a:pt x="286" y="110"/>
                </a:lnTo>
                <a:lnTo>
                  <a:pt x="293" y="126"/>
                </a:lnTo>
                <a:lnTo>
                  <a:pt x="298" y="143"/>
                </a:lnTo>
                <a:lnTo>
                  <a:pt x="303" y="164"/>
                </a:lnTo>
                <a:lnTo>
                  <a:pt x="303" y="183"/>
                </a:lnTo>
                <a:lnTo>
                  <a:pt x="303" y="202"/>
                </a:lnTo>
                <a:lnTo>
                  <a:pt x="300" y="219"/>
                </a:lnTo>
                <a:lnTo>
                  <a:pt x="295" y="233"/>
                </a:lnTo>
                <a:lnTo>
                  <a:pt x="291" y="248"/>
                </a:lnTo>
                <a:lnTo>
                  <a:pt x="284" y="262"/>
                </a:lnTo>
                <a:lnTo>
                  <a:pt x="274" y="276"/>
                </a:lnTo>
                <a:lnTo>
                  <a:pt x="262" y="288"/>
                </a:lnTo>
                <a:lnTo>
                  <a:pt x="250" y="300"/>
                </a:lnTo>
                <a:lnTo>
                  <a:pt x="241" y="312"/>
                </a:lnTo>
                <a:lnTo>
                  <a:pt x="231" y="321"/>
                </a:lnTo>
                <a:lnTo>
                  <a:pt x="222" y="329"/>
                </a:lnTo>
                <a:lnTo>
                  <a:pt x="214" y="336"/>
                </a:lnTo>
                <a:lnTo>
                  <a:pt x="207" y="343"/>
                </a:lnTo>
                <a:lnTo>
                  <a:pt x="203" y="34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25" name="Freeform 37"/>
          <p:cNvSpPr/>
          <p:nvPr/>
        </p:nvSpPr>
        <p:spPr>
          <a:xfrm>
            <a:off x="7992533" y="3236384"/>
            <a:ext cx="289984" cy="243416"/>
          </a:xfrm>
          <a:custGeom>
            <a:avLst/>
            <a:gdLst/>
            <a:ahLst/>
            <a:cxnLst>
              <a:cxn ang="0">
                <a:pos x="0"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0" y="0"/>
              </a:cxn>
            </a:cxnLst>
            <a:pathLst>
              <a:path w="343" h="288">
                <a:moveTo>
                  <a:pt x="0" y="0"/>
                </a:moveTo>
                <a:lnTo>
                  <a:pt x="24" y="0"/>
                </a:lnTo>
                <a:lnTo>
                  <a:pt x="48" y="0"/>
                </a:lnTo>
                <a:lnTo>
                  <a:pt x="69" y="3"/>
                </a:lnTo>
                <a:lnTo>
                  <a:pt x="90" y="3"/>
                </a:lnTo>
                <a:lnTo>
                  <a:pt x="110" y="5"/>
                </a:lnTo>
                <a:lnTo>
                  <a:pt x="129" y="5"/>
                </a:lnTo>
                <a:lnTo>
                  <a:pt x="145" y="7"/>
                </a:lnTo>
                <a:lnTo>
                  <a:pt x="162" y="10"/>
                </a:lnTo>
                <a:lnTo>
                  <a:pt x="179" y="14"/>
                </a:lnTo>
                <a:lnTo>
                  <a:pt x="193" y="17"/>
                </a:lnTo>
                <a:lnTo>
                  <a:pt x="207" y="22"/>
                </a:lnTo>
                <a:lnTo>
                  <a:pt x="222" y="26"/>
                </a:lnTo>
                <a:lnTo>
                  <a:pt x="233" y="31"/>
                </a:lnTo>
                <a:lnTo>
                  <a:pt x="243" y="36"/>
                </a:lnTo>
                <a:lnTo>
                  <a:pt x="255" y="43"/>
                </a:lnTo>
                <a:lnTo>
                  <a:pt x="264" y="48"/>
                </a:lnTo>
                <a:lnTo>
                  <a:pt x="276" y="62"/>
                </a:lnTo>
                <a:lnTo>
                  <a:pt x="288" y="76"/>
                </a:lnTo>
                <a:lnTo>
                  <a:pt x="298" y="91"/>
                </a:lnTo>
                <a:lnTo>
                  <a:pt x="307" y="105"/>
                </a:lnTo>
                <a:lnTo>
                  <a:pt x="317" y="119"/>
                </a:lnTo>
                <a:lnTo>
                  <a:pt x="324" y="133"/>
                </a:lnTo>
                <a:lnTo>
                  <a:pt x="331" y="150"/>
                </a:lnTo>
                <a:lnTo>
                  <a:pt x="336" y="169"/>
                </a:lnTo>
                <a:lnTo>
                  <a:pt x="338" y="179"/>
                </a:lnTo>
                <a:lnTo>
                  <a:pt x="338" y="190"/>
                </a:lnTo>
                <a:lnTo>
                  <a:pt x="341" y="198"/>
                </a:lnTo>
                <a:lnTo>
                  <a:pt x="343" y="207"/>
                </a:lnTo>
                <a:lnTo>
                  <a:pt x="343" y="214"/>
                </a:lnTo>
                <a:lnTo>
                  <a:pt x="343" y="221"/>
                </a:lnTo>
                <a:lnTo>
                  <a:pt x="343" y="229"/>
                </a:lnTo>
                <a:lnTo>
                  <a:pt x="343" y="233"/>
                </a:lnTo>
                <a:lnTo>
                  <a:pt x="343" y="245"/>
                </a:lnTo>
                <a:lnTo>
                  <a:pt x="343" y="252"/>
                </a:lnTo>
                <a:lnTo>
                  <a:pt x="338" y="259"/>
                </a:lnTo>
                <a:lnTo>
                  <a:pt x="336" y="264"/>
                </a:lnTo>
                <a:lnTo>
                  <a:pt x="326" y="274"/>
                </a:lnTo>
                <a:lnTo>
                  <a:pt x="322" y="276"/>
                </a:lnTo>
                <a:lnTo>
                  <a:pt x="314" y="281"/>
                </a:lnTo>
                <a:lnTo>
                  <a:pt x="307" y="283"/>
                </a:lnTo>
                <a:lnTo>
                  <a:pt x="298" y="286"/>
                </a:lnTo>
                <a:lnTo>
                  <a:pt x="288" y="288"/>
                </a:lnTo>
                <a:lnTo>
                  <a:pt x="276" y="288"/>
                </a:lnTo>
                <a:lnTo>
                  <a:pt x="269" y="288"/>
                </a:lnTo>
                <a:lnTo>
                  <a:pt x="260" y="283"/>
                </a:lnTo>
                <a:lnTo>
                  <a:pt x="250" y="278"/>
                </a:lnTo>
                <a:lnTo>
                  <a:pt x="238" y="271"/>
                </a:lnTo>
                <a:lnTo>
                  <a:pt x="226" y="259"/>
                </a:lnTo>
                <a:lnTo>
                  <a:pt x="212" y="248"/>
                </a:lnTo>
                <a:lnTo>
                  <a:pt x="198" y="233"/>
                </a:lnTo>
                <a:lnTo>
                  <a:pt x="181" y="217"/>
                </a:lnTo>
                <a:lnTo>
                  <a:pt x="164" y="198"/>
                </a:lnTo>
                <a:lnTo>
                  <a:pt x="145" y="176"/>
                </a:lnTo>
                <a:lnTo>
                  <a:pt x="124" y="152"/>
                </a:lnTo>
                <a:lnTo>
                  <a:pt x="102" y="126"/>
                </a:lnTo>
                <a:lnTo>
                  <a:pt x="79" y="100"/>
                </a:lnTo>
                <a:lnTo>
                  <a:pt x="55" y="69"/>
                </a:lnTo>
                <a:lnTo>
                  <a:pt x="29" y="36"/>
                </a:lnTo>
                <a:lnTo>
                  <a:pt x="0" y="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26" name="Freeform 38"/>
          <p:cNvSpPr/>
          <p:nvPr/>
        </p:nvSpPr>
        <p:spPr>
          <a:xfrm>
            <a:off x="7937500" y="3539067"/>
            <a:ext cx="469900" cy="8339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55" h="985">
                <a:moveTo>
                  <a:pt x="338" y="314"/>
                </a:moveTo>
                <a:lnTo>
                  <a:pt x="350" y="293"/>
                </a:lnTo>
                <a:lnTo>
                  <a:pt x="362" y="274"/>
                </a:lnTo>
                <a:lnTo>
                  <a:pt x="371" y="255"/>
                </a:lnTo>
                <a:lnTo>
                  <a:pt x="383" y="236"/>
                </a:lnTo>
                <a:lnTo>
                  <a:pt x="395" y="219"/>
                </a:lnTo>
                <a:lnTo>
                  <a:pt x="405" y="202"/>
                </a:lnTo>
                <a:lnTo>
                  <a:pt x="414" y="186"/>
                </a:lnTo>
                <a:lnTo>
                  <a:pt x="424" y="172"/>
                </a:lnTo>
                <a:lnTo>
                  <a:pt x="433" y="157"/>
                </a:lnTo>
                <a:lnTo>
                  <a:pt x="443" y="143"/>
                </a:lnTo>
                <a:lnTo>
                  <a:pt x="452" y="129"/>
                </a:lnTo>
                <a:lnTo>
                  <a:pt x="459" y="117"/>
                </a:lnTo>
                <a:lnTo>
                  <a:pt x="467" y="103"/>
                </a:lnTo>
                <a:lnTo>
                  <a:pt x="476" y="93"/>
                </a:lnTo>
                <a:lnTo>
                  <a:pt x="483" y="81"/>
                </a:lnTo>
                <a:lnTo>
                  <a:pt x="490" y="72"/>
                </a:lnTo>
                <a:lnTo>
                  <a:pt x="495" y="62"/>
                </a:lnTo>
                <a:lnTo>
                  <a:pt x="502" y="53"/>
                </a:lnTo>
                <a:lnTo>
                  <a:pt x="507" y="46"/>
                </a:lnTo>
                <a:lnTo>
                  <a:pt x="514" y="38"/>
                </a:lnTo>
                <a:lnTo>
                  <a:pt x="519" y="31"/>
                </a:lnTo>
                <a:lnTo>
                  <a:pt x="524" y="24"/>
                </a:lnTo>
                <a:lnTo>
                  <a:pt x="529" y="19"/>
                </a:lnTo>
                <a:lnTo>
                  <a:pt x="533" y="15"/>
                </a:lnTo>
                <a:lnTo>
                  <a:pt x="536" y="10"/>
                </a:lnTo>
                <a:lnTo>
                  <a:pt x="540" y="7"/>
                </a:lnTo>
                <a:lnTo>
                  <a:pt x="543" y="5"/>
                </a:lnTo>
                <a:lnTo>
                  <a:pt x="545" y="3"/>
                </a:lnTo>
                <a:lnTo>
                  <a:pt x="548" y="0"/>
                </a:lnTo>
                <a:lnTo>
                  <a:pt x="550" y="0"/>
                </a:lnTo>
                <a:lnTo>
                  <a:pt x="552" y="0"/>
                </a:lnTo>
                <a:lnTo>
                  <a:pt x="555" y="3"/>
                </a:lnTo>
                <a:lnTo>
                  <a:pt x="555" y="5"/>
                </a:lnTo>
                <a:lnTo>
                  <a:pt x="555" y="7"/>
                </a:lnTo>
                <a:lnTo>
                  <a:pt x="555" y="12"/>
                </a:lnTo>
                <a:lnTo>
                  <a:pt x="555" y="17"/>
                </a:lnTo>
                <a:lnTo>
                  <a:pt x="552" y="24"/>
                </a:lnTo>
                <a:lnTo>
                  <a:pt x="552" y="31"/>
                </a:lnTo>
                <a:lnTo>
                  <a:pt x="550" y="38"/>
                </a:lnTo>
                <a:lnTo>
                  <a:pt x="548" y="46"/>
                </a:lnTo>
                <a:lnTo>
                  <a:pt x="545" y="55"/>
                </a:lnTo>
                <a:lnTo>
                  <a:pt x="543" y="65"/>
                </a:lnTo>
                <a:lnTo>
                  <a:pt x="540" y="76"/>
                </a:lnTo>
                <a:lnTo>
                  <a:pt x="538" y="88"/>
                </a:lnTo>
                <a:lnTo>
                  <a:pt x="533" y="103"/>
                </a:lnTo>
                <a:lnTo>
                  <a:pt x="529" y="114"/>
                </a:lnTo>
                <a:lnTo>
                  <a:pt x="526" y="131"/>
                </a:lnTo>
                <a:lnTo>
                  <a:pt x="521" y="145"/>
                </a:lnTo>
                <a:lnTo>
                  <a:pt x="517" y="162"/>
                </a:lnTo>
                <a:lnTo>
                  <a:pt x="509" y="179"/>
                </a:lnTo>
                <a:lnTo>
                  <a:pt x="505" y="198"/>
                </a:lnTo>
                <a:lnTo>
                  <a:pt x="498" y="217"/>
                </a:lnTo>
                <a:lnTo>
                  <a:pt x="493" y="238"/>
                </a:lnTo>
                <a:lnTo>
                  <a:pt x="486" y="260"/>
                </a:lnTo>
                <a:lnTo>
                  <a:pt x="478" y="281"/>
                </a:lnTo>
                <a:lnTo>
                  <a:pt x="471" y="305"/>
                </a:lnTo>
                <a:lnTo>
                  <a:pt x="462" y="329"/>
                </a:lnTo>
                <a:lnTo>
                  <a:pt x="455" y="352"/>
                </a:lnTo>
                <a:lnTo>
                  <a:pt x="445" y="378"/>
                </a:lnTo>
                <a:lnTo>
                  <a:pt x="438" y="407"/>
                </a:lnTo>
                <a:lnTo>
                  <a:pt x="428" y="433"/>
                </a:lnTo>
                <a:lnTo>
                  <a:pt x="419" y="464"/>
                </a:lnTo>
                <a:lnTo>
                  <a:pt x="409" y="493"/>
                </a:lnTo>
                <a:lnTo>
                  <a:pt x="400" y="524"/>
                </a:lnTo>
                <a:lnTo>
                  <a:pt x="390" y="552"/>
                </a:lnTo>
                <a:lnTo>
                  <a:pt x="381" y="581"/>
                </a:lnTo>
                <a:lnTo>
                  <a:pt x="371" y="607"/>
                </a:lnTo>
                <a:lnTo>
                  <a:pt x="362" y="633"/>
                </a:lnTo>
                <a:lnTo>
                  <a:pt x="352" y="657"/>
                </a:lnTo>
                <a:lnTo>
                  <a:pt x="345" y="683"/>
                </a:lnTo>
                <a:lnTo>
                  <a:pt x="336" y="704"/>
                </a:lnTo>
                <a:lnTo>
                  <a:pt x="328" y="728"/>
                </a:lnTo>
                <a:lnTo>
                  <a:pt x="319" y="747"/>
                </a:lnTo>
                <a:lnTo>
                  <a:pt x="312" y="768"/>
                </a:lnTo>
                <a:lnTo>
                  <a:pt x="305" y="788"/>
                </a:lnTo>
                <a:lnTo>
                  <a:pt x="295" y="807"/>
                </a:lnTo>
                <a:lnTo>
                  <a:pt x="288" y="823"/>
                </a:lnTo>
                <a:lnTo>
                  <a:pt x="281" y="840"/>
                </a:lnTo>
                <a:lnTo>
                  <a:pt x="276" y="856"/>
                </a:lnTo>
                <a:lnTo>
                  <a:pt x="269" y="871"/>
                </a:lnTo>
                <a:lnTo>
                  <a:pt x="262" y="885"/>
                </a:lnTo>
                <a:lnTo>
                  <a:pt x="255" y="897"/>
                </a:lnTo>
                <a:lnTo>
                  <a:pt x="250" y="909"/>
                </a:lnTo>
                <a:lnTo>
                  <a:pt x="243" y="921"/>
                </a:lnTo>
                <a:lnTo>
                  <a:pt x="238" y="930"/>
                </a:lnTo>
                <a:lnTo>
                  <a:pt x="233" y="940"/>
                </a:lnTo>
                <a:lnTo>
                  <a:pt x="228" y="949"/>
                </a:lnTo>
                <a:lnTo>
                  <a:pt x="221" y="956"/>
                </a:lnTo>
                <a:lnTo>
                  <a:pt x="216" y="964"/>
                </a:lnTo>
                <a:lnTo>
                  <a:pt x="214" y="968"/>
                </a:lnTo>
                <a:lnTo>
                  <a:pt x="209" y="973"/>
                </a:lnTo>
                <a:lnTo>
                  <a:pt x="205" y="978"/>
                </a:lnTo>
                <a:lnTo>
                  <a:pt x="200" y="980"/>
                </a:lnTo>
                <a:lnTo>
                  <a:pt x="197" y="983"/>
                </a:lnTo>
                <a:lnTo>
                  <a:pt x="193" y="985"/>
                </a:lnTo>
                <a:lnTo>
                  <a:pt x="188" y="985"/>
                </a:lnTo>
                <a:lnTo>
                  <a:pt x="181" y="983"/>
                </a:lnTo>
                <a:lnTo>
                  <a:pt x="174" y="980"/>
                </a:lnTo>
                <a:lnTo>
                  <a:pt x="166" y="978"/>
                </a:lnTo>
                <a:lnTo>
                  <a:pt x="159" y="973"/>
                </a:lnTo>
                <a:lnTo>
                  <a:pt x="152" y="968"/>
                </a:lnTo>
                <a:lnTo>
                  <a:pt x="145" y="964"/>
                </a:lnTo>
                <a:lnTo>
                  <a:pt x="138" y="956"/>
                </a:lnTo>
                <a:lnTo>
                  <a:pt x="131" y="949"/>
                </a:lnTo>
                <a:lnTo>
                  <a:pt x="124" y="940"/>
                </a:lnTo>
                <a:lnTo>
                  <a:pt x="114" y="930"/>
                </a:lnTo>
                <a:lnTo>
                  <a:pt x="107" y="918"/>
                </a:lnTo>
                <a:lnTo>
                  <a:pt x="100" y="906"/>
                </a:lnTo>
                <a:lnTo>
                  <a:pt x="90" y="895"/>
                </a:lnTo>
                <a:lnTo>
                  <a:pt x="83" y="880"/>
                </a:lnTo>
                <a:lnTo>
                  <a:pt x="74" y="864"/>
                </a:lnTo>
                <a:lnTo>
                  <a:pt x="64" y="847"/>
                </a:lnTo>
                <a:lnTo>
                  <a:pt x="52" y="830"/>
                </a:lnTo>
                <a:lnTo>
                  <a:pt x="45" y="814"/>
                </a:lnTo>
                <a:lnTo>
                  <a:pt x="35" y="799"/>
                </a:lnTo>
                <a:lnTo>
                  <a:pt x="28" y="785"/>
                </a:lnTo>
                <a:lnTo>
                  <a:pt x="21" y="771"/>
                </a:lnTo>
                <a:lnTo>
                  <a:pt x="16" y="759"/>
                </a:lnTo>
                <a:lnTo>
                  <a:pt x="12" y="747"/>
                </a:lnTo>
                <a:lnTo>
                  <a:pt x="7" y="735"/>
                </a:lnTo>
                <a:lnTo>
                  <a:pt x="4" y="723"/>
                </a:lnTo>
                <a:lnTo>
                  <a:pt x="2" y="714"/>
                </a:lnTo>
                <a:lnTo>
                  <a:pt x="0" y="704"/>
                </a:lnTo>
                <a:lnTo>
                  <a:pt x="0" y="695"/>
                </a:lnTo>
                <a:lnTo>
                  <a:pt x="0" y="688"/>
                </a:lnTo>
                <a:lnTo>
                  <a:pt x="0" y="680"/>
                </a:lnTo>
                <a:lnTo>
                  <a:pt x="2" y="673"/>
                </a:lnTo>
                <a:lnTo>
                  <a:pt x="2" y="661"/>
                </a:lnTo>
                <a:lnTo>
                  <a:pt x="4" y="650"/>
                </a:lnTo>
                <a:lnTo>
                  <a:pt x="7" y="642"/>
                </a:lnTo>
                <a:lnTo>
                  <a:pt x="12" y="638"/>
                </a:lnTo>
                <a:lnTo>
                  <a:pt x="19" y="633"/>
                </a:lnTo>
                <a:lnTo>
                  <a:pt x="26" y="633"/>
                </a:lnTo>
                <a:lnTo>
                  <a:pt x="38" y="633"/>
                </a:lnTo>
                <a:lnTo>
                  <a:pt x="50" y="638"/>
                </a:lnTo>
                <a:lnTo>
                  <a:pt x="59" y="640"/>
                </a:lnTo>
                <a:lnTo>
                  <a:pt x="66" y="645"/>
                </a:lnTo>
                <a:lnTo>
                  <a:pt x="76" y="645"/>
                </a:lnTo>
                <a:lnTo>
                  <a:pt x="85" y="645"/>
                </a:lnTo>
                <a:lnTo>
                  <a:pt x="95" y="645"/>
                </a:lnTo>
                <a:lnTo>
                  <a:pt x="104" y="645"/>
                </a:lnTo>
                <a:lnTo>
                  <a:pt x="112" y="640"/>
                </a:lnTo>
                <a:lnTo>
                  <a:pt x="121" y="638"/>
                </a:lnTo>
                <a:lnTo>
                  <a:pt x="124" y="633"/>
                </a:lnTo>
                <a:lnTo>
                  <a:pt x="128" y="628"/>
                </a:lnTo>
                <a:lnTo>
                  <a:pt x="135" y="621"/>
                </a:lnTo>
                <a:lnTo>
                  <a:pt x="143" y="609"/>
                </a:lnTo>
                <a:lnTo>
                  <a:pt x="150" y="597"/>
                </a:lnTo>
                <a:lnTo>
                  <a:pt x="162" y="583"/>
                </a:lnTo>
                <a:lnTo>
                  <a:pt x="171" y="566"/>
                </a:lnTo>
                <a:lnTo>
                  <a:pt x="185" y="547"/>
                </a:lnTo>
                <a:lnTo>
                  <a:pt x="200" y="526"/>
                </a:lnTo>
                <a:lnTo>
                  <a:pt x="214" y="502"/>
                </a:lnTo>
                <a:lnTo>
                  <a:pt x="233" y="476"/>
                </a:lnTo>
                <a:lnTo>
                  <a:pt x="250" y="447"/>
                </a:lnTo>
                <a:lnTo>
                  <a:pt x="271" y="419"/>
                </a:lnTo>
                <a:lnTo>
                  <a:pt x="290" y="386"/>
                </a:lnTo>
                <a:lnTo>
                  <a:pt x="314" y="350"/>
                </a:lnTo>
                <a:lnTo>
                  <a:pt x="338" y="31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27" name="Freeform 39"/>
          <p:cNvSpPr/>
          <p:nvPr/>
        </p:nvSpPr>
        <p:spPr>
          <a:xfrm>
            <a:off x="8568267" y="2755900"/>
            <a:ext cx="499533" cy="6858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89" h="809">
                <a:moveTo>
                  <a:pt x="434" y="412"/>
                </a:moveTo>
                <a:lnTo>
                  <a:pt x="415" y="435"/>
                </a:lnTo>
                <a:lnTo>
                  <a:pt x="398" y="459"/>
                </a:lnTo>
                <a:lnTo>
                  <a:pt x="379" y="481"/>
                </a:lnTo>
                <a:lnTo>
                  <a:pt x="362" y="504"/>
                </a:lnTo>
                <a:lnTo>
                  <a:pt x="343" y="523"/>
                </a:lnTo>
                <a:lnTo>
                  <a:pt x="327" y="545"/>
                </a:lnTo>
                <a:lnTo>
                  <a:pt x="308" y="564"/>
                </a:lnTo>
                <a:lnTo>
                  <a:pt x="291" y="583"/>
                </a:lnTo>
                <a:lnTo>
                  <a:pt x="274" y="602"/>
                </a:lnTo>
                <a:lnTo>
                  <a:pt x="258" y="619"/>
                </a:lnTo>
                <a:lnTo>
                  <a:pt x="238" y="635"/>
                </a:lnTo>
                <a:lnTo>
                  <a:pt x="222" y="652"/>
                </a:lnTo>
                <a:lnTo>
                  <a:pt x="205" y="666"/>
                </a:lnTo>
                <a:lnTo>
                  <a:pt x="188" y="683"/>
                </a:lnTo>
                <a:lnTo>
                  <a:pt x="157" y="711"/>
                </a:lnTo>
                <a:lnTo>
                  <a:pt x="141" y="723"/>
                </a:lnTo>
                <a:lnTo>
                  <a:pt x="124" y="735"/>
                </a:lnTo>
                <a:lnTo>
                  <a:pt x="110" y="747"/>
                </a:lnTo>
                <a:lnTo>
                  <a:pt x="96" y="759"/>
                </a:lnTo>
                <a:lnTo>
                  <a:pt x="81" y="768"/>
                </a:lnTo>
                <a:lnTo>
                  <a:pt x="69" y="776"/>
                </a:lnTo>
                <a:lnTo>
                  <a:pt x="57" y="783"/>
                </a:lnTo>
                <a:lnTo>
                  <a:pt x="48" y="790"/>
                </a:lnTo>
                <a:lnTo>
                  <a:pt x="38" y="797"/>
                </a:lnTo>
                <a:lnTo>
                  <a:pt x="31" y="802"/>
                </a:lnTo>
                <a:lnTo>
                  <a:pt x="24" y="804"/>
                </a:lnTo>
                <a:lnTo>
                  <a:pt x="17" y="806"/>
                </a:lnTo>
                <a:lnTo>
                  <a:pt x="12" y="809"/>
                </a:lnTo>
                <a:lnTo>
                  <a:pt x="7" y="809"/>
                </a:lnTo>
                <a:lnTo>
                  <a:pt x="5" y="809"/>
                </a:lnTo>
                <a:lnTo>
                  <a:pt x="3" y="806"/>
                </a:lnTo>
                <a:lnTo>
                  <a:pt x="0" y="804"/>
                </a:lnTo>
                <a:lnTo>
                  <a:pt x="0" y="799"/>
                </a:lnTo>
                <a:lnTo>
                  <a:pt x="0" y="795"/>
                </a:lnTo>
                <a:lnTo>
                  <a:pt x="3" y="787"/>
                </a:lnTo>
                <a:lnTo>
                  <a:pt x="5" y="778"/>
                </a:lnTo>
                <a:lnTo>
                  <a:pt x="10" y="768"/>
                </a:lnTo>
                <a:lnTo>
                  <a:pt x="17" y="756"/>
                </a:lnTo>
                <a:lnTo>
                  <a:pt x="24" y="745"/>
                </a:lnTo>
                <a:lnTo>
                  <a:pt x="31" y="730"/>
                </a:lnTo>
                <a:lnTo>
                  <a:pt x="41" y="714"/>
                </a:lnTo>
                <a:lnTo>
                  <a:pt x="53" y="697"/>
                </a:lnTo>
                <a:lnTo>
                  <a:pt x="67" y="678"/>
                </a:lnTo>
                <a:lnTo>
                  <a:pt x="81" y="659"/>
                </a:lnTo>
                <a:lnTo>
                  <a:pt x="98" y="638"/>
                </a:lnTo>
                <a:lnTo>
                  <a:pt x="115" y="614"/>
                </a:lnTo>
                <a:lnTo>
                  <a:pt x="134" y="590"/>
                </a:lnTo>
                <a:lnTo>
                  <a:pt x="167" y="542"/>
                </a:lnTo>
                <a:lnTo>
                  <a:pt x="200" y="495"/>
                </a:lnTo>
                <a:lnTo>
                  <a:pt x="215" y="471"/>
                </a:lnTo>
                <a:lnTo>
                  <a:pt x="231" y="447"/>
                </a:lnTo>
                <a:lnTo>
                  <a:pt x="246" y="426"/>
                </a:lnTo>
                <a:lnTo>
                  <a:pt x="258" y="402"/>
                </a:lnTo>
                <a:lnTo>
                  <a:pt x="269" y="381"/>
                </a:lnTo>
                <a:lnTo>
                  <a:pt x="281" y="359"/>
                </a:lnTo>
                <a:lnTo>
                  <a:pt x="293" y="340"/>
                </a:lnTo>
                <a:lnTo>
                  <a:pt x="305" y="319"/>
                </a:lnTo>
                <a:lnTo>
                  <a:pt x="315" y="300"/>
                </a:lnTo>
                <a:lnTo>
                  <a:pt x="322" y="281"/>
                </a:lnTo>
                <a:lnTo>
                  <a:pt x="331" y="262"/>
                </a:lnTo>
                <a:lnTo>
                  <a:pt x="339" y="243"/>
                </a:lnTo>
                <a:lnTo>
                  <a:pt x="343" y="226"/>
                </a:lnTo>
                <a:lnTo>
                  <a:pt x="350" y="209"/>
                </a:lnTo>
                <a:lnTo>
                  <a:pt x="355" y="193"/>
                </a:lnTo>
                <a:lnTo>
                  <a:pt x="360" y="179"/>
                </a:lnTo>
                <a:lnTo>
                  <a:pt x="365" y="164"/>
                </a:lnTo>
                <a:lnTo>
                  <a:pt x="367" y="150"/>
                </a:lnTo>
                <a:lnTo>
                  <a:pt x="369" y="138"/>
                </a:lnTo>
                <a:lnTo>
                  <a:pt x="374" y="126"/>
                </a:lnTo>
                <a:lnTo>
                  <a:pt x="374" y="114"/>
                </a:lnTo>
                <a:lnTo>
                  <a:pt x="377" y="105"/>
                </a:lnTo>
                <a:lnTo>
                  <a:pt x="377" y="95"/>
                </a:lnTo>
                <a:lnTo>
                  <a:pt x="377" y="88"/>
                </a:lnTo>
                <a:lnTo>
                  <a:pt x="377" y="81"/>
                </a:lnTo>
                <a:lnTo>
                  <a:pt x="377" y="74"/>
                </a:lnTo>
                <a:lnTo>
                  <a:pt x="374" y="67"/>
                </a:lnTo>
                <a:lnTo>
                  <a:pt x="374" y="62"/>
                </a:lnTo>
                <a:lnTo>
                  <a:pt x="365" y="55"/>
                </a:lnTo>
                <a:lnTo>
                  <a:pt x="362" y="50"/>
                </a:lnTo>
                <a:lnTo>
                  <a:pt x="360" y="45"/>
                </a:lnTo>
                <a:lnTo>
                  <a:pt x="358" y="41"/>
                </a:lnTo>
                <a:lnTo>
                  <a:pt x="358" y="36"/>
                </a:lnTo>
                <a:lnTo>
                  <a:pt x="358" y="34"/>
                </a:lnTo>
                <a:lnTo>
                  <a:pt x="358" y="29"/>
                </a:lnTo>
                <a:lnTo>
                  <a:pt x="358" y="24"/>
                </a:lnTo>
                <a:lnTo>
                  <a:pt x="360" y="22"/>
                </a:lnTo>
                <a:lnTo>
                  <a:pt x="362" y="17"/>
                </a:lnTo>
                <a:lnTo>
                  <a:pt x="365" y="14"/>
                </a:lnTo>
                <a:lnTo>
                  <a:pt x="369" y="12"/>
                </a:lnTo>
                <a:lnTo>
                  <a:pt x="374" y="7"/>
                </a:lnTo>
                <a:lnTo>
                  <a:pt x="379" y="5"/>
                </a:lnTo>
                <a:lnTo>
                  <a:pt x="386" y="3"/>
                </a:lnTo>
                <a:lnTo>
                  <a:pt x="391" y="0"/>
                </a:lnTo>
                <a:lnTo>
                  <a:pt x="396" y="0"/>
                </a:lnTo>
                <a:lnTo>
                  <a:pt x="400" y="0"/>
                </a:lnTo>
                <a:lnTo>
                  <a:pt x="405" y="0"/>
                </a:lnTo>
                <a:lnTo>
                  <a:pt x="412" y="0"/>
                </a:lnTo>
                <a:lnTo>
                  <a:pt x="417" y="3"/>
                </a:lnTo>
                <a:lnTo>
                  <a:pt x="424" y="5"/>
                </a:lnTo>
                <a:lnTo>
                  <a:pt x="431" y="10"/>
                </a:lnTo>
                <a:lnTo>
                  <a:pt x="448" y="17"/>
                </a:lnTo>
                <a:lnTo>
                  <a:pt x="465" y="26"/>
                </a:lnTo>
                <a:lnTo>
                  <a:pt x="484" y="38"/>
                </a:lnTo>
                <a:lnTo>
                  <a:pt x="505" y="50"/>
                </a:lnTo>
                <a:lnTo>
                  <a:pt x="515" y="60"/>
                </a:lnTo>
                <a:lnTo>
                  <a:pt x="527" y="69"/>
                </a:lnTo>
                <a:lnTo>
                  <a:pt x="536" y="76"/>
                </a:lnTo>
                <a:lnTo>
                  <a:pt x="543" y="86"/>
                </a:lnTo>
                <a:lnTo>
                  <a:pt x="551" y="93"/>
                </a:lnTo>
                <a:lnTo>
                  <a:pt x="558" y="100"/>
                </a:lnTo>
                <a:lnTo>
                  <a:pt x="565" y="107"/>
                </a:lnTo>
                <a:lnTo>
                  <a:pt x="570" y="117"/>
                </a:lnTo>
                <a:lnTo>
                  <a:pt x="574" y="124"/>
                </a:lnTo>
                <a:lnTo>
                  <a:pt x="579" y="131"/>
                </a:lnTo>
                <a:lnTo>
                  <a:pt x="581" y="136"/>
                </a:lnTo>
                <a:lnTo>
                  <a:pt x="584" y="143"/>
                </a:lnTo>
                <a:lnTo>
                  <a:pt x="586" y="150"/>
                </a:lnTo>
                <a:lnTo>
                  <a:pt x="589" y="157"/>
                </a:lnTo>
                <a:lnTo>
                  <a:pt x="589" y="164"/>
                </a:lnTo>
                <a:lnTo>
                  <a:pt x="589" y="171"/>
                </a:lnTo>
                <a:lnTo>
                  <a:pt x="586" y="179"/>
                </a:lnTo>
                <a:lnTo>
                  <a:pt x="584" y="186"/>
                </a:lnTo>
                <a:lnTo>
                  <a:pt x="579" y="195"/>
                </a:lnTo>
                <a:lnTo>
                  <a:pt x="572" y="205"/>
                </a:lnTo>
                <a:lnTo>
                  <a:pt x="567" y="217"/>
                </a:lnTo>
                <a:lnTo>
                  <a:pt x="560" y="229"/>
                </a:lnTo>
                <a:lnTo>
                  <a:pt x="551" y="240"/>
                </a:lnTo>
                <a:lnTo>
                  <a:pt x="543" y="255"/>
                </a:lnTo>
                <a:lnTo>
                  <a:pt x="531" y="269"/>
                </a:lnTo>
                <a:lnTo>
                  <a:pt x="522" y="286"/>
                </a:lnTo>
                <a:lnTo>
                  <a:pt x="510" y="305"/>
                </a:lnTo>
                <a:lnTo>
                  <a:pt x="496" y="321"/>
                </a:lnTo>
                <a:lnTo>
                  <a:pt x="481" y="343"/>
                </a:lnTo>
                <a:lnTo>
                  <a:pt x="467" y="364"/>
                </a:lnTo>
                <a:lnTo>
                  <a:pt x="450" y="385"/>
                </a:lnTo>
                <a:lnTo>
                  <a:pt x="434" y="41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28" name="Freeform 40"/>
          <p:cNvSpPr/>
          <p:nvPr/>
        </p:nvSpPr>
        <p:spPr>
          <a:xfrm>
            <a:off x="8324851" y="2851151"/>
            <a:ext cx="1240367" cy="10943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465" h="1291">
                <a:moveTo>
                  <a:pt x="710" y="970"/>
                </a:moveTo>
                <a:lnTo>
                  <a:pt x="686" y="987"/>
                </a:lnTo>
                <a:lnTo>
                  <a:pt x="662" y="1001"/>
                </a:lnTo>
                <a:lnTo>
                  <a:pt x="638" y="1018"/>
                </a:lnTo>
                <a:lnTo>
                  <a:pt x="615" y="1032"/>
                </a:lnTo>
                <a:lnTo>
                  <a:pt x="565" y="1063"/>
                </a:lnTo>
                <a:lnTo>
                  <a:pt x="512" y="1094"/>
                </a:lnTo>
                <a:lnTo>
                  <a:pt x="457" y="1125"/>
                </a:lnTo>
                <a:lnTo>
                  <a:pt x="400" y="1153"/>
                </a:lnTo>
                <a:lnTo>
                  <a:pt x="341" y="1182"/>
                </a:lnTo>
                <a:lnTo>
                  <a:pt x="279" y="1210"/>
                </a:lnTo>
                <a:lnTo>
                  <a:pt x="245" y="1222"/>
                </a:lnTo>
                <a:lnTo>
                  <a:pt x="214" y="1234"/>
                </a:lnTo>
                <a:lnTo>
                  <a:pt x="186" y="1246"/>
                </a:lnTo>
                <a:lnTo>
                  <a:pt x="160" y="1256"/>
                </a:lnTo>
                <a:lnTo>
                  <a:pt x="136" y="1265"/>
                </a:lnTo>
                <a:lnTo>
                  <a:pt x="114" y="1272"/>
                </a:lnTo>
                <a:lnTo>
                  <a:pt x="95" y="1277"/>
                </a:lnTo>
                <a:lnTo>
                  <a:pt x="76" y="1282"/>
                </a:lnTo>
                <a:lnTo>
                  <a:pt x="62" y="1287"/>
                </a:lnTo>
                <a:lnTo>
                  <a:pt x="48" y="1289"/>
                </a:lnTo>
                <a:lnTo>
                  <a:pt x="36" y="1291"/>
                </a:lnTo>
                <a:lnTo>
                  <a:pt x="24" y="1291"/>
                </a:lnTo>
                <a:lnTo>
                  <a:pt x="17" y="1291"/>
                </a:lnTo>
                <a:lnTo>
                  <a:pt x="10" y="1289"/>
                </a:lnTo>
                <a:lnTo>
                  <a:pt x="5" y="1287"/>
                </a:lnTo>
                <a:lnTo>
                  <a:pt x="2" y="1282"/>
                </a:lnTo>
                <a:lnTo>
                  <a:pt x="0" y="1279"/>
                </a:lnTo>
                <a:lnTo>
                  <a:pt x="2" y="1275"/>
                </a:lnTo>
                <a:lnTo>
                  <a:pt x="5" y="1272"/>
                </a:lnTo>
                <a:lnTo>
                  <a:pt x="12" y="1265"/>
                </a:lnTo>
                <a:lnTo>
                  <a:pt x="19" y="1260"/>
                </a:lnTo>
                <a:lnTo>
                  <a:pt x="29" y="1253"/>
                </a:lnTo>
                <a:lnTo>
                  <a:pt x="41" y="1246"/>
                </a:lnTo>
                <a:lnTo>
                  <a:pt x="52" y="1237"/>
                </a:lnTo>
                <a:lnTo>
                  <a:pt x="69" y="1227"/>
                </a:lnTo>
                <a:lnTo>
                  <a:pt x="86" y="1218"/>
                </a:lnTo>
                <a:lnTo>
                  <a:pt x="105" y="1206"/>
                </a:lnTo>
                <a:lnTo>
                  <a:pt x="126" y="1194"/>
                </a:lnTo>
                <a:lnTo>
                  <a:pt x="150" y="1182"/>
                </a:lnTo>
                <a:lnTo>
                  <a:pt x="176" y="1168"/>
                </a:lnTo>
                <a:lnTo>
                  <a:pt x="203" y="1153"/>
                </a:lnTo>
                <a:lnTo>
                  <a:pt x="231" y="1139"/>
                </a:lnTo>
                <a:lnTo>
                  <a:pt x="288" y="1106"/>
                </a:lnTo>
                <a:lnTo>
                  <a:pt x="343" y="1073"/>
                </a:lnTo>
                <a:lnTo>
                  <a:pt x="395" y="1039"/>
                </a:lnTo>
                <a:lnTo>
                  <a:pt x="448" y="1004"/>
                </a:lnTo>
                <a:lnTo>
                  <a:pt x="500" y="968"/>
                </a:lnTo>
                <a:lnTo>
                  <a:pt x="550" y="930"/>
                </a:lnTo>
                <a:lnTo>
                  <a:pt x="600" y="892"/>
                </a:lnTo>
                <a:lnTo>
                  <a:pt x="650" y="851"/>
                </a:lnTo>
                <a:lnTo>
                  <a:pt x="674" y="830"/>
                </a:lnTo>
                <a:lnTo>
                  <a:pt x="698" y="809"/>
                </a:lnTo>
                <a:lnTo>
                  <a:pt x="722" y="785"/>
                </a:lnTo>
                <a:lnTo>
                  <a:pt x="743" y="763"/>
                </a:lnTo>
                <a:lnTo>
                  <a:pt x="767" y="740"/>
                </a:lnTo>
                <a:lnTo>
                  <a:pt x="789" y="716"/>
                </a:lnTo>
                <a:lnTo>
                  <a:pt x="810" y="690"/>
                </a:lnTo>
                <a:lnTo>
                  <a:pt x="831" y="664"/>
                </a:lnTo>
                <a:lnTo>
                  <a:pt x="874" y="611"/>
                </a:lnTo>
                <a:lnTo>
                  <a:pt x="917" y="556"/>
                </a:lnTo>
                <a:lnTo>
                  <a:pt x="958" y="502"/>
                </a:lnTo>
                <a:lnTo>
                  <a:pt x="998" y="442"/>
                </a:lnTo>
                <a:lnTo>
                  <a:pt x="1017" y="414"/>
                </a:lnTo>
                <a:lnTo>
                  <a:pt x="1034" y="388"/>
                </a:lnTo>
                <a:lnTo>
                  <a:pt x="1051" y="361"/>
                </a:lnTo>
                <a:lnTo>
                  <a:pt x="1065" y="338"/>
                </a:lnTo>
                <a:lnTo>
                  <a:pt x="1079" y="316"/>
                </a:lnTo>
                <a:lnTo>
                  <a:pt x="1093" y="297"/>
                </a:lnTo>
                <a:lnTo>
                  <a:pt x="1103" y="278"/>
                </a:lnTo>
                <a:lnTo>
                  <a:pt x="1112" y="262"/>
                </a:lnTo>
                <a:lnTo>
                  <a:pt x="1122" y="247"/>
                </a:lnTo>
                <a:lnTo>
                  <a:pt x="1129" y="235"/>
                </a:lnTo>
                <a:lnTo>
                  <a:pt x="1134" y="224"/>
                </a:lnTo>
                <a:lnTo>
                  <a:pt x="1139" y="214"/>
                </a:lnTo>
                <a:lnTo>
                  <a:pt x="1141" y="205"/>
                </a:lnTo>
                <a:lnTo>
                  <a:pt x="1143" y="200"/>
                </a:lnTo>
                <a:lnTo>
                  <a:pt x="1141" y="195"/>
                </a:lnTo>
                <a:lnTo>
                  <a:pt x="1141" y="190"/>
                </a:lnTo>
                <a:lnTo>
                  <a:pt x="1139" y="188"/>
                </a:lnTo>
                <a:lnTo>
                  <a:pt x="1134" y="188"/>
                </a:lnTo>
                <a:lnTo>
                  <a:pt x="1129" y="185"/>
                </a:lnTo>
                <a:lnTo>
                  <a:pt x="1124" y="185"/>
                </a:lnTo>
                <a:lnTo>
                  <a:pt x="1117" y="185"/>
                </a:lnTo>
                <a:lnTo>
                  <a:pt x="1108" y="185"/>
                </a:lnTo>
                <a:lnTo>
                  <a:pt x="1101" y="188"/>
                </a:lnTo>
                <a:lnTo>
                  <a:pt x="1091" y="188"/>
                </a:lnTo>
                <a:lnTo>
                  <a:pt x="1079" y="188"/>
                </a:lnTo>
                <a:lnTo>
                  <a:pt x="1067" y="190"/>
                </a:lnTo>
                <a:lnTo>
                  <a:pt x="1055" y="193"/>
                </a:lnTo>
                <a:lnTo>
                  <a:pt x="1043" y="195"/>
                </a:lnTo>
                <a:lnTo>
                  <a:pt x="1029" y="195"/>
                </a:lnTo>
                <a:lnTo>
                  <a:pt x="1015" y="197"/>
                </a:lnTo>
                <a:lnTo>
                  <a:pt x="1001" y="200"/>
                </a:lnTo>
                <a:lnTo>
                  <a:pt x="984" y="202"/>
                </a:lnTo>
                <a:lnTo>
                  <a:pt x="948" y="207"/>
                </a:lnTo>
                <a:lnTo>
                  <a:pt x="912" y="209"/>
                </a:lnTo>
                <a:lnTo>
                  <a:pt x="877" y="212"/>
                </a:lnTo>
                <a:lnTo>
                  <a:pt x="839" y="212"/>
                </a:lnTo>
                <a:lnTo>
                  <a:pt x="803" y="212"/>
                </a:lnTo>
                <a:lnTo>
                  <a:pt x="765" y="209"/>
                </a:lnTo>
                <a:lnTo>
                  <a:pt x="724" y="207"/>
                </a:lnTo>
                <a:lnTo>
                  <a:pt x="686" y="202"/>
                </a:lnTo>
                <a:lnTo>
                  <a:pt x="686" y="131"/>
                </a:lnTo>
                <a:lnTo>
                  <a:pt x="717" y="128"/>
                </a:lnTo>
                <a:lnTo>
                  <a:pt x="746" y="126"/>
                </a:lnTo>
                <a:lnTo>
                  <a:pt x="774" y="124"/>
                </a:lnTo>
                <a:lnTo>
                  <a:pt x="803" y="119"/>
                </a:lnTo>
                <a:lnTo>
                  <a:pt x="829" y="117"/>
                </a:lnTo>
                <a:lnTo>
                  <a:pt x="853" y="114"/>
                </a:lnTo>
                <a:lnTo>
                  <a:pt x="879" y="109"/>
                </a:lnTo>
                <a:lnTo>
                  <a:pt x="900" y="107"/>
                </a:lnTo>
                <a:lnTo>
                  <a:pt x="922" y="105"/>
                </a:lnTo>
                <a:lnTo>
                  <a:pt x="943" y="100"/>
                </a:lnTo>
                <a:lnTo>
                  <a:pt x="962" y="97"/>
                </a:lnTo>
                <a:lnTo>
                  <a:pt x="981" y="93"/>
                </a:lnTo>
                <a:lnTo>
                  <a:pt x="1001" y="90"/>
                </a:lnTo>
                <a:lnTo>
                  <a:pt x="1015" y="88"/>
                </a:lnTo>
                <a:lnTo>
                  <a:pt x="1031" y="86"/>
                </a:lnTo>
                <a:lnTo>
                  <a:pt x="1046" y="83"/>
                </a:lnTo>
                <a:lnTo>
                  <a:pt x="1067" y="78"/>
                </a:lnTo>
                <a:lnTo>
                  <a:pt x="1086" y="74"/>
                </a:lnTo>
                <a:lnTo>
                  <a:pt x="1108" y="69"/>
                </a:lnTo>
                <a:lnTo>
                  <a:pt x="1124" y="64"/>
                </a:lnTo>
                <a:lnTo>
                  <a:pt x="1141" y="57"/>
                </a:lnTo>
                <a:lnTo>
                  <a:pt x="1155" y="50"/>
                </a:lnTo>
                <a:lnTo>
                  <a:pt x="1167" y="43"/>
                </a:lnTo>
                <a:lnTo>
                  <a:pt x="1177" y="36"/>
                </a:lnTo>
                <a:lnTo>
                  <a:pt x="1186" y="26"/>
                </a:lnTo>
                <a:lnTo>
                  <a:pt x="1196" y="19"/>
                </a:lnTo>
                <a:lnTo>
                  <a:pt x="1205" y="12"/>
                </a:lnTo>
                <a:lnTo>
                  <a:pt x="1215" y="7"/>
                </a:lnTo>
                <a:lnTo>
                  <a:pt x="1224" y="5"/>
                </a:lnTo>
                <a:lnTo>
                  <a:pt x="1236" y="0"/>
                </a:lnTo>
                <a:lnTo>
                  <a:pt x="1248" y="0"/>
                </a:lnTo>
                <a:lnTo>
                  <a:pt x="1260" y="0"/>
                </a:lnTo>
                <a:lnTo>
                  <a:pt x="1270" y="5"/>
                </a:lnTo>
                <a:lnTo>
                  <a:pt x="1282" y="9"/>
                </a:lnTo>
                <a:lnTo>
                  <a:pt x="1294" y="17"/>
                </a:lnTo>
                <a:lnTo>
                  <a:pt x="1308" y="26"/>
                </a:lnTo>
                <a:lnTo>
                  <a:pt x="1322" y="36"/>
                </a:lnTo>
                <a:lnTo>
                  <a:pt x="1339" y="45"/>
                </a:lnTo>
                <a:lnTo>
                  <a:pt x="1360" y="57"/>
                </a:lnTo>
                <a:lnTo>
                  <a:pt x="1379" y="71"/>
                </a:lnTo>
                <a:lnTo>
                  <a:pt x="1398" y="88"/>
                </a:lnTo>
                <a:lnTo>
                  <a:pt x="1413" y="105"/>
                </a:lnTo>
                <a:lnTo>
                  <a:pt x="1425" y="119"/>
                </a:lnTo>
                <a:lnTo>
                  <a:pt x="1436" y="133"/>
                </a:lnTo>
                <a:lnTo>
                  <a:pt x="1446" y="145"/>
                </a:lnTo>
                <a:lnTo>
                  <a:pt x="1453" y="155"/>
                </a:lnTo>
                <a:lnTo>
                  <a:pt x="1460" y="162"/>
                </a:lnTo>
                <a:lnTo>
                  <a:pt x="1465" y="166"/>
                </a:lnTo>
                <a:lnTo>
                  <a:pt x="1463" y="176"/>
                </a:lnTo>
                <a:lnTo>
                  <a:pt x="1463" y="183"/>
                </a:lnTo>
                <a:lnTo>
                  <a:pt x="1458" y="190"/>
                </a:lnTo>
                <a:lnTo>
                  <a:pt x="1453" y="195"/>
                </a:lnTo>
                <a:lnTo>
                  <a:pt x="1448" y="200"/>
                </a:lnTo>
                <a:lnTo>
                  <a:pt x="1439" y="205"/>
                </a:lnTo>
                <a:lnTo>
                  <a:pt x="1429" y="209"/>
                </a:lnTo>
                <a:lnTo>
                  <a:pt x="1417" y="214"/>
                </a:lnTo>
                <a:lnTo>
                  <a:pt x="1410" y="219"/>
                </a:lnTo>
                <a:lnTo>
                  <a:pt x="1401" y="221"/>
                </a:lnTo>
                <a:lnTo>
                  <a:pt x="1394" y="228"/>
                </a:lnTo>
                <a:lnTo>
                  <a:pt x="1384" y="235"/>
                </a:lnTo>
                <a:lnTo>
                  <a:pt x="1375" y="243"/>
                </a:lnTo>
                <a:lnTo>
                  <a:pt x="1365" y="252"/>
                </a:lnTo>
                <a:lnTo>
                  <a:pt x="1355" y="262"/>
                </a:lnTo>
                <a:lnTo>
                  <a:pt x="1344" y="273"/>
                </a:lnTo>
                <a:lnTo>
                  <a:pt x="1332" y="288"/>
                </a:lnTo>
                <a:lnTo>
                  <a:pt x="1320" y="302"/>
                </a:lnTo>
                <a:lnTo>
                  <a:pt x="1308" y="316"/>
                </a:lnTo>
                <a:lnTo>
                  <a:pt x="1294" y="333"/>
                </a:lnTo>
                <a:lnTo>
                  <a:pt x="1282" y="350"/>
                </a:lnTo>
                <a:lnTo>
                  <a:pt x="1267" y="369"/>
                </a:lnTo>
                <a:lnTo>
                  <a:pt x="1253" y="388"/>
                </a:lnTo>
                <a:lnTo>
                  <a:pt x="1236" y="407"/>
                </a:lnTo>
                <a:lnTo>
                  <a:pt x="1222" y="428"/>
                </a:lnTo>
                <a:lnTo>
                  <a:pt x="1205" y="452"/>
                </a:lnTo>
                <a:lnTo>
                  <a:pt x="1177" y="492"/>
                </a:lnTo>
                <a:lnTo>
                  <a:pt x="1146" y="533"/>
                </a:lnTo>
                <a:lnTo>
                  <a:pt x="1120" y="571"/>
                </a:lnTo>
                <a:lnTo>
                  <a:pt x="1091" y="606"/>
                </a:lnTo>
                <a:lnTo>
                  <a:pt x="1062" y="640"/>
                </a:lnTo>
                <a:lnTo>
                  <a:pt x="1036" y="673"/>
                </a:lnTo>
                <a:lnTo>
                  <a:pt x="1010" y="706"/>
                </a:lnTo>
                <a:lnTo>
                  <a:pt x="996" y="723"/>
                </a:lnTo>
                <a:lnTo>
                  <a:pt x="981" y="740"/>
                </a:lnTo>
                <a:lnTo>
                  <a:pt x="967" y="754"/>
                </a:lnTo>
                <a:lnTo>
                  <a:pt x="950" y="771"/>
                </a:lnTo>
                <a:lnTo>
                  <a:pt x="934" y="787"/>
                </a:lnTo>
                <a:lnTo>
                  <a:pt x="917" y="804"/>
                </a:lnTo>
                <a:lnTo>
                  <a:pt x="900" y="820"/>
                </a:lnTo>
                <a:lnTo>
                  <a:pt x="881" y="837"/>
                </a:lnTo>
                <a:lnTo>
                  <a:pt x="862" y="854"/>
                </a:lnTo>
                <a:lnTo>
                  <a:pt x="843" y="873"/>
                </a:lnTo>
                <a:lnTo>
                  <a:pt x="822" y="889"/>
                </a:lnTo>
                <a:lnTo>
                  <a:pt x="800" y="906"/>
                </a:lnTo>
                <a:lnTo>
                  <a:pt x="779" y="920"/>
                </a:lnTo>
                <a:lnTo>
                  <a:pt x="758" y="937"/>
                </a:lnTo>
                <a:lnTo>
                  <a:pt x="734" y="954"/>
                </a:lnTo>
                <a:lnTo>
                  <a:pt x="710" y="97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29" name="Freeform 41"/>
          <p:cNvSpPr/>
          <p:nvPr/>
        </p:nvSpPr>
        <p:spPr>
          <a:xfrm>
            <a:off x="8771467" y="3124200"/>
            <a:ext cx="1494367" cy="7620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63" h="899">
                <a:moveTo>
                  <a:pt x="996" y="816"/>
                </a:moveTo>
                <a:lnTo>
                  <a:pt x="986" y="809"/>
                </a:lnTo>
                <a:lnTo>
                  <a:pt x="977" y="802"/>
                </a:lnTo>
                <a:lnTo>
                  <a:pt x="965" y="792"/>
                </a:lnTo>
                <a:lnTo>
                  <a:pt x="953" y="783"/>
                </a:lnTo>
                <a:lnTo>
                  <a:pt x="938" y="773"/>
                </a:lnTo>
                <a:lnTo>
                  <a:pt x="922" y="761"/>
                </a:lnTo>
                <a:lnTo>
                  <a:pt x="905" y="750"/>
                </a:lnTo>
                <a:lnTo>
                  <a:pt x="886" y="735"/>
                </a:lnTo>
                <a:lnTo>
                  <a:pt x="865" y="719"/>
                </a:lnTo>
                <a:lnTo>
                  <a:pt x="843" y="704"/>
                </a:lnTo>
                <a:lnTo>
                  <a:pt x="819" y="685"/>
                </a:lnTo>
                <a:lnTo>
                  <a:pt x="795" y="669"/>
                </a:lnTo>
                <a:lnTo>
                  <a:pt x="769" y="647"/>
                </a:lnTo>
                <a:lnTo>
                  <a:pt x="741" y="628"/>
                </a:lnTo>
                <a:lnTo>
                  <a:pt x="712" y="607"/>
                </a:lnTo>
                <a:lnTo>
                  <a:pt x="681" y="583"/>
                </a:lnTo>
                <a:lnTo>
                  <a:pt x="648" y="559"/>
                </a:lnTo>
                <a:lnTo>
                  <a:pt x="614" y="533"/>
                </a:lnTo>
                <a:lnTo>
                  <a:pt x="581" y="507"/>
                </a:lnTo>
                <a:lnTo>
                  <a:pt x="545" y="481"/>
                </a:lnTo>
                <a:lnTo>
                  <a:pt x="507" y="452"/>
                </a:lnTo>
                <a:lnTo>
                  <a:pt x="467" y="421"/>
                </a:lnTo>
                <a:lnTo>
                  <a:pt x="426" y="390"/>
                </a:lnTo>
                <a:lnTo>
                  <a:pt x="386" y="360"/>
                </a:lnTo>
                <a:lnTo>
                  <a:pt x="343" y="326"/>
                </a:lnTo>
                <a:lnTo>
                  <a:pt x="298" y="291"/>
                </a:lnTo>
                <a:lnTo>
                  <a:pt x="250" y="255"/>
                </a:lnTo>
                <a:lnTo>
                  <a:pt x="205" y="219"/>
                </a:lnTo>
                <a:lnTo>
                  <a:pt x="155" y="181"/>
                </a:lnTo>
                <a:lnTo>
                  <a:pt x="105" y="141"/>
                </a:lnTo>
                <a:lnTo>
                  <a:pt x="52" y="100"/>
                </a:lnTo>
                <a:lnTo>
                  <a:pt x="0" y="60"/>
                </a:lnTo>
                <a:lnTo>
                  <a:pt x="31" y="29"/>
                </a:lnTo>
                <a:lnTo>
                  <a:pt x="59" y="0"/>
                </a:lnTo>
                <a:lnTo>
                  <a:pt x="78" y="10"/>
                </a:lnTo>
                <a:lnTo>
                  <a:pt x="100" y="22"/>
                </a:lnTo>
                <a:lnTo>
                  <a:pt x="124" y="36"/>
                </a:lnTo>
                <a:lnTo>
                  <a:pt x="150" y="53"/>
                </a:lnTo>
                <a:lnTo>
                  <a:pt x="176" y="69"/>
                </a:lnTo>
                <a:lnTo>
                  <a:pt x="205" y="88"/>
                </a:lnTo>
                <a:lnTo>
                  <a:pt x="233" y="110"/>
                </a:lnTo>
                <a:lnTo>
                  <a:pt x="264" y="131"/>
                </a:lnTo>
                <a:lnTo>
                  <a:pt x="281" y="143"/>
                </a:lnTo>
                <a:lnTo>
                  <a:pt x="300" y="155"/>
                </a:lnTo>
                <a:lnTo>
                  <a:pt x="319" y="169"/>
                </a:lnTo>
                <a:lnTo>
                  <a:pt x="340" y="184"/>
                </a:lnTo>
                <a:lnTo>
                  <a:pt x="364" y="198"/>
                </a:lnTo>
                <a:lnTo>
                  <a:pt x="388" y="214"/>
                </a:lnTo>
                <a:lnTo>
                  <a:pt x="417" y="229"/>
                </a:lnTo>
                <a:lnTo>
                  <a:pt x="445" y="248"/>
                </a:lnTo>
                <a:lnTo>
                  <a:pt x="474" y="264"/>
                </a:lnTo>
                <a:lnTo>
                  <a:pt x="507" y="283"/>
                </a:lnTo>
                <a:lnTo>
                  <a:pt x="541" y="302"/>
                </a:lnTo>
                <a:lnTo>
                  <a:pt x="574" y="321"/>
                </a:lnTo>
                <a:lnTo>
                  <a:pt x="612" y="343"/>
                </a:lnTo>
                <a:lnTo>
                  <a:pt x="650" y="362"/>
                </a:lnTo>
                <a:lnTo>
                  <a:pt x="691" y="386"/>
                </a:lnTo>
                <a:lnTo>
                  <a:pt x="731" y="407"/>
                </a:lnTo>
                <a:lnTo>
                  <a:pt x="774" y="431"/>
                </a:lnTo>
                <a:lnTo>
                  <a:pt x="817" y="455"/>
                </a:lnTo>
                <a:lnTo>
                  <a:pt x="860" y="478"/>
                </a:lnTo>
                <a:lnTo>
                  <a:pt x="903" y="497"/>
                </a:lnTo>
                <a:lnTo>
                  <a:pt x="948" y="519"/>
                </a:lnTo>
                <a:lnTo>
                  <a:pt x="991" y="538"/>
                </a:lnTo>
                <a:lnTo>
                  <a:pt x="1036" y="555"/>
                </a:lnTo>
                <a:lnTo>
                  <a:pt x="1079" y="574"/>
                </a:lnTo>
                <a:lnTo>
                  <a:pt x="1122" y="588"/>
                </a:lnTo>
                <a:lnTo>
                  <a:pt x="1167" y="604"/>
                </a:lnTo>
                <a:lnTo>
                  <a:pt x="1210" y="619"/>
                </a:lnTo>
                <a:lnTo>
                  <a:pt x="1255" y="633"/>
                </a:lnTo>
                <a:lnTo>
                  <a:pt x="1298" y="647"/>
                </a:lnTo>
                <a:lnTo>
                  <a:pt x="1341" y="659"/>
                </a:lnTo>
                <a:lnTo>
                  <a:pt x="1427" y="683"/>
                </a:lnTo>
                <a:lnTo>
                  <a:pt x="1448" y="688"/>
                </a:lnTo>
                <a:lnTo>
                  <a:pt x="1467" y="695"/>
                </a:lnTo>
                <a:lnTo>
                  <a:pt x="1489" y="700"/>
                </a:lnTo>
                <a:lnTo>
                  <a:pt x="1505" y="704"/>
                </a:lnTo>
                <a:lnTo>
                  <a:pt x="1524" y="709"/>
                </a:lnTo>
                <a:lnTo>
                  <a:pt x="1541" y="714"/>
                </a:lnTo>
                <a:lnTo>
                  <a:pt x="1560" y="719"/>
                </a:lnTo>
                <a:lnTo>
                  <a:pt x="1574" y="723"/>
                </a:lnTo>
                <a:lnTo>
                  <a:pt x="1591" y="726"/>
                </a:lnTo>
                <a:lnTo>
                  <a:pt x="1605" y="731"/>
                </a:lnTo>
                <a:lnTo>
                  <a:pt x="1620" y="733"/>
                </a:lnTo>
                <a:lnTo>
                  <a:pt x="1634" y="738"/>
                </a:lnTo>
                <a:lnTo>
                  <a:pt x="1646" y="740"/>
                </a:lnTo>
                <a:lnTo>
                  <a:pt x="1658" y="745"/>
                </a:lnTo>
                <a:lnTo>
                  <a:pt x="1670" y="747"/>
                </a:lnTo>
                <a:lnTo>
                  <a:pt x="1679" y="750"/>
                </a:lnTo>
                <a:lnTo>
                  <a:pt x="1689" y="752"/>
                </a:lnTo>
                <a:lnTo>
                  <a:pt x="1698" y="754"/>
                </a:lnTo>
                <a:lnTo>
                  <a:pt x="1708" y="757"/>
                </a:lnTo>
                <a:lnTo>
                  <a:pt x="1715" y="759"/>
                </a:lnTo>
                <a:lnTo>
                  <a:pt x="1725" y="761"/>
                </a:lnTo>
                <a:lnTo>
                  <a:pt x="1729" y="764"/>
                </a:lnTo>
                <a:lnTo>
                  <a:pt x="1736" y="766"/>
                </a:lnTo>
                <a:lnTo>
                  <a:pt x="1741" y="769"/>
                </a:lnTo>
                <a:lnTo>
                  <a:pt x="1746" y="769"/>
                </a:lnTo>
                <a:lnTo>
                  <a:pt x="1751" y="771"/>
                </a:lnTo>
                <a:lnTo>
                  <a:pt x="1755" y="773"/>
                </a:lnTo>
                <a:lnTo>
                  <a:pt x="1758" y="773"/>
                </a:lnTo>
                <a:lnTo>
                  <a:pt x="1760" y="776"/>
                </a:lnTo>
                <a:lnTo>
                  <a:pt x="1763" y="778"/>
                </a:lnTo>
                <a:lnTo>
                  <a:pt x="1763" y="780"/>
                </a:lnTo>
                <a:lnTo>
                  <a:pt x="1760" y="785"/>
                </a:lnTo>
                <a:lnTo>
                  <a:pt x="1758" y="788"/>
                </a:lnTo>
                <a:lnTo>
                  <a:pt x="1755" y="790"/>
                </a:lnTo>
                <a:lnTo>
                  <a:pt x="1751" y="792"/>
                </a:lnTo>
                <a:lnTo>
                  <a:pt x="1748" y="797"/>
                </a:lnTo>
                <a:lnTo>
                  <a:pt x="1741" y="799"/>
                </a:lnTo>
                <a:lnTo>
                  <a:pt x="1736" y="802"/>
                </a:lnTo>
                <a:lnTo>
                  <a:pt x="1729" y="807"/>
                </a:lnTo>
                <a:lnTo>
                  <a:pt x="1720" y="809"/>
                </a:lnTo>
                <a:lnTo>
                  <a:pt x="1710" y="814"/>
                </a:lnTo>
                <a:lnTo>
                  <a:pt x="1701" y="816"/>
                </a:lnTo>
                <a:lnTo>
                  <a:pt x="1691" y="819"/>
                </a:lnTo>
                <a:lnTo>
                  <a:pt x="1679" y="821"/>
                </a:lnTo>
                <a:lnTo>
                  <a:pt x="1667" y="826"/>
                </a:lnTo>
                <a:lnTo>
                  <a:pt x="1655" y="828"/>
                </a:lnTo>
                <a:lnTo>
                  <a:pt x="1622" y="833"/>
                </a:lnTo>
                <a:lnTo>
                  <a:pt x="1591" y="838"/>
                </a:lnTo>
                <a:lnTo>
                  <a:pt x="1527" y="852"/>
                </a:lnTo>
                <a:lnTo>
                  <a:pt x="1493" y="857"/>
                </a:lnTo>
                <a:lnTo>
                  <a:pt x="1460" y="864"/>
                </a:lnTo>
                <a:lnTo>
                  <a:pt x="1427" y="871"/>
                </a:lnTo>
                <a:lnTo>
                  <a:pt x="1391" y="876"/>
                </a:lnTo>
                <a:lnTo>
                  <a:pt x="1374" y="878"/>
                </a:lnTo>
                <a:lnTo>
                  <a:pt x="1358" y="880"/>
                </a:lnTo>
                <a:lnTo>
                  <a:pt x="1341" y="883"/>
                </a:lnTo>
                <a:lnTo>
                  <a:pt x="1324" y="885"/>
                </a:lnTo>
                <a:lnTo>
                  <a:pt x="1310" y="885"/>
                </a:lnTo>
                <a:lnTo>
                  <a:pt x="1298" y="887"/>
                </a:lnTo>
                <a:lnTo>
                  <a:pt x="1284" y="890"/>
                </a:lnTo>
                <a:lnTo>
                  <a:pt x="1272" y="892"/>
                </a:lnTo>
                <a:lnTo>
                  <a:pt x="1260" y="892"/>
                </a:lnTo>
                <a:lnTo>
                  <a:pt x="1250" y="895"/>
                </a:lnTo>
                <a:lnTo>
                  <a:pt x="1241" y="897"/>
                </a:lnTo>
                <a:lnTo>
                  <a:pt x="1231" y="897"/>
                </a:lnTo>
                <a:lnTo>
                  <a:pt x="1222" y="897"/>
                </a:lnTo>
                <a:lnTo>
                  <a:pt x="1215" y="899"/>
                </a:lnTo>
                <a:lnTo>
                  <a:pt x="1198" y="899"/>
                </a:lnTo>
                <a:lnTo>
                  <a:pt x="1191" y="899"/>
                </a:lnTo>
                <a:lnTo>
                  <a:pt x="1184" y="897"/>
                </a:lnTo>
                <a:lnTo>
                  <a:pt x="1174" y="897"/>
                </a:lnTo>
                <a:lnTo>
                  <a:pt x="1165" y="895"/>
                </a:lnTo>
                <a:lnTo>
                  <a:pt x="1155" y="892"/>
                </a:lnTo>
                <a:lnTo>
                  <a:pt x="1143" y="887"/>
                </a:lnTo>
                <a:lnTo>
                  <a:pt x="1131" y="885"/>
                </a:lnTo>
                <a:lnTo>
                  <a:pt x="1119" y="880"/>
                </a:lnTo>
                <a:lnTo>
                  <a:pt x="1105" y="876"/>
                </a:lnTo>
                <a:lnTo>
                  <a:pt x="1093" y="868"/>
                </a:lnTo>
                <a:lnTo>
                  <a:pt x="1077" y="861"/>
                </a:lnTo>
                <a:lnTo>
                  <a:pt x="1062" y="854"/>
                </a:lnTo>
                <a:lnTo>
                  <a:pt x="1046" y="845"/>
                </a:lnTo>
                <a:lnTo>
                  <a:pt x="1029" y="835"/>
                </a:lnTo>
                <a:lnTo>
                  <a:pt x="1012" y="826"/>
                </a:lnTo>
                <a:lnTo>
                  <a:pt x="996" y="81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30" name="Freeform 42"/>
          <p:cNvSpPr/>
          <p:nvPr/>
        </p:nvSpPr>
        <p:spPr>
          <a:xfrm>
            <a:off x="8676217" y="3886200"/>
            <a:ext cx="188383" cy="5905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23" h="697">
                <a:moveTo>
                  <a:pt x="173" y="36"/>
                </a:moveTo>
                <a:lnTo>
                  <a:pt x="178" y="65"/>
                </a:lnTo>
                <a:lnTo>
                  <a:pt x="181" y="91"/>
                </a:lnTo>
                <a:lnTo>
                  <a:pt x="183" y="117"/>
                </a:lnTo>
                <a:lnTo>
                  <a:pt x="188" y="143"/>
                </a:lnTo>
                <a:lnTo>
                  <a:pt x="190" y="167"/>
                </a:lnTo>
                <a:lnTo>
                  <a:pt x="192" y="193"/>
                </a:lnTo>
                <a:lnTo>
                  <a:pt x="195" y="217"/>
                </a:lnTo>
                <a:lnTo>
                  <a:pt x="197" y="238"/>
                </a:lnTo>
                <a:lnTo>
                  <a:pt x="200" y="262"/>
                </a:lnTo>
                <a:lnTo>
                  <a:pt x="202" y="283"/>
                </a:lnTo>
                <a:lnTo>
                  <a:pt x="202" y="302"/>
                </a:lnTo>
                <a:lnTo>
                  <a:pt x="204" y="324"/>
                </a:lnTo>
                <a:lnTo>
                  <a:pt x="207" y="343"/>
                </a:lnTo>
                <a:lnTo>
                  <a:pt x="209" y="362"/>
                </a:lnTo>
                <a:lnTo>
                  <a:pt x="209" y="381"/>
                </a:lnTo>
                <a:lnTo>
                  <a:pt x="212" y="398"/>
                </a:lnTo>
                <a:lnTo>
                  <a:pt x="214" y="414"/>
                </a:lnTo>
                <a:lnTo>
                  <a:pt x="214" y="431"/>
                </a:lnTo>
                <a:lnTo>
                  <a:pt x="216" y="445"/>
                </a:lnTo>
                <a:lnTo>
                  <a:pt x="216" y="459"/>
                </a:lnTo>
                <a:lnTo>
                  <a:pt x="216" y="474"/>
                </a:lnTo>
                <a:lnTo>
                  <a:pt x="219" y="488"/>
                </a:lnTo>
                <a:lnTo>
                  <a:pt x="219" y="502"/>
                </a:lnTo>
                <a:lnTo>
                  <a:pt x="219" y="514"/>
                </a:lnTo>
                <a:lnTo>
                  <a:pt x="221" y="524"/>
                </a:lnTo>
                <a:lnTo>
                  <a:pt x="221" y="535"/>
                </a:lnTo>
                <a:lnTo>
                  <a:pt x="221" y="545"/>
                </a:lnTo>
                <a:lnTo>
                  <a:pt x="221" y="555"/>
                </a:lnTo>
                <a:lnTo>
                  <a:pt x="221" y="564"/>
                </a:lnTo>
                <a:lnTo>
                  <a:pt x="221" y="574"/>
                </a:lnTo>
                <a:lnTo>
                  <a:pt x="223" y="581"/>
                </a:lnTo>
                <a:lnTo>
                  <a:pt x="223" y="588"/>
                </a:lnTo>
                <a:lnTo>
                  <a:pt x="221" y="609"/>
                </a:lnTo>
                <a:lnTo>
                  <a:pt x="221" y="628"/>
                </a:lnTo>
                <a:lnTo>
                  <a:pt x="216" y="645"/>
                </a:lnTo>
                <a:lnTo>
                  <a:pt x="212" y="659"/>
                </a:lnTo>
                <a:lnTo>
                  <a:pt x="204" y="671"/>
                </a:lnTo>
                <a:lnTo>
                  <a:pt x="197" y="683"/>
                </a:lnTo>
                <a:lnTo>
                  <a:pt x="188" y="690"/>
                </a:lnTo>
                <a:lnTo>
                  <a:pt x="173" y="695"/>
                </a:lnTo>
                <a:lnTo>
                  <a:pt x="169" y="697"/>
                </a:lnTo>
                <a:lnTo>
                  <a:pt x="161" y="695"/>
                </a:lnTo>
                <a:lnTo>
                  <a:pt x="154" y="692"/>
                </a:lnTo>
                <a:lnTo>
                  <a:pt x="150" y="688"/>
                </a:lnTo>
                <a:lnTo>
                  <a:pt x="142" y="678"/>
                </a:lnTo>
                <a:lnTo>
                  <a:pt x="138" y="669"/>
                </a:lnTo>
                <a:lnTo>
                  <a:pt x="133" y="657"/>
                </a:lnTo>
                <a:lnTo>
                  <a:pt x="126" y="642"/>
                </a:lnTo>
                <a:lnTo>
                  <a:pt x="121" y="626"/>
                </a:lnTo>
                <a:lnTo>
                  <a:pt x="114" y="607"/>
                </a:lnTo>
                <a:lnTo>
                  <a:pt x="109" y="585"/>
                </a:lnTo>
                <a:lnTo>
                  <a:pt x="104" y="562"/>
                </a:lnTo>
                <a:lnTo>
                  <a:pt x="97" y="535"/>
                </a:lnTo>
                <a:lnTo>
                  <a:pt x="92" y="507"/>
                </a:lnTo>
                <a:lnTo>
                  <a:pt x="85" y="476"/>
                </a:lnTo>
                <a:lnTo>
                  <a:pt x="78" y="443"/>
                </a:lnTo>
                <a:lnTo>
                  <a:pt x="71" y="409"/>
                </a:lnTo>
                <a:lnTo>
                  <a:pt x="66" y="376"/>
                </a:lnTo>
                <a:lnTo>
                  <a:pt x="59" y="345"/>
                </a:lnTo>
                <a:lnTo>
                  <a:pt x="54" y="314"/>
                </a:lnTo>
                <a:lnTo>
                  <a:pt x="50" y="288"/>
                </a:lnTo>
                <a:lnTo>
                  <a:pt x="42" y="262"/>
                </a:lnTo>
                <a:lnTo>
                  <a:pt x="38" y="236"/>
                </a:lnTo>
                <a:lnTo>
                  <a:pt x="33" y="214"/>
                </a:lnTo>
                <a:lnTo>
                  <a:pt x="30" y="193"/>
                </a:lnTo>
                <a:lnTo>
                  <a:pt x="26" y="174"/>
                </a:lnTo>
                <a:lnTo>
                  <a:pt x="21" y="155"/>
                </a:lnTo>
                <a:lnTo>
                  <a:pt x="19" y="138"/>
                </a:lnTo>
                <a:lnTo>
                  <a:pt x="14" y="124"/>
                </a:lnTo>
                <a:lnTo>
                  <a:pt x="11" y="110"/>
                </a:lnTo>
                <a:lnTo>
                  <a:pt x="9" y="96"/>
                </a:lnTo>
                <a:lnTo>
                  <a:pt x="7" y="84"/>
                </a:lnTo>
                <a:lnTo>
                  <a:pt x="2" y="67"/>
                </a:lnTo>
                <a:lnTo>
                  <a:pt x="0" y="53"/>
                </a:lnTo>
                <a:lnTo>
                  <a:pt x="0" y="38"/>
                </a:lnTo>
                <a:lnTo>
                  <a:pt x="0" y="29"/>
                </a:lnTo>
                <a:lnTo>
                  <a:pt x="2" y="19"/>
                </a:lnTo>
                <a:lnTo>
                  <a:pt x="4" y="12"/>
                </a:lnTo>
                <a:lnTo>
                  <a:pt x="11" y="5"/>
                </a:lnTo>
                <a:lnTo>
                  <a:pt x="19" y="0"/>
                </a:lnTo>
                <a:lnTo>
                  <a:pt x="21" y="0"/>
                </a:lnTo>
                <a:lnTo>
                  <a:pt x="26" y="0"/>
                </a:lnTo>
                <a:lnTo>
                  <a:pt x="30" y="0"/>
                </a:lnTo>
                <a:lnTo>
                  <a:pt x="35" y="3"/>
                </a:lnTo>
                <a:lnTo>
                  <a:pt x="42" y="3"/>
                </a:lnTo>
                <a:lnTo>
                  <a:pt x="52" y="5"/>
                </a:lnTo>
                <a:lnTo>
                  <a:pt x="59" y="8"/>
                </a:lnTo>
                <a:lnTo>
                  <a:pt x="69" y="10"/>
                </a:lnTo>
                <a:lnTo>
                  <a:pt x="81" y="12"/>
                </a:lnTo>
                <a:lnTo>
                  <a:pt x="92" y="15"/>
                </a:lnTo>
                <a:lnTo>
                  <a:pt x="104" y="17"/>
                </a:lnTo>
                <a:lnTo>
                  <a:pt x="116" y="19"/>
                </a:lnTo>
                <a:lnTo>
                  <a:pt x="131" y="24"/>
                </a:lnTo>
                <a:lnTo>
                  <a:pt x="145" y="27"/>
                </a:lnTo>
                <a:lnTo>
                  <a:pt x="159" y="31"/>
                </a:lnTo>
                <a:lnTo>
                  <a:pt x="173" y="3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31" name="Freeform 43"/>
          <p:cNvSpPr/>
          <p:nvPr/>
        </p:nvSpPr>
        <p:spPr>
          <a:xfrm>
            <a:off x="8720667" y="3805767"/>
            <a:ext cx="924984" cy="4550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91" h="538">
                <a:moveTo>
                  <a:pt x="827" y="538"/>
                </a:moveTo>
                <a:lnTo>
                  <a:pt x="720" y="538"/>
                </a:lnTo>
                <a:lnTo>
                  <a:pt x="729" y="497"/>
                </a:lnTo>
                <a:lnTo>
                  <a:pt x="739" y="457"/>
                </a:lnTo>
                <a:lnTo>
                  <a:pt x="748" y="421"/>
                </a:lnTo>
                <a:lnTo>
                  <a:pt x="755" y="386"/>
                </a:lnTo>
                <a:lnTo>
                  <a:pt x="763" y="355"/>
                </a:lnTo>
                <a:lnTo>
                  <a:pt x="767" y="324"/>
                </a:lnTo>
                <a:lnTo>
                  <a:pt x="772" y="295"/>
                </a:lnTo>
                <a:lnTo>
                  <a:pt x="772" y="283"/>
                </a:lnTo>
                <a:lnTo>
                  <a:pt x="774" y="271"/>
                </a:lnTo>
                <a:lnTo>
                  <a:pt x="777" y="259"/>
                </a:lnTo>
                <a:lnTo>
                  <a:pt x="777" y="248"/>
                </a:lnTo>
                <a:lnTo>
                  <a:pt x="777" y="236"/>
                </a:lnTo>
                <a:lnTo>
                  <a:pt x="779" y="226"/>
                </a:lnTo>
                <a:lnTo>
                  <a:pt x="779" y="217"/>
                </a:lnTo>
                <a:lnTo>
                  <a:pt x="779" y="210"/>
                </a:lnTo>
                <a:lnTo>
                  <a:pt x="779" y="200"/>
                </a:lnTo>
                <a:lnTo>
                  <a:pt x="779" y="193"/>
                </a:lnTo>
                <a:lnTo>
                  <a:pt x="777" y="186"/>
                </a:lnTo>
                <a:lnTo>
                  <a:pt x="777" y="179"/>
                </a:lnTo>
                <a:lnTo>
                  <a:pt x="777" y="174"/>
                </a:lnTo>
                <a:lnTo>
                  <a:pt x="774" y="169"/>
                </a:lnTo>
                <a:lnTo>
                  <a:pt x="774" y="164"/>
                </a:lnTo>
                <a:lnTo>
                  <a:pt x="772" y="160"/>
                </a:lnTo>
                <a:lnTo>
                  <a:pt x="770" y="157"/>
                </a:lnTo>
                <a:lnTo>
                  <a:pt x="767" y="155"/>
                </a:lnTo>
                <a:lnTo>
                  <a:pt x="765" y="155"/>
                </a:lnTo>
                <a:lnTo>
                  <a:pt x="760" y="152"/>
                </a:lnTo>
                <a:lnTo>
                  <a:pt x="755" y="152"/>
                </a:lnTo>
                <a:lnTo>
                  <a:pt x="748" y="152"/>
                </a:lnTo>
                <a:lnTo>
                  <a:pt x="741" y="152"/>
                </a:lnTo>
                <a:lnTo>
                  <a:pt x="732" y="152"/>
                </a:lnTo>
                <a:lnTo>
                  <a:pt x="722" y="152"/>
                </a:lnTo>
                <a:lnTo>
                  <a:pt x="710" y="152"/>
                </a:lnTo>
                <a:lnTo>
                  <a:pt x="696" y="152"/>
                </a:lnTo>
                <a:lnTo>
                  <a:pt x="682" y="155"/>
                </a:lnTo>
                <a:lnTo>
                  <a:pt x="667" y="155"/>
                </a:lnTo>
                <a:lnTo>
                  <a:pt x="651" y="157"/>
                </a:lnTo>
                <a:lnTo>
                  <a:pt x="632" y="157"/>
                </a:lnTo>
                <a:lnTo>
                  <a:pt x="613" y="160"/>
                </a:lnTo>
                <a:lnTo>
                  <a:pt x="593" y="162"/>
                </a:lnTo>
                <a:lnTo>
                  <a:pt x="572" y="164"/>
                </a:lnTo>
                <a:lnTo>
                  <a:pt x="548" y="167"/>
                </a:lnTo>
                <a:lnTo>
                  <a:pt x="524" y="171"/>
                </a:lnTo>
                <a:lnTo>
                  <a:pt x="498" y="174"/>
                </a:lnTo>
                <a:lnTo>
                  <a:pt x="472" y="176"/>
                </a:lnTo>
                <a:lnTo>
                  <a:pt x="446" y="181"/>
                </a:lnTo>
                <a:lnTo>
                  <a:pt x="417" y="183"/>
                </a:lnTo>
                <a:lnTo>
                  <a:pt x="386" y="188"/>
                </a:lnTo>
                <a:lnTo>
                  <a:pt x="355" y="193"/>
                </a:lnTo>
                <a:lnTo>
                  <a:pt x="322" y="198"/>
                </a:lnTo>
                <a:lnTo>
                  <a:pt x="289" y="202"/>
                </a:lnTo>
                <a:lnTo>
                  <a:pt x="253" y="207"/>
                </a:lnTo>
                <a:lnTo>
                  <a:pt x="217" y="214"/>
                </a:lnTo>
                <a:lnTo>
                  <a:pt x="179" y="219"/>
                </a:lnTo>
                <a:lnTo>
                  <a:pt x="141" y="226"/>
                </a:lnTo>
                <a:lnTo>
                  <a:pt x="100" y="233"/>
                </a:lnTo>
                <a:lnTo>
                  <a:pt x="60" y="238"/>
                </a:lnTo>
                <a:lnTo>
                  <a:pt x="31" y="186"/>
                </a:lnTo>
                <a:lnTo>
                  <a:pt x="0" y="131"/>
                </a:lnTo>
                <a:lnTo>
                  <a:pt x="81" y="122"/>
                </a:lnTo>
                <a:lnTo>
                  <a:pt x="160" y="112"/>
                </a:lnTo>
                <a:lnTo>
                  <a:pt x="200" y="110"/>
                </a:lnTo>
                <a:lnTo>
                  <a:pt x="239" y="105"/>
                </a:lnTo>
                <a:lnTo>
                  <a:pt x="277" y="100"/>
                </a:lnTo>
                <a:lnTo>
                  <a:pt x="312" y="95"/>
                </a:lnTo>
                <a:lnTo>
                  <a:pt x="343" y="91"/>
                </a:lnTo>
                <a:lnTo>
                  <a:pt x="377" y="86"/>
                </a:lnTo>
                <a:lnTo>
                  <a:pt x="410" y="81"/>
                </a:lnTo>
                <a:lnTo>
                  <a:pt x="446" y="76"/>
                </a:lnTo>
                <a:lnTo>
                  <a:pt x="517" y="69"/>
                </a:lnTo>
                <a:lnTo>
                  <a:pt x="589" y="60"/>
                </a:lnTo>
                <a:lnTo>
                  <a:pt x="605" y="57"/>
                </a:lnTo>
                <a:lnTo>
                  <a:pt x="622" y="55"/>
                </a:lnTo>
                <a:lnTo>
                  <a:pt x="639" y="50"/>
                </a:lnTo>
                <a:lnTo>
                  <a:pt x="653" y="48"/>
                </a:lnTo>
                <a:lnTo>
                  <a:pt x="667" y="45"/>
                </a:lnTo>
                <a:lnTo>
                  <a:pt x="679" y="41"/>
                </a:lnTo>
                <a:lnTo>
                  <a:pt x="691" y="38"/>
                </a:lnTo>
                <a:lnTo>
                  <a:pt x="703" y="36"/>
                </a:lnTo>
                <a:lnTo>
                  <a:pt x="713" y="31"/>
                </a:lnTo>
                <a:lnTo>
                  <a:pt x="722" y="29"/>
                </a:lnTo>
                <a:lnTo>
                  <a:pt x="732" y="24"/>
                </a:lnTo>
                <a:lnTo>
                  <a:pt x="739" y="22"/>
                </a:lnTo>
                <a:lnTo>
                  <a:pt x="744" y="19"/>
                </a:lnTo>
                <a:lnTo>
                  <a:pt x="748" y="17"/>
                </a:lnTo>
                <a:lnTo>
                  <a:pt x="753" y="15"/>
                </a:lnTo>
                <a:lnTo>
                  <a:pt x="755" y="12"/>
                </a:lnTo>
                <a:lnTo>
                  <a:pt x="760" y="7"/>
                </a:lnTo>
                <a:lnTo>
                  <a:pt x="767" y="5"/>
                </a:lnTo>
                <a:lnTo>
                  <a:pt x="774" y="3"/>
                </a:lnTo>
                <a:lnTo>
                  <a:pt x="782" y="0"/>
                </a:lnTo>
                <a:lnTo>
                  <a:pt x="798" y="0"/>
                </a:lnTo>
                <a:lnTo>
                  <a:pt x="815" y="0"/>
                </a:lnTo>
                <a:lnTo>
                  <a:pt x="817" y="3"/>
                </a:lnTo>
                <a:lnTo>
                  <a:pt x="822" y="5"/>
                </a:lnTo>
                <a:lnTo>
                  <a:pt x="827" y="7"/>
                </a:lnTo>
                <a:lnTo>
                  <a:pt x="832" y="10"/>
                </a:lnTo>
                <a:lnTo>
                  <a:pt x="836" y="15"/>
                </a:lnTo>
                <a:lnTo>
                  <a:pt x="844" y="19"/>
                </a:lnTo>
                <a:lnTo>
                  <a:pt x="853" y="22"/>
                </a:lnTo>
                <a:lnTo>
                  <a:pt x="860" y="26"/>
                </a:lnTo>
                <a:lnTo>
                  <a:pt x="870" y="34"/>
                </a:lnTo>
                <a:lnTo>
                  <a:pt x="879" y="38"/>
                </a:lnTo>
                <a:lnTo>
                  <a:pt x="891" y="45"/>
                </a:lnTo>
                <a:lnTo>
                  <a:pt x="903" y="50"/>
                </a:lnTo>
                <a:lnTo>
                  <a:pt x="915" y="57"/>
                </a:lnTo>
                <a:lnTo>
                  <a:pt x="929" y="67"/>
                </a:lnTo>
                <a:lnTo>
                  <a:pt x="944" y="74"/>
                </a:lnTo>
                <a:lnTo>
                  <a:pt x="960" y="83"/>
                </a:lnTo>
                <a:lnTo>
                  <a:pt x="975" y="95"/>
                </a:lnTo>
                <a:lnTo>
                  <a:pt x="989" y="105"/>
                </a:lnTo>
                <a:lnTo>
                  <a:pt x="1001" y="114"/>
                </a:lnTo>
                <a:lnTo>
                  <a:pt x="1013" y="124"/>
                </a:lnTo>
                <a:lnTo>
                  <a:pt x="1025" y="133"/>
                </a:lnTo>
                <a:lnTo>
                  <a:pt x="1034" y="141"/>
                </a:lnTo>
                <a:lnTo>
                  <a:pt x="1044" y="150"/>
                </a:lnTo>
                <a:lnTo>
                  <a:pt x="1053" y="157"/>
                </a:lnTo>
                <a:lnTo>
                  <a:pt x="1060" y="164"/>
                </a:lnTo>
                <a:lnTo>
                  <a:pt x="1067" y="171"/>
                </a:lnTo>
                <a:lnTo>
                  <a:pt x="1072" y="176"/>
                </a:lnTo>
                <a:lnTo>
                  <a:pt x="1077" y="183"/>
                </a:lnTo>
                <a:lnTo>
                  <a:pt x="1082" y="188"/>
                </a:lnTo>
                <a:lnTo>
                  <a:pt x="1087" y="193"/>
                </a:lnTo>
                <a:lnTo>
                  <a:pt x="1089" y="198"/>
                </a:lnTo>
                <a:lnTo>
                  <a:pt x="1091" y="202"/>
                </a:lnTo>
                <a:lnTo>
                  <a:pt x="1091" y="212"/>
                </a:lnTo>
                <a:lnTo>
                  <a:pt x="1087" y="219"/>
                </a:lnTo>
                <a:lnTo>
                  <a:pt x="1082" y="226"/>
                </a:lnTo>
                <a:lnTo>
                  <a:pt x="1075" y="231"/>
                </a:lnTo>
                <a:lnTo>
                  <a:pt x="1065" y="236"/>
                </a:lnTo>
                <a:lnTo>
                  <a:pt x="1056" y="240"/>
                </a:lnTo>
                <a:lnTo>
                  <a:pt x="1044" y="245"/>
                </a:lnTo>
                <a:lnTo>
                  <a:pt x="1032" y="250"/>
                </a:lnTo>
                <a:lnTo>
                  <a:pt x="1025" y="255"/>
                </a:lnTo>
                <a:lnTo>
                  <a:pt x="1015" y="259"/>
                </a:lnTo>
                <a:lnTo>
                  <a:pt x="1008" y="267"/>
                </a:lnTo>
                <a:lnTo>
                  <a:pt x="998" y="276"/>
                </a:lnTo>
                <a:lnTo>
                  <a:pt x="987" y="286"/>
                </a:lnTo>
                <a:lnTo>
                  <a:pt x="977" y="300"/>
                </a:lnTo>
                <a:lnTo>
                  <a:pt x="965" y="314"/>
                </a:lnTo>
                <a:lnTo>
                  <a:pt x="951" y="331"/>
                </a:lnTo>
                <a:lnTo>
                  <a:pt x="939" y="350"/>
                </a:lnTo>
                <a:lnTo>
                  <a:pt x="925" y="371"/>
                </a:lnTo>
                <a:lnTo>
                  <a:pt x="910" y="395"/>
                </a:lnTo>
                <a:lnTo>
                  <a:pt x="894" y="419"/>
                </a:lnTo>
                <a:lnTo>
                  <a:pt x="879" y="445"/>
                </a:lnTo>
                <a:lnTo>
                  <a:pt x="863" y="476"/>
                </a:lnTo>
                <a:lnTo>
                  <a:pt x="846" y="507"/>
                </a:lnTo>
                <a:lnTo>
                  <a:pt x="827" y="53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32" name="Freeform 44"/>
          <p:cNvSpPr/>
          <p:nvPr/>
        </p:nvSpPr>
        <p:spPr>
          <a:xfrm>
            <a:off x="8803217" y="4235451"/>
            <a:ext cx="692149" cy="137583"/>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19" h="164">
                <a:moveTo>
                  <a:pt x="481" y="19"/>
                </a:moveTo>
                <a:lnTo>
                  <a:pt x="500" y="16"/>
                </a:lnTo>
                <a:lnTo>
                  <a:pt x="519" y="14"/>
                </a:lnTo>
                <a:lnTo>
                  <a:pt x="538" y="12"/>
                </a:lnTo>
                <a:lnTo>
                  <a:pt x="555" y="9"/>
                </a:lnTo>
                <a:lnTo>
                  <a:pt x="574" y="7"/>
                </a:lnTo>
                <a:lnTo>
                  <a:pt x="590" y="5"/>
                </a:lnTo>
                <a:lnTo>
                  <a:pt x="607" y="2"/>
                </a:lnTo>
                <a:lnTo>
                  <a:pt x="621" y="2"/>
                </a:lnTo>
                <a:lnTo>
                  <a:pt x="636" y="0"/>
                </a:lnTo>
                <a:lnTo>
                  <a:pt x="650" y="0"/>
                </a:lnTo>
                <a:lnTo>
                  <a:pt x="664" y="0"/>
                </a:lnTo>
                <a:lnTo>
                  <a:pt x="678" y="0"/>
                </a:lnTo>
                <a:lnTo>
                  <a:pt x="690" y="0"/>
                </a:lnTo>
                <a:lnTo>
                  <a:pt x="702" y="0"/>
                </a:lnTo>
                <a:lnTo>
                  <a:pt x="714" y="0"/>
                </a:lnTo>
                <a:lnTo>
                  <a:pt x="724" y="2"/>
                </a:lnTo>
                <a:lnTo>
                  <a:pt x="733" y="2"/>
                </a:lnTo>
                <a:lnTo>
                  <a:pt x="743" y="5"/>
                </a:lnTo>
                <a:lnTo>
                  <a:pt x="762" y="9"/>
                </a:lnTo>
                <a:lnTo>
                  <a:pt x="776" y="14"/>
                </a:lnTo>
                <a:lnTo>
                  <a:pt x="788" y="19"/>
                </a:lnTo>
                <a:lnTo>
                  <a:pt x="798" y="26"/>
                </a:lnTo>
                <a:lnTo>
                  <a:pt x="807" y="35"/>
                </a:lnTo>
                <a:lnTo>
                  <a:pt x="812" y="45"/>
                </a:lnTo>
                <a:lnTo>
                  <a:pt x="814" y="55"/>
                </a:lnTo>
                <a:lnTo>
                  <a:pt x="817" y="64"/>
                </a:lnTo>
                <a:lnTo>
                  <a:pt x="819" y="74"/>
                </a:lnTo>
                <a:lnTo>
                  <a:pt x="819" y="81"/>
                </a:lnTo>
                <a:lnTo>
                  <a:pt x="817" y="88"/>
                </a:lnTo>
                <a:lnTo>
                  <a:pt x="817" y="93"/>
                </a:lnTo>
                <a:lnTo>
                  <a:pt x="814" y="100"/>
                </a:lnTo>
                <a:lnTo>
                  <a:pt x="812" y="104"/>
                </a:lnTo>
                <a:lnTo>
                  <a:pt x="807" y="109"/>
                </a:lnTo>
                <a:lnTo>
                  <a:pt x="805" y="114"/>
                </a:lnTo>
                <a:lnTo>
                  <a:pt x="798" y="116"/>
                </a:lnTo>
                <a:lnTo>
                  <a:pt x="793" y="121"/>
                </a:lnTo>
                <a:lnTo>
                  <a:pt x="786" y="123"/>
                </a:lnTo>
                <a:lnTo>
                  <a:pt x="781" y="126"/>
                </a:lnTo>
                <a:lnTo>
                  <a:pt x="771" y="126"/>
                </a:lnTo>
                <a:lnTo>
                  <a:pt x="764" y="128"/>
                </a:lnTo>
                <a:lnTo>
                  <a:pt x="755" y="128"/>
                </a:lnTo>
                <a:lnTo>
                  <a:pt x="750" y="128"/>
                </a:lnTo>
                <a:lnTo>
                  <a:pt x="743" y="128"/>
                </a:lnTo>
                <a:lnTo>
                  <a:pt x="733" y="128"/>
                </a:lnTo>
                <a:lnTo>
                  <a:pt x="724" y="128"/>
                </a:lnTo>
                <a:lnTo>
                  <a:pt x="714" y="128"/>
                </a:lnTo>
                <a:lnTo>
                  <a:pt x="702" y="128"/>
                </a:lnTo>
                <a:lnTo>
                  <a:pt x="688" y="128"/>
                </a:lnTo>
                <a:lnTo>
                  <a:pt x="674" y="131"/>
                </a:lnTo>
                <a:lnTo>
                  <a:pt x="659" y="131"/>
                </a:lnTo>
                <a:lnTo>
                  <a:pt x="643" y="131"/>
                </a:lnTo>
                <a:lnTo>
                  <a:pt x="626" y="131"/>
                </a:lnTo>
                <a:lnTo>
                  <a:pt x="607" y="133"/>
                </a:lnTo>
                <a:lnTo>
                  <a:pt x="588" y="133"/>
                </a:lnTo>
                <a:lnTo>
                  <a:pt x="567" y="135"/>
                </a:lnTo>
                <a:lnTo>
                  <a:pt x="545" y="135"/>
                </a:lnTo>
                <a:lnTo>
                  <a:pt x="521" y="135"/>
                </a:lnTo>
                <a:lnTo>
                  <a:pt x="497" y="138"/>
                </a:lnTo>
                <a:lnTo>
                  <a:pt x="471" y="138"/>
                </a:lnTo>
                <a:lnTo>
                  <a:pt x="445" y="140"/>
                </a:lnTo>
                <a:lnTo>
                  <a:pt x="419" y="143"/>
                </a:lnTo>
                <a:lnTo>
                  <a:pt x="390" y="143"/>
                </a:lnTo>
                <a:lnTo>
                  <a:pt x="359" y="145"/>
                </a:lnTo>
                <a:lnTo>
                  <a:pt x="328" y="145"/>
                </a:lnTo>
                <a:lnTo>
                  <a:pt x="297" y="147"/>
                </a:lnTo>
                <a:lnTo>
                  <a:pt x="264" y="150"/>
                </a:lnTo>
                <a:lnTo>
                  <a:pt x="231" y="152"/>
                </a:lnTo>
                <a:lnTo>
                  <a:pt x="195" y="152"/>
                </a:lnTo>
                <a:lnTo>
                  <a:pt x="157" y="154"/>
                </a:lnTo>
                <a:lnTo>
                  <a:pt x="121" y="157"/>
                </a:lnTo>
                <a:lnTo>
                  <a:pt x="81" y="159"/>
                </a:lnTo>
                <a:lnTo>
                  <a:pt x="42" y="162"/>
                </a:lnTo>
                <a:lnTo>
                  <a:pt x="0" y="164"/>
                </a:lnTo>
                <a:lnTo>
                  <a:pt x="0" y="69"/>
                </a:lnTo>
                <a:lnTo>
                  <a:pt x="21" y="66"/>
                </a:lnTo>
                <a:lnTo>
                  <a:pt x="42" y="64"/>
                </a:lnTo>
                <a:lnTo>
                  <a:pt x="66" y="62"/>
                </a:lnTo>
                <a:lnTo>
                  <a:pt x="90" y="59"/>
                </a:lnTo>
                <a:lnTo>
                  <a:pt x="116" y="57"/>
                </a:lnTo>
                <a:lnTo>
                  <a:pt x="143" y="55"/>
                </a:lnTo>
                <a:lnTo>
                  <a:pt x="171" y="52"/>
                </a:lnTo>
                <a:lnTo>
                  <a:pt x="200" y="47"/>
                </a:lnTo>
                <a:lnTo>
                  <a:pt x="231" y="45"/>
                </a:lnTo>
                <a:lnTo>
                  <a:pt x="262" y="43"/>
                </a:lnTo>
                <a:lnTo>
                  <a:pt x="295" y="40"/>
                </a:lnTo>
                <a:lnTo>
                  <a:pt x="328" y="35"/>
                </a:lnTo>
                <a:lnTo>
                  <a:pt x="364" y="33"/>
                </a:lnTo>
                <a:lnTo>
                  <a:pt x="402" y="28"/>
                </a:lnTo>
                <a:lnTo>
                  <a:pt x="440" y="24"/>
                </a:lnTo>
                <a:lnTo>
                  <a:pt x="481" y="1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21" name="Freeform 33"/>
          <p:cNvSpPr/>
          <p:nvPr/>
        </p:nvSpPr>
        <p:spPr>
          <a:xfrm>
            <a:off x="8392584" y="2243667"/>
            <a:ext cx="283633" cy="6392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34" h="754">
                <a:moveTo>
                  <a:pt x="186" y="442"/>
                </a:moveTo>
                <a:lnTo>
                  <a:pt x="176" y="404"/>
                </a:lnTo>
                <a:lnTo>
                  <a:pt x="167" y="368"/>
                </a:lnTo>
                <a:lnTo>
                  <a:pt x="157" y="335"/>
                </a:lnTo>
                <a:lnTo>
                  <a:pt x="150" y="304"/>
                </a:lnTo>
                <a:lnTo>
                  <a:pt x="141" y="276"/>
                </a:lnTo>
                <a:lnTo>
                  <a:pt x="131" y="247"/>
                </a:lnTo>
                <a:lnTo>
                  <a:pt x="124" y="221"/>
                </a:lnTo>
                <a:lnTo>
                  <a:pt x="114" y="200"/>
                </a:lnTo>
                <a:lnTo>
                  <a:pt x="107" y="178"/>
                </a:lnTo>
                <a:lnTo>
                  <a:pt x="98" y="157"/>
                </a:lnTo>
                <a:lnTo>
                  <a:pt x="91" y="140"/>
                </a:lnTo>
                <a:lnTo>
                  <a:pt x="81" y="123"/>
                </a:lnTo>
                <a:lnTo>
                  <a:pt x="74" y="112"/>
                </a:lnTo>
                <a:lnTo>
                  <a:pt x="67" y="100"/>
                </a:lnTo>
                <a:lnTo>
                  <a:pt x="60" y="90"/>
                </a:lnTo>
                <a:lnTo>
                  <a:pt x="52" y="81"/>
                </a:lnTo>
                <a:lnTo>
                  <a:pt x="45" y="76"/>
                </a:lnTo>
                <a:lnTo>
                  <a:pt x="36" y="73"/>
                </a:lnTo>
                <a:lnTo>
                  <a:pt x="31" y="69"/>
                </a:lnTo>
                <a:lnTo>
                  <a:pt x="24" y="64"/>
                </a:lnTo>
                <a:lnTo>
                  <a:pt x="19" y="59"/>
                </a:lnTo>
                <a:lnTo>
                  <a:pt x="14" y="54"/>
                </a:lnTo>
                <a:lnTo>
                  <a:pt x="10" y="50"/>
                </a:lnTo>
                <a:lnTo>
                  <a:pt x="7" y="45"/>
                </a:lnTo>
                <a:lnTo>
                  <a:pt x="5" y="40"/>
                </a:lnTo>
                <a:lnTo>
                  <a:pt x="2" y="35"/>
                </a:lnTo>
                <a:lnTo>
                  <a:pt x="2" y="33"/>
                </a:lnTo>
                <a:lnTo>
                  <a:pt x="0" y="28"/>
                </a:lnTo>
                <a:lnTo>
                  <a:pt x="0" y="24"/>
                </a:lnTo>
                <a:lnTo>
                  <a:pt x="2" y="19"/>
                </a:lnTo>
                <a:lnTo>
                  <a:pt x="5" y="9"/>
                </a:lnTo>
                <a:lnTo>
                  <a:pt x="7" y="7"/>
                </a:lnTo>
                <a:lnTo>
                  <a:pt x="12" y="5"/>
                </a:lnTo>
                <a:lnTo>
                  <a:pt x="17" y="5"/>
                </a:lnTo>
                <a:lnTo>
                  <a:pt x="21" y="2"/>
                </a:lnTo>
                <a:lnTo>
                  <a:pt x="26" y="2"/>
                </a:lnTo>
                <a:lnTo>
                  <a:pt x="33" y="2"/>
                </a:lnTo>
                <a:lnTo>
                  <a:pt x="41" y="0"/>
                </a:lnTo>
                <a:lnTo>
                  <a:pt x="50" y="0"/>
                </a:lnTo>
                <a:lnTo>
                  <a:pt x="60" y="0"/>
                </a:lnTo>
                <a:lnTo>
                  <a:pt x="69" y="2"/>
                </a:lnTo>
                <a:lnTo>
                  <a:pt x="81" y="2"/>
                </a:lnTo>
                <a:lnTo>
                  <a:pt x="93" y="2"/>
                </a:lnTo>
                <a:lnTo>
                  <a:pt x="105" y="5"/>
                </a:lnTo>
                <a:lnTo>
                  <a:pt x="119" y="5"/>
                </a:lnTo>
                <a:lnTo>
                  <a:pt x="133" y="7"/>
                </a:lnTo>
                <a:lnTo>
                  <a:pt x="150" y="9"/>
                </a:lnTo>
                <a:lnTo>
                  <a:pt x="174" y="19"/>
                </a:lnTo>
                <a:lnTo>
                  <a:pt x="198" y="28"/>
                </a:lnTo>
                <a:lnTo>
                  <a:pt x="219" y="35"/>
                </a:lnTo>
                <a:lnTo>
                  <a:pt x="238" y="45"/>
                </a:lnTo>
                <a:lnTo>
                  <a:pt x="255" y="52"/>
                </a:lnTo>
                <a:lnTo>
                  <a:pt x="269" y="59"/>
                </a:lnTo>
                <a:lnTo>
                  <a:pt x="283" y="64"/>
                </a:lnTo>
                <a:lnTo>
                  <a:pt x="293" y="69"/>
                </a:lnTo>
                <a:lnTo>
                  <a:pt x="293" y="71"/>
                </a:lnTo>
                <a:lnTo>
                  <a:pt x="295" y="73"/>
                </a:lnTo>
                <a:lnTo>
                  <a:pt x="295" y="76"/>
                </a:lnTo>
                <a:lnTo>
                  <a:pt x="298" y="78"/>
                </a:lnTo>
                <a:lnTo>
                  <a:pt x="298" y="83"/>
                </a:lnTo>
                <a:lnTo>
                  <a:pt x="300" y="88"/>
                </a:lnTo>
                <a:lnTo>
                  <a:pt x="300" y="93"/>
                </a:lnTo>
                <a:lnTo>
                  <a:pt x="303" y="100"/>
                </a:lnTo>
                <a:lnTo>
                  <a:pt x="303" y="104"/>
                </a:lnTo>
                <a:lnTo>
                  <a:pt x="305" y="112"/>
                </a:lnTo>
                <a:lnTo>
                  <a:pt x="305" y="119"/>
                </a:lnTo>
                <a:lnTo>
                  <a:pt x="307" y="128"/>
                </a:lnTo>
                <a:lnTo>
                  <a:pt x="307" y="138"/>
                </a:lnTo>
                <a:lnTo>
                  <a:pt x="307" y="147"/>
                </a:lnTo>
                <a:lnTo>
                  <a:pt x="310" y="157"/>
                </a:lnTo>
                <a:lnTo>
                  <a:pt x="310" y="166"/>
                </a:lnTo>
                <a:lnTo>
                  <a:pt x="312" y="178"/>
                </a:lnTo>
                <a:lnTo>
                  <a:pt x="312" y="190"/>
                </a:lnTo>
                <a:lnTo>
                  <a:pt x="314" y="216"/>
                </a:lnTo>
                <a:lnTo>
                  <a:pt x="317" y="242"/>
                </a:lnTo>
                <a:lnTo>
                  <a:pt x="319" y="273"/>
                </a:lnTo>
                <a:lnTo>
                  <a:pt x="322" y="307"/>
                </a:lnTo>
                <a:lnTo>
                  <a:pt x="324" y="340"/>
                </a:lnTo>
                <a:lnTo>
                  <a:pt x="326" y="378"/>
                </a:lnTo>
                <a:lnTo>
                  <a:pt x="329" y="418"/>
                </a:lnTo>
                <a:lnTo>
                  <a:pt x="329" y="437"/>
                </a:lnTo>
                <a:lnTo>
                  <a:pt x="331" y="459"/>
                </a:lnTo>
                <a:lnTo>
                  <a:pt x="331" y="478"/>
                </a:lnTo>
                <a:lnTo>
                  <a:pt x="331" y="497"/>
                </a:lnTo>
                <a:lnTo>
                  <a:pt x="334" y="516"/>
                </a:lnTo>
                <a:lnTo>
                  <a:pt x="334" y="532"/>
                </a:lnTo>
                <a:lnTo>
                  <a:pt x="334" y="549"/>
                </a:lnTo>
                <a:lnTo>
                  <a:pt x="334" y="566"/>
                </a:lnTo>
                <a:lnTo>
                  <a:pt x="334" y="580"/>
                </a:lnTo>
                <a:lnTo>
                  <a:pt x="334" y="597"/>
                </a:lnTo>
                <a:lnTo>
                  <a:pt x="334" y="611"/>
                </a:lnTo>
                <a:lnTo>
                  <a:pt x="334" y="623"/>
                </a:lnTo>
                <a:lnTo>
                  <a:pt x="331" y="637"/>
                </a:lnTo>
                <a:lnTo>
                  <a:pt x="331" y="649"/>
                </a:lnTo>
                <a:lnTo>
                  <a:pt x="331" y="659"/>
                </a:lnTo>
                <a:lnTo>
                  <a:pt x="331" y="670"/>
                </a:lnTo>
                <a:lnTo>
                  <a:pt x="329" y="680"/>
                </a:lnTo>
                <a:lnTo>
                  <a:pt x="329" y="689"/>
                </a:lnTo>
                <a:lnTo>
                  <a:pt x="326" y="699"/>
                </a:lnTo>
                <a:lnTo>
                  <a:pt x="326" y="706"/>
                </a:lnTo>
                <a:lnTo>
                  <a:pt x="324" y="713"/>
                </a:lnTo>
                <a:lnTo>
                  <a:pt x="324" y="720"/>
                </a:lnTo>
                <a:lnTo>
                  <a:pt x="322" y="727"/>
                </a:lnTo>
                <a:lnTo>
                  <a:pt x="319" y="732"/>
                </a:lnTo>
                <a:lnTo>
                  <a:pt x="319" y="737"/>
                </a:lnTo>
                <a:lnTo>
                  <a:pt x="317" y="742"/>
                </a:lnTo>
                <a:lnTo>
                  <a:pt x="314" y="744"/>
                </a:lnTo>
                <a:lnTo>
                  <a:pt x="312" y="749"/>
                </a:lnTo>
                <a:lnTo>
                  <a:pt x="310" y="751"/>
                </a:lnTo>
                <a:lnTo>
                  <a:pt x="307" y="754"/>
                </a:lnTo>
                <a:lnTo>
                  <a:pt x="305" y="754"/>
                </a:lnTo>
                <a:lnTo>
                  <a:pt x="303" y="754"/>
                </a:lnTo>
                <a:lnTo>
                  <a:pt x="300" y="751"/>
                </a:lnTo>
                <a:lnTo>
                  <a:pt x="298" y="749"/>
                </a:lnTo>
                <a:lnTo>
                  <a:pt x="295" y="749"/>
                </a:lnTo>
                <a:lnTo>
                  <a:pt x="293" y="744"/>
                </a:lnTo>
                <a:lnTo>
                  <a:pt x="291" y="742"/>
                </a:lnTo>
                <a:lnTo>
                  <a:pt x="286" y="737"/>
                </a:lnTo>
                <a:lnTo>
                  <a:pt x="283" y="732"/>
                </a:lnTo>
                <a:lnTo>
                  <a:pt x="281" y="727"/>
                </a:lnTo>
                <a:lnTo>
                  <a:pt x="279" y="723"/>
                </a:lnTo>
                <a:lnTo>
                  <a:pt x="274" y="716"/>
                </a:lnTo>
                <a:lnTo>
                  <a:pt x="272" y="708"/>
                </a:lnTo>
                <a:lnTo>
                  <a:pt x="269" y="701"/>
                </a:lnTo>
                <a:lnTo>
                  <a:pt x="264" y="692"/>
                </a:lnTo>
                <a:lnTo>
                  <a:pt x="262" y="682"/>
                </a:lnTo>
                <a:lnTo>
                  <a:pt x="257" y="673"/>
                </a:lnTo>
                <a:lnTo>
                  <a:pt x="255" y="663"/>
                </a:lnTo>
                <a:lnTo>
                  <a:pt x="250" y="654"/>
                </a:lnTo>
                <a:lnTo>
                  <a:pt x="243" y="630"/>
                </a:lnTo>
                <a:lnTo>
                  <a:pt x="233" y="604"/>
                </a:lnTo>
                <a:lnTo>
                  <a:pt x="224" y="575"/>
                </a:lnTo>
                <a:lnTo>
                  <a:pt x="217" y="547"/>
                </a:lnTo>
                <a:lnTo>
                  <a:pt x="205" y="513"/>
                </a:lnTo>
                <a:lnTo>
                  <a:pt x="195" y="478"/>
                </a:lnTo>
                <a:lnTo>
                  <a:pt x="186" y="44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22" name="Freeform 34"/>
          <p:cNvSpPr/>
          <p:nvPr/>
        </p:nvSpPr>
        <p:spPr>
          <a:xfrm>
            <a:off x="9137651" y="2144184"/>
            <a:ext cx="264583" cy="6773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12" h="799">
                <a:moveTo>
                  <a:pt x="38" y="450"/>
                </a:moveTo>
                <a:lnTo>
                  <a:pt x="41" y="428"/>
                </a:lnTo>
                <a:lnTo>
                  <a:pt x="45" y="409"/>
                </a:lnTo>
                <a:lnTo>
                  <a:pt x="50" y="388"/>
                </a:lnTo>
                <a:lnTo>
                  <a:pt x="52" y="369"/>
                </a:lnTo>
                <a:lnTo>
                  <a:pt x="57" y="352"/>
                </a:lnTo>
                <a:lnTo>
                  <a:pt x="60" y="333"/>
                </a:lnTo>
                <a:lnTo>
                  <a:pt x="62" y="317"/>
                </a:lnTo>
                <a:lnTo>
                  <a:pt x="67" y="300"/>
                </a:lnTo>
                <a:lnTo>
                  <a:pt x="69" y="283"/>
                </a:lnTo>
                <a:lnTo>
                  <a:pt x="71" y="267"/>
                </a:lnTo>
                <a:lnTo>
                  <a:pt x="74" y="238"/>
                </a:lnTo>
                <a:lnTo>
                  <a:pt x="79" y="212"/>
                </a:lnTo>
                <a:lnTo>
                  <a:pt x="81" y="186"/>
                </a:lnTo>
                <a:lnTo>
                  <a:pt x="81" y="164"/>
                </a:lnTo>
                <a:lnTo>
                  <a:pt x="81" y="143"/>
                </a:lnTo>
                <a:lnTo>
                  <a:pt x="81" y="126"/>
                </a:lnTo>
                <a:lnTo>
                  <a:pt x="79" y="110"/>
                </a:lnTo>
                <a:lnTo>
                  <a:pt x="76" y="95"/>
                </a:lnTo>
                <a:lnTo>
                  <a:pt x="71" y="83"/>
                </a:lnTo>
                <a:lnTo>
                  <a:pt x="67" y="74"/>
                </a:lnTo>
                <a:lnTo>
                  <a:pt x="62" y="67"/>
                </a:lnTo>
                <a:lnTo>
                  <a:pt x="55" y="62"/>
                </a:lnTo>
                <a:lnTo>
                  <a:pt x="50" y="57"/>
                </a:lnTo>
                <a:lnTo>
                  <a:pt x="45" y="53"/>
                </a:lnTo>
                <a:lnTo>
                  <a:pt x="41" y="48"/>
                </a:lnTo>
                <a:lnTo>
                  <a:pt x="38" y="45"/>
                </a:lnTo>
                <a:lnTo>
                  <a:pt x="36" y="41"/>
                </a:lnTo>
                <a:lnTo>
                  <a:pt x="33" y="36"/>
                </a:lnTo>
                <a:lnTo>
                  <a:pt x="31" y="31"/>
                </a:lnTo>
                <a:lnTo>
                  <a:pt x="31" y="24"/>
                </a:lnTo>
                <a:lnTo>
                  <a:pt x="31" y="17"/>
                </a:lnTo>
                <a:lnTo>
                  <a:pt x="33" y="12"/>
                </a:lnTo>
                <a:lnTo>
                  <a:pt x="38" y="7"/>
                </a:lnTo>
                <a:lnTo>
                  <a:pt x="41" y="5"/>
                </a:lnTo>
                <a:lnTo>
                  <a:pt x="43" y="3"/>
                </a:lnTo>
                <a:lnTo>
                  <a:pt x="48" y="0"/>
                </a:lnTo>
                <a:lnTo>
                  <a:pt x="52" y="0"/>
                </a:lnTo>
                <a:lnTo>
                  <a:pt x="60" y="0"/>
                </a:lnTo>
                <a:lnTo>
                  <a:pt x="67" y="0"/>
                </a:lnTo>
                <a:lnTo>
                  <a:pt x="74" y="0"/>
                </a:lnTo>
                <a:lnTo>
                  <a:pt x="81" y="0"/>
                </a:lnTo>
                <a:lnTo>
                  <a:pt x="91" y="3"/>
                </a:lnTo>
                <a:lnTo>
                  <a:pt x="102" y="3"/>
                </a:lnTo>
                <a:lnTo>
                  <a:pt x="112" y="7"/>
                </a:lnTo>
                <a:lnTo>
                  <a:pt x="124" y="10"/>
                </a:lnTo>
                <a:lnTo>
                  <a:pt x="138" y="15"/>
                </a:lnTo>
                <a:lnTo>
                  <a:pt x="150" y="19"/>
                </a:lnTo>
                <a:lnTo>
                  <a:pt x="164" y="24"/>
                </a:lnTo>
                <a:lnTo>
                  <a:pt x="181" y="31"/>
                </a:lnTo>
                <a:lnTo>
                  <a:pt x="195" y="38"/>
                </a:lnTo>
                <a:lnTo>
                  <a:pt x="210" y="43"/>
                </a:lnTo>
                <a:lnTo>
                  <a:pt x="224" y="50"/>
                </a:lnTo>
                <a:lnTo>
                  <a:pt x="236" y="55"/>
                </a:lnTo>
                <a:lnTo>
                  <a:pt x="248" y="62"/>
                </a:lnTo>
                <a:lnTo>
                  <a:pt x="260" y="67"/>
                </a:lnTo>
                <a:lnTo>
                  <a:pt x="269" y="74"/>
                </a:lnTo>
                <a:lnTo>
                  <a:pt x="279" y="79"/>
                </a:lnTo>
                <a:lnTo>
                  <a:pt x="286" y="83"/>
                </a:lnTo>
                <a:lnTo>
                  <a:pt x="293" y="91"/>
                </a:lnTo>
                <a:lnTo>
                  <a:pt x="298" y="95"/>
                </a:lnTo>
                <a:lnTo>
                  <a:pt x="305" y="102"/>
                </a:lnTo>
                <a:lnTo>
                  <a:pt x="307" y="107"/>
                </a:lnTo>
                <a:lnTo>
                  <a:pt x="310" y="114"/>
                </a:lnTo>
                <a:lnTo>
                  <a:pt x="312" y="119"/>
                </a:lnTo>
                <a:lnTo>
                  <a:pt x="312" y="126"/>
                </a:lnTo>
                <a:lnTo>
                  <a:pt x="312" y="141"/>
                </a:lnTo>
                <a:lnTo>
                  <a:pt x="310" y="155"/>
                </a:lnTo>
                <a:lnTo>
                  <a:pt x="307" y="171"/>
                </a:lnTo>
                <a:lnTo>
                  <a:pt x="303" y="190"/>
                </a:lnTo>
                <a:lnTo>
                  <a:pt x="295" y="212"/>
                </a:lnTo>
                <a:lnTo>
                  <a:pt x="288" y="233"/>
                </a:lnTo>
                <a:lnTo>
                  <a:pt x="276" y="257"/>
                </a:lnTo>
                <a:lnTo>
                  <a:pt x="264" y="283"/>
                </a:lnTo>
                <a:lnTo>
                  <a:pt x="250" y="314"/>
                </a:lnTo>
                <a:lnTo>
                  <a:pt x="238" y="350"/>
                </a:lnTo>
                <a:lnTo>
                  <a:pt x="224" y="388"/>
                </a:lnTo>
                <a:lnTo>
                  <a:pt x="207" y="426"/>
                </a:lnTo>
                <a:lnTo>
                  <a:pt x="191" y="469"/>
                </a:lnTo>
                <a:lnTo>
                  <a:pt x="174" y="512"/>
                </a:lnTo>
                <a:lnTo>
                  <a:pt x="155" y="557"/>
                </a:lnTo>
                <a:lnTo>
                  <a:pt x="133" y="607"/>
                </a:lnTo>
                <a:lnTo>
                  <a:pt x="122" y="630"/>
                </a:lnTo>
                <a:lnTo>
                  <a:pt x="112" y="652"/>
                </a:lnTo>
                <a:lnTo>
                  <a:pt x="100" y="673"/>
                </a:lnTo>
                <a:lnTo>
                  <a:pt x="91" y="695"/>
                </a:lnTo>
                <a:lnTo>
                  <a:pt x="81" y="711"/>
                </a:lnTo>
                <a:lnTo>
                  <a:pt x="71" y="728"/>
                </a:lnTo>
                <a:lnTo>
                  <a:pt x="64" y="742"/>
                </a:lnTo>
                <a:lnTo>
                  <a:pt x="55" y="757"/>
                </a:lnTo>
                <a:lnTo>
                  <a:pt x="48" y="768"/>
                </a:lnTo>
                <a:lnTo>
                  <a:pt x="41" y="778"/>
                </a:lnTo>
                <a:lnTo>
                  <a:pt x="33" y="785"/>
                </a:lnTo>
                <a:lnTo>
                  <a:pt x="29" y="792"/>
                </a:lnTo>
                <a:lnTo>
                  <a:pt x="24" y="797"/>
                </a:lnTo>
                <a:lnTo>
                  <a:pt x="19" y="799"/>
                </a:lnTo>
                <a:lnTo>
                  <a:pt x="17" y="799"/>
                </a:lnTo>
                <a:lnTo>
                  <a:pt x="12" y="797"/>
                </a:lnTo>
                <a:lnTo>
                  <a:pt x="10" y="795"/>
                </a:lnTo>
                <a:lnTo>
                  <a:pt x="5" y="790"/>
                </a:lnTo>
                <a:lnTo>
                  <a:pt x="2" y="780"/>
                </a:lnTo>
                <a:lnTo>
                  <a:pt x="2" y="776"/>
                </a:lnTo>
                <a:lnTo>
                  <a:pt x="2" y="771"/>
                </a:lnTo>
                <a:lnTo>
                  <a:pt x="0" y="764"/>
                </a:lnTo>
                <a:lnTo>
                  <a:pt x="0" y="759"/>
                </a:lnTo>
                <a:lnTo>
                  <a:pt x="0" y="749"/>
                </a:lnTo>
                <a:lnTo>
                  <a:pt x="0" y="742"/>
                </a:lnTo>
                <a:lnTo>
                  <a:pt x="0" y="735"/>
                </a:lnTo>
                <a:lnTo>
                  <a:pt x="2" y="726"/>
                </a:lnTo>
                <a:lnTo>
                  <a:pt x="2" y="716"/>
                </a:lnTo>
                <a:lnTo>
                  <a:pt x="2" y="704"/>
                </a:lnTo>
                <a:lnTo>
                  <a:pt x="5" y="695"/>
                </a:lnTo>
                <a:lnTo>
                  <a:pt x="5" y="683"/>
                </a:lnTo>
                <a:lnTo>
                  <a:pt x="7" y="671"/>
                </a:lnTo>
                <a:lnTo>
                  <a:pt x="7" y="657"/>
                </a:lnTo>
                <a:lnTo>
                  <a:pt x="10" y="645"/>
                </a:lnTo>
                <a:lnTo>
                  <a:pt x="12" y="630"/>
                </a:lnTo>
                <a:lnTo>
                  <a:pt x="12" y="614"/>
                </a:lnTo>
                <a:lnTo>
                  <a:pt x="14" y="600"/>
                </a:lnTo>
                <a:lnTo>
                  <a:pt x="17" y="583"/>
                </a:lnTo>
                <a:lnTo>
                  <a:pt x="19" y="566"/>
                </a:lnTo>
                <a:lnTo>
                  <a:pt x="21" y="547"/>
                </a:lnTo>
                <a:lnTo>
                  <a:pt x="24" y="531"/>
                </a:lnTo>
                <a:lnTo>
                  <a:pt x="29" y="512"/>
                </a:lnTo>
                <a:lnTo>
                  <a:pt x="31" y="493"/>
                </a:lnTo>
                <a:lnTo>
                  <a:pt x="33" y="471"/>
                </a:lnTo>
                <a:lnTo>
                  <a:pt x="38" y="45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 name="TextBox 24"/>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上下</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6" name="TextBox 25"/>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掉落  落落大方</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7" name="TextBox 26"/>
          <p:cNvSpPr txBox="1">
            <a:spLocks noChangeArrowheads="1"/>
          </p:cNvSpPr>
          <p:nvPr/>
        </p:nvSpPr>
        <p:spPr bwMode="auto">
          <a:xfrm>
            <a:off x="954617" y="5831417"/>
            <a:ext cx="5852584"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秋天树上的叶子纷纷落下。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0" name="TextBox 29"/>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L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艹</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1" name="矩形 2"/>
          <p:cNvSpPr>
            <a:spLocks noChangeArrowheads="1"/>
          </p:cNvSpPr>
          <p:nvPr/>
        </p:nvSpPr>
        <p:spPr bwMode="auto">
          <a:xfrm>
            <a:off x="6796617" y="4982633"/>
            <a:ext cx="4718051" cy="132207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“氵”要</a:t>
            </a:r>
            <a:r>
              <a:rPr kumimoji="0" lang="zh-CN" altLang="en-US" sz="2665" b="1" i="0" u="none" strike="noStrike" kern="1200" cap="none" spc="0" normalizeH="0" baseline="0" noProof="0" dirty="0">
                <a:ln>
                  <a:noFill/>
                </a:ln>
                <a:solidFill>
                  <a:schemeClr val="tx1"/>
                </a:solidFill>
                <a:effectLst/>
                <a:uLnTx/>
                <a:uFillTx/>
                <a:latin typeface="+mj-ea"/>
                <a:ea typeface="+mj-ea"/>
                <a:cs typeface="+mn-cs"/>
              </a:rPr>
              <a:t>写</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在“艹”下边</a:t>
            </a:r>
            <a:r>
              <a:rPr kumimoji="0" lang="zh-CN" altLang="en-US" sz="2665" b="1" i="0" u="none" strike="noStrike" kern="1200" cap="none" spc="0" normalizeH="0" baseline="0" noProof="0" dirty="0">
                <a:ln>
                  <a:noFill/>
                </a:ln>
                <a:solidFill>
                  <a:schemeClr val="tx1"/>
                </a:solidFill>
                <a:effectLst/>
                <a:uLnTx/>
                <a:uFillTx/>
                <a:latin typeface="+mj-ea"/>
                <a:ea typeface="+mj-ea"/>
                <a:cs typeface="+mn-cs"/>
              </a:rPr>
              <a:t>，各字上边</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是“夂”不是“攵”，</a:t>
            </a:r>
            <a:r>
              <a:rPr kumimoji="0" lang="zh-CN" altLang="en-US" sz="2665" b="1" i="0" u="none" strike="noStrike" kern="1200" cap="none" spc="0" normalizeH="0" baseline="0" noProof="0" dirty="0">
                <a:ln>
                  <a:noFill/>
                </a:ln>
                <a:solidFill>
                  <a:schemeClr val="tx1"/>
                </a:solidFill>
                <a:effectLst/>
                <a:uLnTx/>
                <a:uFillTx/>
                <a:latin typeface="+mj-ea"/>
                <a:ea typeface="+mj-ea"/>
                <a:cs typeface="+mn-cs"/>
              </a:rPr>
              <a:t>横撇是一笔。</a:t>
            </a:r>
            <a:endParaRPr kumimoji="0" lang="zh-CN" altLang="en-US" sz="2665" b="1" i="0" u="none" strike="noStrike" kern="1200" cap="none" spc="0" normalizeH="0" baseline="0" noProof="0" dirty="0">
              <a:ln>
                <a:noFill/>
              </a:ln>
              <a:solidFill>
                <a:schemeClr val="tx1"/>
              </a:solidFill>
              <a:effectLst/>
              <a:uLnTx/>
              <a:uFillTx/>
              <a:latin typeface="+mj-ea"/>
              <a:ea typeface="+mj-ea"/>
              <a:cs typeface="+mn-cs"/>
            </a:endParaRPr>
          </a:p>
        </p:txBody>
      </p:sp>
      <p:sp>
        <p:nvSpPr>
          <p:cNvPr id="32"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落</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3" name="矩形 32"/>
          <p:cNvSpPr/>
          <p:nvPr/>
        </p:nvSpPr>
        <p:spPr>
          <a:xfrm>
            <a:off x="35708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luò</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40992" name="TextBox 52"/>
          <p:cNvSpPr txBox="1"/>
          <p:nvPr/>
        </p:nvSpPr>
        <p:spPr>
          <a:xfrm>
            <a:off x="935567" y="2377017"/>
            <a:ext cx="22521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落</a:t>
            </a:r>
            <a:r>
              <a:rPr lang="zh-CN" altLang="en-US" sz="7200" dirty="0">
                <a:latin typeface="楷体" panose="02010609060101010101" pitchFamily="49" charset="-122"/>
                <a:ea typeface="楷体" panose="02010609060101010101" pitchFamily="49" charset="-122"/>
              </a:rPr>
              <a:t>下</a:t>
            </a:r>
            <a:endParaRPr lang="zh-CN" altLang="en-US" sz="7200" dirty="0">
              <a:latin typeface="楷体" panose="02010609060101010101" pitchFamily="49" charset="-122"/>
              <a:ea typeface="楷体" panose="02010609060101010101" pitchFamily="49"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6" name="圆角矩形 35"/>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7"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323"/>
                                        </p:tgtEl>
                                        <p:attrNameLst>
                                          <p:attrName>style.visibility</p:attrName>
                                        </p:attrNameLst>
                                      </p:cBhvr>
                                      <p:to>
                                        <p:strVal val="visible"/>
                                      </p:to>
                                    </p:set>
                                    <p:animEffect transition="in" filter="wipe(left)">
                                      <p:cBhvr>
                                        <p:cTn id="25" dur="500"/>
                                        <p:tgtEl>
                                          <p:spTgt spid="123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2321"/>
                                        </p:tgtEl>
                                        <p:attrNameLst>
                                          <p:attrName>style.visibility</p:attrName>
                                        </p:attrNameLst>
                                      </p:cBhvr>
                                      <p:to>
                                        <p:strVal val="visible"/>
                                      </p:to>
                                    </p:set>
                                    <p:animEffect transition="in" filter="wipe(up)">
                                      <p:cBhvr>
                                        <p:cTn id="30" dur="500"/>
                                        <p:tgtEl>
                                          <p:spTgt spid="1232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2322"/>
                                        </p:tgtEl>
                                        <p:attrNameLst>
                                          <p:attrName>style.visibility</p:attrName>
                                        </p:attrNameLst>
                                      </p:cBhvr>
                                      <p:to>
                                        <p:strVal val="visible"/>
                                      </p:to>
                                    </p:set>
                                    <p:animEffect transition="in" filter="wipe(up)">
                                      <p:cBhvr>
                                        <p:cTn id="35" dur="500"/>
                                        <p:tgtEl>
                                          <p:spTgt spid="1232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2324"/>
                                        </p:tgtEl>
                                        <p:attrNameLst>
                                          <p:attrName>style.visibility</p:attrName>
                                        </p:attrNameLst>
                                      </p:cBhvr>
                                      <p:to>
                                        <p:strVal val="visible"/>
                                      </p:to>
                                    </p:set>
                                    <p:animEffect transition="in" filter="wipe(up)">
                                      <p:cBhvr>
                                        <p:cTn id="40" dur="500"/>
                                        <p:tgtEl>
                                          <p:spTgt spid="1232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12325"/>
                                        </p:tgtEl>
                                        <p:attrNameLst>
                                          <p:attrName>style.visibility</p:attrName>
                                        </p:attrNameLst>
                                      </p:cBhvr>
                                      <p:to>
                                        <p:strVal val="visible"/>
                                      </p:to>
                                    </p:set>
                                    <p:animEffect transition="in" filter="wipe(up)">
                                      <p:cBhvr>
                                        <p:cTn id="45" dur="500"/>
                                        <p:tgtEl>
                                          <p:spTgt spid="1232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12326"/>
                                        </p:tgtEl>
                                        <p:attrNameLst>
                                          <p:attrName>style.visibility</p:attrName>
                                        </p:attrNameLst>
                                      </p:cBhvr>
                                      <p:to>
                                        <p:strVal val="visible"/>
                                      </p:to>
                                    </p:set>
                                    <p:animEffect transition="in" filter="wipe(down)">
                                      <p:cBhvr>
                                        <p:cTn id="50" dur="500"/>
                                        <p:tgtEl>
                                          <p:spTgt spid="1232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12327"/>
                                        </p:tgtEl>
                                        <p:attrNameLst>
                                          <p:attrName>style.visibility</p:attrName>
                                        </p:attrNameLst>
                                      </p:cBhvr>
                                      <p:to>
                                        <p:strVal val="visible"/>
                                      </p:to>
                                    </p:set>
                                    <p:animEffect transition="in" filter="wipe(up)">
                                      <p:cBhvr>
                                        <p:cTn id="55" dur="500"/>
                                        <p:tgtEl>
                                          <p:spTgt spid="1232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12328"/>
                                        </p:tgtEl>
                                        <p:attrNameLst>
                                          <p:attrName>style.visibility</p:attrName>
                                        </p:attrNameLst>
                                      </p:cBhvr>
                                      <p:to>
                                        <p:strVal val="visible"/>
                                      </p:to>
                                    </p:set>
                                    <p:animEffect transition="in" filter="wipe(up)">
                                      <p:cBhvr>
                                        <p:cTn id="60" dur="500"/>
                                        <p:tgtEl>
                                          <p:spTgt spid="1232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2329"/>
                                        </p:tgtEl>
                                        <p:attrNameLst>
                                          <p:attrName>style.visibility</p:attrName>
                                        </p:attrNameLst>
                                      </p:cBhvr>
                                      <p:to>
                                        <p:strVal val="visible"/>
                                      </p:to>
                                    </p:set>
                                    <p:animEffect transition="in" filter="wipe(left)">
                                      <p:cBhvr>
                                        <p:cTn id="65" dur="500"/>
                                        <p:tgtEl>
                                          <p:spTgt spid="12329"/>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12330"/>
                                        </p:tgtEl>
                                        <p:attrNameLst>
                                          <p:attrName>style.visibility</p:attrName>
                                        </p:attrNameLst>
                                      </p:cBhvr>
                                      <p:to>
                                        <p:strVal val="visible"/>
                                      </p:to>
                                    </p:set>
                                    <p:animEffect transition="in" filter="wipe(up)">
                                      <p:cBhvr>
                                        <p:cTn id="70" dur="500"/>
                                        <p:tgtEl>
                                          <p:spTgt spid="1233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2331"/>
                                        </p:tgtEl>
                                        <p:attrNameLst>
                                          <p:attrName>style.visibility</p:attrName>
                                        </p:attrNameLst>
                                      </p:cBhvr>
                                      <p:to>
                                        <p:strVal val="visible"/>
                                      </p:to>
                                    </p:set>
                                    <p:animEffect transition="in" filter="wipe(left)">
                                      <p:cBhvr>
                                        <p:cTn id="75" dur="500"/>
                                        <p:tgtEl>
                                          <p:spTgt spid="1233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12332"/>
                                        </p:tgtEl>
                                        <p:attrNameLst>
                                          <p:attrName>style.visibility</p:attrName>
                                        </p:attrNameLst>
                                      </p:cBhvr>
                                      <p:to>
                                        <p:strVal val="visible"/>
                                      </p:to>
                                    </p:set>
                                    <p:animEffect transition="in" filter="wipe(left)">
                                      <p:cBhvr>
                                        <p:cTn id="80" dur="500"/>
                                        <p:tgtEl>
                                          <p:spTgt spid="12332"/>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barn(inVertical)">
                                      <p:cBhvr>
                                        <p:cTn id="85" dur="5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barn(inVertical)">
                                      <p:cBhvr>
                                        <p:cTn id="90" dur="500"/>
                                        <p:tgtEl>
                                          <p:spTgt spid="30"/>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barn(inVertical)">
                                      <p:cBhvr>
                                        <p:cTn id="95" dur="500"/>
                                        <p:tgtEl>
                                          <p:spTgt spid="26"/>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barn(inVertical)">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0" grpId="0"/>
      <p:bldP spid="31" grpId="0" bldLvl="0" animBg="1"/>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3020" name="Rectangle 24"/>
          <p:cNvSpPr/>
          <p:nvPr/>
        </p:nvSpPr>
        <p:spPr>
          <a:xfrm>
            <a:off x="5374111" y="2095500"/>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25640" name="Freeform 40"/>
          <p:cNvSpPr/>
          <p:nvPr/>
        </p:nvSpPr>
        <p:spPr>
          <a:xfrm>
            <a:off x="8041217" y="2338917"/>
            <a:ext cx="1900767" cy="342900"/>
          </a:xfrm>
          <a:custGeom>
            <a:avLst/>
            <a:gdLst/>
            <a:ahLst/>
            <a:cxnLst>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246" h="406">
                <a:moveTo>
                  <a:pt x="29" y="347"/>
                </a:moveTo>
                <a:lnTo>
                  <a:pt x="24" y="340"/>
                </a:lnTo>
                <a:lnTo>
                  <a:pt x="17" y="333"/>
                </a:lnTo>
                <a:lnTo>
                  <a:pt x="12" y="328"/>
                </a:lnTo>
                <a:lnTo>
                  <a:pt x="10" y="321"/>
                </a:lnTo>
                <a:lnTo>
                  <a:pt x="5" y="316"/>
                </a:lnTo>
                <a:lnTo>
                  <a:pt x="2" y="311"/>
                </a:lnTo>
                <a:lnTo>
                  <a:pt x="2" y="306"/>
                </a:lnTo>
                <a:lnTo>
                  <a:pt x="0" y="302"/>
                </a:lnTo>
                <a:lnTo>
                  <a:pt x="0" y="297"/>
                </a:lnTo>
                <a:lnTo>
                  <a:pt x="0" y="292"/>
                </a:lnTo>
                <a:lnTo>
                  <a:pt x="2" y="290"/>
                </a:lnTo>
                <a:lnTo>
                  <a:pt x="5" y="285"/>
                </a:lnTo>
                <a:lnTo>
                  <a:pt x="7" y="283"/>
                </a:lnTo>
                <a:lnTo>
                  <a:pt x="10" y="280"/>
                </a:lnTo>
                <a:lnTo>
                  <a:pt x="12" y="278"/>
                </a:lnTo>
                <a:lnTo>
                  <a:pt x="17" y="276"/>
                </a:lnTo>
                <a:lnTo>
                  <a:pt x="21" y="273"/>
                </a:lnTo>
                <a:lnTo>
                  <a:pt x="26" y="273"/>
                </a:lnTo>
                <a:lnTo>
                  <a:pt x="33" y="273"/>
                </a:lnTo>
                <a:lnTo>
                  <a:pt x="43" y="273"/>
                </a:lnTo>
                <a:lnTo>
                  <a:pt x="55" y="271"/>
                </a:lnTo>
                <a:lnTo>
                  <a:pt x="69" y="271"/>
                </a:lnTo>
                <a:lnTo>
                  <a:pt x="86" y="268"/>
                </a:lnTo>
                <a:lnTo>
                  <a:pt x="105" y="266"/>
                </a:lnTo>
                <a:lnTo>
                  <a:pt x="124" y="266"/>
                </a:lnTo>
                <a:lnTo>
                  <a:pt x="145" y="264"/>
                </a:lnTo>
                <a:lnTo>
                  <a:pt x="169" y="261"/>
                </a:lnTo>
                <a:lnTo>
                  <a:pt x="195" y="259"/>
                </a:lnTo>
                <a:lnTo>
                  <a:pt x="224" y="257"/>
                </a:lnTo>
                <a:lnTo>
                  <a:pt x="253" y="254"/>
                </a:lnTo>
                <a:lnTo>
                  <a:pt x="284" y="252"/>
                </a:lnTo>
                <a:lnTo>
                  <a:pt x="317" y="249"/>
                </a:lnTo>
                <a:lnTo>
                  <a:pt x="350" y="247"/>
                </a:lnTo>
                <a:lnTo>
                  <a:pt x="388" y="245"/>
                </a:lnTo>
                <a:lnTo>
                  <a:pt x="424" y="242"/>
                </a:lnTo>
                <a:lnTo>
                  <a:pt x="465" y="237"/>
                </a:lnTo>
                <a:lnTo>
                  <a:pt x="505" y="233"/>
                </a:lnTo>
                <a:lnTo>
                  <a:pt x="548" y="228"/>
                </a:lnTo>
                <a:lnTo>
                  <a:pt x="593" y="223"/>
                </a:lnTo>
                <a:lnTo>
                  <a:pt x="641" y="216"/>
                </a:lnTo>
                <a:lnTo>
                  <a:pt x="688" y="209"/>
                </a:lnTo>
                <a:lnTo>
                  <a:pt x="738" y="204"/>
                </a:lnTo>
                <a:lnTo>
                  <a:pt x="789" y="195"/>
                </a:lnTo>
                <a:lnTo>
                  <a:pt x="843" y="188"/>
                </a:lnTo>
                <a:lnTo>
                  <a:pt x="898" y="180"/>
                </a:lnTo>
                <a:lnTo>
                  <a:pt x="953" y="171"/>
                </a:lnTo>
                <a:lnTo>
                  <a:pt x="1012" y="164"/>
                </a:lnTo>
                <a:lnTo>
                  <a:pt x="1072" y="154"/>
                </a:lnTo>
                <a:lnTo>
                  <a:pt x="1101" y="150"/>
                </a:lnTo>
                <a:lnTo>
                  <a:pt x="1132" y="145"/>
                </a:lnTo>
                <a:lnTo>
                  <a:pt x="1160" y="140"/>
                </a:lnTo>
                <a:lnTo>
                  <a:pt x="1189" y="138"/>
                </a:lnTo>
                <a:lnTo>
                  <a:pt x="1215" y="133"/>
                </a:lnTo>
                <a:lnTo>
                  <a:pt x="1244" y="128"/>
                </a:lnTo>
                <a:lnTo>
                  <a:pt x="1270" y="123"/>
                </a:lnTo>
                <a:lnTo>
                  <a:pt x="1294" y="121"/>
                </a:lnTo>
                <a:lnTo>
                  <a:pt x="1320" y="116"/>
                </a:lnTo>
                <a:lnTo>
                  <a:pt x="1344" y="111"/>
                </a:lnTo>
                <a:lnTo>
                  <a:pt x="1367" y="109"/>
                </a:lnTo>
                <a:lnTo>
                  <a:pt x="1391" y="104"/>
                </a:lnTo>
                <a:lnTo>
                  <a:pt x="1413" y="100"/>
                </a:lnTo>
                <a:lnTo>
                  <a:pt x="1436" y="97"/>
                </a:lnTo>
                <a:lnTo>
                  <a:pt x="1458" y="92"/>
                </a:lnTo>
                <a:lnTo>
                  <a:pt x="1477" y="90"/>
                </a:lnTo>
                <a:lnTo>
                  <a:pt x="1498" y="85"/>
                </a:lnTo>
                <a:lnTo>
                  <a:pt x="1517" y="83"/>
                </a:lnTo>
                <a:lnTo>
                  <a:pt x="1556" y="76"/>
                </a:lnTo>
                <a:lnTo>
                  <a:pt x="1591" y="69"/>
                </a:lnTo>
                <a:lnTo>
                  <a:pt x="1622" y="62"/>
                </a:lnTo>
                <a:lnTo>
                  <a:pt x="1653" y="54"/>
                </a:lnTo>
                <a:lnTo>
                  <a:pt x="1682" y="47"/>
                </a:lnTo>
                <a:lnTo>
                  <a:pt x="1708" y="42"/>
                </a:lnTo>
                <a:lnTo>
                  <a:pt x="1732" y="35"/>
                </a:lnTo>
                <a:lnTo>
                  <a:pt x="1770" y="26"/>
                </a:lnTo>
                <a:lnTo>
                  <a:pt x="1810" y="19"/>
                </a:lnTo>
                <a:lnTo>
                  <a:pt x="1846" y="12"/>
                </a:lnTo>
                <a:lnTo>
                  <a:pt x="1884" y="7"/>
                </a:lnTo>
                <a:lnTo>
                  <a:pt x="1920" y="4"/>
                </a:lnTo>
                <a:lnTo>
                  <a:pt x="1953" y="0"/>
                </a:lnTo>
                <a:lnTo>
                  <a:pt x="1987" y="0"/>
                </a:lnTo>
                <a:lnTo>
                  <a:pt x="2018" y="0"/>
                </a:lnTo>
                <a:lnTo>
                  <a:pt x="2044" y="0"/>
                </a:lnTo>
                <a:lnTo>
                  <a:pt x="2070" y="2"/>
                </a:lnTo>
                <a:lnTo>
                  <a:pt x="2094" y="4"/>
                </a:lnTo>
                <a:lnTo>
                  <a:pt x="2115" y="9"/>
                </a:lnTo>
                <a:lnTo>
                  <a:pt x="2137" y="16"/>
                </a:lnTo>
                <a:lnTo>
                  <a:pt x="2156" y="23"/>
                </a:lnTo>
                <a:lnTo>
                  <a:pt x="2173" y="33"/>
                </a:lnTo>
                <a:lnTo>
                  <a:pt x="2187" y="47"/>
                </a:lnTo>
                <a:lnTo>
                  <a:pt x="2199" y="59"/>
                </a:lnTo>
                <a:lnTo>
                  <a:pt x="2211" y="71"/>
                </a:lnTo>
                <a:lnTo>
                  <a:pt x="2220" y="83"/>
                </a:lnTo>
                <a:lnTo>
                  <a:pt x="2230" y="92"/>
                </a:lnTo>
                <a:lnTo>
                  <a:pt x="2237" y="100"/>
                </a:lnTo>
                <a:lnTo>
                  <a:pt x="2242" y="107"/>
                </a:lnTo>
                <a:lnTo>
                  <a:pt x="2244" y="114"/>
                </a:lnTo>
                <a:lnTo>
                  <a:pt x="2246" y="119"/>
                </a:lnTo>
                <a:lnTo>
                  <a:pt x="2244" y="121"/>
                </a:lnTo>
                <a:lnTo>
                  <a:pt x="2242" y="123"/>
                </a:lnTo>
                <a:lnTo>
                  <a:pt x="2237" y="126"/>
                </a:lnTo>
                <a:lnTo>
                  <a:pt x="2234" y="126"/>
                </a:lnTo>
                <a:lnTo>
                  <a:pt x="2230" y="128"/>
                </a:lnTo>
                <a:lnTo>
                  <a:pt x="2225" y="128"/>
                </a:lnTo>
                <a:lnTo>
                  <a:pt x="2218" y="130"/>
                </a:lnTo>
                <a:lnTo>
                  <a:pt x="2211" y="133"/>
                </a:lnTo>
                <a:lnTo>
                  <a:pt x="2204" y="133"/>
                </a:lnTo>
                <a:lnTo>
                  <a:pt x="2196" y="135"/>
                </a:lnTo>
                <a:lnTo>
                  <a:pt x="2187" y="138"/>
                </a:lnTo>
                <a:lnTo>
                  <a:pt x="2177" y="140"/>
                </a:lnTo>
                <a:lnTo>
                  <a:pt x="2168" y="140"/>
                </a:lnTo>
                <a:lnTo>
                  <a:pt x="2158" y="142"/>
                </a:lnTo>
                <a:lnTo>
                  <a:pt x="2146" y="145"/>
                </a:lnTo>
                <a:lnTo>
                  <a:pt x="2134" y="145"/>
                </a:lnTo>
                <a:lnTo>
                  <a:pt x="2123" y="147"/>
                </a:lnTo>
                <a:lnTo>
                  <a:pt x="2108" y="150"/>
                </a:lnTo>
                <a:lnTo>
                  <a:pt x="2094" y="150"/>
                </a:lnTo>
                <a:lnTo>
                  <a:pt x="2080" y="152"/>
                </a:lnTo>
                <a:lnTo>
                  <a:pt x="2065" y="154"/>
                </a:lnTo>
                <a:lnTo>
                  <a:pt x="2049" y="154"/>
                </a:lnTo>
                <a:lnTo>
                  <a:pt x="2032" y="157"/>
                </a:lnTo>
                <a:lnTo>
                  <a:pt x="2015" y="159"/>
                </a:lnTo>
                <a:lnTo>
                  <a:pt x="1996" y="159"/>
                </a:lnTo>
                <a:lnTo>
                  <a:pt x="1980" y="161"/>
                </a:lnTo>
                <a:lnTo>
                  <a:pt x="1961" y="164"/>
                </a:lnTo>
                <a:lnTo>
                  <a:pt x="1939" y="164"/>
                </a:lnTo>
                <a:lnTo>
                  <a:pt x="1920" y="166"/>
                </a:lnTo>
                <a:lnTo>
                  <a:pt x="1899" y="166"/>
                </a:lnTo>
                <a:lnTo>
                  <a:pt x="1813" y="176"/>
                </a:lnTo>
                <a:lnTo>
                  <a:pt x="1725" y="185"/>
                </a:lnTo>
                <a:lnTo>
                  <a:pt x="1634" y="195"/>
                </a:lnTo>
                <a:lnTo>
                  <a:pt x="1541" y="204"/>
                </a:lnTo>
                <a:lnTo>
                  <a:pt x="1448" y="214"/>
                </a:lnTo>
                <a:lnTo>
                  <a:pt x="1355" y="226"/>
                </a:lnTo>
                <a:lnTo>
                  <a:pt x="1263" y="237"/>
                </a:lnTo>
                <a:lnTo>
                  <a:pt x="1167" y="249"/>
                </a:lnTo>
                <a:lnTo>
                  <a:pt x="1120" y="257"/>
                </a:lnTo>
                <a:lnTo>
                  <a:pt x="1074" y="264"/>
                </a:lnTo>
                <a:lnTo>
                  <a:pt x="1029" y="271"/>
                </a:lnTo>
                <a:lnTo>
                  <a:pt x="984" y="276"/>
                </a:lnTo>
                <a:lnTo>
                  <a:pt x="939" y="280"/>
                </a:lnTo>
                <a:lnTo>
                  <a:pt x="896" y="287"/>
                </a:lnTo>
                <a:lnTo>
                  <a:pt x="853" y="292"/>
                </a:lnTo>
                <a:lnTo>
                  <a:pt x="810" y="299"/>
                </a:lnTo>
                <a:lnTo>
                  <a:pt x="769" y="304"/>
                </a:lnTo>
                <a:lnTo>
                  <a:pt x="729" y="309"/>
                </a:lnTo>
                <a:lnTo>
                  <a:pt x="691" y="316"/>
                </a:lnTo>
                <a:lnTo>
                  <a:pt x="653" y="321"/>
                </a:lnTo>
                <a:lnTo>
                  <a:pt x="615" y="328"/>
                </a:lnTo>
                <a:lnTo>
                  <a:pt x="579" y="333"/>
                </a:lnTo>
                <a:lnTo>
                  <a:pt x="543" y="340"/>
                </a:lnTo>
                <a:lnTo>
                  <a:pt x="507" y="347"/>
                </a:lnTo>
                <a:lnTo>
                  <a:pt x="476" y="352"/>
                </a:lnTo>
                <a:lnTo>
                  <a:pt x="443" y="359"/>
                </a:lnTo>
                <a:lnTo>
                  <a:pt x="415" y="366"/>
                </a:lnTo>
                <a:lnTo>
                  <a:pt x="386" y="371"/>
                </a:lnTo>
                <a:lnTo>
                  <a:pt x="357" y="375"/>
                </a:lnTo>
                <a:lnTo>
                  <a:pt x="331" y="380"/>
                </a:lnTo>
                <a:lnTo>
                  <a:pt x="307" y="385"/>
                </a:lnTo>
                <a:lnTo>
                  <a:pt x="286" y="390"/>
                </a:lnTo>
                <a:lnTo>
                  <a:pt x="264" y="394"/>
                </a:lnTo>
                <a:lnTo>
                  <a:pt x="245" y="397"/>
                </a:lnTo>
                <a:lnTo>
                  <a:pt x="226" y="399"/>
                </a:lnTo>
                <a:lnTo>
                  <a:pt x="210" y="402"/>
                </a:lnTo>
                <a:lnTo>
                  <a:pt x="195" y="404"/>
                </a:lnTo>
                <a:lnTo>
                  <a:pt x="181" y="404"/>
                </a:lnTo>
                <a:lnTo>
                  <a:pt x="172" y="406"/>
                </a:lnTo>
                <a:lnTo>
                  <a:pt x="160" y="406"/>
                </a:lnTo>
                <a:lnTo>
                  <a:pt x="138" y="404"/>
                </a:lnTo>
                <a:lnTo>
                  <a:pt x="119" y="402"/>
                </a:lnTo>
                <a:lnTo>
                  <a:pt x="102" y="397"/>
                </a:lnTo>
                <a:lnTo>
                  <a:pt x="86" y="390"/>
                </a:lnTo>
                <a:lnTo>
                  <a:pt x="71" y="380"/>
                </a:lnTo>
                <a:lnTo>
                  <a:pt x="57" y="371"/>
                </a:lnTo>
                <a:lnTo>
                  <a:pt x="43" y="359"/>
                </a:lnTo>
                <a:lnTo>
                  <a:pt x="29" y="34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41" name="Freeform 41"/>
          <p:cNvSpPr/>
          <p:nvPr/>
        </p:nvSpPr>
        <p:spPr>
          <a:xfrm>
            <a:off x="8822267" y="2749551"/>
            <a:ext cx="247651" cy="2074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pathLst>
              <a:path w="291" h="245">
                <a:moveTo>
                  <a:pt x="124" y="16"/>
                </a:moveTo>
                <a:lnTo>
                  <a:pt x="146" y="21"/>
                </a:lnTo>
                <a:lnTo>
                  <a:pt x="167" y="28"/>
                </a:lnTo>
                <a:lnTo>
                  <a:pt x="186" y="36"/>
                </a:lnTo>
                <a:lnTo>
                  <a:pt x="203" y="43"/>
                </a:lnTo>
                <a:lnTo>
                  <a:pt x="219" y="50"/>
                </a:lnTo>
                <a:lnTo>
                  <a:pt x="234" y="59"/>
                </a:lnTo>
                <a:lnTo>
                  <a:pt x="246" y="69"/>
                </a:lnTo>
                <a:lnTo>
                  <a:pt x="255" y="76"/>
                </a:lnTo>
                <a:lnTo>
                  <a:pt x="265" y="85"/>
                </a:lnTo>
                <a:lnTo>
                  <a:pt x="272" y="97"/>
                </a:lnTo>
                <a:lnTo>
                  <a:pt x="277" y="109"/>
                </a:lnTo>
                <a:lnTo>
                  <a:pt x="281" y="121"/>
                </a:lnTo>
                <a:lnTo>
                  <a:pt x="286" y="133"/>
                </a:lnTo>
                <a:lnTo>
                  <a:pt x="289" y="147"/>
                </a:lnTo>
                <a:lnTo>
                  <a:pt x="291" y="159"/>
                </a:lnTo>
                <a:lnTo>
                  <a:pt x="291" y="173"/>
                </a:lnTo>
                <a:lnTo>
                  <a:pt x="286" y="190"/>
                </a:lnTo>
                <a:lnTo>
                  <a:pt x="281" y="204"/>
                </a:lnTo>
                <a:lnTo>
                  <a:pt x="277" y="216"/>
                </a:lnTo>
                <a:lnTo>
                  <a:pt x="269" y="226"/>
                </a:lnTo>
                <a:lnTo>
                  <a:pt x="262" y="235"/>
                </a:lnTo>
                <a:lnTo>
                  <a:pt x="255" y="240"/>
                </a:lnTo>
                <a:lnTo>
                  <a:pt x="243" y="245"/>
                </a:lnTo>
                <a:lnTo>
                  <a:pt x="231" y="245"/>
                </a:lnTo>
                <a:lnTo>
                  <a:pt x="217" y="245"/>
                </a:lnTo>
                <a:lnTo>
                  <a:pt x="210" y="242"/>
                </a:lnTo>
                <a:lnTo>
                  <a:pt x="203" y="240"/>
                </a:lnTo>
                <a:lnTo>
                  <a:pt x="193" y="238"/>
                </a:lnTo>
                <a:lnTo>
                  <a:pt x="186" y="235"/>
                </a:lnTo>
                <a:lnTo>
                  <a:pt x="177" y="231"/>
                </a:lnTo>
                <a:lnTo>
                  <a:pt x="169" y="226"/>
                </a:lnTo>
                <a:lnTo>
                  <a:pt x="160" y="221"/>
                </a:lnTo>
                <a:lnTo>
                  <a:pt x="150" y="214"/>
                </a:lnTo>
                <a:lnTo>
                  <a:pt x="141" y="207"/>
                </a:lnTo>
                <a:lnTo>
                  <a:pt x="131" y="200"/>
                </a:lnTo>
                <a:lnTo>
                  <a:pt x="119" y="190"/>
                </a:lnTo>
                <a:lnTo>
                  <a:pt x="110" y="183"/>
                </a:lnTo>
                <a:lnTo>
                  <a:pt x="98" y="171"/>
                </a:lnTo>
                <a:lnTo>
                  <a:pt x="88" y="162"/>
                </a:lnTo>
                <a:lnTo>
                  <a:pt x="77" y="152"/>
                </a:lnTo>
                <a:lnTo>
                  <a:pt x="67" y="143"/>
                </a:lnTo>
                <a:lnTo>
                  <a:pt x="57" y="135"/>
                </a:lnTo>
                <a:lnTo>
                  <a:pt x="48" y="126"/>
                </a:lnTo>
                <a:lnTo>
                  <a:pt x="38" y="119"/>
                </a:lnTo>
                <a:lnTo>
                  <a:pt x="31" y="112"/>
                </a:lnTo>
                <a:lnTo>
                  <a:pt x="24" y="104"/>
                </a:lnTo>
                <a:lnTo>
                  <a:pt x="19" y="97"/>
                </a:lnTo>
                <a:lnTo>
                  <a:pt x="15" y="90"/>
                </a:lnTo>
                <a:lnTo>
                  <a:pt x="10" y="85"/>
                </a:lnTo>
                <a:lnTo>
                  <a:pt x="5" y="78"/>
                </a:lnTo>
                <a:lnTo>
                  <a:pt x="3" y="74"/>
                </a:lnTo>
                <a:lnTo>
                  <a:pt x="3" y="69"/>
                </a:lnTo>
                <a:lnTo>
                  <a:pt x="0" y="62"/>
                </a:lnTo>
                <a:lnTo>
                  <a:pt x="3" y="57"/>
                </a:lnTo>
                <a:lnTo>
                  <a:pt x="3" y="52"/>
                </a:lnTo>
                <a:lnTo>
                  <a:pt x="5" y="45"/>
                </a:lnTo>
                <a:lnTo>
                  <a:pt x="5" y="38"/>
                </a:lnTo>
                <a:lnTo>
                  <a:pt x="7" y="31"/>
                </a:lnTo>
                <a:lnTo>
                  <a:pt x="12" y="24"/>
                </a:lnTo>
                <a:lnTo>
                  <a:pt x="19" y="14"/>
                </a:lnTo>
                <a:lnTo>
                  <a:pt x="29" y="5"/>
                </a:lnTo>
                <a:lnTo>
                  <a:pt x="34" y="2"/>
                </a:lnTo>
                <a:lnTo>
                  <a:pt x="38" y="0"/>
                </a:lnTo>
                <a:lnTo>
                  <a:pt x="48" y="0"/>
                </a:lnTo>
                <a:lnTo>
                  <a:pt x="57" y="2"/>
                </a:lnTo>
                <a:lnTo>
                  <a:pt x="65" y="2"/>
                </a:lnTo>
                <a:lnTo>
                  <a:pt x="69" y="5"/>
                </a:lnTo>
                <a:lnTo>
                  <a:pt x="77" y="7"/>
                </a:lnTo>
                <a:lnTo>
                  <a:pt x="86" y="9"/>
                </a:lnTo>
                <a:lnTo>
                  <a:pt x="93" y="9"/>
                </a:lnTo>
                <a:lnTo>
                  <a:pt x="103" y="12"/>
                </a:lnTo>
                <a:lnTo>
                  <a:pt x="112" y="14"/>
                </a:lnTo>
                <a:lnTo>
                  <a:pt x="124" y="1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42" name="Freeform 42"/>
          <p:cNvSpPr/>
          <p:nvPr/>
        </p:nvSpPr>
        <p:spPr>
          <a:xfrm>
            <a:off x="8166100" y="2895600"/>
            <a:ext cx="1572684" cy="3132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858" h="371">
                <a:moveTo>
                  <a:pt x="433" y="336"/>
                </a:moveTo>
                <a:lnTo>
                  <a:pt x="405" y="341"/>
                </a:lnTo>
                <a:lnTo>
                  <a:pt x="381" y="345"/>
                </a:lnTo>
                <a:lnTo>
                  <a:pt x="357" y="348"/>
                </a:lnTo>
                <a:lnTo>
                  <a:pt x="336" y="352"/>
                </a:lnTo>
                <a:lnTo>
                  <a:pt x="314" y="355"/>
                </a:lnTo>
                <a:lnTo>
                  <a:pt x="295" y="357"/>
                </a:lnTo>
                <a:lnTo>
                  <a:pt x="276" y="360"/>
                </a:lnTo>
                <a:lnTo>
                  <a:pt x="259" y="362"/>
                </a:lnTo>
                <a:lnTo>
                  <a:pt x="245" y="364"/>
                </a:lnTo>
                <a:lnTo>
                  <a:pt x="231" y="367"/>
                </a:lnTo>
                <a:lnTo>
                  <a:pt x="217" y="369"/>
                </a:lnTo>
                <a:lnTo>
                  <a:pt x="205" y="369"/>
                </a:lnTo>
                <a:lnTo>
                  <a:pt x="195" y="371"/>
                </a:lnTo>
                <a:lnTo>
                  <a:pt x="186" y="371"/>
                </a:lnTo>
                <a:lnTo>
                  <a:pt x="176" y="371"/>
                </a:lnTo>
                <a:lnTo>
                  <a:pt x="169" y="371"/>
                </a:lnTo>
                <a:lnTo>
                  <a:pt x="155" y="371"/>
                </a:lnTo>
                <a:lnTo>
                  <a:pt x="143" y="369"/>
                </a:lnTo>
                <a:lnTo>
                  <a:pt x="128" y="367"/>
                </a:lnTo>
                <a:lnTo>
                  <a:pt x="114" y="362"/>
                </a:lnTo>
                <a:lnTo>
                  <a:pt x="102" y="357"/>
                </a:lnTo>
                <a:lnTo>
                  <a:pt x="88" y="352"/>
                </a:lnTo>
                <a:lnTo>
                  <a:pt x="74" y="345"/>
                </a:lnTo>
                <a:lnTo>
                  <a:pt x="62" y="336"/>
                </a:lnTo>
                <a:lnTo>
                  <a:pt x="47" y="326"/>
                </a:lnTo>
                <a:lnTo>
                  <a:pt x="35" y="317"/>
                </a:lnTo>
                <a:lnTo>
                  <a:pt x="26" y="310"/>
                </a:lnTo>
                <a:lnTo>
                  <a:pt x="16" y="300"/>
                </a:lnTo>
                <a:lnTo>
                  <a:pt x="9" y="291"/>
                </a:lnTo>
                <a:lnTo>
                  <a:pt x="4" y="281"/>
                </a:lnTo>
                <a:lnTo>
                  <a:pt x="2" y="274"/>
                </a:lnTo>
                <a:lnTo>
                  <a:pt x="0" y="264"/>
                </a:lnTo>
                <a:lnTo>
                  <a:pt x="43" y="264"/>
                </a:lnTo>
                <a:lnTo>
                  <a:pt x="83" y="262"/>
                </a:lnTo>
                <a:lnTo>
                  <a:pt x="128" y="260"/>
                </a:lnTo>
                <a:lnTo>
                  <a:pt x="174" y="255"/>
                </a:lnTo>
                <a:lnTo>
                  <a:pt x="219" y="250"/>
                </a:lnTo>
                <a:lnTo>
                  <a:pt x="269" y="243"/>
                </a:lnTo>
                <a:lnTo>
                  <a:pt x="319" y="236"/>
                </a:lnTo>
                <a:lnTo>
                  <a:pt x="371" y="229"/>
                </a:lnTo>
                <a:lnTo>
                  <a:pt x="398" y="226"/>
                </a:lnTo>
                <a:lnTo>
                  <a:pt x="424" y="222"/>
                </a:lnTo>
                <a:lnTo>
                  <a:pt x="452" y="219"/>
                </a:lnTo>
                <a:lnTo>
                  <a:pt x="483" y="214"/>
                </a:lnTo>
                <a:lnTo>
                  <a:pt x="514" y="210"/>
                </a:lnTo>
                <a:lnTo>
                  <a:pt x="545" y="205"/>
                </a:lnTo>
                <a:lnTo>
                  <a:pt x="581" y="200"/>
                </a:lnTo>
                <a:lnTo>
                  <a:pt x="614" y="193"/>
                </a:lnTo>
                <a:lnTo>
                  <a:pt x="652" y="188"/>
                </a:lnTo>
                <a:lnTo>
                  <a:pt x="691" y="181"/>
                </a:lnTo>
                <a:lnTo>
                  <a:pt x="729" y="174"/>
                </a:lnTo>
                <a:lnTo>
                  <a:pt x="769" y="167"/>
                </a:lnTo>
                <a:lnTo>
                  <a:pt x="812" y="157"/>
                </a:lnTo>
                <a:lnTo>
                  <a:pt x="857" y="150"/>
                </a:lnTo>
                <a:lnTo>
                  <a:pt x="900" y="141"/>
                </a:lnTo>
                <a:lnTo>
                  <a:pt x="948" y="131"/>
                </a:lnTo>
                <a:lnTo>
                  <a:pt x="993" y="122"/>
                </a:lnTo>
                <a:lnTo>
                  <a:pt x="1038" y="115"/>
                </a:lnTo>
                <a:lnTo>
                  <a:pt x="1079" y="105"/>
                </a:lnTo>
                <a:lnTo>
                  <a:pt x="1119" y="98"/>
                </a:lnTo>
                <a:lnTo>
                  <a:pt x="1155" y="91"/>
                </a:lnTo>
                <a:lnTo>
                  <a:pt x="1191" y="84"/>
                </a:lnTo>
                <a:lnTo>
                  <a:pt x="1224" y="77"/>
                </a:lnTo>
                <a:lnTo>
                  <a:pt x="1255" y="69"/>
                </a:lnTo>
                <a:lnTo>
                  <a:pt x="1286" y="62"/>
                </a:lnTo>
                <a:lnTo>
                  <a:pt x="1312" y="55"/>
                </a:lnTo>
                <a:lnTo>
                  <a:pt x="1338" y="50"/>
                </a:lnTo>
                <a:lnTo>
                  <a:pt x="1362" y="43"/>
                </a:lnTo>
                <a:lnTo>
                  <a:pt x="1384" y="38"/>
                </a:lnTo>
                <a:lnTo>
                  <a:pt x="1405" y="34"/>
                </a:lnTo>
                <a:lnTo>
                  <a:pt x="1422" y="29"/>
                </a:lnTo>
                <a:lnTo>
                  <a:pt x="1439" y="24"/>
                </a:lnTo>
                <a:lnTo>
                  <a:pt x="1470" y="19"/>
                </a:lnTo>
                <a:lnTo>
                  <a:pt x="1500" y="15"/>
                </a:lnTo>
                <a:lnTo>
                  <a:pt x="1529" y="10"/>
                </a:lnTo>
                <a:lnTo>
                  <a:pt x="1558" y="8"/>
                </a:lnTo>
                <a:lnTo>
                  <a:pt x="1586" y="5"/>
                </a:lnTo>
                <a:lnTo>
                  <a:pt x="1612" y="3"/>
                </a:lnTo>
                <a:lnTo>
                  <a:pt x="1639" y="0"/>
                </a:lnTo>
                <a:lnTo>
                  <a:pt x="1667" y="0"/>
                </a:lnTo>
                <a:lnTo>
                  <a:pt x="1689" y="5"/>
                </a:lnTo>
                <a:lnTo>
                  <a:pt x="1710" y="10"/>
                </a:lnTo>
                <a:lnTo>
                  <a:pt x="1729" y="15"/>
                </a:lnTo>
                <a:lnTo>
                  <a:pt x="1748" y="22"/>
                </a:lnTo>
                <a:lnTo>
                  <a:pt x="1765" y="29"/>
                </a:lnTo>
                <a:lnTo>
                  <a:pt x="1782" y="36"/>
                </a:lnTo>
                <a:lnTo>
                  <a:pt x="1796" y="48"/>
                </a:lnTo>
                <a:lnTo>
                  <a:pt x="1810" y="60"/>
                </a:lnTo>
                <a:lnTo>
                  <a:pt x="1822" y="72"/>
                </a:lnTo>
                <a:lnTo>
                  <a:pt x="1834" y="84"/>
                </a:lnTo>
                <a:lnTo>
                  <a:pt x="1841" y="91"/>
                </a:lnTo>
                <a:lnTo>
                  <a:pt x="1848" y="98"/>
                </a:lnTo>
                <a:lnTo>
                  <a:pt x="1853" y="105"/>
                </a:lnTo>
                <a:lnTo>
                  <a:pt x="1855" y="110"/>
                </a:lnTo>
                <a:lnTo>
                  <a:pt x="1858" y="115"/>
                </a:lnTo>
                <a:lnTo>
                  <a:pt x="1858" y="119"/>
                </a:lnTo>
                <a:lnTo>
                  <a:pt x="1853" y="124"/>
                </a:lnTo>
                <a:lnTo>
                  <a:pt x="1848" y="129"/>
                </a:lnTo>
                <a:lnTo>
                  <a:pt x="1839" y="134"/>
                </a:lnTo>
                <a:lnTo>
                  <a:pt x="1829" y="136"/>
                </a:lnTo>
                <a:lnTo>
                  <a:pt x="1820" y="138"/>
                </a:lnTo>
                <a:lnTo>
                  <a:pt x="1805" y="141"/>
                </a:lnTo>
                <a:lnTo>
                  <a:pt x="1791" y="143"/>
                </a:lnTo>
                <a:lnTo>
                  <a:pt x="1774" y="143"/>
                </a:lnTo>
                <a:lnTo>
                  <a:pt x="1763" y="143"/>
                </a:lnTo>
                <a:lnTo>
                  <a:pt x="1751" y="143"/>
                </a:lnTo>
                <a:lnTo>
                  <a:pt x="1736" y="146"/>
                </a:lnTo>
                <a:lnTo>
                  <a:pt x="1720" y="146"/>
                </a:lnTo>
                <a:lnTo>
                  <a:pt x="1703" y="148"/>
                </a:lnTo>
                <a:lnTo>
                  <a:pt x="1686" y="148"/>
                </a:lnTo>
                <a:lnTo>
                  <a:pt x="1667" y="150"/>
                </a:lnTo>
                <a:lnTo>
                  <a:pt x="1648" y="150"/>
                </a:lnTo>
                <a:lnTo>
                  <a:pt x="1627" y="153"/>
                </a:lnTo>
                <a:lnTo>
                  <a:pt x="1603" y="155"/>
                </a:lnTo>
                <a:lnTo>
                  <a:pt x="1579" y="157"/>
                </a:lnTo>
                <a:lnTo>
                  <a:pt x="1553" y="160"/>
                </a:lnTo>
                <a:lnTo>
                  <a:pt x="1527" y="162"/>
                </a:lnTo>
                <a:lnTo>
                  <a:pt x="1498" y="162"/>
                </a:lnTo>
                <a:lnTo>
                  <a:pt x="1470" y="165"/>
                </a:lnTo>
                <a:lnTo>
                  <a:pt x="1439" y="167"/>
                </a:lnTo>
                <a:lnTo>
                  <a:pt x="1312" y="186"/>
                </a:lnTo>
                <a:lnTo>
                  <a:pt x="1186" y="205"/>
                </a:lnTo>
                <a:lnTo>
                  <a:pt x="1122" y="214"/>
                </a:lnTo>
                <a:lnTo>
                  <a:pt x="1057" y="226"/>
                </a:lnTo>
                <a:lnTo>
                  <a:pt x="991" y="238"/>
                </a:lnTo>
                <a:lnTo>
                  <a:pt x="924" y="253"/>
                </a:lnTo>
                <a:lnTo>
                  <a:pt x="857" y="264"/>
                </a:lnTo>
                <a:lnTo>
                  <a:pt x="793" y="276"/>
                </a:lnTo>
                <a:lnTo>
                  <a:pt x="731" y="288"/>
                </a:lnTo>
                <a:lnTo>
                  <a:pt x="669" y="298"/>
                </a:lnTo>
                <a:lnTo>
                  <a:pt x="610" y="307"/>
                </a:lnTo>
                <a:lnTo>
                  <a:pt x="550" y="317"/>
                </a:lnTo>
                <a:lnTo>
                  <a:pt x="433" y="33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43" name="Freeform 43"/>
          <p:cNvSpPr/>
          <p:nvPr/>
        </p:nvSpPr>
        <p:spPr>
          <a:xfrm>
            <a:off x="8487833" y="3117851"/>
            <a:ext cx="999067" cy="4423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79" h="521">
                <a:moveTo>
                  <a:pt x="195" y="478"/>
                </a:moveTo>
                <a:lnTo>
                  <a:pt x="181" y="488"/>
                </a:lnTo>
                <a:lnTo>
                  <a:pt x="171" y="495"/>
                </a:lnTo>
                <a:lnTo>
                  <a:pt x="159" y="502"/>
                </a:lnTo>
                <a:lnTo>
                  <a:pt x="150" y="507"/>
                </a:lnTo>
                <a:lnTo>
                  <a:pt x="143" y="509"/>
                </a:lnTo>
                <a:lnTo>
                  <a:pt x="133" y="514"/>
                </a:lnTo>
                <a:lnTo>
                  <a:pt x="129" y="514"/>
                </a:lnTo>
                <a:lnTo>
                  <a:pt x="124" y="516"/>
                </a:lnTo>
                <a:lnTo>
                  <a:pt x="119" y="519"/>
                </a:lnTo>
                <a:lnTo>
                  <a:pt x="112" y="521"/>
                </a:lnTo>
                <a:lnTo>
                  <a:pt x="105" y="519"/>
                </a:lnTo>
                <a:lnTo>
                  <a:pt x="95" y="516"/>
                </a:lnTo>
                <a:lnTo>
                  <a:pt x="86" y="512"/>
                </a:lnTo>
                <a:lnTo>
                  <a:pt x="76" y="507"/>
                </a:lnTo>
                <a:lnTo>
                  <a:pt x="64" y="500"/>
                </a:lnTo>
                <a:lnTo>
                  <a:pt x="52" y="493"/>
                </a:lnTo>
                <a:lnTo>
                  <a:pt x="38" y="483"/>
                </a:lnTo>
                <a:lnTo>
                  <a:pt x="28" y="474"/>
                </a:lnTo>
                <a:lnTo>
                  <a:pt x="21" y="464"/>
                </a:lnTo>
                <a:lnTo>
                  <a:pt x="14" y="455"/>
                </a:lnTo>
                <a:lnTo>
                  <a:pt x="9" y="448"/>
                </a:lnTo>
                <a:lnTo>
                  <a:pt x="5" y="438"/>
                </a:lnTo>
                <a:lnTo>
                  <a:pt x="5" y="428"/>
                </a:lnTo>
                <a:lnTo>
                  <a:pt x="2" y="419"/>
                </a:lnTo>
                <a:lnTo>
                  <a:pt x="0" y="414"/>
                </a:lnTo>
                <a:lnTo>
                  <a:pt x="0" y="409"/>
                </a:lnTo>
                <a:lnTo>
                  <a:pt x="0" y="402"/>
                </a:lnTo>
                <a:lnTo>
                  <a:pt x="2" y="395"/>
                </a:lnTo>
                <a:lnTo>
                  <a:pt x="9" y="386"/>
                </a:lnTo>
                <a:lnTo>
                  <a:pt x="17" y="379"/>
                </a:lnTo>
                <a:lnTo>
                  <a:pt x="26" y="369"/>
                </a:lnTo>
                <a:lnTo>
                  <a:pt x="40" y="360"/>
                </a:lnTo>
                <a:lnTo>
                  <a:pt x="43" y="355"/>
                </a:lnTo>
                <a:lnTo>
                  <a:pt x="48" y="345"/>
                </a:lnTo>
                <a:lnTo>
                  <a:pt x="52" y="336"/>
                </a:lnTo>
                <a:lnTo>
                  <a:pt x="55" y="324"/>
                </a:lnTo>
                <a:lnTo>
                  <a:pt x="57" y="310"/>
                </a:lnTo>
                <a:lnTo>
                  <a:pt x="62" y="293"/>
                </a:lnTo>
                <a:lnTo>
                  <a:pt x="64" y="274"/>
                </a:lnTo>
                <a:lnTo>
                  <a:pt x="67" y="253"/>
                </a:lnTo>
                <a:lnTo>
                  <a:pt x="69" y="229"/>
                </a:lnTo>
                <a:lnTo>
                  <a:pt x="69" y="203"/>
                </a:lnTo>
                <a:lnTo>
                  <a:pt x="71" y="174"/>
                </a:lnTo>
                <a:lnTo>
                  <a:pt x="74" y="143"/>
                </a:lnTo>
                <a:lnTo>
                  <a:pt x="74" y="112"/>
                </a:lnTo>
                <a:lnTo>
                  <a:pt x="74" y="77"/>
                </a:lnTo>
                <a:lnTo>
                  <a:pt x="76" y="38"/>
                </a:lnTo>
                <a:lnTo>
                  <a:pt x="76" y="0"/>
                </a:lnTo>
                <a:lnTo>
                  <a:pt x="219" y="0"/>
                </a:lnTo>
                <a:lnTo>
                  <a:pt x="219" y="19"/>
                </a:lnTo>
                <a:lnTo>
                  <a:pt x="219" y="38"/>
                </a:lnTo>
                <a:lnTo>
                  <a:pt x="219" y="57"/>
                </a:lnTo>
                <a:lnTo>
                  <a:pt x="219" y="74"/>
                </a:lnTo>
                <a:lnTo>
                  <a:pt x="219" y="91"/>
                </a:lnTo>
                <a:lnTo>
                  <a:pt x="219" y="107"/>
                </a:lnTo>
                <a:lnTo>
                  <a:pt x="219" y="122"/>
                </a:lnTo>
                <a:lnTo>
                  <a:pt x="217" y="138"/>
                </a:lnTo>
                <a:lnTo>
                  <a:pt x="217" y="167"/>
                </a:lnTo>
                <a:lnTo>
                  <a:pt x="214" y="193"/>
                </a:lnTo>
                <a:lnTo>
                  <a:pt x="212" y="217"/>
                </a:lnTo>
                <a:lnTo>
                  <a:pt x="207" y="241"/>
                </a:lnTo>
                <a:lnTo>
                  <a:pt x="205" y="250"/>
                </a:lnTo>
                <a:lnTo>
                  <a:pt x="202" y="260"/>
                </a:lnTo>
                <a:lnTo>
                  <a:pt x="202" y="269"/>
                </a:lnTo>
                <a:lnTo>
                  <a:pt x="200" y="279"/>
                </a:lnTo>
                <a:lnTo>
                  <a:pt x="200" y="286"/>
                </a:lnTo>
                <a:lnTo>
                  <a:pt x="200" y="293"/>
                </a:lnTo>
                <a:lnTo>
                  <a:pt x="198" y="300"/>
                </a:lnTo>
                <a:lnTo>
                  <a:pt x="198" y="305"/>
                </a:lnTo>
                <a:lnTo>
                  <a:pt x="200" y="317"/>
                </a:lnTo>
                <a:lnTo>
                  <a:pt x="200" y="324"/>
                </a:lnTo>
                <a:lnTo>
                  <a:pt x="202" y="331"/>
                </a:lnTo>
                <a:lnTo>
                  <a:pt x="207" y="336"/>
                </a:lnTo>
                <a:lnTo>
                  <a:pt x="209" y="338"/>
                </a:lnTo>
                <a:lnTo>
                  <a:pt x="212" y="338"/>
                </a:lnTo>
                <a:lnTo>
                  <a:pt x="217" y="341"/>
                </a:lnTo>
                <a:lnTo>
                  <a:pt x="221" y="341"/>
                </a:lnTo>
                <a:lnTo>
                  <a:pt x="226" y="341"/>
                </a:lnTo>
                <a:lnTo>
                  <a:pt x="231" y="341"/>
                </a:lnTo>
                <a:lnTo>
                  <a:pt x="238" y="341"/>
                </a:lnTo>
                <a:lnTo>
                  <a:pt x="245" y="338"/>
                </a:lnTo>
                <a:lnTo>
                  <a:pt x="255" y="338"/>
                </a:lnTo>
                <a:lnTo>
                  <a:pt x="264" y="336"/>
                </a:lnTo>
                <a:lnTo>
                  <a:pt x="274" y="333"/>
                </a:lnTo>
                <a:lnTo>
                  <a:pt x="286" y="333"/>
                </a:lnTo>
                <a:lnTo>
                  <a:pt x="298" y="331"/>
                </a:lnTo>
                <a:lnTo>
                  <a:pt x="310" y="329"/>
                </a:lnTo>
                <a:lnTo>
                  <a:pt x="324" y="326"/>
                </a:lnTo>
                <a:lnTo>
                  <a:pt x="338" y="324"/>
                </a:lnTo>
                <a:lnTo>
                  <a:pt x="355" y="321"/>
                </a:lnTo>
                <a:lnTo>
                  <a:pt x="371" y="319"/>
                </a:lnTo>
                <a:lnTo>
                  <a:pt x="391" y="317"/>
                </a:lnTo>
                <a:lnTo>
                  <a:pt x="410" y="312"/>
                </a:lnTo>
                <a:lnTo>
                  <a:pt x="429" y="310"/>
                </a:lnTo>
                <a:lnTo>
                  <a:pt x="448" y="305"/>
                </a:lnTo>
                <a:lnTo>
                  <a:pt x="469" y="300"/>
                </a:lnTo>
                <a:lnTo>
                  <a:pt x="491" y="298"/>
                </a:lnTo>
                <a:lnTo>
                  <a:pt x="514" y="293"/>
                </a:lnTo>
                <a:lnTo>
                  <a:pt x="538" y="288"/>
                </a:lnTo>
                <a:lnTo>
                  <a:pt x="562" y="281"/>
                </a:lnTo>
                <a:lnTo>
                  <a:pt x="588" y="276"/>
                </a:lnTo>
                <a:lnTo>
                  <a:pt x="614" y="272"/>
                </a:lnTo>
                <a:lnTo>
                  <a:pt x="641" y="264"/>
                </a:lnTo>
                <a:lnTo>
                  <a:pt x="669" y="257"/>
                </a:lnTo>
                <a:lnTo>
                  <a:pt x="698" y="253"/>
                </a:lnTo>
                <a:lnTo>
                  <a:pt x="726" y="245"/>
                </a:lnTo>
                <a:lnTo>
                  <a:pt x="755" y="238"/>
                </a:lnTo>
                <a:lnTo>
                  <a:pt x="779" y="233"/>
                </a:lnTo>
                <a:lnTo>
                  <a:pt x="805" y="226"/>
                </a:lnTo>
                <a:lnTo>
                  <a:pt x="826" y="222"/>
                </a:lnTo>
                <a:lnTo>
                  <a:pt x="848" y="217"/>
                </a:lnTo>
                <a:lnTo>
                  <a:pt x="869" y="212"/>
                </a:lnTo>
                <a:lnTo>
                  <a:pt x="886" y="207"/>
                </a:lnTo>
                <a:lnTo>
                  <a:pt x="905" y="205"/>
                </a:lnTo>
                <a:lnTo>
                  <a:pt x="919" y="200"/>
                </a:lnTo>
                <a:lnTo>
                  <a:pt x="934" y="198"/>
                </a:lnTo>
                <a:lnTo>
                  <a:pt x="948" y="195"/>
                </a:lnTo>
                <a:lnTo>
                  <a:pt x="960" y="193"/>
                </a:lnTo>
                <a:lnTo>
                  <a:pt x="969" y="193"/>
                </a:lnTo>
                <a:lnTo>
                  <a:pt x="979" y="193"/>
                </a:lnTo>
                <a:lnTo>
                  <a:pt x="986" y="191"/>
                </a:lnTo>
                <a:lnTo>
                  <a:pt x="1000" y="193"/>
                </a:lnTo>
                <a:lnTo>
                  <a:pt x="1012" y="193"/>
                </a:lnTo>
                <a:lnTo>
                  <a:pt x="1027" y="195"/>
                </a:lnTo>
                <a:lnTo>
                  <a:pt x="1041" y="200"/>
                </a:lnTo>
                <a:lnTo>
                  <a:pt x="1058" y="203"/>
                </a:lnTo>
                <a:lnTo>
                  <a:pt x="1072" y="207"/>
                </a:lnTo>
                <a:lnTo>
                  <a:pt x="1089" y="212"/>
                </a:lnTo>
                <a:lnTo>
                  <a:pt x="1105" y="217"/>
                </a:lnTo>
                <a:lnTo>
                  <a:pt x="1122" y="224"/>
                </a:lnTo>
                <a:lnTo>
                  <a:pt x="1139" y="233"/>
                </a:lnTo>
                <a:lnTo>
                  <a:pt x="1150" y="243"/>
                </a:lnTo>
                <a:lnTo>
                  <a:pt x="1160" y="253"/>
                </a:lnTo>
                <a:lnTo>
                  <a:pt x="1167" y="260"/>
                </a:lnTo>
                <a:lnTo>
                  <a:pt x="1174" y="269"/>
                </a:lnTo>
                <a:lnTo>
                  <a:pt x="1177" y="279"/>
                </a:lnTo>
                <a:lnTo>
                  <a:pt x="1179" y="288"/>
                </a:lnTo>
                <a:lnTo>
                  <a:pt x="1177" y="293"/>
                </a:lnTo>
                <a:lnTo>
                  <a:pt x="1177" y="295"/>
                </a:lnTo>
                <a:lnTo>
                  <a:pt x="1172" y="300"/>
                </a:lnTo>
                <a:lnTo>
                  <a:pt x="1169" y="302"/>
                </a:lnTo>
                <a:lnTo>
                  <a:pt x="1165" y="307"/>
                </a:lnTo>
                <a:lnTo>
                  <a:pt x="1158" y="310"/>
                </a:lnTo>
                <a:lnTo>
                  <a:pt x="1150" y="312"/>
                </a:lnTo>
                <a:lnTo>
                  <a:pt x="1141" y="317"/>
                </a:lnTo>
                <a:lnTo>
                  <a:pt x="1131" y="319"/>
                </a:lnTo>
                <a:lnTo>
                  <a:pt x="1122" y="321"/>
                </a:lnTo>
                <a:lnTo>
                  <a:pt x="1110" y="324"/>
                </a:lnTo>
                <a:lnTo>
                  <a:pt x="1098" y="326"/>
                </a:lnTo>
                <a:lnTo>
                  <a:pt x="1084" y="329"/>
                </a:lnTo>
                <a:lnTo>
                  <a:pt x="1067" y="331"/>
                </a:lnTo>
                <a:lnTo>
                  <a:pt x="1050" y="333"/>
                </a:lnTo>
                <a:lnTo>
                  <a:pt x="1034" y="336"/>
                </a:lnTo>
                <a:lnTo>
                  <a:pt x="1017" y="338"/>
                </a:lnTo>
                <a:lnTo>
                  <a:pt x="1000" y="341"/>
                </a:lnTo>
                <a:lnTo>
                  <a:pt x="984" y="341"/>
                </a:lnTo>
                <a:lnTo>
                  <a:pt x="969" y="343"/>
                </a:lnTo>
                <a:lnTo>
                  <a:pt x="955" y="343"/>
                </a:lnTo>
                <a:lnTo>
                  <a:pt x="941" y="345"/>
                </a:lnTo>
                <a:lnTo>
                  <a:pt x="929" y="345"/>
                </a:lnTo>
                <a:lnTo>
                  <a:pt x="917" y="345"/>
                </a:lnTo>
                <a:lnTo>
                  <a:pt x="907" y="348"/>
                </a:lnTo>
                <a:lnTo>
                  <a:pt x="896" y="348"/>
                </a:lnTo>
                <a:lnTo>
                  <a:pt x="888" y="348"/>
                </a:lnTo>
                <a:lnTo>
                  <a:pt x="879" y="348"/>
                </a:lnTo>
                <a:lnTo>
                  <a:pt x="872" y="348"/>
                </a:lnTo>
                <a:lnTo>
                  <a:pt x="865" y="348"/>
                </a:lnTo>
                <a:lnTo>
                  <a:pt x="860" y="348"/>
                </a:lnTo>
                <a:lnTo>
                  <a:pt x="855" y="348"/>
                </a:lnTo>
                <a:lnTo>
                  <a:pt x="848" y="348"/>
                </a:lnTo>
                <a:lnTo>
                  <a:pt x="841" y="348"/>
                </a:lnTo>
                <a:lnTo>
                  <a:pt x="831" y="348"/>
                </a:lnTo>
                <a:lnTo>
                  <a:pt x="822" y="350"/>
                </a:lnTo>
                <a:lnTo>
                  <a:pt x="807" y="350"/>
                </a:lnTo>
                <a:lnTo>
                  <a:pt x="793" y="352"/>
                </a:lnTo>
                <a:lnTo>
                  <a:pt x="776" y="355"/>
                </a:lnTo>
                <a:lnTo>
                  <a:pt x="757" y="357"/>
                </a:lnTo>
                <a:lnTo>
                  <a:pt x="736" y="360"/>
                </a:lnTo>
                <a:lnTo>
                  <a:pt x="715" y="364"/>
                </a:lnTo>
                <a:lnTo>
                  <a:pt x="691" y="369"/>
                </a:lnTo>
                <a:lnTo>
                  <a:pt x="664" y="371"/>
                </a:lnTo>
                <a:lnTo>
                  <a:pt x="636" y="379"/>
                </a:lnTo>
                <a:lnTo>
                  <a:pt x="607" y="383"/>
                </a:lnTo>
                <a:lnTo>
                  <a:pt x="576" y="388"/>
                </a:lnTo>
                <a:lnTo>
                  <a:pt x="543" y="395"/>
                </a:lnTo>
                <a:lnTo>
                  <a:pt x="507" y="402"/>
                </a:lnTo>
                <a:lnTo>
                  <a:pt x="474" y="409"/>
                </a:lnTo>
                <a:lnTo>
                  <a:pt x="443" y="414"/>
                </a:lnTo>
                <a:lnTo>
                  <a:pt x="412" y="421"/>
                </a:lnTo>
                <a:lnTo>
                  <a:pt x="383" y="426"/>
                </a:lnTo>
                <a:lnTo>
                  <a:pt x="357" y="431"/>
                </a:lnTo>
                <a:lnTo>
                  <a:pt x="333" y="438"/>
                </a:lnTo>
                <a:lnTo>
                  <a:pt x="310" y="443"/>
                </a:lnTo>
                <a:lnTo>
                  <a:pt x="290" y="448"/>
                </a:lnTo>
                <a:lnTo>
                  <a:pt x="269" y="452"/>
                </a:lnTo>
                <a:lnTo>
                  <a:pt x="252" y="457"/>
                </a:lnTo>
                <a:lnTo>
                  <a:pt x="238" y="462"/>
                </a:lnTo>
                <a:lnTo>
                  <a:pt x="224" y="467"/>
                </a:lnTo>
                <a:lnTo>
                  <a:pt x="212" y="471"/>
                </a:lnTo>
                <a:lnTo>
                  <a:pt x="202" y="474"/>
                </a:lnTo>
                <a:lnTo>
                  <a:pt x="195" y="47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44" name="Freeform 44"/>
          <p:cNvSpPr/>
          <p:nvPr/>
        </p:nvSpPr>
        <p:spPr>
          <a:xfrm>
            <a:off x="7912100" y="3659717"/>
            <a:ext cx="656167" cy="7831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74" h="925">
                <a:moveTo>
                  <a:pt x="181" y="873"/>
                </a:moveTo>
                <a:lnTo>
                  <a:pt x="162" y="882"/>
                </a:lnTo>
                <a:lnTo>
                  <a:pt x="143" y="889"/>
                </a:lnTo>
                <a:lnTo>
                  <a:pt x="126" y="896"/>
                </a:lnTo>
                <a:lnTo>
                  <a:pt x="109" y="903"/>
                </a:lnTo>
                <a:lnTo>
                  <a:pt x="95" y="908"/>
                </a:lnTo>
                <a:lnTo>
                  <a:pt x="81" y="913"/>
                </a:lnTo>
                <a:lnTo>
                  <a:pt x="66" y="915"/>
                </a:lnTo>
                <a:lnTo>
                  <a:pt x="54" y="920"/>
                </a:lnTo>
                <a:lnTo>
                  <a:pt x="45" y="923"/>
                </a:lnTo>
                <a:lnTo>
                  <a:pt x="35" y="923"/>
                </a:lnTo>
                <a:lnTo>
                  <a:pt x="26" y="925"/>
                </a:lnTo>
                <a:lnTo>
                  <a:pt x="19" y="925"/>
                </a:lnTo>
                <a:lnTo>
                  <a:pt x="14" y="925"/>
                </a:lnTo>
                <a:lnTo>
                  <a:pt x="7" y="925"/>
                </a:lnTo>
                <a:lnTo>
                  <a:pt x="4" y="923"/>
                </a:lnTo>
                <a:lnTo>
                  <a:pt x="2" y="920"/>
                </a:lnTo>
                <a:lnTo>
                  <a:pt x="0" y="918"/>
                </a:lnTo>
                <a:lnTo>
                  <a:pt x="0" y="913"/>
                </a:lnTo>
                <a:lnTo>
                  <a:pt x="2" y="908"/>
                </a:lnTo>
                <a:lnTo>
                  <a:pt x="7" y="903"/>
                </a:lnTo>
                <a:lnTo>
                  <a:pt x="11" y="896"/>
                </a:lnTo>
                <a:lnTo>
                  <a:pt x="19" y="889"/>
                </a:lnTo>
                <a:lnTo>
                  <a:pt x="28" y="880"/>
                </a:lnTo>
                <a:lnTo>
                  <a:pt x="38" y="870"/>
                </a:lnTo>
                <a:lnTo>
                  <a:pt x="50" y="861"/>
                </a:lnTo>
                <a:lnTo>
                  <a:pt x="64" y="849"/>
                </a:lnTo>
                <a:lnTo>
                  <a:pt x="78" y="837"/>
                </a:lnTo>
                <a:lnTo>
                  <a:pt x="95" y="823"/>
                </a:lnTo>
                <a:lnTo>
                  <a:pt x="114" y="811"/>
                </a:lnTo>
                <a:lnTo>
                  <a:pt x="135" y="796"/>
                </a:lnTo>
                <a:lnTo>
                  <a:pt x="157" y="780"/>
                </a:lnTo>
                <a:lnTo>
                  <a:pt x="181" y="766"/>
                </a:lnTo>
                <a:lnTo>
                  <a:pt x="202" y="749"/>
                </a:lnTo>
                <a:lnTo>
                  <a:pt x="223" y="732"/>
                </a:lnTo>
                <a:lnTo>
                  <a:pt x="245" y="716"/>
                </a:lnTo>
                <a:lnTo>
                  <a:pt x="264" y="699"/>
                </a:lnTo>
                <a:lnTo>
                  <a:pt x="283" y="682"/>
                </a:lnTo>
                <a:lnTo>
                  <a:pt x="302" y="666"/>
                </a:lnTo>
                <a:lnTo>
                  <a:pt x="319" y="649"/>
                </a:lnTo>
                <a:lnTo>
                  <a:pt x="335" y="632"/>
                </a:lnTo>
                <a:lnTo>
                  <a:pt x="352" y="616"/>
                </a:lnTo>
                <a:lnTo>
                  <a:pt x="366" y="599"/>
                </a:lnTo>
                <a:lnTo>
                  <a:pt x="381" y="582"/>
                </a:lnTo>
                <a:lnTo>
                  <a:pt x="395" y="566"/>
                </a:lnTo>
                <a:lnTo>
                  <a:pt x="409" y="549"/>
                </a:lnTo>
                <a:lnTo>
                  <a:pt x="421" y="532"/>
                </a:lnTo>
                <a:lnTo>
                  <a:pt x="433" y="516"/>
                </a:lnTo>
                <a:lnTo>
                  <a:pt x="445" y="502"/>
                </a:lnTo>
                <a:lnTo>
                  <a:pt x="462" y="468"/>
                </a:lnTo>
                <a:lnTo>
                  <a:pt x="478" y="437"/>
                </a:lnTo>
                <a:lnTo>
                  <a:pt x="493" y="406"/>
                </a:lnTo>
                <a:lnTo>
                  <a:pt x="507" y="376"/>
                </a:lnTo>
                <a:lnTo>
                  <a:pt x="521" y="342"/>
                </a:lnTo>
                <a:lnTo>
                  <a:pt x="533" y="311"/>
                </a:lnTo>
                <a:lnTo>
                  <a:pt x="543" y="280"/>
                </a:lnTo>
                <a:lnTo>
                  <a:pt x="552" y="249"/>
                </a:lnTo>
                <a:lnTo>
                  <a:pt x="557" y="219"/>
                </a:lnTo>
                <a:lnTo>
                  <a:pt x="559" y="190"/>
                </a:lnTo>
                <a:lnTo>
                  <a:pt x="562" y="164"/>
                </a:lnTo>
                <a:lnTo>
                  <a:pt x="562" y="140"/>
                </a:lnTo>
                <a:lnTo>
                  <a:pt x="562" y="121"/>
                </a:lnTo>
                <a:lnTo>
                  <a:pt x="559" y="100"/>
                </a:lnTo>
                <a:lnTo>
                  <a:pt x="557" y="83"/>
                </a:lnTo>
                <a:lnTo>
                  <a:pt x="552" y="69"/>
                </a:lnTo>
                <a:lnTo>
                  <a:pt x="545" y="59"/>
                </a:lnTo>
                <a:lnTo>
                  <a:pt x="538" y="52"/>
                </a:lnTo>
                <a:lnTo>
                  <a:pt x="536" y="43"/>
                </a:lnTo>
                <a:lnTo>
                  <a:pt x="536" y="35"/>
                </a:lnTo>
                <a:lnTo>
                  <a:pt x="536" y="28"/>
                </a:lnTo>
                <a:lnTo>
                  <a:pt x="538" y="21"/>
                </a:lnTo>
                <a:lnTo>
                  <a:pt x="545" y="14"/>
                </a:lnTo>
                <a:lnTo>
                  <a:pt x="552" y="9"/>
                </a:lnTo>
                <a:lnTo>
                  <a:pt x="557" y="5"/>
                </a:lnTo>
                <a:lnTo>
                  <a:pt x="567" y="2"/>
                </a:lnTo>
                <a:lnTo>
                  <a:pt x="576" y="0"/>
                </a:lnTo>
                <a:lnTo>
                  <a:pt x="588" y="0"/>
                </a:lnTo>
                <a:lnTo>
                  <a:pt x="600" y="0"/>
                </a:lnTo>
                <a:lnTo>
                  <a:pt x="614" y="2"/>
                </a:lnTo>
                <a:lnTo>
                  <a:pt x="631" y="5"/>
                </a:lnTo>
                <a:lnTo>
                  <a:pt x="648" y="9"/>
                </a:lnTo>
                <a:lnTo>
                  <a:pt x="662" y="14"/>
                </a:lnTo>
                <a:lnTo>
                  <a:pt x="676" y="21"/>
                </a:lnTo>
                <a:lnTo>
                  <a:pt x="700" y="33"/>
                </a:lnTo>
                <a:lnTo>
                  <a:pt x="712" y="40"/>
                </a:lnTo>
                <a:lnTo>
                  <a:pt x="724" y="47"/>
                </a:lnTo>
                <a:lnTo>
                  <a:pt x="736" y="52"/>
                </a:lnTo>
                <a:lnTo>
                  <a:pt x="745" y="57"/>
                </a:lnTo>
                <a:lnTo>
                  <a:pt x="752" y="66"/>
                </a:lnTo>
                <a:lnTo>
                  <a:pt x="759" y="78"/>
                </a:lnTo>
                <a:lnTo>
                  <a:pt x="764" y="90"/>
                </a:lnTo>
                <a:lnTo>
                  <a:pt x="769" y="102"/>
                </a:lnTo>
                <a:lnTo>
                  <a:pt x="771" y="116"/>
                </a:lnTo>
                <a:lnTo>
                  <a:pt x="774" y="131"/>
                </a:lnTo>
                <a:lnTo>
                  <a:pt x="771" y="147"/>
                </a:lnTo>
                <a:lnTo>
                  <a:pt x="769" y="166"/>
                </a:lnTo>
                <a:lnTo>
                  <a:pt x="762" y="188"/>
                </a:lnTo>
                <a:lnTo>
                  <a:pt x="755" y="214"/>
                </a:lnTo>
                <a:lnTo>
                  <a:pt x="745" y="240"/>
                </a:lnTo>
                <a:lnTo>
                  <a:pt x="733" y="266"/>
                </a:lnTo>
                <a:lnTo>
                  <a:pt x="726" y="283"/>
                </a:lnTo>
                <a:lnTo>
                  <a:pt x="719" y="297"/>
                </a:lnTo>
                <a:lnTo>
                  <a:pt x="712" y="314"/>
                </a:lnTo>
                <a:lnTo>
                  <a:pt x="705" y="330"/>
                </a:lnTo>
                <a:lnTo>
                  <a:pt x="698" y="347"/>
                </a:lnTo>
                <a:lnTo>
                  <a:pt x="690" y="366"/>
                </a:lnTo>
                <a:lnTo>
                  <a:pt x="681" y="385"/>
                </a:lnTo>
                <a:lnTo>
                  <a:pt x="671" y="404"/>
                </a:lnTo>
                <a:lnTo>
                  <a:pt x="664" y="425"/>
                </a:lnTo>
                <a:lnTo>
                  <a:pt x="655" y="445"/>
                </a:lnTo>
                <a:lnTo>
                  <a:pt x="633" y="483"/>
                </a:lnTo>
                <a:lnTo>
                  <a:pt x="612" y="516"/>
                </a:lnTo>
                <a:lnTo>
                  <a:pt x="590" y="549"/>
                </a:lnTo>
                <a:lnTo>
                  <a:pt x="564" y="582"/>
                </a:lnTo>
                <a:lnTo>
                  <a:pt x="538" y="611"/>
                </a:lnTo>
                <a:lnTo>
                  <a:pt x="512" y="642"/>
                </a:lnTo>
                <a:lnTo>
                  <a:pt x="481" y="668"/>
                </a:lnTo>
                <a:lnTo>
                  <a:pt x="464" y="685"/>
                </a:lnTo>
                <a:lnTo>
                  <a:pt x="450" y="699"/>
                </a:lnTo>
                <a:lnTo>
                  <a:pt x="416" y="728"/>
                </a:lnTo>
                <a:lnTo>
                  <a:pt x="381" y="754"/>
                </a:lnTo>
                <a:lnTo>
                  <a:pt x="345" y="780"/>
                </a:lnTo>
                <a:lnTo>
                  <a:pt x="307" y="804"/>
                </a:lnTo>
                <a:lnTo>
                  <a:pt x="266" y="827"/>
                </a:lnTo>
                <a:lnTo>
                  <a:pt x="226" y="849"/>
                </a:lnTo>
                <a:lnTo>
                  <a:pt x="181" y="87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45" name="Freeform 45"/>
          <p:cNvSpPr/>
          <p:nvPr/>
        </p:nvSpPr>
        <p:spPr>
          <a:xfrm>
            <a:off x="8794751" y="3598333"/>
            <a:ext cx="177800" cy="7683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Lst>
            <a:pathLst>
              <a:path w="210" h="909">
                <a:moveTo>
                  <a:pt x="74" y="10"/>
                </a:moveTo>
                <a:lnTo>
                  <a:pt x="90" y="15"/>
                </a:lnTo>
                <a:lnTo>
                  <a:pt x="107" y="19"/>
                </a:lnTo>
                <a:lnTo>
                  <a:pt x="121" y="22"/>
                </a:lnTo>
                <a:lnTo>
                  <a:pt x="136" y="27"/>
                </a:lnTo>
                <a:lnTo>
                  <a:pt x="148" y="31"/>
                </a:lnTo>
                <a:lnTo>
                  <a:pt x="160" y="36"/>
                </a:lnTo>
                <a:lnTo>
                  <a:pt x="171" y="41"/>
                </a:lnTo>
                <a:lnTo>
                  <a:pt x="181" y="46"/>
                </a:lnTo>
                <a:lnTo>
                  <a:pt x="186" y="50"/>
                </a:lnTo>
                <a:lnTo>
                  <a:pt x="188" y="55"/>
                </a:lnTo>
                <a:lnTo>
                  <a:pt x="193" y="62"/>
                </a:lnTo>
                <a:lnTo>
                  <a:pt x="195" y="69"/>
                </a:lnTo>
                <a:lnTo>
                  <a:pt x="200" y="79"/>
                </a:lnTo>
                <a:lnTo>
                  <a:pt x="202" y="88"/>
                </a:lnTo>
                <a:lnTo>
                  <a:pt x="205" y="98"/>
                </a:lnTo>
                <a:lnTo>
                  <a:pt x="205" y="107"/>
                </a:lnTo>
                <a:lnTo>
                  <a:pt x="207" y="119"/>
                </a:lnTo>
                <a:lnTo>
                  <a:pt x="210" y="134"/>
                </a:lnTo>
                <a:lnTo>
                  <a:pt x="210" y="146"/>
                </a:lnTo>
                <a:lnTo>
                  <a:pt x="210" y="160"/>
                </a:lnTo>
                <a:lnTo>
                  <a:pt x="210" y="174"/>
                </a:lnTo>
                <a:lnTo>
                  <a:pt x="207" y="191"/>
                </a:lnTo>
                <a:lnTo>
                  <a:pt x="207" y="207"/>
                </a:lnTo>
                <a:lnTo>
                  <a:pt x="205" y="226"/>
                </a:lnTo>
                <a:lnTo>
                  <a:pt x="200" y="260"/>
                </a:lnTo>
                <a:lnTo>
                  <a:pt x="195" y="295"/>
                </a:lnTo>
                <a:lnTo>
                  <a:pt x="193" y="329"/>
                </a:lnTo>
                <a:lnTo>
                  <a:pt x="188" y="362"/>
                </a:lnTo>
                <a:lnTo>
                  <a:pt x="186" y="393"/>
                </a:lnTo>
                <a:lnTo>
                  <a:pt x="183" y="426"/>
                </a:lnTo>
                <a:lnTo>
                  <a:pt x="181" y="457"/>
                </a:lnTo>
                <a:lnTo>
                  <a:pt x="181" y="488"/>
                </a:lnTo>
                <a:lnTo>
                  <a:pt x="181" y="521"/>
                </a:lnTo>
                <a:lnTo>
                  <a:pt x="181" y="555"/>
                </a:lnTo>
                <a:lnTo>
                  <a:pt x="179" y="621"/>
                </a:lnTo>
                <a:lnTo>
                  <a:pt x="179" y="654"/>
                </a:lnTo>
                <a:lnTo>
                  <a:pt x="176" y="688"/>
                </a:lnTo>
                <a:lnTo>
                  <a:pt x="171" y="721"/>
                </a:lnTo>
                <a:lnTo>
                  <a:pt x="169" y="752"/>
                </a:lnTo>
                <a:lnTo>
                  <a:pt x="167" y="771"/>
                </a:lnTo>
                <a:lnTo>
                  <a:pt x="164" y="785"/>
                </a:lnTo>
                <a:lnTo>
                  <a:pt x="162" y="802"/>
                </a:lnTo>
                <a:lnTo>
                  <a:pt x="160" y="816"/>
                </a:lnTo>
                <a:lnTo>
                  <a:pt x="157" y="828"/>
                </a:lnTo>
                <a:lnTo>
                  <a:pt x="155" y="840"/>
                </a:lnTo>
                <a:lnTo>
                  <a:pt x="152" y="852"/>
                </a:lnTo>
                <a:lnTo>
                  <a:pt x="150" y="861"/>
                </a:lnTo>
                <a:lnTo>
                  <a:pt x="148" y="871"/>
                </a:lnTo>
                <a:lnTo>
                  <a:pt x="145" y="880"/>
                </a:lnTo>
                <a:lnTo>
                  <a:pt x="143" y="888"/>
                </a:lnTo>
                <a:lnTo>
                  <a:pt x="143" y="892"/>
                </a:lnTo>
                <a:lnTo>
                  <a:pt x="140" y="897"/>
                </a:lnTo>
                <a:lnTo>
                  <a:pt x="138" y="902"/>
                </a:lnTo>
                <a:lnTo>
                  <a:pt x="136" y="907"/>
                </a:lnTo>
                <a:lnTo>
                  <a:pt x="133" y="909"/>
                </a:lnTo>
                <a:lnTo>
                  <a:pt x="129" y="909"/>
                </a:lnTo>
                <a:lnTo>
                  <a:pt x="124" y="907"/>
                </a:lnTo>
                <a:lnTo>
                  <a:pt x="119" y="904"/>
                </a:lnTo>
                <a:lnTo>
                  <a:pt x="114" y="902"/>
                </a:lnTo>
                <a:lnTo>
                  <a:pt x="110" y="899"/>
                </a:lnTo>
                <a:lnTo>
                  <a:pt x="105" y="895"/>
                </a:lnTo>
                <a:lnTo>
                  <a:pt x="100" y="890"/>
                </a:lnTo>
                <a:lnTo>
                  <a:pt x="98" y="883"/>
                </a:lnTo>
                <a:lnTo>
                  <a:pt x="93" y="876"/>
                </a:lnTo>
                <a:lnTo>
                  <a:pt x="88" y="868"/>
                </a:lnTo>
                <a:lnTo>
                  <a:pt x="83" y="861"/>
                </a:lnTo>
                <a:lnTo>
                  <a:pt x="79" y="852"/>
                </a:lnTo>
                <a:lnTo>
                  <a:pt x="74" y="845"/>
                </a:lnTo>
                <a:lnTo>
                  <a:pt x="69" y="835"/>
                </a:lnTo>
                <a:lnTo>
                  <a:pt x="64" y="823"/>
                </a:lnTo>
                <a:lnTo>
                  <a:pt x="62" y="814"/>
                </a:lnTo>
                <a:lnTo>
                  <a:pt x="57" y="800"/>
                </a:lnTo>
                <a:lnTo>
                  <a:pt x="52" y="783"/>
                </a:lnTo>
                <a:lnTo>
                  <a:pt x="50" y="766"/>
                </a:lnTo>
                <a:lnTo>
                  <a:pt x="45" y="750"/>
                </a:lnTo>
                <a:lnTo>
                  <a:pt x="43" y="731"/>
                </a:lnTo>
                <a:lnTo>
                  <a:pt x="40" y="712"/>
                </a:lnTo>
                <a:lnTo>
                  <a:pt x="38" y="690"/>
                </a:lnTo>
                <a:lnTo>
                  <a:pt x="36" y="669"/>
                </a:lnTo>
                <a:lnTo>
                  <a:pt x="33" y="645"/>
                </a:lnTo>
                <a:lnTo>
                  <a:pt x="33" y="621"/>
                </a:lnTo>
                <a:lnTo>
                  <a:pt x="33" y="597"/>
                </a:lnTo>
                <a:lnTo>
                  <a:pt x="33" y="569"/>
                </a:lnTo>
                <a:lnTo>
                  <a:pt x="33" y="543"/>
                </a:lnTo>
                <a:lnTo>
                  <a:pt x="33" y="514"/>
                </a:lnTo>
                <a:lnTo>
                  <a:pt x="36" y="483"/>
                </a:lnTo>
                <a:lnTo>
                  <a:pt x="36" y="452"/>
                </a:lnTo>
                <a:lnTo>
                  <a:pt x="38" y="424"/>
                </a:lnTo>
                <a:lnTo>
                  <a:pt x="40" y="395"/>
                </a:lnTo>
                <a:lnTo>
                  <a:pt x="40" y="369"/>
                </a:lnTo>
                <a:lnTo>
                  <a:pt x="40" y="343"/>
                </a:lnTo>
                <a:lnTo>
                  <a:pt x="40" y="319"/>
                </a:lnTo>
                <a:lnTo>
                  <a:pt x="40" y="293"/>
                </a:lnTo>
                <a:lnTo>
                  <a:pt x="40" y="272"/>
                </a:lnTo>
                <a:lnTo>
                  <a:pt x="40" y="250"/>
                </a:lnTo>
                <a:lnTo>
                  <a:pt x="38" y="229"/>
                </a:lnTo>
                <a:lnTo>
                  <a:pt x="36" y="210"/>
                </a:lnTo>
                <a:lnTo>
                  <a:pt x="36" y="191"/>
                </a:lnTo>
                <a:lnTo>
                  <a:pt x="33" y="174"/>
                </a:lnTo>
                <a:lnTo>
                  <a:pt x="31" y="157"/>
                </a:lnTo>
                <a:lnTo>
                  <a:pt x="29" y="143"/>
                </a:lnTo>
                <a:lnTo>
                  <a:pt x="26" y="129"/>
                </a:lnTo>
                <a:lnTo>
                  <a:pt x="24" y="117"/>
                </a:lnTo>
                <a:lnTo>
                  <a:pt x="21" y="96"/>
                </a:lnTo>
                <a:lnTo>
                  <a:pt x="17" y="77"/>
                </a:lnTo>
                <a:lnTo>
                  <a:pt x="12" y="60"/>
                </a:lnTo>
                <a:lnTo>
                  <a:pt x="9" y="46"/>
                </a:lnTo>
                <a:lnTo>
                  <a:pt x="5" y="34"/>
                </a:lnTo>
                <a:lnTo>
                  <a:pt x="2" y="22"/>
                </a:lnTo>
                <a:lnTo>
                  <a:pt x="2" y="15"/>
                </a:lnTo>
                <a:lnTo>
                  <a:pt x="0" y="10"/>
                </a:lnTo>
                <a:lnTo>
                  <a:pt x="2" y="5"/>
                </a:lnTo>
                <a:lnTo>
                  <a:pt x="5" y="3"/>
                </a:lnTo>
                <a:lnTo>
                  <a:pt x="12" y="0"/>
                </a:lnTo>
                <a:lnTo>
                  <a:pt x="19" y="0"/>
                </a:lnTo>
                <a:lnTo>
                  <a:pt x="29" y="0"/>
                </a:lnTo>
                <a:lnTo>
                  <a:pt x="40" y="3"/>
                </a:lnTo>
                <a:lnTo>
                  <a:pt x="55" y="5"/>
                </a:lnTo>
                <a:lnTo>
                  <a:pt x="74" y="1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46" name="Freeform 46"/>
          <p:cNvSpPr/>
          <p:nvPr/>
        </p:nvSpPr>
        <p:spPr>
          <a:xfrm>
            <a:off x="9264651" y="3524251"/>
            <a:ext cx="929216" cy="863600"/>
          </a:xfrm>
          <a:custGeom>
            <a:avLst/>
            <a:gdLst/>
            <a:ahLst/>
            <a:cxnLst>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98" h="1021">
                <a:moveTo>
                  <a:pt x="10" y="110"/>
                </a:moveTo>
                <a:lnTo>
                  <a:pt x="5" y="91"/>
                </a:lnTo>
                <a:lnTo>
                  <a:pt x="2" y="77"/>
                </a:lnTo>
                <a:lnTo>
                  <a:pt x="0" y="62"/>
                </a:lnTo>
                <a:lnTo>
                  <a:pt x="0" y="48"/>
                </a:lnTo>
                <a:lnTo>
                  <a:pt x="0" y="36"/>
                </a:lnTo>
                <a:lnTo>
                  <a:pt x="2" y="27"/>
                </a:lnTo>
                <a:lnTo>
                  <a:pt x="5" y="19"/>
                </a:lnTo>
                <a:lnTo>
                  <a:pt x="10" y="15"/>
                </a:lnTo>
                <a:lnTo>
                  <a:pt x="10" y="10"/>
                </a:lnTo>
                <a:lnTo>
                  <a:pt x="12" y="8"/>
                </a:lnTo>
                <a:lnTo>
                  <a:pt x="14" y="5"/>
                </a:lnTo>
                <a:lnTo>
                  <a:pt x="19" y="3"/>
                </a:lnTo>
                <a:lnTo>
                  <a:pt x="24" y="3"/>
                </a:lnTo>
                <a:lnTo>
                  <a:pt x="29" y="0"/>
                </a:lnTo>
                <a:lnTo>
                  <a:pt x="36" y="0"/>
                </a:lnTo>
                <a:lnTo>
                  <a:pt x="45" y="0"/>
                </a:lnTo>
                <a:lnTo>
                  <a:pt x="50" y="3"/>
                </a:lnTo>
                <a:lnTo>
                  <a:pt x="60" y="3"/>
                </a:lnTo>
                <a:lnTo>
                  <a:pt x="69" y="8"/>
                </a:lnTo>
                <a:lnTo>
                  <a:pt x="79" y="12"/>
                </a:lnTo>
                <a:lnTo>
                  <a:pt x="93" y="17"/>
                </a:lnTo>
                <a:lnTo>
                  <a:pt x="107" y="27"/>
                </a:lnTo>
                <a:lnTo>
                  <a:pt x="124" y="36"/>
                </a:lnTo>
                <a:lnTo>
                  <a:pt x="141" y="50"/>
                </a:lnTo>
                <a:lnTo>
                  <a:pt x="155" y="62"/>
                </a:lnTo>
                <a:lnTo>
                  <a:pt x="164" y="74"/>
                </a:lnTo>
                <a:lnTo>
                  <a:pt x="176" y="86"/>
                </a:lnTo>
                <a:lnTo>
                  <a:pt x="183" y="96"/>
                </a:lnTo>
                <a:lnTo>
                  <a:pt x="191" y="103"/>
                </a:lnTo>
                <a:lnTo>
                  <a:pt x="198" y="110"/>
                </a:lnTo>
                <a:lnTo>
                  <a:pt x="200" y="117"/>
                </a:lnTo>
                <a:lnTo>
                  <a:pt x="200" y="122"/>
                </a:lnTo>
                <a:lnTo>
                  <a:pt x="200" y="126"/>
                </a:lnTo>
                <a:lnTo>
                  <a:pt x="200" y="131"/>
                </a:lnTo>
                <a:lnTo>
                  <a:pt x="200" y="138"/>
                </a:lnTo>
                <a:lnTo>
                  <a:pt x="200" y="146"/>
                </a:lnTo>
                <a:lnTo>
                  <a:pt x="198" y="155"/>
                </a:lnTo>
                <a:lnTo>
                  <a:pt x="198" y="162"/>
                </a:lnTo>
                <a:lnTo>
                  <a:pt x="195" y="172"/>
                </a:lnTo>
                <a:lnTo>
                  <a:pt x="193" y="184"/>
                </a:lnTo>
                <a:lnTo>
                  <a:pt x="191" y="193"/>
                </a:lnTo>
                <a:lnTo>
                  <a:pt x="191" y="205"/>
                </a:lnTo>
                <a:lnTo>
                  <a:pt x="188" y="217"/>
                </a:lnTo>
                <a:lnTo>
                  <a:pt x="186" y="231"/>
                </a:lnTo>
                <a:lnTo>
                  <a:pt x="183" y="245"/>
                </a:lnTo>
                <a:lnTo>
                  <a:pt x="181" y="260"/>
                </a:lnTo>
                <a:lnTo>
                  <a:pt x="176" y="288"/>
                </a:lnTo>
                <a:lnTo>
                  <a:pt x="172" y="324"/>
                </a:lnTo>
                <a:lnTo>
                  <a:pt x="169" y="360"/>
                </a:lnTo>
                <a:lnTo>
                  <a:pt x="164" y="393"/>
                </a:lnTo>
                <a:lnTo>
                  <a:pt x="160" y="426"/>
                </a:lnTo>
                <a:lnTo>
                  <a:pt x="157" y="457"/>
                </a:lnTo>
                <a:lnTo>
                  <a:pt x="155" y="490"/>
                </a:lnTo>
                <a:lnTo>
                  <a:pt x="155" y="521"/>
                </a:lnTo>
                <a:lnTo>
                  <a:pt x="152" y="552"/>
                </a:lnTo>
                <a:lnTo>
                  <a:pt x="155" y="583"/>
                </a:lnTo>
                <a:lnTo>
                  <a:pt x="155" y="612"/>
                </a:lnTo>
                <a:lnTo>
                  <a:pt x="160" y="638"/>
                </a:lnTo>
                <a:lnTo>
                  <a:pt x="164" y="662"/>
                </a:lnTo>
                <a:lnTo>
                  <a:pt x="169" y="685"/>
                </a:lnTo>
                <a:lnTo>
                  <a:pt x="179" y="707"/>
                </a:lnTo>
                <a:lnTo>
                  <a:pt x="188" y="726"/>
                </a:lnTo>
                <a:lnTo>
                  <a:pt x="200" y="745"/>
                </a:lnTo>
                <a:lnTo>
                  <a:pt x="214" y="761"/>
                </a:lnTo>
                <a:lnTo>
                  <a:pt x="233" y="776"/>
                </a:lnTo>
                <a:lnTo>
                  <a:pt x="252" y="790"/>
                </a:lnTo>
                <a:lnTo>
                  <a:pt x="274" y="800"/>
                </a:lnTo>
                <a:lnTo>
                  <a:pt x="295" y="809"/>
                </a:lnTo>
                <a:lnTo>
                  <a:pt x="322" y="816"/>
                </a:lnTo>
                <a:lnTo>
                  <a:pt x="350" y="823"/>
                </a:lnTo>
                <a:lnTo>
                  <a:pt x="381" y="828"/>
                </a:lnTo>
                <a:lnTo>
                  <a:pt x="412" y="833"/>
                </a:lnTo>
                <a:lnTo>
                  <a:pt x="443" y="833"/>
                </a:lnTo>
                <a:lnTo>
                  <a:pt x="474" y="833"/>
                </a:lnTo>
                <a:lnTo>
                  <a:pt x="507" y="833"/>
                </a:lnTo>
                <a:lnTo>
                  <a:pt x="538" y="828"/>
                </a:lnTo>
                <a:lnTo>
                  <a:pt x="569" y="826"/>
                </a:lnTo>
                <a:lnTo>
                  <a:pt x="634" y="816"/>
                </a:lnTo>
                <a:lnTo>
                  <a:pt x="662" y="811"/>
                </a:lnTo>
                <a:lnTo>
                  <a:pt x="691" y="807"/>
                </a:lnTo>
                <a:lnTo>
                  <a:pt x="717" y="802"/>
                </a:lnTo>
                <a:lnTo>
                  <a:pt x="741" y="795"/>
                </a:lnTo>
                <a:lnTo>
                  <a:pt x="762" y="788"/>
                </a:lnTo>
                <a:lnTo>
                  <a:pt x="781" y="780"/>
                </a:lnTo>
                <a:lnTo>
                  <a:pt x="798" y="769"/>
                </a:lnTo>
                <a:lnTo>
                  <a:pt x="812" y="757"/>
                </a:lnTo>
                <a:lnTo>
                  <a:pt x="819" y="752"/>
                </a:lnTo>
                <a:lnTo>
                  <a:pt x="827" y="745"/>
                </a:lnTo>
                <a:lnTo>
                  <a:pt x="831" y="738"/>
                </a:lnTo>
                <a:lnTo>
                  <a:pt x="839" y="731"/>
                </a:lnTo>
                <a:lnTo>
                  <a:pt x="846" y="721"/>
                </a:lnTo>
                <a:lnTo>
                  <a:pt x="853" y="709"/>
                </a:lnTo>
                <a:lnTo>
                  <a:pt x="860" y="697"/>
                </a:lnTo>
                <a:lnTo>
                  <a:pt x="867" y="683"/>
                </a:lnTo>
                <a:lnTo>
                  <a:pt x="872" y="669"/>
                </a:lnTo>
                <a:lnTo>
                  <a:pt x="879" y="652"/>
                </a:lnTo>
                <a:lnTo>
                  <a:pt x="886" y="635"/>
                </a:lnTo>
                <a:lnTo>
                  <a:pt x="893" y="616"/>
                </a:lnTo>
                <a:lnTo>
                  <a:pt x="900" y="597"/>
                </a:lnTo>
                <a:lnTo>
                  <a:pt x="908" y="576"/>
                </a:lnTo>
                <a:lnTo>
                  <a:pt x="912" y="552"/>
                </a:lnTo>
                <a:lnTo>
                  <a:pt x="919" y="528"/>
                </a:lnTo>
                <a:lnTo>
                  <a:pt x="924" y="507"/>
                </a:lnTo>
                <a:lnTo>
                  <a:pt x="929" y="488"/>
                </a:lnTo>
                <a:lnTo>
                  <a:pt x="934" y="469"/>
                </a:lnTo>
                <a:lnTo>
                  <a:pt x="939" y="450"/>
                </a:lnTo>
                <a:lnTo>
                  <a:pt x="941" y="433"/>
                </a:lnTo>
                <a:lnTo>
                  <a:pt x="946" y="419"/>
                </a:lnTo>
                <a:lnTo>
                  <a:pt x="950" y="407"/>
                </a:lnTo>
                <a:lnTo>
                  <a:pt x="955" y="395"/>
                </a:lnTo>
                <a:lnTo>
                  <a:pt x="958" y="383"/>
                </a:lnTo>
                <a:lnTo>
                  <a:pt x="962" y="374"/>
                </a:lnTo>
                <a:lnTo>
                  <a:pt x="965" y="367"/>
                </a:lnTo>
                <a:lnTo>
                  <a:pt x="970" y="360"/>
                </a:lnTo>
                <a:lnTo>
                  <a:pt x="972" y="355"/>
                </a:lnTo>
                <a:lnTo>
                  <a:pt x="974" y="352"/>
                </a:lnTo>
                <a:lnTo>
                  <a:pt x="977" y="350"/>
                </a:lnTo>
                <a:lnTo>
                  <a:pt x="979" y="350"/>
                </a:lnTo>
                <a:lnTo>
                  <a:pt x="981" y="350"/>
                </a:lnTo>
                <a:lnTo>
                  <a:pt x="984" y="352"/>
                </a:lnTo>
                <a:lnTo>
                  <a:pt x="986" y="355"/>
                </a:lnTo>
                <a:lnTo>
                  <a:pt x="989" y="360"/>
                </a:lnTo>
                <a:lnTo>
                  <a:pt x="991" y="367"/>
                </a:lnTo>
                <a:lnTo>
                  <a:pt x="993" y="374"/>
                </a:lnTo>
                <a:lnTo>
                  <a:pt x="996" y="383"/>
                </a:lnTo>
                <a:lnTo>
                  <a:pt x="998" y="393"/>
                </a:lnTo>
                <a:lnTo>
                  <a:pt x="1000" y="405"/>
                </a:lnTo>
                <a:lnTo>
                  <a:pt x="1003" y="417"/>
                </a:lnTo>
                <a:lnTo>
                  <a:pt x="1005" y="431"/>
                </a:lnTo>
                <a:lnTo>
                  <a:pt x="1008" y="445"/>
                </a:lnTo>
                <a:lnTo>
                  <a:pt x="1010" y="462"/>
                </a:lnTo>
                <a:lnTo>
                  <a:pt x="1012" y="478"/>
                </a:lnTo>
                <a:lnTo>
                  <a:pt x="1015" y="497"/>
                </a:lnTo>
                <a:lnTo>
                  <a:pt x="1017" y="517"/>
                </a:lnTo>
                <a:lnTo>
                  <a:pt x="1022" y="557"/>
                </a:lnTo>
                <a:lnTo>
                  <a:pt x="1027" y="595"/>
                </a:lnTo>
                <a:lnTo>
                  <a:pt x="1034" y="633"/>
                </a:lnTo>
                <a:lnTo>
                  <a:pt x="1043" y="666"/>
                </a:lnTo>
                <a:lnTo>
                  <a:pt x="1048" y="683"/>
                </a:lnTo>
                <a:lnTo>
                  <a:pt x="1053" y="700"/>
                </a:lnTo>
                <a:lnTo>
                  <a:pt x="1058" y="714"/>
                </a:lnTo>
                <a:lnTo>
                  <a:pt x="1062" y="728"/>
                </a:lnTo>
                <a:lnTo>
                  <a:pt x="1070" y="742"/>
                </a:lnTo>
                <a:lnTo>
                  <a:pt x="1074" y="757"/>
                </a:lnTo>
                <a:lnTo>
                  <a:pt x="1081" y="769"/>
                </a:lnTo>
                <a:lnTo>
                  <a:pt x="1089" y="780"/>
                </a:lnTo>
                <a:lnTo>
                  <a:pt x="1093" y="792"/>
                </a:lnTo>
                <a:lnTo>
                  <a:pt x="1096" y="804"/>
                </a:lnTo>
                <a:lnTo>
                  <a:pt x="1098" y="814"/>
                </a:lnTo>
                <a:lnTo>
                  <a:pt x="1096" y="826"/>
                </a:lnTo>
                <a:lnTo>
                  <a:pt x="1093" y="838"/>
                </a:lnTo>
                <a:lnTo>
                  <a:pt x="1089" y="847"/>
                </a:lnTo>
                <a:lnTo>
                  <a:pt x="1081" y="859"/>
                </a:lnTo>
                <a:lnTo>
                  <a:pt x="1072" y="868"/>
                </a:lnTo>
                <a:lnTo>
                  <a:pt x="1062" y="880"/>
                </a:lnTo>
                <a:lnTo>
                  <a:pt x="1048" y="890"/>
                </a:lnTo>
                <a:lnTo>
                  <a:pt x="1034" y="899"/>
                </a:lnTo>
                <a:lnTo>
                  <a:pt x="1017" y="911"/>
                </a:lnTo>
                <a:lnTo>
                  <a:pt x="998" y="921"/>
                </a:lnTo>
                <a:lnTo>
                  <a:pt x="979" y="930"/>
                </a:lnTo>
                <a:lnTo>
                  <a:pt x="955" y="940"/>
                </a:lnTo>
                <a:lnTo>
                  <a:pt x="931" y="949"/>
                </a:lnTo>
                <a:lnTo>
                  <a:pt x="905" y="956"/>
                </a:lnTo>
                <a:lnTo>
                  <a:pt x="879" y="966"/>
                </a:lnTo>
                <a:lnTo>
                  <a:pt x="827" y="980"/>
                </a:lnTo>
                <a:lnTo>
                  <a:pt x="774" y="992"/>
                </a:lnTo>
                <a:lnTo>
                  <a:pt x="724" y="1004"/>
                </a:lnTo>
                <a:lnTo>
                  <a:pt x="674" y="1011"/>
                </a:lnTo>
                <a:lnTo>
                  <a:pt x="624" y="1016"/>
                </a:lnTo>
                <a:lnTo>
                  <a:pt x="574" y="1021"/>
                </a:lnTo>
                <a:lnTo>
                  <a:pt x="524" y="1021"/>
                </a:lnTo>
                <a:lnTo>
                  <a:pt x="500" y="1021"/>
                </a:lnTo>
                <a:lnTo>
                  <a:pt x="476" y="1021"/>
                </a:lnTo>
                <a:lnTo>
                  <a:pt x="455" y="1021"/>
                </a:lnTo>
                <a:lnTo>
                  <a:pt x="434" y="1018"/>
                </a:lnTo>
                <a:lnTo>
                  <a:pt x="412" y="1018"/>
                </a:lnTo>
                <a:lnTo>
                  <a:pt x="391" y="1016"/>
                </a:lnTo>
                <a:lnTo>
                  <a:pt x="372" y="1014"/>
                </a:lnTo>
                <a:lnTo>
                  <a:pt x="353" y="1011"/>
                </a:lnTo>
                <a:lnTo>
                  <a:pt x="336" y="1009"/>
                </a:lnTo>
                <a:lnTo>
                  <a:pt x="319" y="1006"/>
                </a:lnTo>
                <a:lnTo>
                  <a:pt x="303" y="1004"/>
                </a:lnTo>
                <a:lnTo>
                  <a:pt x="288" y="1002"/>
                </a:lnTo>
                <a:lnTo>
                  <a:pt x="274" y="997"/>
                </a:lnTo>
                <a:lnTo>
                  <a:pt x="262" y="992"/>
                </a:lnTo>
                <a:lnTo>
                  <a:pt x="248" y="990"/>
                </a:lnTo>
                <a:lnTo>
                  <a:pt x="236" y="985"/>
                </a:lnTo>
                <a:lnTo>
                  <a:pt x="214" y="976"/>
                </a:lnTo>
                <a:lnTo>
                  <a:pt x="195" y="964"/>
                </a:lnTo>
                <a:lnTo>
                  <a:pt x="174" y="952"/>
                </a:lnTo>
                <a:lnTo>
                  <a:pt x="155" y="937"/>
                </a:lnTo>
                <a:lnTo>
                  <a:pt x="138" y="923"/>
                </a:lnTo>
                <a:lnTo>
                  <a:pt x="121" y="907"/>
                </a:lnTo>
                <a:lnTo>
                  <a:pt x="107" y="885"/>
                </a:lnTo>
                <a:lnTo>
                  <a:pt x="93" y="864"/>
                </a:lnTo>
                <a:lnTo>
                  <a:pt x="86" y="849"/>
                </a:lnTo>
                <a:lnTo>
                  <a:pt x="81" y="835"/>
                </a:lnTo>
                <a:lnTo>
                  <a:pt x="74" y="819"/>
                </a:lnTo>
                <a:lnTo>
                  <a:pt x="69" y="802"/>
                </a:lnTo>
                <a:lnTo>
                  <a:pt x="64" y="783"/>
                </a:lnTo>
                <a:lnTo>
                  <a:pt x="60" y="761"/>
                </a:lnTo>
                <a:lnTo>
                  <a:pt x="55" y="740"/>
                </a:lnTo>
                <a:lnTo>
                  <a:pt x="50" y="716"/>
                </a:lnTo>
                <a:lnTo>
                  <a:pt x="45" y="690"/>
                </a:lnTo>
                <a:lnTo>
                  <a:pt x="43" y="664"/>
                </a:lnTo>
                <a:lnTo>
                  <a:pt x="40" y="635"/>
                </a:lnTo>
                <a:lnTo>
                  <a:pt x="38" y="607"/>
                </a:lnTo>
                <a:lnTo>
                  <a:pt x="36" y="576"/>
                </a:lnTo>
                <a:lnTo>
                  <a:pt x="33" y="543"/>
                </a:lnTo>
                <a:lnTo>
                  <a:pt x="33" y="507"/>
                </a:lnTo>
                <a:lnTo>
                  <a:pt x="33" y="469"/>
                </a:lnTo>
                <a:lnTo>
                  <a:pt x="33" y="431"/>
                </a:lnTo>
                <a:lnTo>
                  <a:pt x="33" y="398"/>
                </a:lnTo>
                <a:lnTo>
                  <a:pt x="31" y="364"/>
                </a:lnTo>
                <a:lnTo>
                  <a:pt x="31" y="331"/>
                </a:lnTo>
                <a:lnTo>
                  <a:pt x="31" y="302"/>
                </a:lnTo>
                <a:lnTo>
                  <a:pt x="29" y="276"/>
                </a:lnTo>
                <a:lnTo>
                  <a:pt x="26" y="250"/>
                </a:lnTo>
                <a:lnTo>
                  <a:pt x="26" y="226"/>
                </a:lnTo>
                <a:lnTo>
                  <a:pt x="24" y="205"/>
                </a:lnTo>
                <a:lnTo>
                  <a:pt x="21" y="186"/>
                </a:lnTo>
                <a:lnTo>
                  <a:pt x="19" y="167"/>
                </a:lnTo>
                <a:lnTo>
                  <a:pt x="19" y="153"/>
                </a:lnTo>
                <a:lnTo>
                  <a:pt x="17" y="138"/>
                </a:lnTo>
                <a:lnTo>
                  <a:pt x="14" y="126"/>
                </a:lnTo>
                <a:lnTo>
                  <a:pt x="12" y="117"/>
                </a:lnTo>
                <a:lnTo>
                  <a:pt x="10" y="11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47" name="Freeform 47"/>
          <p:cNvSpPr/>
          <p:nvPr/>
        </p:nvSpPr>
        <p:spPr>
          <a:xfrm>
            <a:off x="9177867" y="2076451"/>
            <a:ext cx="275167" cy="7090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24" h="837">
                <a:moveTo>
                  <a:pt x="302" y="223"/>
                </a:moveTo>
                <a:lnTo>
                  <a:pt x="300" y="235"/>
                </a:lnTo>
                <a:lnTo>
                  <a:pt x="297" y="249"/>
                </a:lnTo>
                <a:lnTo>
                  <a:pt x="293" y="263"/>
                </a:lnTo>
                <a:lnTo>
                  <a:pt x="288" y="278"/>
                </a:lnTo>
                <a:lnTo>
                  <a:pt x="281" y="294"/>
                </a:lnTo>
                <a:lnTo>
                  <a:pt x="274" y="313"/>
                </a:lnTo>
                <a:lnTo>
                  <a:pt x="266" y="332"/>
                </a:lnTo>
                <a:lnTo>
                  <a:pt x="259" y="351"/>
                </a:lnTo>
                <a:lnTo>
                  <a:pt x="250" y="375"/>
                </a:lnTo>
                <a:lnTo>
                  <a:pt x="240" y="397"/>
                </a:lnTo>
                <a:lnTo>
                  <a:pt x="231" y="423"/>
                </a:lnTo>
                <a:lnTo>
                  <a:pt x="219" y="449"/>
                </a:lnTo>
                <a:lnTo>
                  <a:pt x="209" y="478"/>
                </a:lnTo>
                <a:lnTo>
                  <a:pt x="197" y="506"/>
                </a:lnTo>
                <a:lnTo>
                  <a:pt x="183" y="539"/>
                </a:lnTo>
                <a:lnTo>
                  <a:pt x="171" y="570"/>
                </a:lnTo>
                <a:lnTo>
                  <a:pt x="157" y="604"/>
                </a:lnTo>
                <a:lnTo>
                  <a:pt x="142" y="634"/>
                </a:lnTo>
                <a:lnTo>
                  <a:pt x="128" y="663"/>
                </a:lnTo>
                <a:lnTo>
                  <a:pt x="116" y="689"/>
                </a:lnTo>
                <a:lnTo>
                  <a:pt x="104" y="715"/>
                </a:lnTo>
                <a:lnTo>
                  <a:pt x="92" y="737"/>
                </a:lnTo>
                <a:lnTo>
                  <a:pt x="81" y="758"/>
                </a:lnTo>
                <a:lnTo>
                  <a:pt x="71" y="775"/>
                </a:lnTo>
                <a:lnTo>
                  <a:pt x="61" y="791"/>
                </a:lnTo>
                <a:lnTo>
                  <a:pt x="54" y="803"/>
                </a:lnTo>
                <a:lnTo>
                  <a:pt x="45" y="815"/>
                </a:lnTo>
                <a:lnTo>
                  <a:pt x="42" y="820"/>
                </a:lnTo>
                <a:lnTo>
                  <a:pt x="38" y="825"/>
                </a:lnTo>
                <a:lnTo>
                  <a:pt x="35" y="827"/>
                </a:lnTo>
                <a:lnTo>
                  <a:pt x="31" y="830"/>
                </a:lnTo>
                <a:lnTo>
                  <a:pt x="28" y="832"/>
                </a:lnTo>
                <a:lnTo>
                  <a:pt x="26" y="834"/>
                </a:lnTo>
                <a:lnTo>
                  <a:pt x="23" y="837"/>
                </a:lnTo>
                <a:lnTo>
                  <a:pt x="21" y="837"/>
                </a:lnTo>
                <a:lnTo>
                  <a:pt x="19" y="837"/>
                </a:lnTo>
                <a:lnTo>
                  <a:pt x="16" y="834"/>
                </a:lnTo>
                <a:lnTo>
                  <a:pt x="11" y="834"/>
                </a:lnTo>
                <a:lnTo>
                  <a:pt x="7" y="832"/>
                </a:lnTo>
                <a:lnTo>
                  <a:pt x="4" y="830"/>
                </a:lnTo>
                <a:lnTo>
                  <a:pt x="2" y="822"/>
                </a:lnTo>
                <a:lnTo>
                  <a:pt x="0" y="818"/>
                </a:lnTo>
                <a:lnTo>
                  <a:pt x="0" y="808"/>
                </a:lnTo>
                <a:lnTo>
                  <a:pt x="0" y="799"/>
                </a:lnTo>
                <a:lnTo>
                  <a:pt x="0" y="789"/>
                </a:lnTo>
                <a:lnTo>
                  <a:pt x="0" y="775"/>
                </a:lnTo>
                <a:lnTo>
                  <a:pt x="2" y="763"/>
                </a:lnTo>
                <a:lnTo>
                  <a:pt x="4" y="746"/>
                </a:lnTo>
                <a:lnTo>
                  <a:pt x="7" y="730"/>
                </a:lnTo>
                <a:lnTo>
                  <a:pt x="11" y="711"/>
                </a:lnTo>
                <a:lnTo>
                  <a:pt x="16" y="689"/>
                </a:lnTo>
                <a:lnTo>
                  <a:pt x="21" y="668"/>
                </a:lnTo>
                <a:lnTo>
                  <a:pt x="28" y="644"/>
                </a:lnTo>
                <a:lnTo>
                  <a:pt x="35" y="594"/>
                </a:lnTo>
                <a:lnTo>
                  <a:pt x="45" y="546"/>
                </a:lnTo>
                <a:lnTo>
                  <a:pt x="54" y="499"/>
                </a:lnTo>
                <a:lnTo>
                  <a:pt x="61" y="454"/>
                </a:lnTo>
                <a:lnTo>
                  <a:pt x="69" y="411"/>
                </a:lnTo>
                <a:lnTo>
                  <a:pt x="76" y="366"/>
                </a:lnTo>
                <a:lnTo>
                  <a:pt x="83" y="325"/>
                </a:lnTo>
                <a:lnTo>
                  <a:pt x="88" y="283"/>
                </a:lnTo>
                <a:lnTo>
                  <a:pt x="90" y="263"/>
                </a:lnTo>
                <a:lnTo>
                  <a:pt x="90" y="244"/>
                </a:lnTo>
                <a:lnTo>
                  <a:pt x="92" y="228"/>
                </a:lnTo>
                <a:lnTo>
                  <a:pt x="92" y="209"/>
                </a:lnTo>
                <a:lnTo>
                  <a:pt x="95" y="192"/>
                </a:lnTo>
                <a:lnTo>
                  <a:pt x="95" y="178"/>
                </a:lnTo>
                <a:lnTo>
                  <a:pt x="95" y="164"/>
                </a:lnTo>
                <a:lnTo>
                  <a:pt x="95" y="149"/>
                </a:lnTo>
                <a:lnTo>
                  <a:pt x="95" y="137"/>
                </a:lnTo>
                <a:lnTo>
                  <a:pt x="92" y="126"/>
                </a:lnTo>
                <a:lnTo>
                  <a:pt x="90" y="116"/>
                </a:lnTo>
                <a:lnTo>
                  <a:pt x="88" y="107"/>
                </a:lnTo>
                <a:lnTo>
                  <a:pt x="85" y="97"/>
                </a:lnTo>
                <a:lnTo>
                  <a:pt x="83" y="90"/>
                </a:lnTo>
                <a:lnTo>
                  <a:pt x="81" y="85"/>
                </a:lnTo>
                <a:lnTo>
                  <a:pt x="76" y="80"/>
                </a:lnTo>
                <a:lnTo>
                  <a:pt x="64" y="71"/>
                </a:lnTo>
                <a:lnTo>
                  <a:pt x="52" y="61"/>
                </a:lnTo>
                <a:lnTo>
                  <a:pt x="45" y="52"/>
                </a:lnTo>
                <a:lnTo>
                  <a:pt x="40" y="45"/>
                </a:lnTo>
                <a:lnTo>
                  <a:pt x="35" y="35"/>
                </a:lnTo>
                <a:lnTo>
                  <a:pt x="35" y="26"/>
                </a:lnTo>
                <a:lnTo>
                  <a:pt x="35" y="16"/>
                </a:lnTo>
                <a:lnTo>
                  <a:pt x="40" y="7"/>
                </a:lnTo>
                <a:lnTo>
                  <a:pt x="40" y="4"/>
                </a:lnTo>
                <a:lnTo>
                  <a:pt x="42" y="2"/>
                </a:lnTo>
                <a:lnTo>
                  <a:pt x="47" y="2"/>
                </a:lnTo>
                <a:lnTo>
                  <a:pt x="50" y="0"/>
                </a:lnTo>
                <a:lnTo>
                  <a:pt x="54" y="0"/>
                </a:lnTo>
                <a:lnTo>
                  <a:pt x="61" y="0"/>
                </a:lnTo>
                <a:lnTo>
                  <a:pt x="69" y="0"/>
                </a:lnTo>
                <a:lnTo>
                  <a:pt x="76" y="0"/>
                </a:lnTo>
                <a:lnTo>
                  <a:pt x="85" y="0"/>
                </a:lnTo>
                <a:lnTo>
                  <a:pt x="95" y="0"/>
                </a:lnTo>
                <a:lnTo>
                  <a:pt x="104" y="2"/>
                </a:lnTo>
                <a:lnTo>
                  <a:pt x="116" y="2"/>
                </a:lnTo>
                <a:lnTo>
                  <a:pt x="131" y="4"/>
                </a:lnTo>
                <a:lnTo>
                  <a:pt x="145" y="4"/>
                </a:lnTo>
                <a:lnTo>
                  <a:pt x="159" y="7"/>
                </a:lnTo>
                <a:lnTo>
                  <a:pt x="173" y="11"/>
                </a:lnTo>
                <a:lnTo>
                  <a:pt x="190" y="16"/>
                </a:lnTo>
                <a:lnTo>
                  <a:pt x="202" y="21"/>
                </a:lnTo>
                <a:lnTo>
                  <a:pt x="216" y="26"/>
                </a:lnTo>
                <a:lnTo>
                  <a:pt x="228" y="30"/>
                </a:lnTo>
                <a:lnTo>
                  <a:pt x="240" y="35"/>
                </a:lnTo>
                <a:lnTo>
                  <a:pt x="250" y="40"/>
                </a:lnTo>
                <a:lnTo>
                  <a:pt x="259" y="45"/>
                </a:lnTo>
                <a:lnTo>
                  <a:pt x="269" y="47"/>
                </a:lnTo>
                <a:lnTo>
                  <a:pt x="278" y="52"/>
                </a:lnTo>
                <a:lnTo>
                  <a:pt x="285" y="57"/>
                </a:lnTo>
                <a:lnTo>
                  <a:pt x="293" y="61"/>
                </a:lnTo>
                <a:lnTo>
                  <a:pt x="300" y="66"/>
                </a:lnTo>
                <a:lnTo>
                  <a:pt x="304" y="71"/>
                </a:lnTo>
                <a:lnTo>
                  <a:pt x="309" y="76"/>
                </a:lnTo>
                <a:lnTo>
                  <a:pt x="314" y="80"/>
                </a:lnTo>
                <a:lnTo>
                  <a:pt x="319" y="95"/>
                </a:lnTo>
                <a:lnTo>
                  <a:pt x="321" y="109"/>
                </a:lnTo>
                <a:lnTo>
                  <a:pt x="324" y="126"/>
                </a:lnTo>
                <a:lnTo>
                  <a:pt x="321" y="142"/>
                </a:lnTo>
                <a:lnTo>
                  <a:pt x="321" y="161"/>
                </a:lnTo>
                <a:lnTo>
                  <a:pt x="316" y="180"/>
                </a:lnTo>
                <a:lnTo>
                  <a:pt x="312" y="202"/>
                </a:lnTo>
                <a:lnTo>
                  <a:pt x="302" y="22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39" name="Freeform 39"/>
          <p:cNvSpPr/>
          <p:nvPr/>
        </p:nvSpPr>
        <p:spPr>
          <a:xfrm>
            <a:off x="8489951" y="2218267"/>
            <a:ext cx="275167" cy="6074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24" h="716">
                <a:moveTo>
                  <a:pt x="277" y="716"/>
                </a:moveTo>
                <a:lnTo>
                  <a:pt x="272" y="714"/>
                </a:lnTo>
                <a:lnTo>
                  <a:pt x="267" y="711"/>
                </a:lnTo>
                <a:lnTo>
                  <a:pt x="262" y="709"/>
                </a:lnTo>
                <a:lnTo>
                  <a:pt x="260" y="704"/>
                </a:lnTo>
                <a:lnTo>
                  <a:pt x="255" y="697"/>
                </a:lnTo>
                <a:lnTo>
                  <a:pt x="250" y="690"/>
                </a:lnTo>
                <a:lnTo>
                  <a:pt x="246" y="681"/>
                </a:lnTo>
                <a:lnTo>
                  <a:pt x="241" y="669"/>
                </a:lnTo>
                <a:lnTo>
                  <a:pt x="236" y="657"/>
                </a:lnTo>
                <a:lnTo>
                  <a:pt x="231" y="642"/>
                </a:lnTo>
                <a:lnTo>
                  <a:pt x="227" y="626"/>
                </a:lnTo>
                <a:lnTo>
                  <a:pt x="222" y="609"/>
                </a:lnTo>
                <a:lnTo>
                  <a:pt x="219" y="590"/>
                </a:lnTo>
                <a:lnTo>
                  <a:pt x="215" y="569"/>
                </a:lnTo>
                <a:lnTo>
                  <a:pt x="210" y="547"/>
                </a:lnTo>
                <a:lnTo>
                  <a:pt x="205" y="524"/>
                </a:lnTo>
                <a:lnTo>
                  <a:pt x="196" y="478"/>
                </a:lnTo>
                <a:lnTo>
                  <a:pt x="188" y="438"/>
                </a:lnTo>
                <a:lnTo>
                  <a:pt x="179" y="398"/>
                </a:lnTo>
                <a:lnTo>
                  <a:pt x="169" y="362"/>
                </a:lnTo>
                <a:lnTo>
                  <a:pt x="160" y="326"/>
                </a:lnTo>
                <a:lnTo>
                  <a:pt x="150" y="293"/>
                </a:lnTo>
                <a:lnTo>
                  <a:pt x="143" y="264"/>
                </a:lnTo>
                <a:lnTo>
                  <a:pt x="134" y="236"/>
                </a:lnTo>
                <a:lnTo>
                  <a:pt x="124" y="214"/>
                </a:lnTo>
                <a:lnTo>
                  <a:pt x="112" y="193"/>
                </a:lnTo>
                <a:lnTo>
                  <a:pt x="103" y="174"/>
                </a:lnTo>
                <a:lnTo>
                  <a:pt x="91" y="155"/>
                </a:lnTo>
                <a:lnTo>
                  <a:pt x="76" y="138"/>
                </a:lnTo>
                <a:lnTo>
                  <a:pt x="65" y="122"/>
                </a:lnTo>
                <a:lnTo>
                  <a:pt x="50" y="105"/>
                </a:lnTo>
                <a:lnTo>
                  <a:pt x="38" y="91"/>
                </a:lnTo>
                <a:lnTo>
                  <a:pt x="24" y="79"/>
                </a:lnTo>
                <a:lnTo>
                  <a:pt x="19" y="72"/>
                </a:lnTo>
                <a:lnTo>
                  <a:pt x="15" y="67"/>
                </a:lnTo>
                <a:lnTo>
                  <a:pt x="12" y="60"/>
                </a:lnTo>
                <a:lnTo>
                  <a:pt x="7" y="55"/>
                </a:lnTo>
                <a:lnTo>
                  <a:pt x="5" y="50"/>
                </a:lnTo>
                <a:lnTo>
                  <a:pt x="3" y="46"/>
                </a:lnTo>
                <a:lnTo>
                  <a:pt x="3" y="41"/>
                </a:lnTo>
                <a:lnTo>
                  <a:pt x="0" y="36"/>
                </a:lnTo>
                <a:lnTo>
                  <a:pt x="0" y="31"/>
                </a:lnTo>
                <a:lnTo>
                  <a:pt x="3" y="27"/>
                </a:lnTo>
                <a:lnTo>
                  <a:pt x="3" y="22"/>
                </a:lnTo>
                <a:lnTo>
                  <a:pt x="5" y="17"/>
                </a:lnTo>
                <a:lnTo>
                  <a:pt x="10" y="12"/>
                </a:lnTo>
                <a:lnTo>
                  <a:pt x="15" y="7"/>
                </a:lnTo>
                <a:lnTo>
                  <a:pt x="19" y="5"/>
                </a:lnTo>
                <a:lnTo>
                  <a:pt x="24" y="3"/>
                </a:lnTo>
                <a:lnTo>
                  <a:pt x="29" y="3"/>
                </a:lnTo>
                <a:lnTo>
                  <a:pt x="36" y="0"/>
                </a:lnTo>
                <a:lnTo>
                  <a:pt x="43" y="0"/>
                </a:lnTo>
                <a:lnTo>
                  <a:pt x="50" y="0"/>
                </a:lnTo>
                <a:lnTo>
                  <a:pt x="60" y="0"/>
                </a:lnTo>
                <a:lnTo>
                  <a:pt x="69" y="0"/>
                </a:lnTo>
                <a:lnTo>
                  <a:pt x="79" y="0"/>
                </a:lnTo>
                <a:lnTo>
                  <a:pt x="88" y="3"/>
                </a:lnTo>
                <a:lnTo>
                  <a:pt x="100" y="3"/>
                </a:lnTo>
                <a:lnTo>
                  <a:pt x="112" y="5"/>
                </a:lnTo>
                <a:lnTo>
                  <a:pt x="127" y="7"/>
                </a:lnTo>
                <a:lnTo>
                  <a:pt x="138" y="12"/>
                </a:lnTo>
                <a:lnTo>
                  <a:pt x="153" y="15"/>
                </a:lnTo>
                <a:lnTo>
                  <a:pt x="169" y="19"/>
                </a:lnTo>
                <a:lnTo>
                  <a:pt x="181" y="24"/>
                </a:lnTo>
                <a:lnTo>
                  <a:pt x="196" y="29"/>
                </a:lnTo>
                <a:lnTo>
                  <a:pt x="205" y="34"/>
                </a:lnTo>
                <a:lnTo>
                  <a:pt x="217" y="38"/>
                </a:lnTo>
                <a:lnTo>
                  <a:pt x="227" y="43"/>
                </a:lnTo>
                <a:lnTo>
                  <a:pt x="236" y="46"/>
                </a:lnTo>
                <a:lnTo>
                  <a:pt x="243" y="50"/>
                </a:lnTo>
                <a:lnTo>
                  <a:pt x="250" y="55"/>
                </a:lnTo>
                <a:lnTo>
                  <a:pt x="258" y="60"/>
                </a:lnTo>
                <a:lnTo>
                  <a:pt x="265" y="65"/>
                </a:lnTo>
                <a:lnTo>
                  <a:pt x="269" y="69"/>
                </a:lnTo>
                <a:lnTo>
                  <a:pt x="274" y="74"/>
                </a:lnTo>
                <a:lnTo>
                  <a:pt x="279" y="79"/>
                </a:lnTo>
                <a:lnTo>
                  <a:pt x="284" y="81"/>
                </a:lnTo>
                <a:lnTo>
                  <a:pt x="286" y="86"/>
                </a:lnTo>
                <a:lnTo>
                  <a:pt x="288" y="91"/>
                </a:lnTo>
                <a:lnTo>
                  <a:pt x="291" y="95"/>
                </a:lnTo>
                <a:lnTo>
                  <a:pt x="293" y="103"/>
                </a:lnTo>
                <a:lnTo>
                  <a:pt x="296" y="110"/>
                </a:lnTo>
                <a:lnTo>
                  <a:pt x="296" y="119"/>
                </a:lnTo>
                <a:lnTo>
                  <a:pt x="298" y="129"/>
                </a:lnTo>
                <a:lnTo>
                  <a:pt x="298" y="138"/>
                </a:lnTo>
                <a:lnTo>
                  <a:pt x="300" y="150"/>
                </a:lnTo>
                <a:lnTo>
                  <a:pt x="300" y="164"/>
                </a:lnTo>
                <a:lnTo>
                  <a:pt x="303" y="176"/>
                </a:lnTo>
                <a:lnTo>
                  <a:pt x="303" y="193"/>
                </a:lnTo>
                <a:lnTo>
                  <a:pt x="305" y="210"/>
                </a:lnTo>
                <a:lnTo>
                  <a:pt x="305" y="226"/>
                </a:lnTo>
                <a:lnTo>
                  <a:pt x="308" y="245"/>
                </a:lnTo>
                <a:lnTo>
                  <a:pt x="310" y="264"/>
                </a:lnTo>
                <a:lnTo>
                  <a:pt x="310" y="286"/>
                </a:lnTo>
                <a:lnTo>
                  <a:pt x="312" y="307"/>
                </a:lnTo>
                <a:lnTo>
                  <a:pt x="315" y="329"/>
                </a:lnTo>
                <a:lnTo>
                  <a:pt x="317" y="350"/>
                </a:lnTo>
                <a:lnTo>
                  <a:pt x="319" y="371"/>
                </a:lnTo>
                <a:lnTo>
                  <a:pt x="319" y="390"/>
                </a:lnTo>
                <a:lnTo>
                  <a:pt x="322" y="409"/>
                </a:lnTo>
                <a:lnTo>
                  <a:pt x="322" y="426"/>
                </a:lnTo>
                <a:lnTo>
                  <a:pt x="322" y="443"/>
                </a:lnTo>
                <a:lnTo>
                  <a:pt x="324" y="459"/>
                </a:lnTo>
                <a:lnTo>
                  <a:pt x="324" y="474"/>
                </a:lnTo>
                <a:lnTo>
                  <a:pt x="324" y="488"/>
                </a:lnTo>
                <a:lnTo>
                  <a:pt x="324" y="500"/>
                </a:lnTo>
                <a:lnTo>
                  <a:pt x="324" y="512"/>
                </a:lnTo>
                <a:lnTo>
                  <a:pt x="324" y="521"/>
                </a:lnTo>
                <a:lnTo>
                  <a:pt x="324" y="531"/>
                </a:lnTo>
                <a:lnTo>
                  <a:pt x="324" y="540"/>
                </a:lnTo>
                <a:lnTo>
                  <a:pt x="324" y="547"/>
                </a:lnTo>
                <a:lnTo>
                  <a:pt x="324" y="564"/>
                </a:lnTo>
                <a:lnTo>
                  <a:pt x="324" y="581"/>
                </a:lnTo>
                <a:lnTo>
                  <a:pt x="324" y="597"/>
                </a:lnTo>
                <a:lnTo>
                  <a:pt x="324" y="612"/>
                </a:lnTo>
                <a:lnTo>
                  <a:pt x="324" y="640"/>
                </a:lnTo>
                <a:lnTo>
                  <a:pt x="324" y="666"/>
                </a:lnTo>
                <a:lnTo>
                  <a:pt x="319" y="681"/>
                </a:lnTo>
                <a:lnTo>
                  <a:pt x="315" y="690"/>
                </a:lnTo>
                <a:lnTo>
                  <a:pt x="310" y="697"/>
                </a:lnTo>
                <a:lnTo>
                  <a:pt x="305" y="704"/>
                </a:lnTo>
                <a:lnTo>
                  <a:pt x="300" y="709"/>
                </a:lnTo>
                <a:lnTo>
                  <a:pt x="293" y="714"/>
                </a:lnTo>
                <a:lnTo>
                  <a:pt x="286" y="714"/>
                </a:lnTo>
                <a:lnTo>
                  <a:pt x="277" y="71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2" name="TextBox 21"/>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上下</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3" name="TextBox 22"/>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饥荒  落荒而逃</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4" name="TextBox 23"/>
          <p:cNvSpPr txBox="1">
            <a:spLocks noChangeArrowheads="1"/>
          </p:cNvSpPr>
          <p:nvPr/>
        </p:nvSpPr>
        <p:spPr bwMode="auto">
          <a:xfrm>
            <a:off x="954617" y="5831417"/>
            <a:ext cx="60261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我们的学校建在一片荒野上。</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5" name="TextBox 24"/>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H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艹</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6" name="矩形 2"/>
          <p:cNvSpPr>
            <a:spLocks noChangeArrowheads="1"/>
          </p:cNvSpPr>
          <p:nvPr/>
        </p:nvSpPr>
        <p:spPr bwMode="auto">
          <a:xfrm>
            <a:off x="7010400" y="4969933"/>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中间“亡”字</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要扁小、竖折不要写成撇折，</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下边儿字</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中间有一竖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a:t>
            </a:r>
            <a:endParaRPr kumimoji="0" lang="en-US" altLang="zh-CN"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7"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荒</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0" name="矩形 29"/>
          <p:cNvSpPr/>
          <p:nvPr/>
        </p:nvSpPr>
        <p:spPr>
          <a:xfrm>
            <a:off x="327236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huāng</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43037" name="TextBox 52"/>
          <p:cNvSpPr txBox="1"/>
          <p:nvPr/>
        </p:nvSpPr>
        <p:spPr>
          <a:xfrm>
            <a:off x="935567" y="2377017"/>
            <a:ext cx="22521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荒</a:t>
            </a:r>
            <a:r>
              <a:rPr lang="zh-CN" altLang="en-US" sz="7200" dirty="0">
                <a:latin typeface="楷体" panose="02010609060101010101" pitchFamily="49" charset="-122"/>
                <a:ea typeface="楷体" panose="02010609060101010101" pitchFamily="49" charset="-122"/>
              </a:rPr>
              <a:t>野</a:t>
            </a:r>
            <a:endParaRPr lang="zh-CN" altLang="en-US" sz="7200" dirty="0">
              <a:latin typeface="楷体" panose="02010609060101010101" pitchFamily="49" charset="-122"/>
              <a:ea typeface="楷体" panose="02010609060101010101" pitchFamily="49"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3" name="圆角矩形 32"/>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5640"/>
                                        </p:tgtEl>
                                        <p:attrNameLst>
                                          <p:attrName>style.visibility</p:attrName>
                                        </p:attrNameLst>
                                      </p:cBhvr>
                                      <p:to>
                                        <p:strVal val="visible"/>
                                      </p:to>
                                    </p:set>
                                    <p:animEffect transition="in" filter="wipe(left)">
                                      <p:cBhvr>
                                        <p:cTn id="25" dur="500"/>
                                        <p:tgtEl>
                                          <p:spTgt spid="2564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5639"/>
                                        </p:tgtEl>
                                        <p:attrNameLst>
                                          <p:attrName>style.visibility</p:attrName>
                                        </p:attrNameLst>
                                      </p:cBhvr>
                                      <p:to>
                                        <p:strVal val="visible"/>
                                      </p:to>
                                    </p:set>
                                    <p:animEffect transition="in" filter="wipe(up)">
                                      <p:cBhvr>
                                        <p:cTn id="30" dur="500"/>
                                        <p:tgtEl>
                                          <p:spTgt spid="2563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5647"/>
                                        </p:tgtEl>
                                        <p:attrNameLst>
                                          <p:attrName>style.visibility</p:attrName>
                                        </p:attrNameLst>
                                      </p:cBhvr>
                                      <p:to>
                                        <p:strVal val="visible"/>
                                      </p:to>
                                    </p:set>
                                    <p:animEffect transition="in" filter="wipe(up)">
                                      <p:cBhvr>
                                        <p:cTn id="35" dur="500"/>
                                        <p:tgtEl>
                                          <p:spTgt spid="2564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5641"/>
                                        </p:tgtEl>
                                        <p:attrNameLst>
                                          <p:attrName>style.visibility</p:attrName>
                                        </p:attrNameLst>
                                      </p:cBhvr>
                                      <p:to>
                                        <p:strVal val="visible"/>
                                      </p:to>
                                    </p:set>
                                    <p:animEffect transition="in" filter="wipe(up)">
                                      <p:cBhvr>
                                        <p:cTn id="40" dur="500"/>
                                        <p:tgtEl>
                                          <p:spTgt spid="2564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5642"/>
                                        </p:tgtEl>
                                        <p:attrNameLst>
                                          <p:attrName>style.visibility</p:attrName>
                                        </p:attrNameLst>
                                      </p:cBhvr>
                                      <p:to>
                                        <p:strVal val="visible"/>
                                      </p:to>
                                    </p:set>
                                    <p:animEffect transition="in" filter="wipe(left)">
                                      <p:cBhvr>
                                        <p:cTn id="45" dur="500"/>
                                        <p:tgtEl>
                                          <p:spTgt spid="2564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5643"/>
                                        </p:tgtEl>
                                        <p:attrNameLst>
                                          <p:attrName>style.visibility</p:attrName>
                                        </p:attrNameLst>
                                      </p:cBhvr>
                                      <p:to>
                                        <p:strVal val="visible"/>
                                      </p:to>
                                    </p:set>
                                    <p:animEffect transition="in" filter="wipe(left)">
                                      <p:cBhvr>
                                        <p:cTn id="50" dur="500"/>
                                        <p:tgtEl>
                                          <p:spTgt spid="2564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25644"/>
                                        </p:tgtEl>
                                        <p:attrNameLst>
                                          <p:attrName>style.visibility</p:attrName>
                                        </p:attrNameLst>
                                      </p:cBhvr>
                                      <p:to>
                                        <p:strVal val="visible"/>
                                      </p:to>
                                    </p:set>
                                    <p:animEffect transition="in" filter="wipe(up)">
                                      <p:cBhvr>
                                        <p:cTn id="55" dur="500"/>
                                        <p:tgtEl>
                                          <p:spTgt spid="2564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25645"/>
                                        </p:tgtEl>
                                        <p:attrNameLst>
                                          <p:attrName>style.visibility</p:attrName>
                                        </p:attrNameLst>
                                      </p:cBhvr>
                                      <p:to>
                                        <p:strVal val="visible"/>
                                      </p:to>
                                    </p:set>
                                    <p:animEffect transition="in" filter="wipe(up)">
                                      <p:cBhvr>
                                        <p:cTn id="60" dur="500"/>
                                        <p:tgtEl>
                                          <p:spTgt spid="2564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25646"/>
                                        </p:tgtEl>
                                        <p:attrNameLst>
                                          <p:attrName>style.visibility</p:attrName>
                                        </p:attrNameLst>
                                      </p:cBhvr>
                                      <p:to>
                                        <p:strVal val="visible"/>
                                      </p:to>
                                    </p:set>
                                    <p:animEffect transition="in" filter="wipe(left)">
                                      <p:cBhvr>
                                        <p:cTn id="65" dur="500"/>
                                        <p:tgtEl>
                                          <p:spTgt spid="25646"/>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barn(inVertical)">
                                      <p:cBhvr>
                                        <p:cTn id="70" dur="500"/>
                                        <p:tgtEl>
                                          <p:spTgt spid="22"/>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barn(inVertical)">
                                      <p:cBhvr>
                                        <p:cTn id="75" dur="500"/>
                                        <p:tgtEl>
                                          <p:spTgt spid="25"/>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barn(inVertical)">
                                      <p:cBhvr>
                                        <p:cTn id="80" dur="5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barn(inVertical)">
                                      <p:cBhvr>
                                        <p:cTn id="8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bldLvl="0" animBg="1"/>
      <p:bldP spid="27"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5068" name="Rectangle 24"/>
          <p:cNvSpPr/>
          <p:nvPr/>
        </p:nvSpPr>
        <p:spPr>
          <a:xfrm>
            <a:off x="8064394" y="2133600"/>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27675" name="Freeform 27"/>
          <p:cNvSpPr/>
          <p:nvPr/>
        </p:nvSpPr>
        <p:spPr>
          <a:xfrm>
            <a:off x="8085667" y="2302933"/>
            <a:ext cx="641351" cy="76411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57" h="901">
                <a:moveTo>
                  <a:pt x="97" y="761"/>
                </a:moveTo>
                <a:lnTo>
                  <a:pt x="159" y="692"/>
                </a:lnTo>
                <a:lnTo>
                  <a:pt x="190" y="659"/>
                </a:lnTo>
                <a:lnTo>
                  <a:pt x="221" y="626"/>
                </a:lnTo>
                <a:lnTo>
                  <a:pt x="250" y="592"/>
                </a:lnTo>
                <a:lnTo>
                  <a:pt x="276" y="557"/>
                </a:lnTo>
                <a:lnTo>
                  <a:pt x="302" y="523"/>
                </a:lnTo>
                <a:lnTo>
                  <a:pt x="314" y="507"/>
                </a:lnTo>
                <a:lnTo>
                  <a:pt x="326" y="490"/>
                </a:lnTo>
                <a:lnTo>
                  <a:pt x="347" y="459"/>
                </a:lnTo>
                <a:lnTo>
                  <a:pt x="371" y="428"/>
                </a:lnTo>
                <a:lnTo>
                  <a:pt x="393" y="395"/>
                </a:lnTo>
                <a:lnTo>
                  <a:pt x="414" y="364"/>
                </a:lnTo>
                <a:lnTo>
                  <a:pt x="433" y="333"/>
                </a:lnTo>
                <a:lnTo>
                  <a:pt x="452" y="300"/>
                </a:lnTo>
                <a:lnTo>
                  <a:pt x="467" y="269"/>
                </a:lnTo>
                <a:lnTo>
                  <a:pt x="476" y="255"/>
                </a:lnTo>
                <a:lnTo>
                  <a:pt x="483" y="238"/>
                </a:lnTo>
                <a:lnTo>
                  <a:pt x="488" y="224"/>
                </a:lnTo>
                <a:lnTo>
                  <a:pt x="495" y="209"/>
                </a:lnTo>
                <a:lnTo>
                  <a:pt x="500" y="197"/>
                </a:lnTo>
                <a:lnTo>
                  <a:pt x="505" y="186"/>
                </a:lnTo>
                <a:lnTo>
                  <a:pt x="509" y="174"/>
                </a:lnTo>
                <a:lnTo>
                  <a:pt x="512" y="162"/>
                </a:lnTo>
                <a:lnTo>
                  <a:pt x="514" y="152"/>
                </a:lnTo>
                <a:lnTo>
                  <a:pt x="519" y="143"/>
                </a:lnTo>
                <a:lnTo>
                  <a:pt x="521" y="124"/>
                </a:lnTo>
                <a:lnTo>
                  <a:pt x="521" y="107"/>
                </a:lnTo>
                <a:lnTo>
                  <a:pt x="521" y="93"/>
                </a:lnTo>
                <a:lnTo>
                  <a:pt x="519" y="79"/>
                </a:lnTo>
                <a:lnTo>
                  <a:pt x="509" y="71"/>
                </a:lnTo>
                <a:lnTo>
                  <a:pt x="505" y="62"/>
                </a:lnTo>
                <a:lnTo>
                  <a:pt x="500" y="55"/>
                </a:lnTo>
                <a:lnTo>
                  <a:pt x="498" y="48"/>
                </a:lnTo>
                <a:lnTo>
                  <a:pt x="498" y="40"/>
                </a:lnTo>
                <a:lnTo>
                  <a:pt x="500" y="33"/>
                </a:lnTo>
                <a:lnTo>
                  <a:pt x="502" y="29"/>
                </a:lnTo>
                <a:lnTo>
                  <a:pt x="507" y="24"/>
                </a:lnTo>
                <a:lnTo>
                  <a:pt x="512" y="19"/>
                </a:lnTo>
                <a:lnTo>
                  <a:pt x="517" y="14"/>
                </a:lnTo>
                <a:lnTo>
                  <a:pt x="524" y="10"/>
                </a:lnTo>
                <a:lnTo>
                  <a:pt x="533" y="7"/>
                </a:lnTo>
                <a:lnTo>
                  <a:pt x="543" y="5"/>
                </a:lnTo>
                <a:lnTo>
                  <a:pt x="552" y="2"/>
                </a:lnTo>
                <a:lnTo>
                  <a:pt x="564" y="0"/>
                </a:lnTo>
                <a:lnTo>
                  <a:pt x="579" y="0"/>
                </a:lnTo>
                <a:lnTo>
                  <a:pt x="593" y="0"/>
                </a:lnTo>
                <a:lnTo>
                  <a:pt x="605" y="2"/>
                </a:lnTo>
                <a:lnTo>
                  <a:pt x="619" y="5"/>
                </a:lnTo>
                <a:lnTo>
                  <a:pt x="633" y="10"/>
                </a:lnTo>
                <a:lnTo>
                  <a:pt x="650" y="17"/>
                </a:lnTo>
                <a:lnTo>
                  <a:pt x="664" y="24"/>
                </a:lnTo>
                <a:lnTo>
                  <a:pt x="681" y="33"/>
                </a:lnTo>
                <a:lnTo>
                  <a:pt x="698" y="45"/>
                </a:lnTo>
                <a:lnTo>
                  <a:pt x="712" y="57"/>
                </a:lnTo>
                <a:lnTo>
                  <a:pt x="724" y="69"/>
                </a:lnTo>
                <a:lnTo>
                  <a:pt x="733" y="81"/>
                </a:lnTo>
                <a:lnTo>
                  <a:pt x="743" y="90"/>
                </a:lnTo>
                <a:lnTo>
                  <a:pt x="748" y="102"/>
                </a:lnTo>
                <a:lnTo>
                  <a:pt x="755" y="112"/>
                </a:lnTo>
                <a:lnTo>
                  <a:pt x="757" y="124"/>
                </a:lnTo>
                <a:lnTo>
                  <a:pt x="757" y="136"/>
                </a:lnTo>
                <a:lnTo>
                  <a:pt x="757" y="143"/>
                </a:lnTo>
                <a:lnTo>
                  <a:pt x="755" y="152"/>
                </a:lnTo>
                <a:lnTo>
                  <a:pt x="750" y="164"/>
                </a:lnTo>
                <a:lnTo>
                  <a:pt x="745" y="176"/>
                </a:lnTo>
                <a:lnTo>
                  <a:pt x="736" y="190"/>
                </a:lnTo>
                <a:lnTo>
                  <a:pt x="729" y="207"/>
                </a:lnTo>
                <a:lnTo>
                  <a:pt x="717" y="224"/>
                </a:lnTo>
                <a:lnTo>
                  <a:pt x="705" y="245"/>
                </a:lnTo>
                <a:lnTo>
                  <a:pt x="688" y="264"/>
                </a:lnTo>
                <a:lnTo>
                  <a:pt x="674" y="288"/>
                </a:lnTo>
                <a:lnTo>
                  <a:pt x="655" y="312"/>
                </a:lnTo>
                <a:lnTo>
                  <a:pt x="636" y="338"/>
                </a:lnTo>
                <a:lnTo>
                  <a:pt x="614" y="364"/>
                </a:lnTo>
                <a:lnTo>
                  <a:pt x="593" y="392"/>
                </a:lnTo>
                <a:lnTo>
                  <a:pt x="569" y="423"/>
                </a:lnTo>
                <a:lnTo>
                  <a:pt x="543" y="454"/>
                </a:lnTo>
                <a:lnTo>
                  <a:pt x="514" y="488"/>
                </a:lnTo>
                <a:lnTo>
                  <a:pt x="486" y="521"/>
                </a:lnTo>
                <a:lnTo>
                  <a:pt x="459" y="552"/>
                </a:lnTo>
                <a:lnTo>
                  <a:pt x="433" y="580"/>
                </a:lnTo>
                <a:lnTo>
                  <a:pt x="407" y="609"/>
                </a:lnTo>
                <a:lnTo>
                  <a:pt x="381" y="635"/>
                </a:lnTo>
                <a:lnTo>
                  <a:pt x="357" y="661"/>
                </a:lnTo>
                <a:lnTo>
                  <a:pt x="333" y="685"/>
                </a:lnTo>
                <a:lnTo>
                  <a:pt x="312" y="706"/>
                </a:lnTo>
                <a:lnTo>
                  <a:pt x="288" y="725"/>
                </a:lnTo>
                <a:lnTo>
                  <a:pt x="266" y="747"/>
                </a:lnTo>
                <a:lnTo>
                  <a:pt x="247" y="763"/>
                </a:lnTo>
                <a:lnTo>
                  <a:pt x="226" y="780"/>
                </a:lnTo>
                <a:lnTo>
                  <a:pt x="207" y="794"/>
                </a:lnTo>
                <a:lnTo>
                  <a:pt x="188" y="806"/>
                </a:lnTo>
                <a:lnTo>
                  <a:pt x="169" y="818"/>
                </a:lnTo>
                <a:lnTo>
                  <a:pt x="150" y="830"/>
                </a:lnTo>
                <a:lnTo>
                  <a:pt x="133" y="842"/>
                </a:lnTo>
                <a:lnTo>
                  <a:pt x="116" y="854"/>
                </a:lnTo>
                <a:lnTo>
                  <a:pt x="100" y="861"/>
                </a:lnTo>
                <a:lnTo>
                  <a:pt x="85" y="870"/>
                </a:lnTo>
                <a:lnTo>
                  <a:pt x="74" y="878"/>
                </a:lnTo>
                <a:lnTo>
                  <a:pt x="62" y="882"/>
                </a:lnTo>
                <a:lnTo>
                  <a:pt x="50" y="890"/>
                </a:lnTo>
                <a:lnTo>
                  <a:pt x="40" y="892"/>
                </a:lnTo>
                <a:lnTo>
                  <a:pt x="31" y="897"/>
                </a:lnTo>
                <a:lnTo>
                  <a:pt x="23" y="899"/>
                </a:lnTo>
                <a:lnTo>
                  <a:pt x="19" y="901"/>
                </a:lnTo>
                <a:lnTo>
                  <a:pt x="12" y="901"/>
                </a:lnTo>
                <a:lnTo>
                  <a:pt x="7" y="901"/>
                </a:lnTo>
                <a:lnTo>
                  <a:pt x="4" y="899"/>
                </a:lnTo>
                <a:lnTo>
                  <a:pt x="2" y="899"/>
                </a:lnTo>
                <a:lnTo>
                  <a:pt x="0" y="897"/>
                </a:lnTo>
                <a:lnTo>
                  <a:pt x="0" y="892"/>
                </a:lnTo>
                <a:lnTo>
                  <a:pt x="0" y="887"/>
                </a:lnTo>
                <a:lnTo>
                  <a:pt x="0" y="882"/>
                </a:lnTo>
                <a:lnTo>
                  <a:pt x="2" y="878"/>
                </a:lnTo>
                <a:lnTo>
                  <a:pt x="4" y="870"/>
                </a:lnTo>
                <a:lnTo>
                  <a:pt x="9" y="863"/>
                </a:lnTo>
                <a:lnTo>
                  <a:pt x="14" y="856"/>
                </a:lnTo>
                <a:lnTo>
                  <a:pt x="21" y="847"/>
                </a:lnTo>
                <a:lnTo>
                  <a:pt x="28" y="837"/>
                </a:lnTo>
                <a:lnTo>
                  <a:pt x="35" y="828"/>
                </a:lnTo>
                <a:lnTo>
                  <a:pt x="45" y="816"/>
                </a:lnTo>
                <a:lnTo>
                  <a:pt x="57" y="804"/>
                </a:lnTo>
                <a:lnTo>
                  <a:pt x="69" y="790"/>
                </a:lnTo>
                <a:lnTo>
                  <a:pt x="83" y="775"/>
                </a:lnTo>
                <a:lnTo>
                  <a:pt x="97" y="76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676" name="Freeform 28"/>
          <p:cNvSpPr/>
          <p:nvPr/>
        </p:nvSpPr>
        <p:spPr>
          <a:xfrm>
            <a:off x="8534400" y="2794000"/>
            <a:ext cx="245533" cy="2137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88" h="252">
                <a:moveTo>
                  <a:pt x="288" y="172"/>
                </a:moveTo>
                <a:lnTo>
                  <a:pt x="288" y="186"/>
                </a:lnTo>
                <a:lnTo>
                  <a:pt x="288" y="200"/>
                </a:lnTo>
                <a:lnTo>
                  <a:pt x="286" y="212"/>
                </a:lnTo>
                <a:lnTo>
                  <a:pt x="286" y="224"/>
                </a:lnTo>
                <a:lnTo>
                  <a:pt x="283" y="231"/>
                </a:lnTo>
                <a:lnTo>
                  <a:pt x="283" y="238"/>
                </a:lnTo>
                <a:lnTo>
                  <a:pt x="279" y="245"/>
                </a:lnTo>
                <a:lnTo>
                  <a:pt x="276" y="250"/>
                </a:lnTo>
                <a:lnTo>
                  <a:pt x="274" y="252"/>
                </a:lnTo>
                <a:lnTo>
                  <a:pt x="269" y="252"/>
                </a:lnTo>
                <a:lnTo>
                  <a:pt x="264" y="252"/>
                </a:lnTo>
                <a:lnTo>
                  <a:pt x="260" y="252"/>
                </a:lnTo>
                <a:lnTo>
                  <a:pt x="252" y="250"/>
                </a:lnTo>
                <a:lnTo>
                  <a:pt x="248" y="248"/>
                </a:lnTo>
                <a:lnTo>
                  <a:pt x="238" y="243"/>
                </a:lnTo>
                <a:lnTo>
                  <a:pt x="231" y="238"/>
                </a:lnTo>
                <a:lnTo>
                  <a:pt x="221" y="233"/>
                </a:lnTo>
                <a:lnTo>
                  <a:pt x="210" y="226"/>
                </a:lnTo>
                <a:lnTo>
                  <a:pt x="200" y="219"/>
                </a:lnTo>
                <a:lnTo>
                  <a:pt x="188" y="210"/>
                </a:lnTo>
                <a:lnTo>
                  <a:pt x="174" y="198"/>
                </a:lnTo>
                <a:lnTo>
                  <a:pt x="162" y="186"/>
                </a:lnTo>
                <a:lnTo>
                  <a:pt x="148" y="174"/>
                </a:lnTo>
                <a:lnTo>
                  <a:pt x="131" y="160"/>
                </a:lnTo>
                <a:lnTo>
                  <a:pt x="117" y="145"/>
                </a:lnTo>
                <a:lnTo>
                  <a:pt x="102" y="134"/>
                </a:lnTo>
                <a:lnTo>
                  <a:pt x="88" y="122"/>
                </a:lnTo>
                <a:lnTo>
                  <a:pt x="76" y="110"/>
                </a:lnTo>
                <a:lnTo>
                  <a:pt x="64" y="98"/>
                </a:lnTo>
                <a:lnTo>
                  <a:pt x="52" y="88"/>
                </a:lnTo>
                <a:lnTo>
                  <a:pt x="43" y="76"/>
                </a:lnTo>
                <a:lnTo>
                  <a:pt x="33" y="67"/>
                </a:lnTo>
                <a:lnTo>
                  <a:pt x="26" y="57"/>
                </a:lnTo>
                <a:lnTo>
                  <a:pt x="19" y="48"/>
                </a:lnTo>
                <a:lnTo>
                  <a:pt x="12" y="38"/>
                </a:lnTo>
                <a:lnTo>
                  <a:pt x="7" y="29"/>
                </a:lnTo>
                <a:lnTo>
                  <a:pt x="5" y="22"/>
                </a:lnTo>
                <a:lnTo>
                  <a:pt x="2" y="15"/>
                </a:lnTo>
                <a:lnTo>
                  <a:pt x="0" y="7"/>
                </a:lnTo>
                <a:lnTo>
                  <a:pt x="0" y="0"/>
                </a:lnTo>
                <a:lnTo>
                  <a:pt x="19" y="0"/>
                </a:lnTo>
                <a:lnTo>
                  <a:pt x="38" y="0"/>
                </a:lnTo>
                <a:lnTo>
                  <a:pt x="57" y="0"/>
                </a:lnTo>
                <a:lnTo>
                  <a:pt x="74" y="3"/>
                </a:lnTo>
                <a:lnTo>
                  <a:pt x="90" y="3"/>
                </a:lnTo>
                <a:lnTo>
                  <a:pt x="107" y="5"/>
                </a:lnTo>
                <a:lnTo>
                  <a:pt x="121" y="7"/>
                </a:lnTo>
                <a:lnTo>
                  <a:pt x="136" y="10"/>
                </a:lnTo>
                <a:lnTo>
                  <a:pt x="150" y="12"/>
                </a:lnTo>
                <a:lnTo>
                  <a:pt x="162" y="17"/>
                </a:lnTo>
                <a:lnTo>
                  <a:pt x="176" y="19"/>
                </a:lnTo>
                <a:lnTo>
                  <a:pt x="186" y="24"/>
                </a:lnTo>
                <a:lnTo>
                  <a:pt x="198" y="29"/>
                </a:lnTo>
                <a:lnTo>
                  <a:pt x="207" y="34"/>
                </a:lnTo>
                <a:lnTo>
                  <a:pt x="219" y="38"/>
                </a:lnTo>
                <a:lnTo>
                  <a:pt x="226" y="46"/>
                </a:lnTo>
                <a:lnTo>
                  <a:pt x="240" y="60"/>
                </a:lnTo>
                <a:lnTo>
                  <a:pt x="252" y="74"/>
                </a:lnTo>
                <a:lnTo>
                  <a:pt x="262" y="88"/>
                </a:lnTo>
                <a:lnTo>
                  <a:pt x="271" y="105"/>
                </a:lnTo>
                <a:lnTo>
                  <a:pt x="279" y="119"/>
                </a:lnTo>
                <a:lnTo>
                  <a:pt x="283" y="136"/>
                </a:lnTo>
                <a:lnTo>
                  <a:pt x="286" y="153"/>
                </a:lnTo>
                <a:lnTo>
                  <a:pt x="288" y="17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677" name="Freeform 29"/>
          <p:cNvSpPr/>
          <p:nvPr/>
        </p:nvSpPr>
        <p:spPr>
          <a:xfrm>
            <a:off x="9378951" y="2736851"/>
            <a:ext cx="325967" cy="2307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86" h="274">
                <a:moveTo>
                  <a:pt x="386" y="183"/>
                </a:moveTo>
                <a:lnTo>
                  <a:pt x="386" y="195"/>
                </a:lnTo>
                <a:lnTo>
                  <a:pt x="383" y="205"/>
                </a:lnTo>
                <a:lnTo>
                  <a:pt x="383" y="217"/>
                </a:lnTo>
                <a:lnTo>
                  <a:pt x="383" y="226"/>
                </a:lnTo>
                <a:lnTo>
                  <a:pt x="381" y="233"/>
                </a:lnTo>
                <a:lnTo>
                  <a:pt x="378" y="241"/>
                </a:lnTo>
                <a:lnTo>
                  <a:pt x="376" y="245"/>
                </a:lnTo>
                <a:lnTo>
                  <a:pt x="371" y="250"/>
                </a:lnTo>
                <a:lnTo>
                  <a:pt x="366" y="255"/>
                </a:lnTo>
                <a:lnTo>
                  <a:pt x="362" y="260"/>
                </a:lnTo>
                <a:lnTo>
                  <a:pt x="347" y="267"/>
                </a:lnTo>
                <a:lnTo>
                  <a:pt x="343" y="269"/>
                </a:lnTo>
                <a:lnTo>
                  <a:pt x="336" y="271"/>
                </a:lnTo>
                <a:lnTo>
                  <a:pt x="328" y="274"/>
                </a:lnTo>
                <a:lnTo>
                  <a:pt x="324" y="274"/>
                </a:lnTo>
                <a:lnTo>
                  <a:pt x="314" y="271"/>
                </a:lnTo>
                <a:lnTo>
                  <a:pt x="305" y="269"/>
                </a:lnTo>
                <a:lnTo>
                  <a:pt x="293" y="264"/>
                </a:lnTo>
                <a:lnTo>
                  <a:pt x="278" y="257"/>
                </a:lnTo>
                <a:lnTo>
                  <a:pt x="264" y="248"/>
                </a:lnTo>
                <a:lnTo>
                  <a:pt x="250" y="236"/>
                </a:lnTo>
                <a:lnTo>
                  <a:pt x="233" y="222"/>
                </a:lnTo>
                <a:lnTo>
                  <a:pt x="216" y="205"/>
                </a:lnTo>
                <a:lnTo>
                  <a:pt x="204" y="198"/>
                </a:lnTo>
                <a:lnTo>
                  <a:pt x="193" y="191"/>
                </a:lnTo>
                <a:lnTo>
                  <a:pt x="181" y="183"/>
                </a:lnTo>
                <a:lnTo>
                  <a:pt x="169" y="174"/>
                </a:lnTo>
                <a:lnTo>
                  <a:pt x="157" y="162"/>
                </a:lnTo>
                <a:lnTo>
                  <a:pt x="143" y="153"/>
                </a:lnTo>
                <a:lnTo>
                  <a:pt x="131" y="141"/>
                </a:lnTo>
                <a:lnTo>
                  <a:pt x="116" y="129"/>
                </a:lnTo>
                <a:lnTo>
                  <a:pt x="102" y="115"/>
                </a:lnTo>
                <a:lnTo>
                  <a:pt x="90" y="103"/>
                </a:lnTo>
                <a:lnTo>
                  <a:pt x="76" y="86"/>
                </a:lnTo>
                <a:lnTo>
                  <a:pt x="62" y="72"/>
                </a:lnTo>
                <a:lnTo>
                  <a:pt x="45" y="55"/>
                </a:lnTo>
                <a:lnTo>
                  <a:pt x="31" y="38"/>
                </a:lnTo>
                <a:lnTo>
                  <a:pt x="16" y="19"/>
                </a:lnTo>
                <a:lnTo>
                  <a:pt x="0" y="0"/>
                </a:lnTo>
                <a:lnTo>
                  <a:pt x="31" y="0"/>
                </a:lnTo>
                <a:lnTo>
                  <a:pt x="59" y="3"/>
                </a:lnTo>
                <a:lnTo>
                  <a:pt x="88" y="3"/>
                </a:lnTo>
                <a:lnTo>
                  <a:pt x="114" y="5"/>
                </a:lnTo>
                <a:lnTo>
                  <a:pt x="140" y="8"/>
                </a:lnTo>
                <a:lnTo>
                  <a:pt x="164" y="10"/>
                </a:lnTo>
                <a:lnTo>
                  <a:pt x="185" y="12"/>
                </a:lnTo>
                <a:lnTo>
                  <a:pt x="207" y="17"/>
                </a:lnTo>
                <a:lnTo>
                  <a:pt x="226" y="19"/>
                </a:lnTo>
                <a:lnTo>
                  <a:pt x="245" y="24"/>
                </a:lnTo>
                <a:lnTo>
                  <a:pt x="262" y="29"/>
                </a:lnTo>
                <a:lnTo>
                  <a:pt x="276" y="34"/>
                </a:lnTo>
                <a:lnTo>
                  <a:pt x="290" y="38"/>
                </a:lnTo>
                <a:lnTo>
                  <a:pt x="305" y="46"/>
                </a:lnTo>
                <a:lnTo>
                  <a:pt x="314" y="50"/>
                </a:lnTo>
                <a:lnTo>
                  <a:pt x="324" y="57"/>
                </a:lnTo>
                <a:lnTo>
                  <a:pt x="338" y="72"/>
                </a:lnTo>
                <a:lnTo>
                  <a:pt x="350" y="86"/>
                </a:lnTo>
                <a:lnTo>
                  <a:pt x="359" y="100"/>
                </a:lnTo>
                <a:lnTo>
                  <a:pt x="369" y="117"/>
                </a:lnTo>
                <a:lnTo>
                  <a:pt x="374" y="131"/>
                </a:lnTo>
                <a:lnTo>
                  <a:pt x="381" y="148"/>
                </a:lnTo>
                <a:lnTo>
                  <a:pt x="383" y="164"/>
                </a:lnTo>
                <a:lnTo>
                  <a:pt x="386" y="18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678" name="Freeform 30"/>
          <p:cNvSpPr/>
          <p:nvPr/>
        </p:nvSpPr>
        <p:spPr>
          <a:xfrm>
            <a:off x="9027584" y="2245784"/>
            <a:ext cx="573616" cy="6646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79" h="787">
                <a:moveTo>
                  <a:pt x="548" y="354"/>
                </a:moveTo>
                <a:lnTo>
                  <a:pt x="515" y="392"/>
                </a:lnTo>
                <a:lnTo>
                  <a:pt x="481" y="431"/>
                </a:lnTo>
                <a:lnTo>
                  <a:pt x="446" y="469"/>
                </a:lnTo>
                <a:lnTo>
                  <a:pt x="410" y="504"/>
                </a:lnTo>
                <a:lnTo>
                  <a:pt x="388" y="523"/>
                </a:lnTo>
                <a:lnTo>
                  <a:pt x="369" y="542"/>
                </a:lnTo>
                <a:lnTo>
                  <a:pt x="348" y="561"/>
                </a:lnTo>
                <a:lnTo>
                  <a:pt x="326" y="578"/>
                </a:lnTo>
                <a:lnTo>
                  <a:pt x="305" y="597"/>
                </a:lnTo>
                <a:lnTo>
                  <a:pt x="284" y="614"/>
                </a:lnTo>
                <a:lnTo>
                  <a:pt x="260" y="633"/>
                </a:lnTo>
                <a:lnTo>
                  <a:pt x="236" y="649"/>
                </a:lnTo>
                <a:lnTo>
                  <a:pt x="210" y="668"/>
                </a:lnTo>
                <a:lnTo>
                  <a:pt x="188" y="685"/>
                </a:lnTo>
                <a:lnTo>
                  <a:pt x="167" y="702"/>
                </a:lnTo>
                <a:lnTo>
                  <a:pt x="145" y="716"/>
                </a:lnTo>
                <a:lnTo>
                  <a:pt x="126" y="728"/>
                </a:lnTo>
                <a:lnTo>
                  <a:pt x="107" y="740"/>
                </a:lnTo>
                <a:lnTo>
                  <a:pt x="91" y="752"/>
                </a:lnTo>
                <a:lnTo>
                  <a:pt x="76" y="761"/>
                </a:lnTo>
                <a:lnTo>
                  <a:pt x="62" y="768"/>
                </a:lnTo>
                <a:lnTo>
                  <a:pt x="50" y="775"/>
                </a:lnTo>
                <a:lnTo>
                  <a:pt x="38" y="780"/>
                </a:lnTo>
                <a:lnTo>
                  <a:pt x="29" y="783"/>
                </a:lnTo>
                <a:lnTo>
                  <a:pt x="22" y="785"/>
                </a:lnTo>
                <a:lnTo>
                  <a:pt x="14" y="787"/>
                </a:lnTo>
                <a:lnTo>
                  <a:pt x="10" y="787"/>
                </a:lnTo>
                <a:lnTo>
                  <a:pt x="7" y="785"/>
                </a:lnTo>
                <a:lnTo>
                  <a:pt x="3" y="783"/>
                </a:lnTo>
                <a:lnTo>
                  <a:pt x="0" y="780"/>
                </a:lnTo>
                <a:lnTo>
                  <a:pt x="0" y="775"/>
                </a:lnTo>
                <a:lnTo>
                  <a:pt x="0" y="771"/>
                </a:lnTo>
                <a:lnTo>
                  <a:pt x="3" y="763"/>
                </a:lnTo>
                <a:lnTo>
                  <a:pt x="5" y="756"/>
                </a:lnTo>
                <a:lnTo>
                  <a:pt x="10" y="749"/>
                </a:lnTo>
                <a:lnTo>
                  <a:pt x="17" y="740"/>
                </a:lnTo>
                <a:lnTo>
                  <a:pt x="24" y="730"/>
                </a:lnTo>
                <a:lnTo>
                  <a:pt x="33" y="718"/>
                </a:lnTo>
                <a:lnTo>
                  <a:pt x="43" y="706"/>
                </a:lnTo>
                <a:lnTo>
                  <a:pt x="55" y="692"/>
                </a:lnTo>
                <a:lnTo>
                  <a:pt x="67" y="678"/>
                </a:lnTo>
                <a:lnTo>
                  <a:pt x="81" y="661"/>
                </a:lnTo>
                <a:lnTo>
                  <a:pt x="98" y="645"/>
                </a:lnTo>
                <a:lnTo>
                  <a:pt x="114" y="626"/>
                </a:lnTo>
                <a:lnTo>
                  <a:pt x="150" y="592"/>
                </a:lnTo>
                <a:lnTo>
                  <a:pt x="181" y="559"/>
                </a:lnTo>
                <a:lnTo>
                  <a:pt x="212" y="528"/>
                </a:lnTo>
                <a:lnTo>
                  <a:pt x="241" y="497"/>
                </a:lnTo>
                <a:lnTo>
                  <a:pt x="267" y="466"/>
                </a:lnTo>
                <a:lnTo>
                  <a:pt x="291" y="435"/>
                </a:lnTo>
                <a:lnTo>
                  <a:pt x="303" y="421"/>
                </a:lnTo>
                <a:lnTo>
                  <a:pt x="312" y="407"/>
                </a:lnTo>
                <a:lnTo>
                  <a:pt x="322" y="390"/>
                </a:lnTo>
                <a:lnTo>
                  <a:pt x="331" y="376"/>
                </a:lnTo>
                <a:lnTo>
                  <a:pt x="348" y="352"/>
                </a:lnTo>
                <a:lnTo>
                  <a:pt x="365" y="326"/>
                </a:lnTo>
                <a:lnTo>
                  <a:pt x="379" y="305"/>
                </a:lnTo>
                <a:lnTo>
                  <a:pt x="393" y="281"/>
                </a:lnTo>
                <a:lnTo>
                  <a:pt x="405" y="259"/>
                </a:lnTo>
                <a:lnTo>
                  <a:pt x="415" y="238"/>
                </a:lnTo>
                <a:lnTo>
                  <a:pt x="422" y="217"/>
                </a:lnTo>
                <a:lnTo>
                  <a:pt x="427" y="195"/>
                </a:lnTo>
                <a:lnTo>
                  <a:pt x="431" y="174"/>
                </a:lnTo>
                <a:lnTo>
                  <a:pt x="434" y="155"/>
                </a:lnTo>
                <a:lnTo>
                  <a:pt x="436" y="138"/>
                </a:lnTo>
                <a:lnTo>
                  <a:pt x="436" y="124"/>
                </a:lnTo>
                <a:lnTo>
                  <a:pt x="436" y="112"/>
                </a:lnTo>
                <a:lnTo>
                  <a:pt x="434" y="100"/>
                </a:lnTo>
                <a:lnTo>
                  <a:pt x="431" y="90"/>
                </a:lnTo>
                <a:lnTo>
                  <a:pt x="427" y="81"/>
                </a:lnTo>
                <a:lnTo>
                  <a:pt x="422" y="76"/>
                </a:lnTo>
                <a:lnTo>
                  <a:pt x="419" y="69"/>
                </a:lnTo>
                <a:lnTo>
                  <a:pt x="415" y="64"/>
                </a:lnTo>
                <a:lnTo>
                  <a:pt x="412" y="57"/>
                </a:lnTo>
                <a:lnTo>
                  <a:pt x="410" y="48"/>
                </a:lnTo>
                <a:lnTo>
                  <a:pt x="410" y="41"/>
                </a:lnTo>
                <a:lnTo>
                  <a:pt x="412" y="31"/>
                </a:lnTo>
                <a:lnTo>
                  <a:pt x="415" y="24"/>
                </a:lnTo>
                <a:lnTo>
                  <a:pt x="419" y="19"/>
                </a:lnTo>
                <a:lnTo>
                  <a:pt x="427" y="14"/>
                </a:lnTo>
                <a:lnTo>
                  <a:pt x="434" y="12"/>
                </a:lnTo>
                <a:lnTo>
                  <a:pt x="443" y="7"/>
                </a:lnTo>
                <a:lnTo>
                  <a:pt x="455" y="5"/>
                </a:lnTo>
                <a:lnTo>
                  <a:pt x="467" y="2"/>
                </a:lnTo>
                <a:lnTo>
                  <a:pt x="481" y="0"/>
                </a:lnTo>
                <a:lnTo>
                  <a:pt x="498" y="0"/>
                </a:lnTo>
                <a:lnTo>
                  <a:pt x="512" y="5"/>
                </a:lnTo>
                <a:lnTo>
                  <a:pt x="529" y="10"/>
                </a:lnTo>
                <a:lnTo>
                  <a:pt x="560" y="19"/>
                </a:lnTo>
                <a:lnTo>
                  <a:pt x="574" y="24"/>
                </a:lnTo>
                <a:lnTo>
                  <a:pt x="591" y="31"/>
                </a:lnTo>
                <a:lnTo>
                  <a:pt x="605" y="38"/>
                </a:lnTo>
                <a:lnTo>
                  <a:pt x="619" y="45"/>
                </a:lnTo>
                <a:lnTo>
                  <a:pt x="631" y="60"/>
                </a:lnTo>
                <a:lnTo>
                  <a:pt x="641" y="69"/>
                </a:lnTo>
                <a:lnTo>
                  <a:pt x="650" y="81"/>
                </a:lnTo>
                <a:lnTo>
                  <a:pt x="658" y="93"/>
                </a:lnTo>
                <a:lnTo>
                  <a:pt x="665" y="102"/>
                </a:lnTo>
                <a:lnTo>
                  <a:pt x="670" y="114"/>
                </a:lnTo>
                <a:lnTo>
                  <a:pt x="674" y="124"/>
                </a:lnTo>
                <a:lnTo>
                  <a:pt x="679" y="138"/>
                </a:lnTo>
                <a:lnTo>
                  <a:pt x="679" y="145"/>
                </a:lnTo>
                <a:lnTo>
                  <a:pt x="677" y="152"/>
                </a:lnTo>
                <a:lnTo>
                  <a:pt x="674" y="159"/>
                </a:lnTo>
                <a:lnTo>
                  <a:pt x="670" y="169"/>
                </a:lnTo>
                <a:lnTo>
                  <a:pt x="665" y="178"/>
                </a:lnTo>
                <a:lnTo>
                  <a:pt x="660" y="190"/>
                </a:lnTo>
                <a:lnTo>
                  <a:pt x="653" y="202"/>
                </a:lnTo>
                <a:lnTo>
                  <a:pt x="643" y="214"/>
                </a:lnTo>
                <a:lnTo>
                  <a:pt x="636" y="228"/>
                </a:lnTo>
                <a:lnTo>
                  <a:pt x="627" y="243"/>
                </a:lnTo>
                <a:lnTo>
                  <a:pt x="615" y="259"/>
                </a:lnTo>
                <a:lnTo>
                  <a:pt x="603" y="276"/>
                </a:lnTo>
                <a:lnTo>
                  <a:pt x="591" y="293"/>
                </a:lnTo>
                <a:lnTo>
                  <a:pt x="577" y="312"/>
                </a:lnTo>
                <a:lnTo>
                  <a:pt x="562" y="333"/>
                </a:lnTo>
                <a:lnTo>
                  <a:pt x="548" y="35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679" name="Freeform 31"/>
          <p:cNvSpPr/>
          <p:nvPr/>
        </p:nvSpPr>
        <p:spPr>
          <a:xfrm>
            <a:off x="9427633" y="2410884"/>
            <a:ext cx="622300" cy="1524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pathLst>
              <a:path w="734" h="181">
                <a:moveTo>
                  <a:pt x="386" y="45"/>
                </a:moveTo>
                <a:lnTo>
                  <a:pt x="410" y="38"/>
                </a:lnTo>
                <a:lnTo>
                  <a:pt x="431" y="33"/>
                </a:lnTo>
                <a:lnTo>
                  <a:pt x="453" y="29"/>
                </a:lnTo>
                <a:lnTo>
                  <a:pt x="474" y="24"/>
                </a:lnTo>
                <a:lnTo>
                  <a:pt x="491" y="19"/>
                </a:lnTo>
                <a:lnTo>
                  <a:pt x="510" y="14"/>
                </a:lnTo>
                <a:lnTo>
                  <a:pt x="524" y="12"/>
                </a:lnTo>
                <a:lnTo>
                  <a:pt x="541" y="10"/>
                </a:lnTo>
                <a:lnTo>
                  <a:pt x="553" y="7"/>
                </a:lnTo>
                <a:lnTo>
                  <a:pt x="565" y="5"/>
                </a:lnTo>
                <a:lnTo>
                  <a:pt x="577" y="2"/>
                </a:lnTo>
                <a:lnTo>
                  <a:pt x="586" y="2"/>
                </a:lnTo>
                <a:lnTo>
                  <a:pt x="596" y="0"/>
                </a:lnTo>
                <a:lnTo>
                  <a:pt x="603" y="0"/>
                </a:lnTo>
                <a:lnTo>
                  <a:pt x="608" y="0"/>
                </a:lnTo>
                <a:lnTo>
                  <a:pt x="615" y="0"/>
                </a:lnTo>
                <a:lnTo>
                  <a:pt x="620" y="0"/>
                </a:lnTo>
                <a:lnTo>
                  <a:pt x="624" y="0"/>
                </a:lnTo>
                <a:lnTo>
                  <a:pt x="631" y="0"/>
                </a:lnTo>
                <a:lnTo>
                  <a:pt x="641" y="0"/>
                </a:lnTo>
                <a:lnTo>
                  <a:pt x="650" y="2"/>
                </a:lnTo>
                <a:lnTo>
                  <a:pt x="660" y="5"/>
                </a:lnTo>
                <a:lnTo>
                  <a:pt x="672" y="7"/>
                </a:lnTo>
                <a:lnTo>
                  <a:pt x="686" y="10"/>
                </a:lnTo>
                <a:lnTo>
                  <a:pt x="698" y="14"/>
                </a:lnTo>
                <a:lnTo>
                  <a:pt x="708" y="22"/>
                </a:lnTo>
                <a:lnTo>
                  <a:pt x="717" y="26"/>
                </a:lnTo>
                <a:lnTo>
                  <a:pt x="724" y="33"/>
                </a:lnTo>
                <a:lnTo>
                  <a:pt x="729" y="41"/>
                </a:lnTo>
                <a:lnTo>
                  <a:pt x="731" y="45"/>
                </a:lnTo>
                <a:lnTo>
                  <a:pt x="734" y="50"/>
                </a:lnTo>
                <a:lnTo>
                  <a:pt x="734" y="55"/>
                </a:lnTo>
                <a:lnTo>
                  <a:pt x="734" y="60"/>
                </a:lnTo>
                <a:lnTo>
                  <a:pt x="731" y="64"/>
                </a:lnTo>
                <a:lnTo>
                  <a:pt x="729" y="69"/>
                </a:lnTo>
                <a:lnTo>
                  <a:pt x="724" y="74"/>
                </a:lnTo>
                <a:lnTo>
                  <a:pt x="720" y="79"/>
                </a:lnTo>
                <a:lnTo>
                  <a:pt x="712" y="81"/>
                </a:lnTo>
                <a:lnTo>
                  <a:pt x="705" y="86"/>
                </a:lnTo>
                <a:lnTo>
                  <a:pt x="698" y="90"/>
                </a:lnTo>
                <a:lnTo>
                  <a:pt x="689" y="95"/>
                </a:lnTo>
                <a:lnTo>
                  <a:pt x="677" y="100"/>
                </a:lnTo>
                <a:lnTo>
                  <a:pt x="665" y="107"/>
                </a:lnTo>
                <a:lnTo>
                  <a:pt x="653" y="112"/>
                </a:lnTo>
                <a:lnTo>
                  <a:pt x="639" y="117"/>
                </a:lnTo>
                <a:lnTo>
                  <a:pt x="624" y="124"/>
                </a:lnTo>
                <a:lnTo>
                  <a:pt x="608" y="129"/>
                </a:lnTo>
                <a:lnTo>
                  <a:pt x="589" y="136"/>
                </a:lnTo>
                <a:lnTo>
                  <a:pt x="570" y="143"/>
                </a:lnTo>
                <a:lnTo>
                  <a:pt x="548" y="148"/>
                </a:lnTo>
                <a:lnTo>
                  <a:pt x="524" y="152"/>
                </a:lnTo>
                <a:lnTo>
                  <a:pt x="500" y="157"/>
                </a:lnTo>
                <a:lnTo>
                  <a:pt x="472" y="162"/>
                </a:lnTo>
                <a:lnTo>
                  <a:pt x="441" y="164"/>
                </a:lnTo>
                <a:lnTo>
                  <a:pt x="408" y="169"/>
                </a:lnTo>
                <a:lnTo>
                  <a:pt x="391" y="169"/>
                </a:lnTo>
                <a:lnTo>
                  <a:pt x="372" y="171"/>
                </a:lnTo>
                <a:lnTo>
                  <a:pt x="353" y="174"/>
                </a:lnTo>
                <a:lnTo>
                  <a:pt x="334" y="174"/>
                </a:lnTo>
                <a:lnTo>
                  <a:pt x="315" y="174"/>
                </a:lnTo>
                <a:lnTo>
                  <a:pt x="293" y="176"/>
                </a:lnTo>
                <a:lnTo>
                  <a:pt x="272" y="176"/>
                </a:lnTo>
                <a:lnTo>
                  <a:pt x="250" y="178"/>
                </a:lnTo>
                <a:lnTo>
                  <a:pt x="229" y="178"/>
                </a:lnTo>
                <a:lnTo>
                  <a:pt x="205" y="178"/>
                </a:lnTo>
                <a:lnTo>
                  <a:pt x="184" y="178"/>
                </a:lnTo>
                <a:lnTo>
                  <a:pt x="160" y="181"/>
                </a:lnTo>
                <a:lnTo>
                  <a:pt x="134" y="181"/>
                </a:lnTo>
                <a:lnTo>
                  <a:pt x="110" y="181"/>
                </a:lnTo>
                <a:lnTo>
                  <a:pt x="84" y="181"/>
                </a:lnTo>
                <a:lnTo>
                  <a:pt x="55" y="181"/>
                </a:lnTo>
                <a:lnTo>
                  <a:pt x="29" y="181"/>
                </a:lnTo>
                <a:lnTo>
                  <a:pt x="0" y="181"/>
                </a:lnTo>
                <a:lnTo>
                  <a:pt x="0" y="90"/>
                </a:lnTo>
                <a:lnTo>
                  <a:pt x="50" y="90"/>
                </a:lnTo>
                <a:lnTo>
                  <a:pt x="98" y="88"/>
                </a:lnTo>
                <a:lnTo>
                  <a:pt x="145" y="86"/>
                </a:lnTo>
                <a:lnTo>
                  <a:pt x="193" y="81"/>
                </a:lnTo>
                <a:lnTo>
                  <a:pt x="241" y="74"/>
                </a:lnTo>
                <a:lnTo>
                  <a:pt x="288" y="67"/>
                </a:lnTo>
                <a:lnTo>
                  <a:pt x="336" y="57"/>
                </a:lnTo>
                <a:lnTo>
                  <a:pt x="386" y="4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680" name="Freeform 32"/>
          <p:cNvSpPr/>
          <p:nvPr/>
        </p:nvSpPr>
        <p:spPr>
          <a:xfrm>
            <a:off x="8534400" y="2476500"/>
            <a:ext cx="569384" cy="1629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72" h="192">
                <a:moveTo>
                  <a:pt x="529" y="159"/>
                </a:moveTo>
                <a:lnTo>
                  <a:pt x="510" y="164"/>
                </a:lnTo>
                <a:lnTo>
                  <a:pt x="488" y="166"/>
                </a:lnTo>
                <a:lnTo>
                  <a:pt x="464" y="171"/>
                </a:lnTo>
                <a:lnTo>
                  <a:pt x="441" y="173"/>
                </a:lnTo>
                <a:lnTo>
                  <a:pt x="414" y="178"/>
                </a:lnTo>
                <a:lnTo>
                  <a:pt x="386" y="180"/>
                </a:lnTo>
                <a:lnTo>
                  <a:pt x="355" y="183"/>
                </a:lnTo>
                <a:lnTo>
                  <a:pt x="321" y="185"/>
                </a:lnTo>
                <a:lnTo>
                  <a:pt x="288" y="187"/>
                </a:lnTo>
                <a:lnTo>
                  <a:pt x="252" y="187"/>
                </a:lnTo>
                <a:lnTo>
                  <a:pt x="214" y="190"/>
                </a:lnTo>
                <a:lnTo>
                  <a:pt x="174" y="190"/>
                </a:lnTo>
                <a:lnTo>
                  <a:pt x="133" y="192"/>
                </a:lnTo>
                <a:lnTo>
                  <a:pt x="90" y="192"/>
                </a:lnTo>
                <a:lnTo>
                  <a:pt x="45" y="192"/>
                </a:lnTo>
                <a:lnTo>
                  <a:pt x="0" y="192"/>
                </a:lnTo>
                <a:lnTo>
                  <a:pt x="0" y="102"/>
                </a:lnTo>
                <a:lnTo>
                  <a:pt x="40" y="102"/>
                </a:lnTo>
                <a:lnTo>
                  <a:pt x="81" y="97"/>
                </a:lnTo>
                <a:lnTo>
                  <a:pt x="121" y="92"/>
                </a:lnTo>
                <a:lnTo>
                  <a:pt x="162" y="88"/>
                </a:lnTo>
                <a:lnTo>
                  <a:pt x="202" y="78"/>
                </a:lnTo>
                <a:lnTo>
                  <a:pt x="243" y="69"/>
                </a:lnTo>
                <a:lnTo>
                  <a:pt x="283" y="57"/>
                </a:lnTo>
                <a:lnTo>
                  <a:pt x="324" y="45"/>
                </a:lnTo>
                <a:lnTo>
                  <a:pt x="343" y="40"/>
                </a:lnTo>
                <a:lnTo>
                  <a:pt x="362" y="33"/>
                </a:lnTo>
                <a:lnTo>
                  <a:pt x="381" y="28"/>
                </a:lnTo>
                <a:lnTo>
                  <a:pt x="400" y="23"/>
                </a:lnTo>
                <a:lnTo>
                  <a:pt x="417" y="19"/>
                </a:lnTo>
                <a:lnTo>
                  <a:pt x="433" y="16"/>
                </a:lnTo>
                <a:lnTo>
                  <a:pt x="450" y="11"/>
                </a:lnTo>
                <a:lnTo>
                  <a:pt x="464" y="9"/>
                </a:lnTo>
                <a:lnTo>
                  <a:pt x="479" y="7"/>
                </a:lnTo>
                <a:lnTo>
                  <a:pt x="493" y="4"/>
                </a:lnTo>
                <a:lnTo>
                  <a:pt x="505" y="4"/>
                </a:lnTo>
                <a:lnTo>
                  <a:pt x="517" y="2"/>
                </a:lnTo>
                <a:lnTo>
                  <a:pt x="526" y="2"/>
                </a:lnTo>
                <a:lnTo>
                  <a:pt x="536" y="0"/>
                </a:lnTo>
                <a:lnTo>
                  <a:pt x="545" y="0"/>
                </a:lnTo>
                <a:lnTo>
                  <a:pt x="553" y="0"/>
                </a:lnTo>
                <a:lnTo>
                  <a:pt x="564" y="0"/>
                </a:lnTo>
                <a:lnTo>
                  <a:pt x="579" y="2"/>
                </a:lnTo>
                <a:lnTo>
                  <a:pt x="591" y="4"/>
                </a:lnTo>
                <a:lnTo>
                  <a:pt x="605" y="7"/>
                </a:lnTo>
                <a:lnTo>
                  <a:pt x="617" y="9"/>
                </a:lnTo>
                <a:lnTo>
                  <a:pt x="629" y="14"/>
                </a:lnTo>
                <a:lnTo>
                  <a:pt x="638" y="19"/>
                </a:lnTo>
                <a:lnTo>
                  <a:pt x="648" y="23"/>
                </a:lnTo>
                <a:lnTo>
                  <a:pt x="657" y="40"/>
                </a:lnTo>
                <a:lnTo>
                  <a:pt x="665" y="54"/>
                </a:lnTo>
                <a:lnTo>
                  <a:pt x="667" y="61"/>
                </a:lnTo>
                <a:lnTo>
                  <a:pt x="669" y="69"/>
                </a:lnTo>
                <a:lnTo>
                  <a:pt x="672" y="76"/>
                </a:lnTo>
                <a:lnTo>
                  <a:pt x="672" y="80"/>
                </a:lnTo>
                <a:lnTo>
                  <a:pt x="672" y="83"/>
                </a:lnTo>
                <a:lnTo>
                  <a:pt x="669" y="88"/>
                </a:lnTo>
                <a:lnTo>
                  <a:pt x="667" y="92"/>
                </a:lnTo>
                <a:lnTo>
                  <a:pt x="662" y="97"/>
                </a:lnTo>
                <a:lnTo>
                  <a:pt x="657" y="102"/>
                </a:lnTo>
                <a:lnTo>
                  <a:pt x="650" y="104"/>
                </a:lnTo>
                <a:lnTo>
                  <a:pt x="643" y="109"/>
                </a:lnTo>
                <a:lnTo>
                  <a:pt x="636" y="114"/>
                </a:lnTo>
                <a:lnTo>
                  <a:pt x="626" y="118"/>
                </a:lnTo>
                <a:lnTo>
                  <a:pt x="614" y="123"/>
                </a:lnTo>
                <a:lnTo>
                  <a:pt x="603" y="130"/>
                </a:lnTo>
                <a:lnTo>
                  <a:pt x="591" y="135"/>
                </a:lnTo>
                <a:lnTo>
                  <a:pt x="576" y="140"/>
                </a:lnTo>
                <a:lnTo>
                  <a:pt x="562" y="147"/>
                </a:lnTo>
                <a:lnTo>
                  <a:pt x="545" y="152"/>
                </a:lnTo>
                <a:lnTo>
                  <a:pt x="529" y="15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681" name="Freeform 33"/>
          <p:cNvSpPr/>
          <p:nvPr/>
        </p:nvSpPr>
        <p:spPr>
          <a:xfrm>
            <a:off x="8271933" y="3333751"/>
            <a:ext cx="247651" cy="905933"/>
          </a:xfrm>
          <a:custGeom>
            <a:avLst/>
            <a:gdLst/>
            <a:ahLst/>
            <a:cxnLst>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93" h="1068">
                <a:moveTo>
                  <a:pt x="47" y="111"/>
                </a:moveTo>
                <a:lnTo>
                  <a:pt x="36" y="104"/>
                </a:lnTo>
                <a:lnTo>
                  <a:pt x="24" y="95"/>
                </a:lnTo>
                <a:lnTo>
                  <a:pt x="17" y="85"/>
                </a:lnTo>
                <a:lnTo>
                  <a:pt x="9" y="76"/>
                </a:lnTo>
                <a:lnTo>
                  <a:pt x="5" y="66"/>
                </a:lnTo>
                <a:lnTo>
                  <a:pt x="2" y="57"/>
                </a:lnTo>
                <a:lnTo>
                  <a:pt x="0" y="45"/>
                </a:lnTo>
                <a:lnTo>
                  <a:pt x="0" y="33"/>
                </a:lnTo>
                <a:lnTo>
                  <a:pt x="0" y="26"/>
                </a:lnTo>
                <a:lnTo>
                  <a:pt x="2" y="19"/>
                </a:lnTo>
                <a:lnTo>
                  <a:pt x="9" y="12"/>
                </a:lnTo>
                <a:lnTo>
                  <a:pt x="17" y="7"/>
                </a:lnTo>
                <a:lnTo>
                  <a:pt x="24" y="4"/>
                </a:lnTo>
                <a:lnTo>
                  <a:pt x="33" y="0"/>
                </a:lnTo>
                <a:lnTo>
                  <a:pt x="45" y="0"/>
                </a:lnTo>
                <a:lnTo>
                  <a:pt x="59" y="0"/>
                </a:lnTo>
                <a:lnTo>
                  <a:pt x="67" y="0"/>
                </a:lnTo>
                <a:lnTo>
                  <a:pt x="74" y="0"/>
                </a:lnTo>
                <a:lnTo>
                  <a:pt x="83" y="0"/>
                </a:lnTo>
                <a:lnTo>
                  <a:pt x="93" y="0"/>
                </a:lnTo>
                <a:lnTo>
                  <a:pt x="102" y="2"/>
                </a:lnTo>
                <a:lnTo>
                  <a:pt x="114" y="2"/>
                </a:lnTo>
                <a:lnTo>
                  <a:pt x="126" y="4"/>
                </a:lnTo>
                <a:lnTo>
                  <a:pt x="140" y="7"/>
                </a:lnTo>
                <a:lnTo>
                  <a:pt x="155" y="9"/>
                </a:lnTo>
                <a:lnTo>
                  <a:pt x="169" y="12"/>
                </a:lnTo>
                <a:lnTo>
                  <a:pt x="183" y="14"/>
                </a:lnTo>
                <a:lnTo>
                  <a:pt x="200" y="19"/>
                </a:lnTo>
                <a:lnTo>
                  <a:pt x="219" y="21"/>
                </a:lnTo>
                <a:lnTo>
                  <a:pt x="236" y="23"/>
                </a:lnTo>
                <a:lnTo>
                  <a:pt x="255" y="28"/>
                </a:lnTo>
                <a:lnTo>
                  <a:pt x="276" y="33"/>
                </a:lnTo>
                <a:lnTo>
                  <a:pt x="276" y="95"/>
                </a:lnTo>
                <a:lnTo>
                  <a:pt x="279" y="157"/>
                </a:lnTo>
                <a:lnTo>
                  <a:pt x="281" y="216"/>
                </a:lnTo>
                <a:lnTo>
                  <a:pt x="283" y="273"/>
                </a:lnTo>
                <a:lnTo>
                  <a:pt x="283" y="328"/>
                </a:lnTo>
                <a:lnTo>
                  <a:pt x="286" y="380"/>
                </a:lnTo>
                <a:lnTo>
                  <a:pt x="288" y="433"/>
                </a:lnTo>
                <a:lnTo>
                  <a:pt x="288" y="480"/>
                </a:lnTo>
                <a:lnTo>
                  <a:pt x="290" y="528"/>
                </a:lnTo>
                <a:lnTo>
                  <a:pt x="290" y="573"/>
                </a:lnTo>
                <a:lnTo>
                  <a:pt x="290" y="616"/>
                </a:lnTo>
                <a:lnTo>
                  <a:pt x="293" y="656"/>
                </a:lnTo>
                <a:lnTo>
                  <a:pt x="293" y="697"/>
                </a:lnTo>
                <a:lnTo>
                  <a:pt x="293" y="732"/>
                </a:lnTo>
                <a:lnTo>
                  <a:pt x="293" y="768"/>
                </a:lnTo>
                <a:lnTo>
                  <a:pt x="293" y="801"/>
                </a:lnTo>
                <a:lnTo>
                  <a:pt x="293" y="832"/>
                </a:lnTo>
                <a:lnTo>
                  <a:pt x="293" y="863"/>
                </a:lnTo>
                <a:lnTo>
                  <a:pt x="293" y="889"/>
                </a:lnTo>
                <a:lnTo>
                  <a:pt x="293" y="915"/>
                </a:lnTo>
                <a:lnTo>
                  <a:pt x="290" y="939"/>
                </a:lnTo>
                <a:lnTo>
                  <a:pt x="290" y="960"/>
                </a:lnTo>
                <a:lnTo>
                  <a:pt x="290" y="980"/>
                </a:lnTo>
                <a:lnTo>
                  <a:pt x="288" y="996"/>
                </a:lnTo>
                <a:lnTo>
                  <a:pt x="288" y="1013"/>
                </a:lnTo>
                <a:lnTo>
                  <a:pt x="286" y="1027"/>
                </a:lnTo>
                <a:lnTo>
                  <a:pt x="283" y="1039"/>
                </a:lnTo>
                <a:lnTo>
                  <a:pt x="283" y="1048"/>
                </a:lnTo>
                <a:lnTo>
                  <a:pt x="281" y="1056"/>
                </a:lnTo>
                <a:lnTo>
                  <a:pt x="279" y="1060"/>
                </a:lnTo>
                <a:lnTo>
                  <a:pt x="276" y="1065"/>
                </a:lnTo>
                <a:lnTo>
                  <a:pt x="276" y="1068"/>
                </a:lnTo>
                <a:lnTo>
                  <a:pt x="271" y="1068"/>
                </a:lnTo>
                <a:lnTo>
                  <a:pt x="267" y="1065"/>
                </a:lnTo>
                <a:lnTo>
                  <a:pt x="262" y="1063"/>
                </a:lnTo>
                <a:lnTo>
                  <a:pt x="257" y="1060"/>
                </a:lnTo>
                <a:lnTo>
                  <a:pt x="252" y="1058"/>
                </a:lnTo>
                <a:lnTo>
                  <a:pt x="248" y="1053"/>
                </a:lnTo>
                <a:lnTo>
                  <a:pt x="243" y="1048"/>
                </a:lnTo>
                <a:lnTo>
                  <a:pt x="238" y="1041"/>
                </a:lnTo>
                <a:lnTo>
                  <a:pt x="233" y="1034"/>
                </a:lnTo>
                <a:lnTo>
                  <a:pt x="231" y="1027"/>
                </a:lnTo>
                <a:lnTo>
                  <a:pt x="226" y="1020"/>
                </a:lnTo>
                <a:lnTo>
                  <a:pt x="221" y="1010"/>
                </a:lnTo>
                <a:lnTo>
                  <a:pt x="217" y="1001"/>
                </a:lnTo>
                <a:lnTo>
                  <a:pt x="212" y="989"/>
                </a:lnTo>
                <a:lnTo>
                  <a:pt x="207" y="977"/>
                </a:lnTo>
                <a:lnTo>
                  <a:pt x="202" y="965"/>
                </a:lnTo>
                <a:lnTo>
                  <a:pt x="190" y="939"/>
                </a:lnTo>
                <a:lnTo>
                  <a:pt x="181" y="913"/>
                </a:lnTo>
                <a:lnTo>
                  <a:pt x="171" y="887"/>
                </a:lnTo>
                <a:lnTo>
                  <a:pt x="167" y="861"/>
                </a:lnTo>
                <a:lnTo>
                  <a:pt x="162" y="834"/>
                </a:lnTo>
                <a:lnTo>
                  <a:pt x="157" y="806"/>
                </a:lnTo>
                <a:lnTo>
                  <a:pt x="155" y="777"/>
                </a:lnTo>
                <a:lnTo>
                  <a:pt x="155" y="749"/>
                </a:lnTo>
                <a:lnTo>
                  <a:pt x="152" y="735"/>
                </a:lnTo>
                <a:lnTo>
                  <a:pt x="150" y="718"/>
                </a:lnTo>
                <a:lnTo>
                  <a:pt x="148" y="701"/>
                </a:lnTo>
                <a:lnTo>
                  <a:pt x="145" y="682"/>
                </a:lnTo>
                <a:lnTo>
                  <a:pt x="143" y="663"/>
                </a:lnTo>
                <a:lnTo>
                  <a:pt x="140" y="644"/>
                </a:lnTo>
                <a:lnTo>
                  <a:pt x="140" y="623"/>
                </a:lnTo>
                <a:lnTo>
                  <a:pt x="138" y="601"/>
                </a:lnTo>
                <a:lnTo>
                  <a:pt x="136" y="578"/>
                </a:lnTo>
                <a:lnTo>
                  <a:pt x="133" y="554"/>
                </a:lnTo>
                <a:lnTo>
                  <a:pt x="131" y="530"/>
                </a:lnTo>
                <a:lnTo>
                  <a:pt x="128" y="504"/>
                </a:lnTo>
                <a:lnTo>
                  <a:pt x="126" y="475"/>
                </a:lnTo>
                <a:lnTo>
                  <a:pt x="124" y="447"/>
                </a:lnTo>
                <a:lnTo>
                  <a:pt x="121" y="416"/>
                </a:lnTo>
                <a:lnTo>
                  <a:pt x="119" y="385"/>
                </a:lnTo>
                <a:lnTo>
                  <a:pt x="117" y="354"/>
                </a:lnTo>
                <a:lnTo>
                  <a:pt x="114" y="326"/>
                </a:lnTo>
                <a:lnTo>
                  <a:pt x="112" y="297"/>
                </a:lnTo>
                <a:lnTo>
                  <a:pt x="107" y="273"/>
                </a:lnTo>
                <a:lnTo>
                  <a:pt x="105" y="249"/>
                </a:lnTo>
                <a:lnTo>
                  <a:pt x="100" y="228"/>
                </a:lnTo>
                <a:lnTo>
                  <a:pt x="97" y="207"/>
                </a:lnTo>
                <a:lnTo>
                  <a:pt x="93" y="190"/>
                </a:lnTo>
                <a:lnTo>
                  <a:pt x="88" y="173"/>
                </a:lnTo>
                <a:lnTo>
                  <a:pt x="83" y="159"/>
                </a:lnTo>
                <a:lnTo>
                  <a:pt x="76" y="147"/>
                </a:lnTo>
                <a:lnTo>
                  <a:pt x="71" y="135"/>
                </a:lnTo>
                <a:lnTo>
                  <a:pt x="67" y="128"/>
                </a:lnTo>
                <a:lnTo>
                  <a:pt x="59" y="121"/>
                </a:lnTo>
                <a:lnTo>
                  <a:pt x="55" y="116"/>
                </a:lnTo>
                <a:lnTo>
                  <a:pt x="47" y="11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685" name="Freeform 37"/>
          <p:cNvSpPr/>
          <p:nvPr/>
        </p:nvSpPr>
        <p:spPr>
          <a:xfrm>
            <a:off x="8422217" y="3189817"/>
            <a:ext cx="1504949" cy="11726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78" h="1387">
                <a:moveTo>
                  <a:pt x="1454" y="1318"/>
                </a:moveTo>
                <a:lnTo>
                  <a:pt x="1442" y="1335"/>
                </a:lnTo>
                <a:lnTo>
                  <a:pt x="1430" y="1349"/>
                </a:lnTo>
                <a:lnTo>
                  <a:pt x="1418" y="1361"/>
                </a:lnTo>
                <a:lnTo>
                  <a:pt x="1408" y="1370"/>
                </a:lnTo>
                <a:lnTo>
                  <a:pt x="1399" y="1377"/>
                </a:lnTo>
                <a:lnTo>
                  <a:pt x="1389" y="1382"/>
                </a:lnTo>
                <a:lnTo>
                  <a:pt x="1380" y="1387"/>
                </a:lnTo>
                <a:lnTo>
                  <a:pt x="1370" y="1387"/>
                </a:lnTo>
                <a:lnTo>
                  <a:pt x="1361" y="1387"/>
                </a:lnTo>
                <a:lnTo>
                  <a:pt x="1354" y="1382"/>
                </a:lnTo>
                <a:lnTo>
                  <a:pt x="1346" y="1377"/>
                </a:lnTo>
                <a:lnTo>
                  <a:pt x="1342" y="1370"/>
                </a:lnTo>
                <a:lnTo>
                  <a:pt x="1337" y="1361"/>
                </a:lnTo>
                <a:lnTo>
                  <a:pt x="1332" y="1349"/>
                </a:lnTo>
                <a:lnTo>
                  <a:pt x="1327" y="1335"/>
                </a:lnTo>
                <a:lnTo>
                  <a:pt x="1323" y="1318"/>
                </a:lnTo>
                <a:lnTo>
                  <a:pt x="1320" y="1308"/>
                </a:lnTo>
                <a:lnTo>
                  <a:pt x="1315" y="1297"/>
                </a:lnTo>
                <a:lnTo>
                  <a:pt x="1313" y="1282"/>
                </a:lnTo>
                <a:lnTo>
                  <a:pt x="1308" y="1268"/>
                </a:lnTo>
                <a:lnTo>
                  <a:pt x="1304" y="1251"/>
                </a:lnTo>
                <a:lnTo>
                  <a:pt x="1299" y="1235"/>
                </a:lnTo>
                <a:lnTo>
                  <a:pt x="1292" y="1216"/>
                </a:lnTo>
                <a:lnTo>
                  <a:pt x="1284" y="1197"/>
                </a:lnTo>
                <a:lnTo>
                  <a:pt x="1277" y="1175"/>
                </a:lnTo>
                <a:lnTo>
                  <a:pt x="1268" y="1154"/>
                </a:lnTo>
                <a:lnTo>
                  <a:pt x="1258" y="1130"/>
                </a:lnTo>
                <a:lnTo>
                  <a:pt x="1249" y="1104"/>
                </a:lnTo>
                <a:lnTo>
                  <a:pt x="1239" y="1078"/>
                </a:lnTo>
                <a:lnTo>
                  <a:pt x="1227" y="1049"/>
                </a:lnTo>
                <a:lnTo>
                  <a:pt x="1215" y="1021"/>
                </a:lnTo>
                <a:lnTo>
                  <a:pt x="1201" y="990"/>
                </a:lnTo>
                <a:lnTo>
                  <a:pt x="1223" y="992"/>
                </a:lnTo>
                <a:lnTo>
                  <a:pt x="1239" y="997"/>
                </a:lnTo>
                <a:lnTo>
                  <a:pt x="1258" y="999"/>
                </a:lnTo>
                <a:lnTo>
                  <a:pt x="1275" y="1002"/>
                </a:lnTo>
                <a:lnTo>
                  <a:pt x="1289" y="1004"/>
                </a:lnTo>
                <a:lnTo>
                  <a:pt x="1304" y="1006"/>
                </a:lnTo>
                <a:lnTo>
                  <a:pt x="1315" y="1006"/>
                </a:lnTo>
                <a:lnTo>
                  <a:pt x="1327" y="1006"/>
                </a:lnTo>
                <a:lnTo>
                  <a:pt x="1337" y="1006"/>
                </a:lnTo>
                <a:lnTo>
                  <a:pt x="1346" y="1006"/>
                </a:lnTo>
                <a:lnTo>
                  <a:pt x="1354" y="1004"/>
                </a:lnTo>
                <a:lnTo>
                  <a:pt x="1358" y="1002"/>
                </a:lnTo>
                <a:lnTo>
                  <a:pt x="1363" y="999"/>
                </a:lnTo>
                <a:lnTo>
                  <a:pt x="1368" y="997"/>
                </a:lnTo>
                <a:lnTo>
                  <a:pt x="1370" y="992"/>
                </a:lnTo>
                <a:lnTo>
                  <a:pt x="1370" y="990"/>
                </a:lnTo>
                <a:lnTo>
                  <a:pt x="1370" y="985"/>
                </a:lnTo>
                <a:lnTo>
                  <a:pt x="1370" y="980"/>
                </a:lnTo>
                <a:lnTo>
                  <a:pt x="1373" y="973"/>
                </a:lnTo>
                <a:lnTo>
                  <a:pt x="1373" y="964"/>
                </a:lnTo>
                <a:lnTo>
                  <a:pt x="1375" y="952"/>
                </a:lnTo>
                <a:lnTo>
                  <a:pt x="1375" y="940"/>
                </a:lnTo>
                <a:lnTo>
                  <a:pt x="1377" y="923"/>
                </a:lnTo>
                <a:lnTo>
                  <a:pt x="1380" y="907"/>
                </a:lnTo>
                <a:lnTo>
                  <a:pt x="1382" y="888"/>
                </a:lnTo>
                <a:lnTo>
                  <a:pt x="1385" y="866"/>
                </a:lnTo>
                <a:lnTo>
                  <a:pt x="1387" y="845"/>
                </a:lnTo>
                <a:lnTo>
                  <a:pt x="1392" y="821"/>
                </a:lnTo>
                <a:lnTo>
                  <a:pt x="1394" y="792"/>
                </a:lnTo>
                <a:lnTo>
                  <a:pt x="1399" y="766"/>
                </a:lnTo>
                <a:lnTo>
                  <a:pt x="1401" y="735"/>
                </a:lnTo>
                <a:lnTo>
                  <a:pt x="1406" y="704"/>
                </a:lnTo>
                <a:lnTo>
                  <a:pt x="1411" y="674"/>
                </a:lnTo>
                <a:lnTo>
                  <a:pt x="1415" y="643"/>
                </a:lnTo>
                <a:lnTo>
                  <a:pt x="1418" y="612"/>
                </a:lnTo>
                <a:lnTo>
                  <a:pt x="1423" y="583"/>
                </a:lnTo>
                <a:lnTo>
                  <a:pt x="1425" y="555"/>
                </a:lnTo>
                <a:lnTo>
                  <a:pt x="1427" y="528"/>
                </a:lnTo>
                <a:lnTo>
                  <a:pt x="1430" y="502"/>
                </a:lnTo>
                <a:lnTo>
                  <a:pt x="1432" y="478"/>
                </a:lnTo>
                <a:lnTo>
                  <a:pt x="1435" y="455"/>
                </a:lnTo>
                <a:lnTo>
                  <a:pt x="1437" y="431"/>
                </a:lnTo>
                <a:lnTo>
                  <a:pt x="1439" y="410"/>
                </a:lnTo>
                <a:lnTo>
                  <a:pt x="1439" y="388"/>
                </a:lnTo>
                <a:lnTo>
                  <a:pt x="1442" y="369"/>
                </a:lnTo>
                <a:lnTo>
                  <a:pt x="1442" y="350"/>
                </a:lnTo>
                <a:lnTo>
                  <a:pt x="1442" y="333"/>
                </a:lnTo>
                <a:lnTo>
                  <a:pt x="1442" y="319"/>
                </a:lnTo>
                <a:lnTo>
                  <a:pt x="1442" y="305"/>
                </a:lnTo>
                <a:lnTo>
                  <a:pt x="1442" y="291"/>
                </a:lnTo>
                <a:lnTo>
                  <a:pt x="1442" y="276"/>
                </a:lnTo>
                <a:lnTo>
                  <a:pt x="1439" y="264"/>
                </a:lnTo>
                <a:lnTo>
                  <a:pt x="1439" y="255"/>
                </a:lnTo>
                <a:lnTo>
                  <a:pt x="1437" y="243"/>
                </a:lnTo>
                <a:lnTo>
                  <a:pt x="1435" y="234"/>
                </a:lnTo>
                <a:lnTo>
                  <a:pt x="1432" y="224"/>
                </a:lnTo>
                <a:lnTo>
                  <a:pt x="1430" y="217"/>
                </a:lnTo>
                <a:lnTo>
                  <a:pt x="1427" y="210"/>
                </a:lnTo>
                <a:lnTo>
                  <a:pt x="1425" y="203"/>
                </a:lnTo>
                <a:lnTo>
                  <a:pt x="1423" y="198"/>
                </a:lnTo>
                <a:lnTo>
                  <a:pt x="1418" y="193"/>
                </a:lnTo>
                <a:lnTo>
                  <a:pt x="1415" y="188"/>
                </a:lnTo>
                <a:lnTo>
                  <a:pt x="1411" y="184"/>
                </a:lnTo>
                <a:lnTo>
                  <a:pt x="1406" y="181"/>
                </a:lnTo>
                <a:lnTo>
                  <a:pt x="1404" y="181"/>
                </a:lnTo>
                <a:lnTo>
                  <a:pt x="1401" y="181"/>
                </a:lnTo>
                <a:lnTo>
                  <a:pt x="1396" y="181"/>
                </a:lnTo>
                <a:lnTo>
                  <a:pt x="1392" y="181"/>
                </a:lnTo>
                <a:lnTo>
                  <a:pt x="1387" y="181"/>
                </a:lnTo>
                <a:lnTo>
                  <a:pt x="1382" y="181"/>
                </a:lnTo>
                <a:lnTo>
                  <a:pt x="1377" y="181"/>
                </a:lnTo>
                <a:lnTo>
                  <a:pt x="1370" y="181"/>
                </a:lnTo>
                <a:lnTo>
                  <a:pt x="1363" y="181"/>
                </a:lnTo>
                <a:lnTo>
                  <a:pt x="1354" y="181"/>
                </a:lnTo>
                <a:lnTo>
                  <a:pt x="1346" y="181"/>
                </a:lnTo>
                <a:lnTo>
                  <a:pt x="1337" y="181"/>
                </a:lnTo>
                <a:lnTo>
                  <a:pt x="1327" y="181"/>
                </a:lnTo>
                <a:lnTo>
                  <a:pt x="1315" y="184"/>
                </a:lnTo>
                <a:lnTo>
                  <a:pt x="1306" y="184"/>
                </a:lnTo>
                <a:lnTo>
                  <a:pt x="1294" y="184"/>
                </a:lnTo>
                <a:lnTo>
                  <a:pt x="1280" y="186"/>
                </a:lnTo>
                <a:lnTo>
                  <a:pt x="1268" y="186"/>
                </a:lnTo>
                <a:lnTo>
                  <a:pt x="1253" y="188"/>
                </a:lnTo>
                <a:lnTo>
                  <a:pt x="1239" y="188"/>
                </a:lnTo>
                <a:lnTo>
                  <a:pt x="1225" y="188"/>
                </a:lnTo>
                <a:lnTo>
                  <a:pt x="1208" y="191"/>
                </a:lnTo>
                <a:lnTo>
                  <a:pt x="1192" y="193"/>
                </a:lnTo>
                <a:lnTo>
                  <a:pt x="1175" y="193"/>
                </a:lnTo>
                <a:lnTo>
                  <a:pt x="1156" y="195"/>
                </a:lnTo>
                <a:lnTo>
                  <a:pt x="1139" y="195"/>
                </a:lnTo>
                <a:lnTo>
                  <a:pt x="1120" y="198"/>
                </a:lnTo>
                <a:lnTo>
                  <a:pt x="1101" y="200"/>
                </a:lnTo>
                <a:lnTo>
                  <a:pt x="1080" y="203"/>
                </a:lnTo>
                <a:lnTo>
                  <a:pt x="1058" y="203"/>
                </a:lnTo>
                <a:lnTo>
                  <a:pt x="1037" y="205"/>
                </a:lnTo>
                <a:lnTo>
                  <a:pt x="1015" y="207"/>
                </a:lnTo>
                <a:lnTo>
                  <a:pt x="991" y="210"/>
                </a:lnTo>
                <a:lnTo>
                  <a:pt x="968" y="212"/>
                </a:lnTo>
                <a:lnTo>
                  <a:pt x="944" y="215"/>
                </a:lnTo>
                <a:lnTo>
                  <a:pt x="920" y="217"/>
                </a:lnTo>
                <a:lnTo>
                  <a:pt x="894" y="219"/>
                </a:lnTo>
                <a:lnTo>
                  <a:pt x="868" y="222"/>
                </a:lnTo>
                <a:lnTo>
                  <a:pt x="841" y="224"/>
                </a:lnTo>
                <a:lnTo>
                  <a:pt x="813" y="226"/>
                </a:lnTo>
                <a:lnTo>
                  <a:pt x="784" y="229"/>
                </a:lnTo>
                <a:lnTo>
                  <a:pt x="756" y="231"/>
                </a:lnTo>
                <a:lnTo>
                  <a:pt x="727" y="234"/>
                </a:lnTo>
                <a:lnTo>
                  <a:pt x="696" y="238"/>
                </a:lnTo>
                <a:lnTo>
                  <a:pt x="665" y="241"/>
                </a:lnTo>
                <a:lnTo>
                  <a:pt x="634" y="243"/>
                </a:lnTo>
                <a:lnTo>
                  <a:pt x="603" y="245"/>
                </a:lnTo>
                <a:lnTo>
                  <a:pt x="570" y="250"/>
                </a:lnTo>
                <a:lnTo>
                  <a:pt x="536" y="253"/>
                </a:lnTo>
                <a:lnTo>
                  <a:pt x="503" y="257"/>
                </a:lnTo>
                <a:lnTo>
                  <a:pt x="467" y="260"/>
                </a:lnTo>
                <a:lnTo>
                  <a:pt x="432" y="264"/>
                </a:lnTo>
                <a:lnTo>
                  <a:pt x="396" y="267"/>
                </a:lnTo>
                <a:lnTo>
                  <a:pt x="360" y="272"/>
                </a:lnTo>
                <a:lnTo>
                  <a:pt x="322" y="274"/>
                </a:lnTo>
                <a:lnTo>
                  <a:pt x="284" y="279"/>
                </a:lnTo>
                <a:lnTo>
                  <a:pt x="246" y="281"/>
                </a:lnTo>
                <a:lnTo>
                  <a:pt x="208" y="286"/>
                </a:lnTo>
                <a:lnTo>
                  <a:pt x="167" y="291"/>
                </a:lnTo>
                <a:lnTo>
                  <a:pt x="127" y="293"/>
                </a:lnTo>
                <a:lnTo>
                  <a:pt x="84" y="298"/>
                </a:lnTo>
                <a:lnTo>
                  <a:pt x="43" y="303"/>
                </a:lnTo>
                <a:lnTo>
                  <a:pt x="0" y="307"/>
                </a:lnTo>
                <a:lnTo>
                  <a:pt x="0" y="193"/>
                </a:lnTo>
                <a:lnTo>
                  <a:pt x="5" y="195"/>
                </a:lnTo>
                <a:lnTo>
                  <a:pt x="10" y="195"/>
                </a:lnTo>
                <a:lnTo>
                  <a:pt x="15" y="195"/>
                </a:lnTo>
                <a:lnTo>
                  <a:pt x="20" y="195"/>
                </a:lnTo>
                <a:lnTo>
                  <a:pt x="27" y="198"/>
                </a:lnTo>
                <a:lnTo>
                  <a:pt x="36" y="198"/>
                </a:lnTo>
                <a:lnTo>
                  <a:pt x="43" y="198"/>
                </a:lnTo>
                <a:lnTo>
                  <a:pt x="53" y="198"/>
                </a:lnTo>
                <a:lnTo>
                  <a:pt x="62" y="198"/>
                </a:lnTo>
                <a:lnTo>
                  <a:pt x="72" y="198"/>
                </a:lnTo>
                <a:lnTo>
                  <a:pt x="84" y="198"/>
                </a:lnTo>
                <a:lnTo>
                  <a:pt x="96" y="198"/>
                </a:lnTo>
                <a:lnTo>
                  <a:pt x="108" y="195"/>
                </a:lnTo>
                <a:lnTo>
                  <a:pt x="122" y="195"/>
                </a:lnTo>
                <a:lnTo>
                  <a:pt x="136" y="195"/>
                </a:lnTo>
                <a:lnTo>
                  <a:pt x="151" y="193"/>
                </a:lnTo>
                <a:lnTo>
                  <a:pt x="167" y="193"/>
                </a:lnTo>
                <a:lnTo>
                  <a:pt x="184" y="191"/>
                </a:lnTo>
                <a:lnTo>
                  <a:pt x="201" y="191"/>
                </a:lnTo>
                <a:lnTo>
                  <a:pt x="217" y="188"/>
                </a:lnTo>
                <a:lnTo>
                  <a:pt x="236" y="186"/>
                </a:lnTo>
                <a:lnTo>
                  <a:pt x="255" y="186"/>
                </a:lnTo>
                <a:lnTo>
                  <a:pt x="274" y="184"/>
                </a:lnTo>
                <a:lnTo>
                  <a:pt x="296" y="181"/>
                </a:lnTo>
                <a:lnTo>
                  <a:pt x="315" y="179"/>
                </a:lnTo>
                <a:lnTo>
                  <a:pt x="339" y="176"/>
                </a:lnTo>
                <a:lnTo>
                  <a:pt x="360" y="174"/>
                </a:lnTo>
                <a:lnTo>
                  <a:pt x="384" y="172"/>
                </a:lnTo>
                <a:lnTo>
                  <a:pt x="405" y="169"/>
                </a:lnTo>
                <a:lnTo>
                  <a:pt x="432" y="165"/>
                </a:lnTo>
                <a:lnTo>
                  <a:pt x="455" y="162"/>
                </a:lnTo>
                <a:lnTo>
                  <a:pt x="482" y="160"/>
                </a:lnTo>
                <a:lnTo>
                  <a:pt x="532" y="153"/>
                </a:lnTo>
                <a:lnTo>
                  <a:pt x="582" y="148"/>
                </a:lnTo>
                <a:lnTo>
                  <a:pt x="629" y="141"/>
                </a:lnTo>
                <a:lnTo>
                  <a:pt x="677" y="136"/>
                </a:lnTo>
                <a:lnTo>
                  <a:pt x="722" y="129"/>
                </a:lnTo>
                <a:lnTo>
                  <a:pt x="765" y="124"/>
                </a:lnTo>
                <a:lnTo>
                  <a:pt x="808" y="119"/>
                </a:lnTo>
                <a:lnTo>
                  <a:pt x="849" y="115"/>
                </a:lnTo>
                <a:lnTo>
                  <a:pt x="889" y="110"/>
                </a:lnTo>
                <a:lnTo>
                  <a:pt x="927" y="105"/>
                </a:lnTo>
                <a:lnTo>
                  <a:pt x="963" y="100"/>
                </a:lnTo>
                <a:lnTo>
                  <a:pt x="996" y="98"/>
                </a:lnTo>
                <a:lnTo>
                  <a:pt x="1030" y="93"/>
                </a:lnTo>
                <a:lnTo>
                  <a:pt x="1061" y="88"/>
                </a:lnTo>
                <a:lnTo>
                  <a:pt x="1089" y="84"/>
                </a:lnTo>
                <a:lnTo>
                  <a:pt x="1118" y="79"/>
                </a:lnTo>
                <a:lnTo>
                  <a:pt x="1142" y="77"/>
                </a:lnTo>
                <a:lnTo>
                  <a:pt x="1165" y="74"/>
                </a:lnTo>
                <a:lnTo>
                  <a:pt x="1187" y="72"/>
                </a:lnTo>
                <a:lnTo>
                  <a:pt x="1208" y="69"/>
                </a:lnTo>
                <a:lnTo>
                  <a:pt x="1227" y="67"/>
                </a:lnTo>
                <a:lnTo>
                  <a:pt x="1246" y="62"/>
                </a:lnTo>
                <a:lnTo>
                  <a:pt x="1263" y="60"/>
                </a:lnTo>
                <a:lnTo>
                  <a:pt x="1280" y="55"/>
                </a:lnTo>
                <a:lnTo>
                  <a:pt x="1296" y="53"/>
                </a:lnTo>
                <a:lnTo>
                  <a:pt x="1311" y="48"/>
                </a:lnTo>
                <a:lnTo>
                  <a:pt x="1323" y="43"/>
                </a:lnTo>
                <a:lnTo>
                  <a:pt x="1334" y="41"/>
                </a:lnTo>
                <a:lnTo>
                  <a:pt x="1344" y="36"/>
                </a:lnTo>
                <a:lnTo>
                  <a:pt x="1354" y="31"/>
                </a:lnTo>
                <a:lnTo>
                  <a:pt x="1363" y="27"/>
                </a:lnTo>
                <a:lnTo>
                  <a:pt x="1370" y="22"/>
                </a:lnTo>
                <a:lnTo>
                  <a:pt x="1382" y="19"/>
                </a:lnTo>
                <a:lnTo>
                  <a:pt x="1396" y="15"/>
                </a:lnTo>
                <a:lnTo>
                  <a:pt x="1418" y="8"/>
                </a:lnTo>
                <a:lnTo>
                  <a:pt x="1430" y="5"/>
                </a:lnTo>
                <a:lnTo>
                  <a:pt x="1442" y="3"/>
                </a:lnTo>
                <a:lnTo>
                  <a:pt x="1454" y="0"/>
                </a:lnTo>
                <a:lnTo>
                  <a:pt x="1466" y="0"/>
                </a:lnTo>
                <a:lnTo>
                  <a:pt x="1470" y="3"/>
                </a:lnTo>
                <a:lnTo>
                  <a:pt x="1477" y="5"/>
                </a:lnTo>
                <a:lnTo>
                  <a:pt x="1485" y="8"/>
                </a:lnTo>
                <a:lnTo>
                  <a:pt x="1492" y="10"/>
                </a:lnTo>
                <a:lnTo>
                  <a:pt x="1499" y="15"/>
                </a:lnTo>
                <a:lnTo>
                  <a:pt x="1508" y="19"/>
                </a:lnTo>
                <a:lnTo>
                  <a:pt x="1518" y="24"/>
                </a:lnTo>
                <a:lnTo>
                  <a:pt x="1530" y="29"/>
                </a:lnTo>
                <a:lnTo>
                  <a:pt x="1542" y="34"/>
                </a:lnTo>
                <a:lnTo>
                  <a:pt x="1554" y="41"/>
                </a:lnTo>
                <a:lnTo>
                  <a:pt x="1568" y="46"/>
                </a:lnTo>
                <a:lnTo>
                  <a:pt x="1582" y="55"/>
                </a:lnTo>
                <a:lnTo>
                  <a:pt x="1597" y="62"/>
                </a:lnTo>
                <a:lnTo>
                  <a:pt x="1613" y="72"/>
                </a:lnTo>
                <a:lnTo>
                  <a:pt x="1630" y="81"/>
                </a:lnTo>
                <a:lnTo>
                  <a:pt x="1647" y="91"/>
                </a:lnTo>
                <a:lnTo>
                  <a:pt x="1661" y="103"/>
                </a:lnTo>
                <a:lnTo>
                  <a:pt x="1675" y="112"/>
                </a:lnTo>
                <a:lnTo>
                  <a:pt x="1689" y="122"/>
                </a:lnTo>
                <a:lnTo>
                  <a:pt x="1701" y="129"/>
                </a:lnTo>
                <a:lnTo>
                  <a:pt x="1713" y="138"/>
                </a:lnTo>
                <a:lnTo>
                  <a:pt x="1725" y="146"/>
                </a:lnTo>
                <a:lnTo>
                  <a:pt x="1735" y="153"/>
                </a:lnTo>
                <a:lnTo>
                  <a:pt x="1744" y="160"/>
                </a:lnTo>
                <a:lnTo>
                  <a:pt x="1751" y="167"/>
                </a:lnTo>
                <a:lnTo>
                  <a:pt x="1759" y="174"/>
                </a:lnTo>
                <a:lnTo>
                  <a:pt x="1766" y="179"/>
                </a:lnTo>
                <a:lnTo>
                  <a:pt x="1770" y="186"/>
                </a:lnTo>
                <a:lnTo>
                  <a:pt x="1773" y="191"/>
                </a:lnTo>
                <a:lnTo>
                  <a:pt x="1775" y="195"/>
                </a:lnTo>
                <a:lnTo>
                  <a:pt x="1778" y="200"/>
                </a:lnTo>
                <a:lnTo>
                  <a:pt x="1778" y="205"/>
                </a:lnTo>
                <a:lnTo>
                  <a:pt x="1778" y="217"/>
                </a:lnTo>
                <a:lnTo>
                  <a:pt x="1775" y="226"/>
                </a:lnTo>
                <a:lnTo>
                  <a:pt x="1773" y="234"/>
                </a:lnTo>
                <a:lnTo>
                  <a:pt x="1768" y="241"/>
                </a:lnTo>
                <a:lnTo>
                  <a:pt x="1761" y="248"/>
                </a:lnTo>
                <a:lnTo>
                  <a:pt x="1754" y="253"/>
                </a:lnTo>
                <a:lnTo>
                  <a:pt x="1742" y="257"/>
                </a:lnTo>
                <a:lnTo>
                  <a:pt x="1730" y="262"/>
                </a:lnTo>
                <a:lnTo>
                  <a:pt x="1718" y="267"/>
                </a:lnTo>
                <a:lnTo>
                  <a:pt x="1708" y="274"/>
                </a:lnTo>
                <a:lnTo>
                  <a:pt x="1699" y="283"/>
                </a:lnTo>
                <a:lnTo>
                  <a:pt x="1692" y="293"/>
                </a:lnTo>
                <a:lnTo>
                  <a:pt x="1685" y="305"/>
                </a:lnTo>
                <a:lnTo>
                  <a:pt x="1680" y="317"/>
                </a:lnTo>
                <a:lnTo>
                  <a:pt x="1670" y="341"/>
                </a:lnTo>
                <a:lnTo>
                  <a:pt x="1668" y="350"/>
                </a:lnTo>
                <a:lnTo>
                  <a:pt x="1666" y="362"/>
                </a:lnTo>
                <a:lnTo>
                  <a:pt x="1663" y="374"/>
                </a:lnTo>
                <a:lnTo>
                  <a:pt x="1661" y="388"/>
                </a:lnTo>
                <a:lnTo>
                  <a:pt x="1658" y="402"/>
                </a:lnTo>
                <a:lnTo>
                  <a:pt x="1656" y="421"/>
                </a:lnTo>
                <a:lnTo>
                  <a:pt x="1654" y="438"/>
                </a:lnTo>
                <a:lnTo>
                  <a:pt x="1651" y="459"/>
                </a:lnTo>
                <a:lnTo>
                  <a:pt x="1649" y="481"/>
                </a:lnTo>
                <a:lnTo>
                  <a:pt x="1644" y="505"/>
                </a:lnTo>
                <a:lnTo>
                  <a:pt x="1642" y="528"/>
                </a:lnTo>
                <a:lnTo>
                  <a:pt x="1639" y="555"/>
                </a:lnTo>
                <a:lnTo>
                  <a:pt x="1635" y="581"/>
                </a:lnTo>
                <a:lnTo>
                  <a:pt x="1630" y="609"/>
                </a:lnTo>
                <a:lnTo>
                  <a:pt x="1627" y="640"/>
                </a:lnTo>
                <a:lnTo>
                  <a:pt x="1623" y="671"/>
                </a:lnTo>
                <a:lnTo>
                  <a:pt x="1618" y="702"/>
                </a:lnTo>
                <a:lnTo>
                  <a:pt x="1613" y="733"/>
                </a:lnTo>
                <a:lnTo>
                  <a:pt x="1608" y="764"/>
                </a:lnTo>
                <a:lnTo>
                  <a:pt x="1604" y="792"/>
                </a:lnTo>
                <a:lnTo>
                  <a:pt x="1599" y="821"/>
                </a:lnTo>
                <a:lnTo>
                  <a:pt x="1597" y="849"/>
                </a:lnTo>
                <a:lnTo>
                  <a:pt x="1592" y="876"/>
                </a:lnTo>
                <a:lnTo>
                  <a:pt x="1587" y="902"/>
                </a:lnTo>
                <a:lnTo>
                  <a:pt x="1582" y="926"/>
                </a:lnTo>
                <a:lnTo>
                  <a:pt x="1577" y="952"/>
                </a:lnTo>
                <a:lnTo>
                  <a:pt x="1573" y="973"/>
                </a:lnTo>
                <a:lnTo>
                  <a:pt x="1568" y="997"/>
                </a:lnTo>
                <a:lnTo>
                  <a:pt x="1563" y="1018"/>
                </a:lnTo>
                <a:lnTo>
                  <a:pt x="1558" y="1040"/>
                </a:lnTo>
                <a:lnTo>
                  <a:pt x="1554" y="1061"/>
                </a:lnTo>
                <a:lnTo>
                  <a:pt x="1551" y="1080"/>
                </a:lnTo>
                <a:lnTo>
                  <a:pt x="1542" y="1118"/>
                </a:lnTo>
                <a:lnTo>
                  <a:pt x="1530" y="1152"/>
                </a:lnTo>
                <a:lnTo>
                  <a:pt x="1518" y="1185"/>
                </a:lnTo>
                <a:lnTo>
                  <a:pt x="1506" y="1216"/>
                </a:lnTo>
                <a:lnTo>
                  <a:pt x="1494" y="1244"/>
                </a:lnTo>
                <a:lnTo>
                  <a:pt x="1480" y="1273"/>
                </a:lnTo>
                <a:lnTo>
                  <a:pt x="1468" y="1297"/>
                </a:lnTo>
                <a:lnTo>
                  <a:pt x="1454" y="131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682" name="Freeform 34"/>
          <p:cNvSpPr/>
          <p:nvPr/>
        </p:nvSpPr>
        <p:spPr>
          <a:xfrm>
            <a:off x="8614833" y="3536951"/>
            <a:ext cx="846667" cy="1820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98" h="216">
                <a:moveTo>
                  <a:pt x="589" y="45"/>
                </a:moveTo>
                <a:lnTo>
                  <a:pt x="615" y="38"/>
                </a:lnTo>
                <a:lnTo>
                  <a:pt x="641" y="33"/>
                </a:lnTo>
                <a:lnTo>
                  <a:pt x="662" y="28"/>
                </a:lnTo>
                <a:lnTo>
                  <a:pt x="686" y="23"/>
                </a:lnTo>
                <a:lnTo>
                  <a:pt x="705" y="19"/>
                </a:lnTo>
                <a:lnTo>
                  <a:pt x="724" y="16"/>
                </a:lnTo>
                <a:lnTo>
                  <a:pt x="743" y="11"/>
                </a:lnTo>
                <a:lnTo>
                  <a:pt x="760" y="9"/>
                </a:lnTo>
                <a:lnTo>
                  <a:pt x="774" y="7"/>
                </a:lnTo>
                <a:lnTo>
                  <a:pt x="789" y="4"/>
                </a:lnTo>
                <a:lnTo>
                  <a:pt x="801" y="2"/>
                </a:lnTo>
                <a:lnTo>
                  <a:pt x="812" y="2"/>
                </a:lnTo>
                <a:lnTo>
                  <a:pt x="822" y="0"/>
                </a:lnTo>
                <a:lnTo>
                  <a:pt x="829" y="0"/>
                </a:lnTo>
                <a:lnTo>
                  <a:pt x="836" y="0"/>
                </a:lnTo>
                <a:lnTo>
                  <a:pt x="841" y="0"/>
                </a:lnTo>
                <a:lnTo>
                  <a:pt x="846" y="0"/>
                </a:lnTo>
                <a:lnTo>
                  <a:pt x="855" y="2"/>
                </a:lnTo>
                <a:lnTo>
                  <a:pt x="865" y="4"/>
                </a:lnTo>
                <a:lnTo>
                  <a:pt x="874" y="7"/>
                </a:lnTo>
                <a:lnTo>
                  <a:pt x="889" y="9"/>
                </a:lnTo>
                <a:lnTo>
                  <a:pt x="903" y="14"/>
                </a:lnTo>
                <a:lnTo>
                  <a:pt x="920" y="19"/>
                </a:lnTo>
                <a:lnTo>
                  <a:pt x="936" y="23"/>
                </a:lnTo>
                <a:lnTo>
                  <a:pt x="951" y="30"/>
                </a:lnTo>
                <a:lnTo>
                  <a:pt x="963" y="38"/>
                </a:lnTo>
                <a:lnTo>
                  <a:pt x="972" y="45"/>
                </a:lnTo>
                <a:lnTo>
                  <a:pt x="982" y="49"/>
                </a:lnTo>
                <a:lnTo>
                  <a:pt x="989" y="54"/>
                </a:lnTo>
                <a:lnTo>
                  <a:pt x="994" y="59"/>
                </a:lnTo>
                <a:lnTo>
                  <a:pt x="996" y="64"/>
                </a:lnTo>
                <a:lnTo>
                  <a:pt x="998" y="68"/>
                </a:lnTo>
                <a:lnTo>
                  <a:pt x="996" y="71"/>
                </a:lnTo>
                <a:lnTo>
                  <a:pt x="996" y="73"/>
                </a:lnTo>
                <a:lnTo>
                  <a:pt x="994" y="76"/>
                </a:lnTo>
                <a:lnTo>
                  <a:pt x="991" y="78"/>
                </a:lnTo>
                <a:lnTo>
                  <a:pt x="986" y="80"/>
                </a:lnTo>
                <a:lnTo>
                  <a:pt x="982" y="83"/>
                </a:lnTo>
                <a:lnTo>
                  <a:pt x="977" y="88"/>
                </a:lnTo>
                <a:lnTo>
                  <a:pt x="970" y="90"/>
                </a:lnTo>
                <a:lnTo>
                  <a:pt x="963" y="92"/>
                </a:lnTo>
                <a:lnTo>
                  <a:pt x="955" y="97"/>
                </a:lnTo>
                <a:lnTo>
                  <a:pt x="946" y="99"/>
                </a:lnTo>
                <a:lnTo>
                  <a:pt x="936" y="102"/>
                </a:lnTo>
                <a:lnTo>
                  <a:pt x="927" y="107"/>
                </a:lnTo>
                <a:lnTo>
                  <a:pt x="915" y="109"/>
                </a:lnTo>
                <a:lnTo>
                  <a:pt x="903" y="111"/>
                </a:lnTo>
                <a:lnTo>
                  <a:pt x="889" y="114"/>
                </a:lnTo>
                <a:lnTo>
                  <a:pt x="872" y="118"/>
                </a:lnTo>
                <a:lnTo>
                  <a:pt x="855" y="121"/>
                </a:lnTo>
                <a:lnTo>
                  <a:pt x="839" y="126"/>
                </a:lnTo>
                <a:lnTo>
                  <a:pt x="820" y="130"/>
                </a:lnTo>
                <a:lnTo>
                  <a:pt x="798" y="135"/>
                </a:lnTo>
                <a:lnTo>
                  <a:pt x="779" y="140"/>
                </a:lnTo>
                <a:lnTo>
                  <a:pt x="755" y="142"/>
                </a:lnTo>
                <a:lnTo>
                  <a:pt x="734" y="147"/>
                </a:lnTo>
                <a:lnTo>
                  <a:pt x="708" y="152"/>
                </a:lnTo>
                <a:lnTo>
                  <a:pt x="684" y="156"/>
                </a:lnTo>
                <a:lnTo>
                  <a:pt x="658" y="159"/>
                </a:lnTo>
                <a:lnTo>
                  <a:pt x="629" y="164"/>
                </a:lnTo>
                <a:lnTo>
                  <a:pt x="600" y="168"/>
                </a:lnTo>
                <a:lnTo>
                  <a:pt x="570" y="173"/>
                </a:lnTo>
                <a:lnTo>
                  <a:pt x="539" y="178"/>
                </a:lnTo>
                <a:lnTo>
                  <a:pt x="505" y="180"/>
                </a:lnTo>
                <a:lnTo>
                  <a:pt x="472" y="185"/>
                </a:lnTo>
                <a:lnTo>
                  <a:pt x="441" y="190"/>
                </a:lnTo>
                <a:lnTo>
                  <a:pt x="410" y="192"/>
                </a:lnTo>
                <a:lnTo>
                  <a:pt x="381" y="197"/>
                </a:lnTo>
                <a:lnTo>
                  <a:pt x="355" y="199"/>
                </a:lnTo>
                <a:lnTo>
                  <a:pt x="329" y="202"/>
                </a:lnTo>
                <a:lnTo>
                  <a:pt x="305" y="204"/>
                </a:lnTo>
                <a:lnTo>
                  <a:pt x="284" y="206"/>
                </a:lnTo>
                <a:lnTo>
                  <a:pt x="262" y="209"/>
                </a:lnTo>
                <a:lnTo>
                  <a:pt x="243" y="211"/>
                </a:lnTo>
                <a:lnTo>
                  <a:pt x="226" y="211"/>
                </a:lnTo>
                <a:lnTo>
                  <a:pt x="210" y="214"/>
                </a:lnTo>
                <a:lnTo>
                  <a:pt x="198" y="214"/>
                </a:lnTo>
                <a:lnTo>
                  <a:pt x="186" y="216"/>
                </a:lnTo>
                <a:lnTo>
                  <a:pt x="176" y="216"/>
                </a:lnTo>
                <a:lnTo>
                  <a:pt x="169" y="216"/>
                </a:lnTo>
                <a:lnTo>
                  <a:pt x="150" y="216"/>
                </a:lnTo>
                <a:lnTo>
                  <a:pt x="134" y="214"/>
                </a:lnTo>
                <a:lnTo>
                  <a:pt x="119" y="211"/>
                </a:lnTo>
                <a:lnTo>
                  <a:pt x="103" y="209"/>
                </a:lnTo>
                <a:lnTo>
                  <a:pt x="76" y="202"/>
                </a:lnTo>
                <a:lnTo>
                  <a:pt x="48" y="192"/>
                </a:lnTo>
                <a:lnTo>
                  <a:pt x="36" y="187"/>
                </a:lnTo>
                <a:lnTo>
                  <a:pt x="26" y="185"/>
                </a:lnTo>
                <a:lnTo>
                  <a:pt x="17" y="180"/>
                </a:lnTo>
                <a:lnTo>
                  <a:pt x="10" y="176"/>
                </a:lnTo>
                <a:lnTo>
                  <a:pt x="5" y="171"/>
                </a:lnTo>
                <a:lnTo>
                  <a:pt x="3" y="166"/>
                </a:lnTo>
                <a:lnTo>
                  <a:pt x="0" y="164"/>
                </a:lnTo>
                <a:lnTo>
                  <a:pt x="0" y="159"/>
                </a:lnTo>
                <a:lnTo>
                  <a:pt x="0" y="156"/>
                </a:lnTo>
                <a:lnTo>
                  <a:pt x="3" y="154"/>
                </a:lnTo>
                <a:lnTo>
                  <a:pt x="7" y="152"/>
                </a:lnTo>
                <a:lnTo>
                  <a:pt x="12" y="149"/>
                </a:lnTo>
                <a:lnTo>
                  <a:pt x="19" y="147"/>
                </a:lnTo>
                <a:lnTo>
                  <a:pt x="26" y="145"/>
                </a:lnTo>
                <a:lnTo>
                  <a:pt x="36" y="142"/>
                </a:lnTo>
                <a:lnTo>
                  <a:pt x="48" y="140"/>
                </a:lnTo>
                <a:lnTo>
                  <a:pt x="60" y="137"/>
                </a:lnTo>
                <a:lnTo>
                  <a:pt x="74" y="135"/>
                </a:lnTo>
                <a:lnTo>
                  <a:pt x="88" y="133"/>
                </a:lnTo>
                <a:lnTo>
                  <a:pt x="107" y="128"/>
                </a:lnTo>
                <a:lnTo>
                  <a:pt x="126" y="126"/>
                </a:lnTo>
                <a:lnTo>
                  <a:pt x="145" y="121"/>
                </a:lnTo>
                <a:lnTo>
                  <a:pt x="169" y="118"/>
                </a:lnTo>
                <a:lnTo>
                  <a:pt x="193" y="114"/>
                </a:lnTo>
                <a:lnTo>
                  <a:pt x="241" y="109"/>
                </a:lnTo>
                <a:lnTo>
                  <a:pt x="291" y="102"/>
                </a:lnTo>
                <a:lnTo>
                  <a:pt x="341" y="95"/>
                </a:lnTo>
                <a:lnTo>
                  <a:pt x="391" y="88"/>
                </a:lnTo>
                <a:lnTo>
                  <a:pt x="441" y="78"/>
                </a:lnTo>
                <a:lnTo>
                  <a:pt x="491" y="68"/>
                </a:lnTo>
                <a:lnTo>
                  <a:pt x="539" y="57"/>
                </a:lnTo>
                <a:lnTo>
                  <a:pt x="589" y="4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683" name="Freeform 35"/>
          <p:cNvSpPr/>
          <p:nvPr/>
        </p:nvSpPr>
        <p:spPr>
          <a:xfrm>
            <a:off x="8885767" y="3031067"/>
            <a:ext cx="247651" cy="9969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93" h="1177">
                <a:moveTo>
                  <a:pt x="234" y="1177"/>
                </a:moveTo>
                <a:lnTo>
                  <a:pt x="100" y="1177"/>
                </a:lnTo>
                <a:lnTo>
                  <a:pt x="100" y="1115"/>
                </a:lnTo>
                <a:lnTo>
                  <a:pt x="98" y="1053"/>
                </a:lnTo>
                <a:lnTo>
                  <a:pt x="98" y="996"/>
                </a:lnTo>
                <a:lnTo>
                  <a:pt x="96" y="939"/>
                </a:lnTo>
                <a:lnTo>
                  <a:pt x="96" y="884"/>
                </a:lnTo>
                <a:lnTo>
                  <a:pt x="93" y="832"/>
                </a:lnTo>
                <a:lnTo>
                  <a:pt x="93" y="782"/>
                </a:lnTo>
                <a:lnTo>
                  <a:pt x="91" y="732"/>
                </a:lnTo>
                <a:lnTo>
                  <a:pt x="89" y="687"/>
                </a:lnTo>
                <a:lnTo>
                  <a:pt x="86" y="642"/>
                </a:lnTo>
                <a:lnTo>
                  <a:pt x="86" y="597"/>
                </a:lnTo>
                <a:lnTo>
                  <a:pt x="84" y="556"/>
                </a:lnTo>
                <a:lnTo>
                  <a:pt x="81" y="516"/>
                </a:lnTo>
                <a:lnTo>
                  <a:pt x="79" y="478"/>
                </a:lnTo>
                <a:lnTo>
                  <a:pt x="79" y="442"/>
                </a:lnTo>
                <a:lnTo>
                  <a:pt x="77" y="409"/>
                </a:lnTo>
                <a:lnTo>
                  <a:pt x="74" y="378"/>
                </a:lnTo>
                <a:lnTo>
                  <a:pt x="72" y="347"/>
                </a:lnTo>
                <a:lnTo>
                  <a:pt x="69" y="318"/>
                </a:lnTo>
                <a:lnTo>
                  <a:pt x="67" y="292"/>
                </a:lnTo>
                <a:lnTo>
                  <a:pt x="65" y="266"/>
                </a:lnTo>
                <a:lnTo>
                  <a:pt x="65" y="245"/>
                </a:lnTo>
                <a:lnTo>
                  <a:pt x="62" y="223"/>
                </a:lnTo>
                <a:lnTo>
                  <a:pt x="60" y="204"/>
                </a:lnTo>
                <a:lnTo>
                  <a:pt x="58" y="187"/>
                </a:lnTo>
                <a:lnTo>
                  <a:pt x="55" y="171"/>
                </a:lnTo>
                <a:lnTo>
                  <a:pt x="53" y="159"/>
                </a:lnTo>
                <a:lnTo>
                  <a:pt x="50" y="147"/>
                </a:lnTo>
                <a:lnTo>
                  <a:pt x="48" y="138"/>
                </a:lnTo>
                <a:lnTo>
                  <a:pt x="46" y="128"/>
                </a:lnTo>
                <a:lnTo>
                  <a:pt x="43" y="123"/>
                </a:lnTo>
                <a:lnTo>
                  <a:pt x="41" y="119"/>
                </a:lnTo>
                <a:lnTo>
                  <a:pt x="29" y="107"/>
                </a:lnTo>
                <a:lnTo>
                  <a:pt x="19" y="95"/>
                </a:lnTo>
                <a:lnTo>
                  <a:pt x="12" y="83"/>
                </a:lnTo>
                <a:lnTo>
                  <a:pt x="5" y="73"/>
                </a:lnTo>
                <a:lnTo>
                  <a:pt x="3" y="61"/>
                </a:lnTo>
                <a:lnTo>
                  <a:pt x="0" y="52"/>
                </a:lnTo>
                <a:lnTo>
                  <a:pt x="3" y="40"/>
                </a:lnTo>
                <a:lnTo>
                  <a:pt x="5" y="28"/>
                </a:lnTo>
                <a:lnTo>
                  <a:pt x="8" y="21"/>
                </a:lnTo>
                <a:lnTo>
                  <a:pt x="10" y="14"/>
                </a:lnTo>
                <a:lnTo>
                  <a:pt x="15" y="7"/>
                </a:lnTo>
                <a:lnTo>
                  <a:pt x="24" y="4"/>
                </a:lnTo>
                <a:lnTo>
                  <a:pt x="34" y="2"/>
                </a:lnTo>
                <a:lnTo>
                  <a:pt x="46" y="0"/>
                </a:lnTo>
                <a:lnTo>
                  <a:pt x="60" y="2"/>
                </a:lnTo>
                <a:lnTo>
                  <a:pt x="77" y="4"/>
                </a:lnTo>
                <a:lnTo>
                  <a:pt x="115" y="14"/>
                </a:lnTo>
                <a:lnTo>
                  <a:pt x="150" y="23"/>
                </a:lnTo>
                <a:lnTo>
                  <a:pt x="167" y="28"/>
                </a:lnTo>
                <a:lnTo>
                  <a:pt x="186" y="35"/>
                </a:lnTo>
                <a:lnTo>
                  <a:pt x="203" y="42"/>
                </a:lnTo>
                <a:lnTo>
                  <a:pt x="222" y="50"/>
                </a:lnTo>
                <a:lnTo>
                  <a:pt x="239" y="59"/>
                </a:lnTo>
                <a:lnTo>
                  <a:pt x="253" y="69"/>
                </a:lnTo>
                <a:lnTo>
                  <a:pt x="265" y="76"/>
                </a:lnTo>
                <a:lnTo>
                  <a:pt x="277" y="83"/>
                </a:lnTo>
                <a:lnTo>
                  <a:pt x="284" y="90"/>
                </a:lnTo>
                <a:lnTo>
                  <a:pt x="289" y="97"/>
                </a:lnTo>
                <a:lnTo>
                  <a:pt x="293" y="102"/>
                </a:lnTo>
                <a:lnTo>
                  <a:pt x="293" y="107"/>
                </a:lnTo>
                <a:lnTo>
                  <a:pt x="293" y="116"/>
                </a:lnTo>
                <a:lnTo>
                  <a:pt x="291" y="126"/>
                </a:lnTo>
                <a:lnTo>
                  <a:pt x="289" y="138"/>
                </a:lnTo>
                <a:lnTo>
                  <a:pt x="286" y="149"/>
                </a:lnTo>
                <a:lnTo>
                  <a:pt x="279" y="173"/>
                </a:lnTo>
                <a:lnTo>
                  <a:pt x="270" y="199"/>
                </a:lnTo>
                <a:lnTo>
                  <a:pt x="267" y="209"/>
                </a:lnTo>
                <a:lnTo>
                  <a:pt x="265" y="218"/>
                </a:lnTo>
                <a:lnTo>
                  <a:pt x="262" y="230"/>
                </a:lnTo>
                <a:lnTo>
                  <a:pt x="260" y="242"/>
                </a:lnTo>
                <a:lnTo>
                  <a:pt x="260" y="259"/>
                </a:lnTo>
                <a:lnTo>
                  <a:pt x="258" y="273"/>
                </a:lnTo>
                <a:lnTo>
                  <a:pt x="255" y="290"/>
                </a:lnTo>
                <a:lnTo>
                  <a:pt x="253" y="309"/>
                </a:lnTo>
                <a:lnTo>
                  <a:pt x="253" y="330"/>
                </a:lnTo>
                <a:lnTo>
                  <a:pt x="251" y="349"/>
                </a:lnTo>
                <a:lnTo>
                  <a:pt x="248" y="373"/>
                </a:lnTo>
                <a:lnTo>
                  <a:pt x="248" y="397"/>
                </a:lnTo>
                <a:lnTo>
                  <a:pt x="248" y="423"/>
                </a:lnTo>
                <a:lnTo>
                  <a:pt x="246" y="449"/>
                </a:lnTo>
                <a:lnTo>
                  <a:pt x="246" y="475"/>
                </a:lnTo>
                <a:lnTo>
                  <a:pt x="246" y="506"/>
                </a:lnTo>
                <a:lnTo>
                  <a:pt x="246" y="537"/>
                </a:lnTo>
                <a:lnTo>
                  <a:pt x="246" y="570"/>
                </a:lnTo>
                <a:lnTo>
                  <a:pt x="246" y="606"/>
                </a:lnTo>
                <a:lnTo>
                  <a:pt x="246" y="642"/>
                </a:lnTo>
                <a:lnTo>
                  <a:pt x="246" y="680"/>
                </a:lnTo>
                <a:lnTo>
                  <a:pt x="246" y="718"/>
                </a:lnTo>
                <a:lnTo>
                  <a:pt x="246" y="758"/>
                </a:lnTo>
                <a:lnTo>
                  <a:pt x="243" y="799"/>
                </a:lnTo>
                <a:lnTo>
                  <a:pt x="243" y="841"/>
                </a:lnTo>
                <a:lnTo>
                  <a:pt x="243" y="884"/>
                </a:lnTo>
                <a:lnTo>
                  <a:pt x="241" y="929"/>
                </a:lnTo>
                <a:lnTo>
                  <a:pt x="241" y="975"/>
                </a:lnTo>
                <a:lnTo>
                  <a:pt x="239" y="1022"/>
                </a:lnTo>
                <a:lnTo>
                  <a:pt x="239" y="1072"/>
                </a:lnTo>
                <a:lnTo>
                  <a:pt x="236" y="1124"/>
                </a:lnTo>
                <a:lnTo>
                  <a:pt x="234" y="117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684" name="Freeform 36"/>
          <p:cNvSpPr/>
          <p:nvPr/>
        </p:nvSpPr>
        <p:spPr>
          <a:xfrm>
            <a:off x="8483600" y="3949700"/>
            <a:ext cx="1087967" cy="1248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286" h="148">
                <a:moveTo>
                  <a:pt x="517" y="34"/>
                </a:moveTo>
                <a:lnTo>
                  <a:pt x="565" y="29"/>
                </a:lnTo>
                <a:lnTo>
                  <a:pt x="607" y="24"/>
                </a:lnTo>
                <a:lnTo>
                  <a:pt x="650" y="22"/>
                </a:lnTo>
                <a:lnTo>
                  <a:pt x="691" y="19"/>
                </a:lnTo>
                <a:lnTo>
                  <a:pt x="729" y="15"/>
                </a:lnTo>
                <a:lnTo>
                  <a:pt x="765" y="12"/>
                </a:lnTo>
                <a:lnTo>
                  <a:pt x="800" y="10"/>
                </a:lnTo>
                <a:lnTo>
                  <a:pt x="831" y="8"/>
                </a:lnTo>
                <a:lnTo>
                  <a:pt x="862" y="5"/>
                </a:lnTo>
                <a:lnTo>
                  <a:pt x="888" y="3"/>
                </a:lnTo>
                <a:lnTo>
                  <a:pt x="915" y="3"/>
                </a:lnTo>
                <a:lnTo>
                  <a:pt x="939" y="0"/>
                </a:lnTo>
                <a:lnTo>
                  <a:pt x="960" y="0"/>
                </a:lnTo>
                <a:lnTo>
                  <a:pt x="979" y="0"/>
                </a:lnTo>
                <a:lnTo>
                  <a:pt x="996" y="0"/>
                </a:lnTo>
                <a:lnTo>
                  <a:pt x="1010" y="0"/>
                </a:lnTo>
                <a:lnTo>
                  <a:pt x="1024" y="0"/>
                </a:lnTo>
                <a:lnTo>
                  <a:pt x="1039" y="0"/>
                </a:lnTo>
                <a:lnTo>
                  <a:pt x="1053" y="3"/>
                </a:lnTo>
                <a:lnTo>
                  <a:pt x="1070" y="8"/>
                </a:lnTo>
                <a:lnTo>
                  <a:pt x="1084" y="12"/>
                </a:lnTo>
                <a:lnTo>
                  <a:pt x="1101" y="17"/>
                </a:lnTo>
                <a:lnTo>
                  <a:pt x="1117" y="24"/>
                </a:lnTo>
                <a:lnTo>
                  <a:pt x="1134" y="31"/>
                </a:lnTo>
                <a:lnTo>
                  <a:pt x="1153" y="41"/>
                </a:lnTo>
                <a:lnTo>
                  <a:pt x="1170" y="50"/>
                </a:lnTo>
                <a:lnTo>
                  <a:pt x="1189" y="60"/>
                </a:lnTo>
                <a:lnTo>
                  <a:pt x="1208" y="72"/>
                </a:lnTo>
                <a:lnTo>
                  <a:pt x="1227" y="84"/>
                </a:lnTo>
                <a:lnTo>
                  <a:pt x="1246" y="96"/>
                </a:lnTo>
                <a:lnTo>
                  <a:pt x="1267" y="110"/>
                </a:lnTo>
                <a:lnTo>
                  <a:pt x="1286" y="124"/>
                </a:lnTo>
                <a:lnTo>
                  <a:pt x="643" y="136"/>
                </a:lnTo>
                <a:lnTo>
                  <a:pt x="0" y="148"/>
                </a:lnTo>
                <a:lnTo>
                  <a:pt x="0" y="55"/>
                </a:lnTo>
                <a:lnTo>
                  <a:pt x="19" y="55"/>
                </a:lnTo>
                <a:lnTo>
                  <a:pt x="38" y="55"/>
                </a:lnTo>
                <a:lnTo>
                  <a:pt x="60" y="55"/>
                </a:lnTo>
                <a:lnTo>
                  <a:pt x="81" y="55"/>
                </a:lnTo>
                <a:lnTo>
                  <a:pt x="107" y="53"/>
                </a:lnTo>
                <a:lnTo>
                  <a:pt x="136" y="53"/>
                </a:lnTo>
                <a:lnTo>
                  <a:pt x="164" y="50"/>
                </a:lnTo>
                <a:lnTo>
                  <a:pt x="195" y="48"/>
                </a:lnTo>
                <a:lnTo>
                  <a:pt x="231" y="48"/>
                </a:lnTo>
                <a:lnTo>
                  <a:pt x="264" y="46"/>
                </a:lnTo>
                <a:lnTo>
                  <a:pt x="302" y="43"/>
                </a:lnTo>
                <a:lnTo>
                  <a:pt x="343" y="41"/>
                </a:lnTo>
                <a:lnTo>
                  <a:pt x="383" y="41"/>
                </a:lnTo>
                <a:lnTo>
                  <a:pt x="426" y="38"/>
                </a:lnTo>
                <a:lnTo>
                  <a:pt x="472" y="36"/>
                </a:lnTo>
                <a:lnTo>
                  <a:pt x="517" y="3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4" name="TextBox 23"/>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上下</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5" name="TextBox 24"/>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笛子  长笛邻家</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6" name="TextBox 25"/>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小明学会了吹口笛。</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7" name="TextBox 26"/>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D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竹</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0" name="矩形 2"/>
          <p:cNvSpPr>
            <a:spLocks noChangeArrowheads="1"/>
          </p:cNvSpPr>
          <p:nvPr/>
        </p:nvSpPr>
        <p:spPr bwMode="auto">
          <a:xfrm>
            <a:off x="6807200" y="4993217"/>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竹字头要扁，由字左右两边的竖稍向里收，中竖上边出头。</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1"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笛</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2" name="矩形 31"/>
          <p:cNvSpPr/>
          <p:nvPr/>
        </p:nvSpPr>
        <p:spPr>
          <a:xfrm>
            <a:off x="37867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dí</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45087"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口</a:t>
            </a:r>
            <a:r>
              <a:rPr lang="zh-CN" altLang="en-US" sz="7200" dirty="0">
                <a:solidFill>
                  <a:srgbClr val="FF0000"/>
                </a:solidFill>
                <a:latin typeface="楷体" panose="02010609060101010101" pitchFamily="49" charset="-122"/>
                <a:ea typeface="楷体" panose="02010609060101010101" pitchFamily="49" charset="-122"/>
              </a:rPr>
              <a:t>笛</a:t>
            </a:r>
            <a:endParaRPr lang="zh-CN" altLang="en-US" sz="7200" dirty="0">
              <a:solidFill>
                <a:srgbClr val="FF0000"/>
              </a:solidFill>
              <a:latin typeface="楷体" panose="02010609060101010101" pitchFamily="49" charset="-122"/>
              <a:ea typeface="楷体" panose="02010609060101010101" pitchFamily="49"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5" name="圆角矩形 34"/>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6"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7675"/>
                                        </p:tgtEl>
                                        <p:attrNameLst>
                                          <p:attrName>style.visibility</p:attrName>
                                        </p:attrNameLst>
                                      </p:cBhvr>
                                      <p:to>
                                        <p:strVal val="visible"/>
                                      </p:to>
                                    </p:set>
                                    <p:animEffect transition="in" filter="wipe(up)">
                                      <p:cBhvr>
                                        <p:cTn id="25" dur="500"/>
                                        <p:tgtEl>
                                          <p:spTgt spid="2767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7680"/>
                                        </p:tgtEl>
                                        <p:attrNameLst>
                                          <p:attrName>style.visibility</p:attrName>
                                        </p:attrNameLst>
                                      </p:cBhvr>
                                      <p:to>
                                        <p:strVal val="visible"/>
                                      </p:to>
                                    </p:set>
                                    <p:animEffect transition="in" filter="wipe(left)">
                                      <p:cBhvr>
                                        <p:cTn id="30" dur="500"/>
                                        <p:tgtEl>
                                          <p:spTgt spid="2768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7676"/>
                                        </p:tgtEl>
                                        <p:attrNameLst>
                                          <p:attrName>style.visibility</p:attrName>
                                        </p:attrNameLst>
                                      </p:cBhvr>
                                      <p:to>
                                        <p:strVal val="visible"/>
                                      </p:to>
                                    </p:set>
                                    <p:animEffect transition="in" filter="wipe(left)">
                                      <p:cBhvr>
                                        <p:cTn id="35" dur="500"/>
                                        <p:tgtEl>
                                          <p:spTgt spid="2767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7678"/>
                                        </p:tgtEl>
                                        <p:attrNameLst>
                                          <p:attrName>style.visibility</p:attrName>
                                        </p:attrNameLst>
                                      </p:cBhvr>
                                      <p:to>
                                        <p:strVal val="visible"/>
                                      </p:to>
                                    </p:set>
                                    <p:animEffect transition="in" filter="wipe(up)">
                                      <p:cBhvr>
                                        <p:cTn id="40" dur="500"/>
                                        <p:tgtEl>
                                          <p:spTgt spid="2767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7679"/>
                                        </p:tgtEl>
                                        <p:attrNameLst>
                                          <p:attrName>style.visibility</p:attrName>
                                        </p:attrNameLst>
                                      </p:cBhvr>
                                      <p:to>
                                        <p:strVal val="visible"/>
                                      </p:to>
                                    </p:set>
                                    <p:animEffect transition="in" filter="wipe(left)">
                                      <p:cBhvr>
                                        <p:cTn id="45" dur="500"/>
                                        <p:tgtEl>
                                          <p:spTgt spid="2767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7677"/>
                                        </p:tgtEl>
                                        <p:attrNameLst>
                                          <p:attrName>style.visibility</p:attrName>
                                        </p:attrNameLst>
                                      </p:cBhvr>
                                      <p:to>
                                        <p:strVal val="visible"/>
                                      </p:to>
                                    </p:set>
                                    <p:animEffect transition="in" filter="wipe(left)">
                                      <p:cBhvr>
                                        <p:cTn id="50" dur="500"/>
                                        <p:tgtEl>
                                          <p:spTgt spid="2767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27681"/>
                                        </p:tgtEl>
                                        <p:attrNameLst>
                                          <p:attrName>style.visibility</p:attrName>
                                        </p:attrNameLst>
                                      </p:cBhvr>
                                      <p:to>
                                        <p:strVal val="visible"/>
                                      </p:to>
                                    </p:set>
                                    <p:animEffect transition="in" filter="wipe(up)">
                                      <p:cBhvr>
                                        <p:cTn id="55" dur="500"/>
                                        <p:tgtEl>
                                          <p:spTgt spid="2768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27685"/>
                                        </p:tgtEl>
                                        <p:attrNameLst>
                                          <p:attrName>style.visibility</p:attrName>
                                        </p:attrNameLst>
                                      </p:cBhvr>
                                      <p:to>
                                        <p:strVal val="visible"/>
                                      </p:to>
                                    </p:set>
                                    <p:animEffect transition="in" filter="wipe(left)">
                                      <p:cBhvr>
                                        <p:cTn id="60" dur="500"/>
                                        <p:tgtEl>
                                          <p:spTgt spid="2768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27682"/>
                                        </p:tgtEl>
                                        <p:attrNameLst>
                                          <p:attrName>style.visibility</p:attrName>
                                        </p:attrNameLst>
                                      </p:cBhvr>
                                      <p:to>
                                        <p:strVal val="visible"/>
                                      </p:to>
                                    </p:set>
                                    <p:animEffect transition="in" filter="wipe(left)">
                                      <p:cBhvr>
                                        <p:cTn id="65" dur="500"/>
                                        <p:tgtEl>
                                          <p:spTgt spid="2768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27683"/>
                                        </p:tgtEl>
                                        <p:attrNameLst>
                                          <p:attrName>style.visibility</p:attrName>
                                        </p:attrNameLst>
                                      </p:cBhvr>
                                      <p:to>
                                        <p:strVal val="visible"/>
                                      </p:to>
                                    </p:set>
                                    <p:animEffect transition="in" filter="wipe(up)">
                                      <p:cBhvr>
                                        <p:cTn id="70" dur="500"/>
                                        <p:tgtEl>
                                          <p:spTgt spid="2768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27684"/>
                                        </p:tgtEl>
                                        <p:attrNameLst>
                                          <p:attrName>style.visibility</p:attrName>
                                        </p:attrNameLst>
                                      </p:cBhvr>
                                      <p:to>
                                        <p:strVal val="visible"/>
                                      </p:to>
                                    </p:set>
                                    <p:animEffect transition="in" filter="wipe(left)">
                                      <p:cBhvr>
                                        <p:cTn id="75" dur="500"/>
                                        <p:tgtEl>
                                          <p:spTgt spid="27684"/>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barn(inVertical)">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barn(inVertical)">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barn(inVertical)">
                                      <p:cBhvr>
                                        <p:cTn id="90" dur="500"/>
                                        <p:tgtEl>
                                          <p:spTgt spid="25"/>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barn(inVertical)">
                                      <p:cBhvr>
                                        <p:cTn id="9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0" grpId="0" bldLvl="0" animBg="1"/>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7116" name="Rectangle 24"/>
          <p:cNvSpPr/>
          <p:nvPr/>
        </p:nvSpPr>
        <p:spPr>
          <a:xfrm>
            <a:off x="5397394" y="2182284"/>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29734" name="Freeform 38"/>
          <p:cNvSpPr/>
          <p:nvPr/>
        </p:nvSpPr>
        <p:spPr>
          <a:xfrm>
            <a:off x="8316384" y="2159000"/>
            <a:ext cx="579967" cy="533400"/>
          </a:xfrm>
          <a:custGeom>
            <a:avLst/>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86" h="630">
                <a:moveTo>
                  <a:pt x="2" y="625"/>
                </a:moveTo>
                <a:lnTo>
                  <a:pt x="0" y="623"/>
                </a:lnTo>
                <a:lnTo>
                  <a:pt x="0" y="620"/>
                </a:lnTo>
                <a:lnTo>
                  <a:pt x="0" y="616"/>
                </a:lnTo>
                <a:lnTo>
                  <a:pt x="2" y="611"/>
                </a:lnTo>
                <a:lnTo>
                  <a:pt x="5" y="606"/>
                </a:lnTo>
                <a:lnTo>
                  <a:pt x="9" y="599"/>
                </a:lnTo>
                <a:lnTo>
                  <a:pt x="14" y="594"/>
                </a:lnTo>
                <a:lnTo>
                  <a:pt x="21" y="587"/>
                </a:lnTo>
                <a:lnTo>
                  <a:pt x="28" y="578"/>
                </a:lnTo>
                <a:lnTo>
                  <a:pt x="36" y="571"/>
                </a:lnTo>
                <a:lnTo>
                  <a:pt x="45" y="561"/>
                </a:lnTo>
                <a:lnTo>
                  <a:pt x="57" y="554"/>
                </a:lnTo>
                <a:lnTo>
                  <a:pt x="69" y="544"/>
                </a:lnTo>
                <a:lnTo>
                  <a:pt x="81" y="532"/>
                </a:lnTo>
                <a:lnTo>
                  <a:pt x="95" y="523"/>
                </a:lnTo>
                <a:lnTo>
                  <a:pt x="109" y="513"/>
                </a:lnTo>
                <a:lnTo>
                  <a:pt x="164" y="468"/>
                </a:lnTo>
                <a:lnTo>
                  <a:pt x="190" y="447"/>
                </a:lnTo>
                <a:lnTo>
                  <a:pt x="217" y="423"/>
                </a:lnTo>
                <a:lnTo>
                  <a:pt x="243" y="399"/>
                </a:lnTo>
                <a:lnTo>
                  <a:pt x="267" y="376"/>
                </a:lnTo>
                <a:lnTo>
                  <a:pt x="290" y="347"/>
                </a:lnTo>
                <a:lnTo>
                  <a:pt x="314" y="318"/>
                </a:lnTo>
                <a:lnTo>
                  <a:pt x="336" y="295"/>
                </a:lnTo>
                <a:lnTo>
                  <a:pt x="357" y="271"/>
                </a:lnTo>
                <a:lnTo>
                  <a:pt x="376" y="247"/>
                </a:lnTo>
                <a:lnTo>
                  <a:pt x="395" y="226"/>
                </a:lnTo>
                <a:lnTo>
                  <a:pt x="412" y="204"/>
                </a:lnTo>
                <a:lnTo>
                  <a:pt x="429" y="185"/>
                </a:lnTo>
                <a:lnTo>
                  <a:pt x="445" y="166"/>
                </a:lnTo>
                <a:lnTo>
                  <a:pt x="457" y="150"/>
                </a:lnTo>
                <a:lnTo>
                  <a:pt x="464" y="140"/>
                </a:lnTo>
                <a:lnTo>
                  <a:pt x="469" y="133"/>
                </a:lnTo>
                <a:lnTo>
                  <a:pt x="474" y="123"/>
                </a:lnTo>
                <a:lnTo>
                  <a:pt x="479" y="116"/>
                </a:lnTo>
                <a:lnTo>
                  <a:pt x="481" y="109"/>
                </a:lnTo>
                <a:lnTo>
                  <a:pt x="486" y="102"/>
                </a:lnTo>
                <a:lnTo>
                  <a:pt x="486" y="95"/>
                </a:lnTo>
                <a:lnTo>
                  <a:pt x="488" y="88"/>
                </a:lnTo>
                <a:lnTo>
                  <a:pt x="488" y="73"/>
                </a:lnTo>
                <a:lnTo>
                  <a:pt x="488" y="62"/>
                </a:lnTo>
                <a:lnTo>
                  <a:pt x="486" y="47"/>
                </a:lnTo>
                <a:lnTo>
                  <a:pt x="483" y="35"/>
                </a:lnTo>
                <a:lnTo>
                  <a:pt x="479" y="26"/>
                </a:lnTo>
                <a:lnTo>
                  <a:pt x="476" y="19"/>
                </a:lnTo>
                <a:lnTo>
                  <a:pt x="474" y="14"/>
                </a:lnTo>
                <a:lnTo>
                  <a:pt x="474" y="9"/>
                </a:lnTo>
                <a:lnTo>
                  <a:pt x="476" y="5"/>
                </a:lnTo>
                <a:lnTo>
                  <a:pt x="481" y="2"/>
                </a:lnTo>
                <a:lnTo>
                  <a:pt x="486" y="2"/>
                </a:lnTo>
                <a:lnTo>
                  <a:pt x="495" y="0"/>
                </a:lnTo>
                <a:lnTo>
                  <a:pt x="505" y="2"/>
                </a:lnTo>
                <a:lnTo>
                  <a:pt x="514" y="2"/>
                </a:lnTo>
                <a:lnTo>
                  <a:pt x="526" y="7"/>
                </a:lnTo>
                <a:lnTo>
                  <a:pt x="541" y="9"/>
                </a:lnTo>
                <a:lnTo>
                  <a:pt x="557" y="16"/>
                </a:lnTo>
                <a:lnTo>
                  <a:pt x="574" y="24"/>
                </a:lnTo>
                <a:lnTo>
                  <a:pt x="593" y="35"/>
                </a:lnTo>
                <a:lnTo>
                  <a:pt x="614" y="47"/>
                </a:lnTo>
                <a:lnTo>
                  <a:pt x="631" y="59"/>
                </a:lnTo>
                <a:lnTo>
                  <a:pt x="645" y="71"/>
                </a:lnTo>
                <a:lnTo>
                  <a:pt x="657" y="81"/>
                </a:lnTo>
                <a:lnTo>
                  <a:pt x="669" y="90"/>
                </a:lnTo>
                <a:lnTo>
                  <a:pt x="676" y="100"/>
                </a:lnTo>
                <a:lnTo>
                  <a:pt x="681" y="109"/>
                </a:lnTo>
                <a:lnTo>
                  <a:pt x="686" y="116"/>
                </a:lnTo>
                <a:lnTo>
                  <a:pt x="686" y="126"/>
                </a:lnTo>
                <a:lnTo>
                  <a:pt x="686" y="131"/>
                </a:lnTo>
                <a:lnTo>
                  <a:pt x="683" y="135"/>
                </a:lnTo>
                <a:lnTo>
                  <a:pt x="681" y="142"/>
                </a:lnTo>
                <a:lnTo>
                  <a:pt x="674" y="152"/>
                </a:lnTo>
                <a:lnTo>
                  <a:pt x="669" y="159"/>
                </a:lnTo>
                <a:lnTo>
                  <a:pt x="660" y="171"/>
                </a:lnTo>
                <a:lnTo>
                  <a:pt x="650" y="180"/>
                </a:lnTo>
                <a:lnTo>
                  <a:pt x="641" y="192"/>
                </a:lnTo>
                <a:lnTo>
                  <a:pt x="626" y="207"/>
                </a:lnTo>
                <a:lnTo>
                  <a:pt x="612" y="221"/>
                </a:lnTo>
                <a:lnTo>
                  <a:pt x="598" y="238"/>
                </a:lnTo>
                <a:lnTo>
                  <a:pt x="579" y="254"/>
                </a:lnTo>
                <a:lnTo>
                  <a:pt x="560" y="271"/>
                </a:lnTo>
                <a:lnTo>
                  <a:pt x="541" y="290"/>
                </a:lnTo>
                <a:lnTo>
                  <a:pt x="517" y="309"/>
                </a:lnTo>
                <a:lnTo>
                  <a:pt x="495" y="330"/>
                </a:lnTo>
                <a:lnTo>
                  <a:pt x="469" y="352"/>
                </a:lnTo>
                <a:lnTo>
                  <a:pt x="445" y="371"/>
                </a:lnTo>
                <a:lnTo>
                  <a:pt x="424" y="392"/>
                </a:lnTo>
                <a:lnTo>
                  <a:pt x="400" y="409"/>
                </a:lnTo>
                <a:lnTo>
                  <a:pt x="376" y="428"/>
                </a:lnTo>
                <a:lnTo>
                  <a:pt x="355" y="444"/>
                </a:lnTo>
                <a:lnTo>
                  <a:pt x="333" y="461"/>
                </a:lnTo>
                <a:lnTo>
                  <a:pt x="312" y="475"/>
                </a:lnTo>
                <a:lnTo>
                  <a:pt x="293" y="490"/>
                </a:lnTo>
                <a:lnTo>
                  <a:pt x="271" y="504"/>
                </a:lnTo>
                <a:lnTo>
                  <a:pt x="252" y="516"/>
                </a:lnTo>
                <a:lnTo>
                  <a:pt x="233" y="528"/>
                </a:lnTo>
                <a:lnTo>
                  <a:pt x="214" y="540"/>
                </a:lnTo>
                <a:lnTo>
                  <a:pt x="195" y="551"/>
                </a:lnTo>
                <a:lnTo>
                  <a:pt x="176" y="561"/>
                </a:lnTo>
                <a:lnTo>
                  <a:pt x="157" y="568"/>
                </a:lnTo>
                <a:lnTo>
                  <a:pt x="140" y="578"/>
                </a:lnTo>
                <a:lnTo>
                  <a:pt x="124" y="585"/>
                </a:lnTo>
                <a:lnTo>
                  <a:pt x="109" y="592"/>
                </a:lnTo>
                <a:lnTo>
                  <a:pt x="95" y="599"/>
                </a:lnTo>
                <a:lnTo>
                  <a:pt x="81" y="606"/>
                </a:lnTo>
                <a:lnTo>
                  <a:pt x="69" y="611"/>
                </a:lnTo>
                <a:lnTo>
                  <a:pt x="59" y="616"/>
                </a:lnTo>
                <a:lnTo>
                  <a:pt x="47" y="618"/>
                </a:lnTo>
                <a:lnTo>
                  <a:pt x="40" y="623"/>
                </a:lnTo>
                <a:lnTo>
                  <a:pt x="31" y="625"/>
                </a:lnTo>
                <a:lnTo>
                  <a:pt x="24" y="628"/>
                </a:lnTo>
                <a:lnTo>
                  <a:pt x="19" y="628"/>
                </a:lnTo>
                <a:lnTo>
                  <a:pt x="12" y="630"/>
                </a:lnTo>
                <a:lnTo>
                  <a:pt x="7" y="630"/>
                </a:lnTo>
                <a:lnTo>
                  <a:pt x="5" y="628"/>
                </a:lnTo>
                <a:lnTo>
                  <a:pt x="2" y="62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35" name="Freeform 39"/>
          <p:cNvSpPr/>
          <p:nvPr/>
        </p:nvSpPr>
        <p:spPr>
          <a:xfrm>
            <a:off x="8623300" y="2324100"/>
            <a:ext cx="1005417" cy="190500"/>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1189" h="226">
                <a:moveTo>
                  <a:pt x="0" y="226"/>
                </a:moveTo>
                <a:lnTo>
                  <a:pt x="0" y="147"/>
                </a:lnTo>
                <a:lnTo>
                  <a:pt x="26" y="147"/>
                </a:lnTo>
                <a:lnTo>
                  <a:pt x="52" y="145"/>
                </a:lnTo>
                <a:lnTo>
                  <a:pt x="81" y="145"/>
                </a:lnTo>
                <a:lnTo>
                  <a:pt x="109" y="142"/>
                </a:lnTo>
                <a:lnTo>
                  <a:pt x="143" y="140"/>
                </a:lnTo>
                <a:lnTo>
                  <a:pt x="174" y="138"/>
                </a:lnTo>
                <a:lnTo>
                  <a:pt x="207" y="133"/>
                </a:lnTo>
                <a:lnTo>
                  <a:pt x="243" y="128"/>
                </a:lnTo>
                <a:lnTo>
                  <a:pt x="281" y="123"/>
                </a:lnTo>
                <a:lnTo>
                  <a:pt x="319" y="119"/>
                </a:lnTo>
                <a:lnTo>
                  <a:pt x="357" y="112"/>
                </a:lnTo>
                <a:lnTo>
                  <a:pt x="400" y="104"/>
                </a:lnTo>
                <a:lnTo>
                  <a:pt x="441" y="97"/>
                </a:lnTo>
                <a:lnTo>
                  <a:pt x="486" y="88"/>
                </a:lnTo>
                <a:lnTo>
                  <a:pt x="531" y="78"/>
                </a:lnTo>
                <a:lnTo>
                  <a:pt x="576" y="66"/>
                </a:lnTo>
                <a:lnTo>
                  <a:pt x="624" y="59"/>
                </a:lnTo>
                <a:lnTo>
                  <a:pt x="667" y="52"/>
                </a:lnTo>
                <a:lnTo>
                  <a:pt x="710" y="45"/>
                </a:lnTo>
                <a:lnTo>
                  <a:pt x="750" y="38"/>
                </a:lnTo>
                <a:lnTo>
                  <a:pt x="788" y="31"/>
                </a:lnTo>
                <a:lnTo>
                  <a:pt x="824" y="26"/>
                </a:lnTo>
                <a:lnTo>
                  <a:pt x="860" y="21"/>
                </a:lnTo>
                <a:lnTo>
                  <a:pt x="891" y="16"/>
                </a:lnTo>
                <a:lnTo>
                  <a:pt x="922" y="12"/>
                </a:lnTo>
                <a:lnTo>
                  <a:pt x="950" y="9"/>
                </a:lnTo>
                <a:lnTo>
                  <a:pt x="977" y="5"/>
                </a:lnTo>
                <a:lnTo>
                  <a:pt x="1003" y="2"/>
                </a:lnTo>
                <a:lnTo>
                  <a:pt x="1024" y="2"/>
                </a:lnTo>
                <a:lnTo>
                  <a:pt x="1046" y="0"/>
                </a:lnTo>
                <a:lnTo>
                  <a:pt x="1065" y="0"/>
                </a:lnTo>
                <a:lnTo>
                  <a:pt x="1081" y="0"/>
                </a:lnTo>
                <a:lnTo>
                  <a:pt x="1093" y="0"/>
                </a:lnTo>
                <a:lnTo>
                  <a:pt x="1108" y="0"/>
                </a:lnTo>
                <a:lnTo>
                  <a:pt x="1117" y="0"/>
                </a:lnTo>
                <a:lnTo>
                  <a:pt x="1129" y="2"/>
                </a:lnTo>
                <a:lnTo>
                  <a:pt x="1139" y="2"/>
                </a:lnTo>
                <a:lnTo>
                  <a:pt x="1148" y="5"/>
                </a:lnTo>
                <a:lnTo>
                  <a:pt x="1155" y="7"/>
                </a:lnTo>
                <a:lnTo>
                  <a:pt x="1162" y="9"/>
                </a:lnTo>
                <a:lnTo>
                  <a:pt x="1170" y="12"/>
                </a:lnTo>
                <a:lnTo>
                  <a:pt x="1174" y="14"/>
                </a:lnTo>
                <a:lnTo>
                  <a:pt x="1179" y="19"/>
                </a:lnTo>
                <a:lnTo>
                  <a:pt x="1181" y="24"/>
                </a:lnTo>
                <a:lnTo>
                  <a:pt x="1186" y="28"/>
                </a:lnTo>
                <a:lnTo>
                  <a:pt x="1189" y="33"/>
                </a:lnTo>
                <a:lnTo>
                  <a:pt x="1189" y="38"/>
                </a:lnTo>
                <a:lnTo>
                  <a:pt x="1189" y="45"/>
                </a:lnTo>
                <a:lnTo>
                  <a:pt x="1189" y="50"/>
                </a:lnTo>
                <a:lnTo>
                  <a:pt x="1189" y="57"/>
                </a:lnTo>
                <a:lnTo>
                  <a:pt x="1186" y="62"/>
                </a:lnTo>
                <a:lnTo>
                  <a:pt x="1184" y="66"/>
                </a:lnTo>
                <a:lnTo>
                  <a:pt x="1181" y="71"/>
                </a:lnTo>
                <a:lnTo>
                  <a:pt x="1179" y="73"/>
                </a:lnTo>
                <a:lnTo>
                  <a:pt x="1174" y="78"/>
                </a:lnTo>
                <a:lnTo>
                  <a:pt x="1170" y="81"/>
                </a:lnTo>
                <a:lnTo>
                  <a:pt x="1165" y="85"/>
                </a:lnTo>
                <a:lnTo>
                  <a:pt x="1158" y="88"/>
                </a:lnTo>
                <a:lnTo>
                  <a:pt x="1150" y="90"/>
                </a:lnTo>
                <a:lnTo>
                  <a:pt x="1143" y="93"/>
                </a:lnTo>
                <a:lnTo>
                  <a:pt x="1136" y="95"/>
                </a:lnTo>
                <a:lnTo>
                  <a:pt x="1127" y="97"/>
                </a:lnTo>
                <a:lnTo>
                  <a:pt x="1115" y="100"/>
                </a:lnTo>
                <a:lnTo>
                  <a:pt x="1105" y="102"/>
                </a:lnTo>
                <a:lnTo>
                  <a:pt x="1093" y="104"/>
                </a:lnTo>
                <a:lnTo>
                  <a:pt x="1079" y="107"/>
                </a:lnTo>
                <a:lnTo>
                  <a:pt x="1060" y="109"/>
                </a:lnTo>
                <a:lnTo>
                  <a:pt x="1041" y="112"/>
                </a:lnTo>
                <a:lnTo>
                  <a:pt x="1019" y="116"/>
                </a:lnTo>
                <a:lnTo>
                  <a:pt x="996" y="119"/>
                </a:lnTo>
                <a:lnTo>
                  <a:pt x="969" y="123"/>
                </a:lnTo>
                <a:lnTo>
                  <a:pt x="955" y="123"/>
                </a:lnTo>
                <a:lnTo>
                  <a:pt x="941" y="126"/>
                </a:lnTo>
                <a:lnTo>
                  <a:pt x="927" y="128"/>
                </a:lnTo>
                <a:lnTo>
                  <a:pt x="910" y="131"/>
                </a:lnTo>
                <a:lnTo>
                  <a:pt x="893" y="133"/>
                </a:lnTo>
                <a:lnTo>
                  <a:pt x="877" y="135"/>
                </a:lnTo>
                <a:lnTo>
                  <a:pt x="860" y="138"/>
                </a:lnTo>
                <a:lnTo>
                  <a:pt x="841" y="140"/>
                </a:lnTo>
                <a:lnTo>
                  <a:pt x="822" y="142"/>
                </a:lnTo>
                <a:lnTo>
                  <a:pt x="803" y="145"/>
                </a:lnTo>
                <a:lnTo>
                  <a:pt x="784" y="150"/>
                </a:lnTo>
                <a:lnTo>
                  <a:pt x="762" y="152"/>
                </a:lnTo>
                <a:lnTo>
                  <a:pt x="741" y="154"/>
                </a:lnTo>
                <a:lnTo>
                  <a:pt x="719" y="157"/>
                </a:lnTo>
                <a:lnTo>
                  <a:pt x="695" y="159"/>
                </a:lnTo>
                <a:lnTo>
                  <a:pt x="674" y="164"/>
                </a:lnTo>
                <a:lnTo>
                  <a:pt x="650" y="166"/>
                </a:lnTo>
                <a:lnTo>
                  <a:pt x="624" y="169"/>
                </a:lnTo>
                <a:lnTo>
                  <a:pt x="576" y="176"/>
                </a:lnTo>
                <a:lnTo>
                  <a:pt x="529" y="183"/>
                </a:lnTo>
                <a:lnTo>
                  <a:pt x="483" y="188"/>
                </a:lnTo>
                <a:lnTo>
                  <a:pt x="438" y="192"/>
                </a:lnTo>
                <a:lnTo>
                  <a:pt x="395" y="197"/>
                </a:lnTo>
                <a:lnTo>
                  <a:pt x="352" y="202"/>
                </a:lnTo>
                <a:lnTo>
                  <a:pt x="312" y="207"/>
                </a:lnTo>
                <a:lnTo>
                  <a:pt x="271" y="211"/>
                </a:lnTo>
                <a:lnTo>
                  <a:pt x="233" y="214"/>
                </a:lnTo>
                <a:lnTo>
                  <a:pt x="198" y="219"/>
                </a:lnTo>
                <a:lnTo>
                  <a:pt x="162" y="221"/>
                </a:lnTo>
                <a:lnTo>
                  <a:pt x="126" y="223"/>
                </a:lnTo>
                <a:lnTo>
                  <a:pt x="93" y="223"/>
                </a:lnTo>
                <a:lnTo>
                  <a:pt x="62" y="226"/>
                </a:lnTo>
                <a:lnTo>
                  <a:pt x="31" y="226"/>
                </a:lnTo>
                <a:lnTo>
                  <a:pt x="0" y="22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37" name="Freeform 41"/>
          <p:cNvSpPr/>
          <p:nvPr/>
        </p:nvSpPr>
        <p:spPr>
          <a:xfrm>
            <a:off x="8305800" y="2736851"/>
            <a:ext cx="1488017" cy="2540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56" h="300">
                <a:moveTo>
                  <a:pt x="1756" y="114"/>
                </a:moveTo>
                <a:lnTo>
                  <a:pt x="1756" y="117"/>
                </a:lnTo>
                <a:lnTo>
                  <a:pt x="1753" y="119"/>
                </a:lnTo>
                <a:lnTo>
                  <a:pt x="1748" y="122"/>
                </a:lnTo>
                <a:lnTo>
                  <a:pt x="1744" y="124"/>
                </a:lnTo>
                <a:lnTo>
                  <a:pt x="1736" y="124"/>
                </a:lnTo>
                <a:lnTo>
                  <a:pt x="1729" y="126"/>
                </a:lnTo>
                <a:lnTo>
                  <a:pt x="1720" y="129"/>
                </a:lnTo>
                <a:lnTo>
                  <a:pt x="1708" y="131"/>
                </a:lnTo>
                <a:lnTo>
                  <a:pt x="1696" y="131"/>
                </a:lnTo>
                <a:lnTo>
                  <a:pt x="1682" y="133"/>
                </a:lnTo>
                <a:lnTo>
                  <a:pt x="1667" y="133"/>
                </a:lnTo>
                <a:lnTo>
                  <a:pt x="1648" y="136"/>
                </a:lnTo>
                <a:lnTo>
                  <a:pt x="1629" y="136"/>
                </a:lnTo>
                <a:lnTo>
                  <a:pt x="1610" y="136"/>
                </a:lnTo>
                <a:lnTo>
                  <a:pt x="1586" y="138"/>
                </a:lnTo>
                <a:lnTo>
                  <a:pt x="1563" y="138"/>
                </a:lnTo>
                <a:lnTo>
                  <a:pt x="1539" y="138"/>
                </a:lnTo>
                <a:lnTo>
                  <a:pt x="1513" y="138"/>
                </a:lnTo>
                <a:lnTo>
                  <a:pt x="1486" y="138"/>
                </a:lnTo>
                <a:lnTo>
                  <a:pt x="1460" y="141"/>
                </a:lnTo>
                <a:lnTo>
                  <a:pt x="1432" y="141"/>
                </a:lnTo>
                <a:lnTo>
                  <a:pt x="1403" y="143"/>
                </a:lnTo>
                <a:lnTo>
                  <a:pt x="1374" y="143"/>
                </a:lnTo>
                <a:lnTo>
                  <a:pt x="1343" y="145"/>
                </a:lnTo>
                <a:lnTo>
                  <a:pt x="1312" y="148"/>
                </a:lnTo>
                <a:lnTo>
                  <a:pt x="1281" y="150"/>
                </a:lnTo>
                <a:lnTo>
                  <a:pt x="1248" y="153"/>
                </a:lnTo>
                <a:lnTo>
                  <a:pt x="1215" y="157"/>
                </a:lnTo>
                <a:lnTo>
                  <a:pt x="1181" y="160"/>
                </a:lnTo>
                <a:lnTo>
                  <a:pt x="1146" y="164"/>
                </a:lnTo>
                <a:lnTo>
                  <a:pt x="1108" y="167"/>
                </a:lnTo>
                <a:lnTo>
                  <a:pt x="1072" y="172"/>
                </a:lnTo>
                <a:lnTo>
                  <a:pt x="996" y="181"/>
                </a:lnTo>
                <a:lnTo>
                  <a:pt x="919" y="188"/>
                </a:lnTo>
                <a:lnTo>
                  <a:pt x="846" y="198"/>
                </a:lnTo>
                <a:lnTo>
                  <a:pt x="772" y="207"/>
                </a:lnTo>
                <a:lnTo>
                  <a:pt x="698" y="217"/>
                </a:lnTo>
                <a:lnTo>
                  <a:pt x="626" y="226"/>
                </a:lnTo>
                <a:lnTo>
                  <a:pt x="555" y="238"/>
                </a:lnTo>
                <a:lnTo>
                  <a:pt x="483" y="250"/>
                </a:lnTo>
                <a:lnTo>
                  <a:pt x="448" y="257"/>
                </a:lnTo>
                <a:lnTo>
                  <a:pt x="414" y="262"/>
                </a:lnTo>
                <a:lnTo>
                  <a:pt x="383" y="269"/>
                </a:lnTo>
                <a:lnTo>
                  <a:pt x="355" y="274"/>
                </a:lnTo>
                <a:lnTo>
                  <a:pt x="326" y="276"/>
                </a:lnTo>
                <a:lnTo>
                  <a:pt x="302" y="281"/>
                </a:lnTo>
                <a:lnTo>
                  <a:pt x="279" y="283"/>
                </a:lnTo>
                <a:lnTo>
                  <a:pt x="260" y="286"/>
                </a:lnTo>
                <a:lnTo>
                  <a:pt x="240" y="288"/>
                </a:lnTo>
                <a:lnTo>
                  <a:pt x="224" y="290"/>
                </a:lnTo>
                <a:lnTo>
                  <a:pt x="210" y="293"/>
                </a:lnTo>
                <a:lnTo>
                  <a:pt x="198" y="295"/>
                </a:lnTo>
                <a:lnTo>
                  <a:pt x="186" y="295"/>
                </a:lnTo>
                <a:lnTo>
                  <a:pt x="179" y="295"/>
                </a:lnTo>
                <a:lnTo>
                  <a:pt x="174" y="295"/>
                </a:lnTo>
                <a:lnTo>
                  <a:pt x="169" y="298"/>
                </a:lnTo>
                <a:lnTo>
                  <a:pt x="164" y="300"/>
                </a:lnTo>
                <a:lnTo>
                  <a:pt x="157" y="300"/>
                </a:lnTo>
                <a:lnTo>
                  <a:pt x="148" y="300"/>
                </a:lnTo>
                <a:lnTo>
                  <a:pt x="136" y="298"/>
                </a:lnTo>
                <a:lnTo>
                  <a:pt x="121" y="295"/>
                </a:lnTo>
                <a:lnTo>
                  <a:pt x="107" y="288"/>
                </a:lnTo>
                <a:lnTo>
                  <a:pt x="90" y="281"/>
                </a:lnTo>
                <a:lnTo>
                  <a:pt x="74" y="274"/>
                </a:lnTo>
                <a:lnTo>
                  <a:pt x="57" y="267"/>
                </a:lnTo>
                <a:lnTo>
                  <a:pt x="43" y="260"/>
                </a:lnTo>
                <a:lnTo>
                  <a:pt x="31" y="252"/>
                </a:lnTo>
                <a:lnTo>
                  <a:pt x="19" y="248"/>
                </a:lnTo>
                <a:lnTo>
                  <a:pt x="12" y="240"/>
                </a:lnTo>
                <a:lnTo>
                  <a:pt x="7" y="238"/>
                </a:lnTo>
                <a:lnTo>
                  <a:pt x="2" y="233"/>
                </a:lnTo>
                <a:lnTo>
                  <a:pt x="2" y="229"/>
                </a:lnTo>
                <a:lnTo>
                  <a:pt x="0" y="226"/>
                </a:lnTo>
                <a:lnTo>
                  <a:pt x="2" y="226"/>
                </a:lnTo>
                <a:lnTo>
                  <a:pt x="2" y="224"/>
                </a:lnTo>
                <a:lnTo>
                  <a:pt x="5" y="224"/>
                </a:lnTo>
                <a:lnTo>
                  <a:pt x="7" y="221"/>
                </a:lnTo>
                <a:lnTo>
                  <a:pt x="12" y="221"/>
                </a:lnTo>
                <a:lnTo>
                  <a:pt x="14" y="219"/>
                </a:lnTo>
                <a:lnTo>
                  <a:pt x="21" y="219"/>
                </a:lnTo>
                <a:lnTo>
                  <a:pt x="26" y="217"/>
                </a:lnTo>
                <a:lnTo>
                  <a:pt x="31" y="217"/>
                </a:lnTo>
                <a:lnTo>
                  <a:pt x="38" y="214"/>
                </a:lnTo>
                <a:lnTo>
                  <a:pt x="48" y="212"/>
                </a:lnTo>
                <a:lnTo>
                  <a:pt x="55" y="212"/>
                </a:lnTo>
                <a:lnTo>
                  <a:pt x="64" y="210"/>
                </a:lnTo>
                <a:lnTo>
                  <a:pt x="74" y="210"/>
                </a:lnTo>
                <a:lnTo>
                  <a:pt x="83" y="207"/>
                </a:lnTo>
                <a:lnTo>
                  <a:pt x="95" y="205"/>
                </a:lnTo>
                <a:lnTo>
                  <a:pt x="107" y="202"/>
                </a:lnTo>
                <a:lnTo>
                  <a:pt x="119" y="202"/>
                </a:lnTo>
                <a:lnTo>
                  <a:pt x="133" y="200"/>
                </a:lnTo>
                <a:lnTo>
                  <a:pt x="148" y="198"/>
                </a:lnTo>
                <a:lnTo>
                  <a:pt x="162" y="195"/>
                </a:lnTo>
                <a:lnTo>
                  <a:pt x="179" y="193"/>
                </a:lnTo>
                <a:lnTo>
                  <a:pt x="193" y="191"/>
                </a:lnTo>
                <a:lnTo>
                  <a:pt x="210" y="188"/>
                </a:lnTo>
                <a:lnTo>
                  <a:pt x="229" y="186"/>
                </a:lnTo>
                <a:lnTo>
                  <a:pt x="245" y="183"/>
                </a:lnTo>
                <a:lnTo>
                  <a:pt x="264" y="181"/>
                </a:lnTo>
                <a:lnTo>
                  <a:pt x="286" y="179"/>
                </a:lnTo>
                <a:lnTo>
                  <a:pt x="305" y="174"/>
                </a:lnTo>
                <a:lnTo>
                  <a:pt x="326" y="172"/>
                </a:lnTo>
                <a:lnTo>
                  <a:pt x="412" y="160"/>
                </a:lnTo>
                <a:lnTo>
                  <a:pt x="503" y="145"/>
                </a:lnTo>
                <a:lnTo>
                  <a:pt x="593" y="133"/>
                </a:lnTo>
                <a:lnTo>
                  <a:pt x="686" y="119"/>
                </a:lnTo>
                <a:lnTo>
                  <a:pt x="781" y="105"/>
                </a:lnTo>
                <a:lnTo>
                  <a:pt x="879" y="91"/>
                </a:lnTo>
                <a:lnTo>
                  <a:pt x="981" y="74"/>
                </a:lnTo>
                <a:lnTo>
                  <a:pt x="1084" y="57"/>
                </a:lnTo>
                <a:lnTo>
                  <a:pt x="1108" y="55"/>
                </a:lnTo>
                <a:lnTo>
                  <a:pt x="1134" y="50"/>
                </a:lnTo>
                <a:lnTo>
                  <a:pt x="1158" y="48"/>
                </a:lnTo>
                <a:lnTo>
                  <a:pt x="1181" y="45"/>
                </a:lnTo>
                <a:lnTo>
                  <a:pt x="1203" y="43"/>
                </a:lnTo>
                <a:lnTo>
                  <a:pt x="1227" y="41"/>
                </a:lnTo>
                <a:lnTo>
                  <a:pt x="1248" y="36"/>
                </a:lnTo>
                <a:lnTo>
                  <a:pt x="1267" y="34"/>
                </a:lnTo>
                <a:lnTo>
                  <a:pt x="1289" y="31"/>
                </a:lnTo>
                <a:lnTo>
                  <a:pt x="1308" y="29"/>
                </a:lnTo>
                <a:lnTo>
                  <a:pt x="1327" y="26"/>
                </a:lnTo>
                <a:lnTo>
                  <a:pt x="1343" y="24"/>
                </a:lnTo>
                <a:lnTo>
                  <a:pt x="1362" y="22"/>
                </a:lnTo>
                <a:lnTo>
                  <a:pt x="1379" y="19"/>
                </a:lnTo>
                <a:lnTo>
                  <a:pt x="1393" y="19"/>
                </a:lnTo>
                <a:lnTo>
                  <a:pt x="1410" y="17"/>
                </a:lnTo>
                <a:lnTo>
                  <a:pt x="1424" y="15"/>
                </a:lnTo>
                <a:lnTo>
                  <a:pt x="1439" y="12"/>
                </a:lnTo>
                <a:lnTo>
                  <a:pt x="1453" y="12"/>
                </a:lnTo>
                <a:lnTo>
                  <a:pt x="1465" y="10"/>
                </a:lnTo>
                <a:lnTo>
                  <a:pt x="1479" y="7"/>
                </a:lnTo>
                <a:lnTo>
                  <a:pt x="1489" y="7"/>
                </a:lnTo>
                <a:lnTo>
                  <a:pt x="1501" y="5"/>
                </a:lnTo>
                <a:lnTo>
                  <a:pt x="1513" y="5"/>
                </a:lnTo>
                <a:lnTo>
                  <a:pt x="1522" y="5"/>
                </a:lnTo>
                <a:lnTo>
                  <a:pt x="1532" y="3"/>
                </a:lnTo>
                <a:lnTo>
                  <a:pt x="1548" y="3"/>
                </a:lnTo>
                <a:lnTo>
                  <a:pt x="1563" y="0"/>
                </a:lnTo>
                <a:lnTo>
                  <a:pt x="1574" y="0"/>
                </a:lnTo>
                <a:lnTo>
                  <a:pt x="1596" y="0"/>
                </a:lnTo>
                <a:lnTo>
                  <a:pt x="1615" y="3"/>
                </a:lnTo>
                <a:lnTo>
                  <a:pt x="1634" y="5"/>
                </a:lnTo>
                <a:lnTo>
                  <a:pt x="1651" y="10"/>
                </a:lnTo>
                <a:lnTo>
                  <a:pt x="1665" y="17"/>
                </a:lnTo>
                <a:lnTo>
                  <a:pt x="1679" y="24"/>
                </a:lnTo>
                <a:lnTo>
                  <a:pt x="1694" y="34"/>
                </a:lnTo>
                <a:lnTo>
                  <a:pt x="1708" y="45"/>
                </a:lnTo>
                <a:lnTo>
                  <a:pt x="1720" y="60"/>
                </a:lnTo>
                <a:lnTo>
                  <a:pt x="1729" y="69"/>
                </a:lnTo>
                <a:lnTo>
                  <a:pt x="1739" y="81"/>
                </a:lnTo>
                <a:lnTo>
                  <a:pt x="1744" y="88"/>
                </a:lnTo>
                <a:lnTo>
                  <a:pt x="1748" y="98"/>
                </a:lnTo>
                <a:lnTo>
                  <a:pt x="1753" y="105"/>
                </a:lnTo>
                <a:lnTo>
                  <a:pt x="1756" y="110"/>
                </a:lnTo>
                <a:lnTo>
                  <a:pt x="1756" y="11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38" name="Freeform 42"/>
          <p:cNvSpPr/>
          <p:nvPr/>
        </p:nvSpPr>
        <p:spPr>
          <a:xfrm>
            <a:off x="8756651" y="2595033"/>
            <a:ext cx="150283" cy="575733"/>
          </a:xfrm>
          <a:custGeom>
            <a:avLst/>
            <a:gdLst/>
            <a:ahLst/>
            <a:cxnLst>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7" h="678">
                <a:moveTo>
                  <a:pt x="10" y="7"/>
                </a:moveTo>
                <a:lnTo>
                  <a:pt x="20" y="5"/>
                </a:lnTo>
                <a:lnTo>
                  <a:pt x="29" y="2"/>
                </a:lnTo>
                <a:lnTo>
                  <a:pt x="41" y="0"/>
                </a:lnTo>
                <a:lnTo>
                  <a:pt x="53" y="0"/>
                </a:lnTo>
                <a:lnTo>
                  <a:pt x="65" y="0"/>
                </a:lnTo>
                <a:lnTo>
                  <a:pt x="79" y="2"/>
                </a:lnTo>
                <a:lnTo>
                  <a:pt x="91" y="5"/>
                </a:lnTo>
                <a:lnTo>
                  <a:pt x="105" y="7"/>
                </a:lnTo>
                <a:lnTo>
                  <a:pt x="117" y="16"/>
                </a:lnTo>
                <a:lnTo>
                  <a:pt x="129" y="24"/>
                </a:lnTo>
                <a:lnTo>
                  <a:pt x="141" y="33"/>
                </a:lnTo>
                <a:lnTo>
                  <a:pt x="151" y="40"/>
                </a:lnTo>
                <a:lnTo>
                  <a:pt x="158" y="47"/>
                </a:lnTo>
                <a:lnTo>
                  <a:pt x="167" y="55"/>
                </a:lnTo>
                <a:lnTo>
                  <a:pt x="172" y="59"/>
                </a:lnTo>
                <a:lnTo>
                  <a:pt x="177" y="64"/>
                </a:lnTo>
                <a:lnTo>
                  <a:pt x="177" y="66"/>
                </a:lnTo>
                <a:lnTo>
                  <a:pt x="177" y="71"/>
                </a:lnTo>
                <a:lnTo>
                  <a:pt x="177" y="76"/>
                </a:lnTo>
                <a:lnTo>
                  <a:pt x="177" y="81"/>
                </a:lnTo>
                <a:lnTo>
                  <a:pt x="177" y="88"/>
                </a:lnTo>
                <a:lnTo>
                  <a:pt x="177" y="97"/>
                </a:lnTo>
                <a:lnTo>
                  <a:pt x="177" y="104"/>
                </a:lnTo>
                <a:lnTo>
                  <a:pt x="177" y="116"/>
                </a:lnTo>
                <a:lnTo>
                  <a:pt x="177" y="126"/>
                </a:lnTo>
                <a:lnTo>
                  <a:pt x="177" y="140"/>
                </a:lnTo>
                <a:lnTo>
                  <a:pt x="177" y="152"/>
                </a:lnTo>
                <a:lnTo>
                  <a:pt x="177" y="166"/>
                </a:lnTo>
                <a:lnTo>
                  <a:pt x="177" y="183"/>
                </a:lnTo>
                <a:lnTo>
                  <a:pt x="177" y="200"/>
                </a:lnTo>
                <a:lnTo>
                  <a:pt x="177" y="216"/>
                </a:lnTo>
                <a:lnTo>
                  <a:pt x="177" y="235"/>
                </a:lnTo>
                <a:lnTo>
                  <a:pt x="174" y="254"/>
                </a:lnTo>
                <a:lnTo>
                  <a:pt x="174" y="276"/>
                </a:lnTo>
                <a:lnTo>
                  <a:pt x="174" y="297"/>
                </a:lnTo>
                <a:lnTo>
                  <a:pt x="174" y="321"/>
                </a:lnTo>
                <a:lnTo>
                  <a:pt x="174" y="345"/>
                </a:lnTo>
                <a:lnTo>
                  <a:pt x="174" y="368"/>
                </a:lnTo>
                <a:lnTo>
                  <a:pt x="172" y="395"/>
                </a:lnTo>
                <a:lnTo>
                  <a:pt x="172" y="423"/>
                </a:lnTo>
                <a:lnTo>
                  <a:pt x="172" y="452"/>
                </a:lnTo>
                <a:lnTo>
                  <a:pt x="172" y="480"/>
                </a:lnTo>
                <a:lnTo>
                  <a:pt x="170" y="511"/>
                </a:lnTo>
                <a:lnTo>
                  <a:pt x="170" y="542"/>
                </a:lnTo>
                <a:lnTo>
                  <a:pt x="170" y="575"/>
                </a:lnTo>
                <a:lnTo>
                  <a:pt x="167" y="609"/>
                </a:lnTo>
                <a:lnTo>
                  <a:pt x="167" y="642"/>
                </a:lnTo>
                <a:lnTo>
                  <a:pt x="165" y="678"/>
                </a:lnTo>
                <a:lnTo>
                  <a:pt x="81" y="678"/>
                </a:lnTo>
                <a:lnTo>
                  <a:pt x="79" y="642"/>
                </a:lnTo>
                <a:lnTo>
                  <a:pt x="77" y="609"/>
                </a:lnTo>
                <a:lnTo>
                  <a:pt x="77" y="575"/>
                </a:lnTo>
                <a:lnTo>
                  <a:pt x="74" y="542"/>
                </a:lnTo>
                <a:lnTo>
                  <a:pt x="72" y="511"/>
                </a:lnTo>
                <a:lnTo>
                  <a:pt x="72" y="480"/>
                </a:lnTo>
                <a:lnTo>
                  <a:pt x="70" y="452"/>
                </a:lnTo>
                <a:lnTo>
                  <a:pt x="70" y="423"/>
                </a:lnTo>
                <a:lnTo>
                  <a:pt x="67" y="395"/>
                </a:lnTo>
                <a:lnTo>
                  <a:pt x="67" y="368"/>
                </a:lnTo>
                <a:lnTo>
                  <a:pt x="65" y="345"/>
                </a:lnTo>
                <a:lnTo>
                  <a:pt x="65" y="321"/>
                </a:lnTo>
                <a:lnTo>
                  <a:pt x="62" y="297"/>
                </a:lnTo>
                <a:lnTo>
                  <a:pt x="62" y="276"/>
                </a:lnTo>
                <a:lnTo>
                  <a:pt x="60" y="254"/>
                </a:lnTo>
                <a:lnTo>
                  <a:pt x="58" y="235"/>
                </a:lnTo>
                <a:lnTo>
                  <a:pt x="55" y="216"/>
                </a:lnTo>
                <a:lnTo>
                  <a:pt x="53" y="200"/>
                </a:lnTo>
                <a:lnTo>
                  <a:pt x="51" y="183"/>
                </a:lnTo>
                <a:lnTo>
                  <a:pt x="48" y="166"/>
                </a:lnTo>
                <a:lnTo>
                  <a:pt x="46" y="152"/>
                </a:lnTo>
                <a:lnTo>
                  <a:pt x="43" y="138"/>
                </a:lnTo>
                <a:lnTo>
                  <a:pt x="41" y="126"/>
                </a:lnTo>
                <a:lnTo>
                  <a:pt x="39" y="114"/>
                </a:lnTo>
                <a:lnTo>
                  <a:pt x="36" y="104"/>
                </a:lnTo>
                <a:lnTo>
                  <a:pt x="34" y="93"/>
                </a:lnTo>
                <a:lnTo>
                  <a:pt x="31" y="85"/>
                </a:lnTo>
                <a:lnTo>
                  <a:pt x="29" y="76"/>
                </a:lnTo>
                <a:lnTo>
                  <a:pt x="29" y="69"/>
                </a:lnTo>
                <a:lnTo>
                  <a:pt x="27" y="64"/>
                </a:lnTo>
                <a:lnTo>
                  <a:pt x="24" y="57"/>
                </a:lnTo>
                <a:lnTo>
                  <a:pt x="22" y="52"/>
                </a:lnTo>
                <a:lnTo>
                  <a:pt x="12" y="47"/>
                </a:lnTo>
                <a:lnTo>
                  <a:pt x="8" y="43"/>
                </a:lnTo>
                <a:lnTo>
                  <a:pt x="3" y="35"/>
                </a:lnTo>
                <a:lnTo>
                  <a:pt x="3" y="31"/>
                </a:lnTo>
                <a:lnTo>
                  <a:pt x="0" y="24"/>
                </a:lnTo>
                <a:lnTo>
                  <a:pt x="3" y="19"/>
                </a:lnTo>
                <a:lnTo>
                  <a:pt x="5" y="12"/>
                </a:lnTo>
                <a:lnTo>
                  <a:pt x="10" y="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39" name="Freeform 43"/>
          <p:cNvSpPr/>
          <p:nvPr/>
        </p:nvSpPr>
        <p:spPr>
          <a:xfrm>
            <a:off x="9061451" y="2427817"/>
            <a:ext cx="120649" cy="7239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43" h="854">
                <a:moveTo>
                  <a:pt x="36" y="854"/>
                </a:moveTo>
                <a:lnTo>
                  <a:pt x="36" y="754"/>
                </a:lnTo>
                <a:lnTo>
                  <a:pt x="33" y="654"/>
                </a:lnTo>
                <a:lnTo>
                  <a:pt x="31" y="550"/>
                </a:lnTo>
                <a:lnTo>
                  <a:pt x="26" y="445"/>
                </a:lnTo>
                <a:lnTo>
                  <a:pt x="21" y="336"/>
                </a:lnTo>
                <a:lnTo>
                  <a:pt x="14" y="226"/>
                </a:lnTo>
                <a:lnTo>
                  <a:pt x="7" y="115"/>
                </a:lnTo>
                <a:lnTo>
                  <a:pt x="0" y="0"/>
                </a:lnTo>
                <a:lnTo>
                  <a:pt x="16" y="17"/>
                </a:lnTo>
                <a:lnTo>
                  <a:pt x="33" y="29"/>
                </a:lnTo>
                <a:lnTo>
                  <a:pt x="47" y="43"/>
                </a:lnTo>
                <a:lnTo>
                  <a:pt x="62" y="58"/>
                </a:lnTo>
                <a:lnTo>
                  <a:pt x="76" y="69"/>
                </a:lnTo>
                <a:lnTo>
                  <a:pt x="88" y="81"/>
                </a:lnTo>
                <a:lnTo>
                  <a:pt x="97" y="93"/>
                </a:lnTo>
                <a:lnTo>
                  <a:pt x="107" y="103"/>
                </a:lnTo>
                <a:lnTo>
                  <a:pt x="117" y="115"/>
                </a:lnTo>
                <a:lnTo>
                  <a:pt x="124" y="124"/>
                </a:lnTo>
                <a:lnTo>
                  <a:pt x="128" y="134"/>
                </a:lnTo>
                <a:lnTo>
                  <a:pt x="136" y="143"/>
                </a:lnTo>
                <a:lnTo>
                  <a:pt x="138" y="150"/>
                </a:lnTo>
                <a:lnTo>
                  <a:pt x="140" y="157"/>
                </a:lnTo>
                <a:lnTo>
                  <a:pt x="143" y="165"/>
                </a:lnTo>
                <a:lnTo>
                  <a:pt x="143" y="172"/>
                </a:lnTo>
                <a:lnTo>
                  <a:pt x="143" y="176"/>
                </a:lnTo>
                <a:lnTo>
                  <a:pt x="143" y="181"/>
                </a:lnTo>
                <a:lnTo>
                  <a:pt x="143" y="186"/>
                </a:lnTo>
                <a:lnTo>
                  <a:pt x="143" y="193"/>
                </a:lnTo>
                <a:lnTo>
                  <a:pt x="143" y="203"/>
                </a:lnTo>
                <a:lnTo>
                  <a:pt x="143" y="212"/>
                </a:lnTo>
                <a:lnTo>
                  <a:pt x="143" y="222"/>
                </a:lnTo>
                <a:lnTo>
                  <a:pt x="143" y="233"/>
                </a:lnTo>
                <a:lnTo>
                  <a:pt x="140" y="245"/>
                </a:lnTo>
                <a:lnTo>
                  <a:pt x="140" y="260"/>
                </a:lnTo>
                <a:lnTo>
                  <a:pt x="140" y="276"/>
                </a:lnTo>
                <a:lnTo>
                  <a:pt x="140" y="291"/>
                </a:lnTo>
                <a:lnTo>
                  <a:pt x="138" y="310"/>
                </a:lnTo>
                <a:lnTo>
                  <a:pt x="138" y="326"/>
                </a:lnTo>
                <a:lnTo>
                  <a:pt x="138" y="348"/>
                </a:lnTo>
                <a:lnTo>
                  <a:pt x="136" y="367"/>
                </a:lnTo>
                <a:lnTo>
                  <a:pt x="136" y="390"/>
                </a:lnTo>
                <a:lnTo>
                  <a:pt x="133" y="412"/>
                </a:lnTo>
                <a:lnTo>
                  <a:pt x="133" y="436"/>
                </a:lnTo>
                <a:lnTo>
                  <a:pt x="133" y="462"/>
                </a:lnTo>
                <a:lnTo>
                  <a:pt x="131" y="488"/>
                </a:lnTo>
                <a:lnTo>
                  <a:pt x="131" y="517"/>
                </a:lnTo>
                <a:lnTo>
                  <a:pt x="128" y="545"/>
                </a:lnTo>
                <a:lnTo>
                  <a:pt x="128" y="574"/>
                </a:lnTo>
                <a:lnTo>
                  <a:pt x="128" y="604"/>
                </a:lnTo>
                <a:lnTo>
                  <a:pt x="126" y="638"/>
                </a:lnTo>
                <a:lnTo>
                  <a:pt x="126" y="671"/>
                </a:lnTo>
                <a:lnTo>
                  <a:pt x="124" y="704"/>
                </a:lnTo>
                <a:lnTo>
                  <a:pt x="124" y="740"/>
                </a:lnTo>
                <a:lnTo>
                  <a:pt x="121" y="778"/>
                </a:lnTo>
                <a:lnTo>
                  <a:pt x="121" y="814"/>
                </a:lnTo>
                <a:lnTo>
                  <a:pt x="119" y="854"/>
                </a:lnTo>
                <a:lnTo>
                  <a:pt x="36" y="85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40" name="Freeform 44"/>
          <p:cNvSpPr/>
          <p:nvPr/>
        </p:nvSpPr>
        <p:spPr>
          <a:xfrm>
            <a:off x="8456084" y="2628900"/>
            <a:ext cx="196849" cy="5715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34" h="675">
                <a:moveTo>
                  <a:pt x="31" y="71"/>
                </a:moveTo>
                <a:lnTo>
                  <a:pt x="22" y="66"/>
                </a:lnTo>
                <a:lnTo>
                  <a:pt x="14" y="62"/>
                </a:lnTo>
                <a:lnTo>
                  <a:pt x="10" y="55"/>
                </a:lnTo>
                <a:lnTo>
                  <a:pt x="5" y="47"/>
                </a:lnTo>
                <a:lnTo>
                  <a:pt x="3" y="40"/>
                </a:lnTo>
                <a:lnTo>
                  <a:pt x="0" y="33"/>
                </a:lnTo>
                <a:lnTo>
                  <a:pt x="3" y="24"/>
                </a:lnTo>
                <a:lnTo>
                  <a:pt x="5" y="14"/>
                </a:lnTo>
                <a:lnTo>
                  <a:pt x="12" y="7"/>
                </a:lnTo>
                <a:lnTo>
                  <a:pt x="17" y="2"/>
                </a:lnTo>
                <a:lnTo>
                  <a:pt x="22" y="0"/>
                </a:lnTo>
                <a:lnTo>
                  <a:pt x="26" y="0"/>
                </a:lnTo>
                <a:lnTo>
                  <a:pt x="31" y="0"/>
                </a:lnTo>
                <a:lnTo>
                  <a:pt x="36" y="0"/>
                </a:lnTo>
                <a:lnTo>
                  <a:pt x="43" y="0"/>
                </a:lnTo>
                <a:lnTo>
                  <a:pt x="48" y="2"/>
                </a:lnTo>
                <a:lnTo>
                  <a:pt x="55" y="5"/>
                </a:lnTo>
                <a:lnTo>
                  <a:pt x="64" y="7"/>
                </a:lnTo>
                <a:lnTo>
                  <a:pt x="72" y="12"/>
                </a:lnTo>
                <a:lnTo>
                  <a:pt x="81" y="14"/>
                </a:lnTo>
                <a:lnTo>
                  <a:pt x="91" y="21"/>
                </a:lnTo>
                <a:lnTo>
                  <a:pt x="103" y="26"/>
                </a:lnTo>
                <a:lnTo>
                  <a:pt x="112" y="33"/>
                </a:lnTo>
                <a:lnTo>
                  <a:pt x="122" y="40"/>
                </a:lnTo>
                <a:lnTo>
                  <a:pt x="131" y="45"/>
                </a:lnTo>
                <a:lnTo>
                  <a:pt x="141" y="52"/>
                </a:lnTo>
                <a:lnTo>
                  <a:pt x="148" y="59"/>
                </a:lnTo>
                <a:lnTo>
                  <a:pt x="155" y="64"/>
                </a:lnTo>
                <a:lnTo>
                  <a:pt x="162" y="71"/>
                </a:lnTo>
                <a:lnTo>
                  <a:pt x="167" y="76"/>
                </a:lnTo>
                <a:lnTo>
                  <a:pt x="179" y="88"/>
                </a:lnTo>
                <a:lnTo>
                  <a:pt x="186" y="100"/>
                </a:lnTo>
                <a:lnTo>
                  <a:pt x="193" y="109"/>
                </a:lnTo>
                <a:lnTo>
                  <a:pt x="198" y="119"/>
                </a:lnTo>
                <a:lnTo>
                  <a:pt x="203" y="131"/>
                </a:lnTo>
                <a:lnTo>
                  <a:pt x="205" y="143"/>
                </a:lnTo>
                <a:lnTo>
                  <a:pt x="207" y="157"/>
                </a:lnTo>
                <a:lnTo>
                  <a:pt x="207" y="171"/>
                </a:lnTo>
                <a:lnTo>
                  <a:pt x="210" y="185"/>
                </a:lnTo>
                <a:lnTo>
                  <a:pt x="210" y="200"/>
                </a:lnTo>
                <a:lnTo>
                  <a:pt x="210" y="214"/>
                </a:lnTo>
                <a:lnTo>
                  <a:pt x="210" y="231"/>
                </a:lnTo>
                <a:lnTo>
                  <a:pt x="210" y="242"/>
                </a:lnTo>
                <a:lnTo>
                  <a:pt x="210" y="257"/>
                </a:lnTo>
                <a:lnTo>
                  <a:pt x="212" y="273"/>
                </a:lnTo>
                <a:lnTo>
                  <a:pt x="212" y="290"/>
                </a:lnTo>
                <a:lnTo>
                  <a:pt x="212" y="311"/>
                </a:lnTo>
                <a:lnTo>
                  <a:pt x="215" y="333"/>
                </a:lnTo>
                <a:lnTo>
                  <a:pt x="217" y="359"/>
                </a:lnTo>
                <a:lnTo>
                  <a:pt x="217" y="385"/>
                </a:lnTo>
                <a:lnTo>
                  <a:pt x="219" y="414"/>
                </a:lnTo>
                <a:lnTo>
                  <a:pt x="222" y="445"/>
                </a:lnTo>
                <a:lnTo>
                  <a:pt x="224" y="478"/>
                </a:lnTo>
                <a:lnTo>
                  <a:pt x="226" y="514"/>
                </a:lnTo>
                <a:lnTo>
                  <a:pt x="226" y="549"/>
                </a:lnTo>
                <a:lnTo>
                  <a:pt x="229" y="590"/>
                </a:lnTo>
                <a:lnTo>
                  <a:pt x="231" y="630"/>
                </a:lnTo>
                <a:lnTo>
                  <a:pt x="234" y="675"/>
                </a:lnTo>
                <a:lnTo>
                  <a:pt x="138" y="675"/>
                </a:lnTo>
                <a:lnTo>
                  <a:pt x="129" y="580"/>
                </a:lnTo>
                <a:lnTo>
                  <a:pt x="119" y="485"/>
                </a:lnTo>
                <a:lnTo>
                  <a:pt x="115" y="437"/>
                </a:lnTo>
                <a:lnTo>
                  <a:pt x="110" y="388"/>
                </a:lnTo>
                <a:lnTo>
                  <a:pt x="107" y="338"/>
                </a:lnTo>
                <a:lnTo>
                  <a:pt x="103" y="288"/>
                </a:lnTo>
                <a:lnTo>
                  <a:pt x="98" y="266"/>
                </a:lnTo>
                <a:lnTo>
                  <a:pt x="93" y="242"/>
                </a:lnTo>
                <a:lnTo>
                  <a:pt x="88" y="223"/>
                </a:lnTo>
                <a:lnTo>
                  <a:pt x="84" y="202"/>
                </a:lnTo>
                <a:lnTo>
                  <a:pt x="79" y="185"/>
                </a:lnTo>
                <a:lnTo>
                  <a:pt x="74" y="169"/>
                </a:lnTo>
                <a:lnTo>
                  <a:pt x="72" y="152"/>
                </a:lnTo>
                <a:lnTo>
                  <a:pt x="67" y="138"/>
                </a:lnTo>
                <a:lnTo>
                  <a:pt x="62" y="124"/>
                </a:lnTo>
                <a:lnTo>
                  <a:pt x="57" y="112"/>
                </a:lnTo>
                <a:lnTo>
                  <a:pt x="53" y="102"/>
                </a:lnTo>
                <a:lnTo>
                  <a:pt x="48" y="93"/>
                </a:lnTo>
                <a:lnTo>
                  <a:pt x="43" y="85"/>
                </a:lnTo>
                <a:lnTo>
                  <a:pt x="38" y="81"/>
                </a:lnTo>
                <a:lnTo>
                  <a:pt x="34" y="76"/>
                </a:lnTo>
                <a:lnTo>
                  <a:pt x="31" y="7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45" name="Freeform 49"/>
          <p:cNvSpPr/>
          <p:nvPr/>
        </p:nvSpPr>
        <p:spPr>
          <a:xfrm>
            <a:off x="9010651" y="3382433"/>
            <a:ext cx="732367" cy="1524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65" h="180">
                <a:moveTo>
                  <a:pt x="779" y="111"/>
                </a:moveTo>
                <a:lnTo>
                  <a:pt x="770" y="114"/>
                </a:lnTo>
                <a:lnTo>
                  <a:pt x="758" y="116"/>
                </a:lnTo>
                <a:lnTo>
                  <a:pt x="746" y="119"/>
                </a:lnTo>
                <a:lnTo>
                  <a:pt x="732" y="121"/>
                </a:lnTo>
                <a:lnTo>
                  <a:pt x="715" y="123"/>
                </a:lnTo>
                <a:lnTo>
                  <a:pt x="696" y="126"/>
                </a:lnTo>
                <a:lnTo>
                  <a:pt x="677" y="128"/>
                </a:lnTo>
                <a:lnTo>
                  <a:pt x="655" y="131"/>
                </a:lnTo>
                <a:lnTo>
                  <a:pt x="634" y="131"/>
                </a:lnTo>
                <a:lnTo>
                  <a:pt x="608" y="133"/>
                </a:lnTo>
                <a:lnTo>
                  <a:pt x="584" y="135"/>
                </a:lnTo>
                <a:lnTo>
                  <a:pt x="555" y="138"/>
                </a:lnTo>
                <a:lnTo>
                  <a:pt x="527" y="140"/>
                </a:lnTo>
                <a:lnTo>
                  <a:pt x="496" y="142"/>
                </a:lnTo>
                <a:lnTo>
                  <a:pt x="465" y="145"/>
                </a:lnTo>
                <a:lnTo>
                  <a:pt x="431" y="147"/>
                </a:lnTo>
                <a:lnTo>
                  <a:pt x="398" y="150"/>
                </a:lnTo>
                <a:lnTo>
                  <a:pt x="367" y="154"/>
                </a:lnTo>
                <a:lnTo>
                  <a:pt x="339" y="159"/>
                </a:lnTo>
                <a:lnTo>
                  <a:pt x="310" y="161"/>
                </a:lnTo>
                <a:lnTo>
                  <a:pt x="284" y="164"/>
                </a:lnTo>
                <a:lnTo>
                  <a:pt x="260" y="169"/>
                </a:lnTo>
                <a:lnTo>
                  <a:pt x="238" y="171"/>
                </a:lnTo>
                <a:lnTo>
                  <a:pt x="219" y="173"/>
                </a:lnTo>
                <a:lnTo>
                  <a:pt x="200" y="173"/>
                </a:lnTo>
                <a:lnTo>
                  <a:pt x="184" y="176"/>
                </a:lnTo>
                <a:lnTo>
                  <a:pt x="169" y="178"/>
                </a:lnTo>
                <a:lnTo>
                  <a:pt x="157" y="178"/>
                </a:lnTo>
                <a:lnTo>
                  <a:pt x="148" y="180"/>
                </a:lnTo>
                <a:lnTo>
                  <a:pt x="141" y="180"/>
                </a:lnTo>
                <a:lnTo>
                  <a:pt x="136" y="180"/>
                </a:lnTo>
                <a:lnTo>
                  <a:pt x="131" y="180"/>
                </a:lnTo>
                <a:lnTo>
                  <a:pt x="122" y="180"/>
                </a:lnTo>
                <a:lnTo>
                  <a:pt x="112" y="178"/>
                </a:lnTo>
                <a:lnTo>
                  <a:pt x="103" y="176"/>
                </a:lnTo>
                <a:lnTo>
                  <a:pt x="93" y="173"/>
                </a:lnTo>
                <a:lnTo>
                  <a:pt x="84" y="171"/>
                </a:lnTo>
                <a:lnTo>
                  <a:pt x="72" y="166"/>
                </a:lnTo>
                <a:lnTo>
                  <a:pt x="60" y="161"/>
                </a:lnTo>
                <a:lnTo>
                  <a:pt x="48" y="159"/>
                </a:lnTo>
                <a:lnTo>
                  <a:pt x="36" y="152"/>
                </a:lnTo>
                <a:lnTo>
                  <a:pt x="24" y="147"/>
                </a:lnTo>
                <a:lnTo>
                  <a:pt x="17" y="142"/>
                </a:lnTo>
                <a:lnTo>
                  <a:pt x="10" y="135"/>
                </a:lnTo>
                <a:lnTo>
                  <a:pt x="5" y="128"/>
                </a:lnTo>
                <a:lnTo>
                  <a:pt x="3" y="123"/>
                </a:lnTo>
                <a:lnTo>
                  <a:pt x="0" y="116"/>
                </a:lnTo>
                <a:lnTo>
                  <a:pt x="0" y="111"/>
                </a:lnTo>
                <a:lnTo>
                  <a:pt x="0" y="109"/>
                </a:lnTo>
                <a:lnTo>
                  <a:pt x="3" y="109"/>
                </a:lnTo>
                <a:lnTo>
                  <a:pt x="5" y="107"/>
                </a:lnTo>
                <a:lnTo>
                  <a:pt x="7" y="107"/>
                </a:lnTo>
                <a:lnTo>
                  <a:pt x="10" y="104"/>
                </a:lnTo>
                <a:lnTo>
                  <a:pt x="15" y="104"/>
                </a:lnTo>
                <a:lnTo>
                  <a:pt x="19" y="102"/>
                </a:lnTo>
                <a:lnTo>
                  <a:pt x="26" y="100"/>
                </a:lnTo>
                <a:lnTo>
                  <a:pt x="31" y="100"/>
                </a:lnTo>
                <a:lnTo>
                  <a:pt x="38" y="97"/>
                </a:lnTo>
                <a:lnTo>
                  <a:pt x="46" y="95"/>
                </a:lnTo>
                <a:lnTo>
                  <a:pt x="53" y="92"/>
                </a:lnTo>
                <a:lnTo>
                  <a:pt x="62" y="90"/>
                </a:lnTo>
                <a:lnTo>
                  <a:pt x="72" y="90"/>
                </a:lnTo>
                <a:lnTo>
                  <a:pt x="81" y="88"/>
                </a:lnTo>
                <a:lnTo>
                  <a:pt x="93" y="85"/>
                </a:lnTo>
                <a:lnTo>
                  <a:pt x="105" y="83"/>
                </a:lnTo>
                <a:lnTo>
                  <a:pt x="117" y="81"/>
                </a:lnTo>
                <a:lnTo>
                  <a:pt x="129" y="78"/>
                </a:lnTo>
                <a:lnTo>
                  <a:pt x="143" y="76"/>
                </a:lnTo>
                <a:lnTo>
                  <a:pt x="157" y="73"/>
                </a:lnTo>
                <a:lnTo>
                  <a:pt x="172" y="71"/>
                </a:lnTo>
                <a:lnTo>
                  <a:pt x="186" y="69"/>
                </a:lnTo>
                <a:lnTo>
                  <a:pt x="203" y="64"/>
                </a:lnTo>
                <a:lnTo>
                  <a:pt x="219" y="62"/>
                </a:lnTo>
                <a:lnTo>
                  <a:pt x="238" y="59"/>
                </a:lnTo>
                <a:lnTo>
                  <a:pt x="255" y="57"/>
                </a:lnTo>
                <a:lnTo>
                  <a:pt x="274" y="54"/>
                </a:lnTo>
                <a:lnTo>
                  <a:pt x="296" y="50"/>
                </a:lnTo>
                <a:lnTo>
                  <a:pt x="315" y="47"/>
                </a:lnTo>
                <a:lnTo>
                  <a:pt x="336" y="45"/>
                </a:lnTo>
                <a:lnTo>
                  <a:pt x="358" y="40"/>
                </a:lnTo>
                <a:lnTo>
                  <a:pt x="377" y="38"/>
                </a:lnTo>
                <a:lnTo>
                  <a:pt x="398" y="35"/>
                </a:lnTo>
                <a:lnTo>
                  <a:pt x="417" y="33"/>
                </a:lnTo>
                <a:lnTo>
                  <a:pt x="434" y="31"/>
                </a:lnTo>
                <a:lnTo>
                  <a:pt x="453" y="26"/>
                </a:lnTo>
                <a:lnTo>
                  <a:pt x="470" y="23"/>
                </a:lnTo>
                <a:lnTo>
                  <a:pt x="486" y="21"/>
                </a:lnTo>
                <a:lnTo>
                  <a:pt x="503" y="21"/>
                </a:lnTo>
                <a:lnTo>
                  <a:pt x="520" y="19"/>
                </a:lnTo>
                <a:lnTo>
                  <a:pt x="548" y="14"/>
                </a:lnTo>
                <a:lnTo>
                  <a:pt x="574" y="12"/>
                </a:lnTo>
                <a:lnTo>
                  <a:pt x="601" y="9"/>
                </a:lnTo>
                <a:lnTo>
                  <a:pt x="622" y="7"/>
                </a:lnTo>
                <a:lnTo>
                  <a:pt x="643" y="4"/>
                </a:lnTo>
                <a:lnTo>
                  <a:pt x="660" y="2"/>
                </a:lnTo>
                <a:lnTo>
                  <a:pt x="677" y="0"/>
                </a:lnTo>
                <a:lnTo>
                  <a:pt x="691" y="0"/>
                </a:lnTo>
                <a:lnTo>
                  <a:pt x="703" y="0"/>
                </a:lnTo>
                <a:lnTo>
                  <a:pt x="713" y="0"/>
                </a:lnTo>
                <a:lnTo>
                  <a:pt x="720" y="0"/>
                </a:lnTo>
                <a:lnTo>
                  <a:pt x="734" y="0"/>
                </a:lnTo>
                <a:lnTo>
                  <a:pt x="746" y="0"/>
                </a:lnTo>
                <a:lnTo>
                  <a:pt x="767" y="0"/>
                </a:lnTo>
                <a:lnTo>
                  <a:pt x="779" y="2"/>
                </a:lnTo>
                <a:lnTo>
                  <a:pt x="791" y="4"/>
                </a:lnTo>
                <a:lnTo>
                  <a:pt x="803" y="7"/>
                </a:lnTo>
                <a:lnTo>
                  <a:pt x="817" y="9"/>
                </a:lnTo>
                <a:lnTo>
                  <a:pt x="829" y="14"/>
                </a:lnTo>
                <a:lnTo>
                  <a:pt x="839" y="21"/>
                </a:lnTo>
                <a:lnTo>
                  <a:pt x="848" y="26"/>
                </a:lnTo>
                <a:lnTo>
                  <a:pt x="853" y="33"/>
                </a:lnTo>
                <a:lnTo>
                  <a:pt x="858" y="40"/>
                </a:lnTo>
                <a:lnTo>
                  <a:pt x="863" y="45"/>
                </a:lnTo>
                <a:lnTo>
                  <a:pt x="863" y="50"/>
                </a:lnTo>
                <a:lnTo>
                  <a:pt x="865" y="57"/>
                </a:lnTo>
                <a:lnTo>
                  <a:pt x="863" y="64"/>
                </a:lnTo>
                <a:lnTo>
                  <a:pt x="863" y="69"/>
                </a:lnTo>
                <a:lnTo>
                  <a:pt x="860" y="73"/>
                </a:lnTo>
                <a:lnTo>
                  <a:pt x="858" y="76"/>
                </a:lnTo>
                <a:lnTo>
                  <a:pt x="853" y="81"/>
                </a:lnTo>
                <a:lnTo>
                  <a:pt x="848" y="85"/>
                </a:lnTo>
                <a:lnTo>
                  <a:pt x="844" y="88"/>
                </a:lnTo>
                <a:lnTo>
                  <a:pt x="839" y="92"/>
                </a:lnTo>
                <a:lnTo>
                  <a:pt x="834" y="95"/>
                </a:lnTo>
                <a:lnTo>
                  <a:pt x="827" y="100"/>
                </a:lnTo>
                <a:lnTo>
                  <a:pt x="820" y="102"/>
                </a:lnTo>
                <a:lnTo>
                  <a:pt x="810" y="104"/>
                </a:lnTo>
                <a:lnTo>
                  <a:pt x="801" y="107"/>
                </a:lnTo>
                <a:lnTo>
                  <a:pt x="791" y="109"/>
                </a:lnTo>
                <a:lnTo>
                  <a:pt x="779" y="11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46" name="Freeform 50"/>
          <p:cNvSpPr/>
          <p:nvPr/>
        </p:nvSpPr>
        <p:spPr>
          <a:xfrm>
            <a:off x="8866717" y="3589867"/>
            <a:ext cx="1081616" cy="3556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pathLst>
              <a:path w="1277" h="418">
                <a:moveTo>
                  <a:pt x="241" y="176"/>
                </a:moveTo>
                <a:lnTo>
                  <a:pt x="231" y="183"/>
                </a:lnTo>
                <a:lnTo>
                  <a:pt x="224" y="190"/>
                </a:lnTo>
                <a:lnTo>
                  <a:pt x="219" y="197"/>
                </a:lnTo>
                <a:lnTo>
                  <a:pt x="215" y="202"/>
                </a:lnTo>
                <a:lnTo>
                  <a:pt x="212" y="207"/>
                </a:lnTo>
                <a:lnTo>
                  <a:pt x="212" y="211"/>
                </a:lnTo>
                <a:lnTo>
                  <a:pt x="212" y="216"/>
                </a:lnTo>
                <a:lnTo>
                  <a:pt x="217" y="221"/>
                </a:lnTo>
                <a:lnTo>
                  <a:pt x="222" y="223"/>
                </a:lnTo>
                <a:lnTo>
                  <a:pt x="231" y="226"/>
                </a:lnTo>
                <a:lnTo>
                  <a:pt x="241" y="228"/>
                </a:lnTo>
                <a:lnTo>
                  <a:pt x="253" y="228"/>
                </a:lnTo>
                <a:lnTo>
                  <a:pt x="267" y="228"/>
                </a:lnTo>
                <a:lnTo>
                  <a:pt x="284" y="226"/>
                </a:lnTo>
                <a:lnTo>
                  <a:pt x="303" y="223"/>
                </a:lnTo>
                <a:lnTo>
                  <a:pt x="324" y="221"/>
                </a:lnTo>
                <a:lnTo>
                  <a:pt x="336" y="218"/>
                </a:lnTo>
                <a:lnTo>
                  <a:pt x="350" y="216"/>
                </a:lnTo>
                <a:lnTo>
                  <a:pt x="367" y="214"/>
                </a:lnTo>
                <a:lnTo>
                  <a:pt x="384" y="211"/>
                </a:lnTo>
                <a:lnTo>
                  <a:pt x="403" y="209"/>
                </a:lnTo>
                <a:lnTo>
                  <a:pt x="422" y="207"/>
                </a:lnTo>
                <a:lnTo>
                  <a:pt x="443" y="204"/>
                </a:lnTo>
                <a:lnTo>
                  <a:pt x="467" y="199"/>
                </a:lnTo>
                <a:lnTo>
                  <a:pt x="493" y="197"/>
                </a:lnTo>
                <a:lnTo>
                  <a:pt x="519" y="192"/>
                </a:lnTo>
                <a:lnTo>
                  <a:pt x="548" y="190"/>
                </a:lnTo>
                <a:lnTo>
                  <a:pt x="577" y="185"/>
                </a:lnTo>
                <a:lnTo>
                  <a:pt x="608" y="180"/>
                </a:lnTo>
                <a:lnTo>
                  <a:pt x="641" y="176"/>
                </a:lnTo>
                <a:lnTo>
                  <a:pt x="674" y="169"/>
                </a:lnTo>
                <a:lnTo>
                  <a:pt x="710" y="164"/>
                </a:lnTo>
                <a:lnTo>
                  <a:pt x="743" y="157"/>
                </a:lnTo>
                <a:lnTo>
                  <a:pt x="779" y="152"/>
                </a:lnTo>
                <a:lnTo>
                  <a:pt x="810" y="145"/>
                </a:lnTo>
                <a:lnTo>
                  <a:pt x="841" y="140"/>
                </a:lnTo>
                <a:lnTo>
                  <a:pt x="872" y="138"/>
                </a:lnTo>
                <a:lnTo>
                  <a:pt x="898" y="133"/>
                </a:lnTo>
                <a:lnTo>
                  <a:pt x="927" y="130"/>
                </a:lnTo>
                <a:lnTo>
                  <a:pt x="951" y="128"/>
                </a:lnTo>
                <a:lnTo>
                  <a:pt x="974" y="126"/>
                </a:lnTo>
                <a:lnTo>
                  <a:pt x="996" y="123"/>
                </a:lnTo>
                <a:lnTo>
                  <a:pt x="1017" y="121"/>
                </a:lnTo>
                <a:lnTo>
                  <a:pt x="1034" y="119"/>
                </a:lnTo>
                <a:lnTo>
                  <a:pt x="1053" y="119"/>
                </a:lnTo>
                <a:lnTo>
                  <a:pt x="1067" y="119"/>
                </a:lnTo>
                <a:lnTo>
                  <a:pt x="1082" y="119"/>
                </a:lnTo>
                <a:lnTo>
                  <a:pt x="1094" y="119"/>
                </a:lnTo>
                <a:lnTo>
                  <a:pt x="1115" y="119"/>
                </a:lnTo>
                <a:lnTo>
                  <a:pt x="1136" y="121"/>
                </a:lnTo>
                <a:lnTo>
                  <a:pt x="1155" y="126"/>
                </a:lnTo>
                <a:lnTo>
                  <a:pt x="1175" y="133"/>
                </a:lnTo>
                <a:lnTo>
                  <a:pt x="1191" y="142"/>
                </a:lnTo>
                <a:lnTo>
                  <a:pt x="1208" y="152"/>
                </a:lnTo>
                <a:lnTo>
                  <a:pt x="1225" y="161"/>
                </a:lnTo>
                <a:lnTo>
                  <a:pt x="1236" y="176"/>
                </a:lnTo>
                <a:lnTo>
                  <a:pt x="1251" y="188"/>
                </a:lnTo>
                <a:lnTo>
                  <a:pt x="1260" y="197"/>
                </a:lnTo>
                <a:lnTo>
                  <a:pt x="1267" y="209"/>
                </a:lnTo>
                <a:lnTo>
                  <a:pt x="1272" y="216"/>
                </a:lnTo>
                <a:lnTo>
                  <a:pt x="1277" y="226"/>
                </a:lnTo>
                <a:lnTo>
                  <a:pt x="1277" y="233"/>
                </a:lnTo>
                <a:lnTo>
                  <a:pt x="1277" y="237"/>
                </a:lnTo>
                <a:lnTo>
                  <a:pt x="1275" y="242"/>
                </a:lnTo>
                <a:lnTo>
                  <a:pt x="1272" y="245"/>
                </a:lnTo>
                <a:lnTo>
                  <a:pt x="1270" y="245"/>
                </a:lnTo>
                <a:lnTo>
                  <a:pt x="1267" y="247"/>
                </a:lnTo>
                <a:lnTo>
                  <a:pt x="1265" y="247"/>
                </a:lnTo>
                <a:lnTo>
                  <a:pt x="1260" y="247"/>
                </a:lnTo>
                <a:lnTo>
                  <a:pt x="1256" y="249"/>
                </a:lnTo>
                <a:lnTo>
                  <a:pt x="1251" y="249"/>
                </a:lnTo>
                <a:lnTo>
                  <a:pt x="1244" y="252"/>
                </a:lnTo>
                <a:lnTo>
                  <a:pt x="1239" y="252"/>
                </a:lnTo>
                <a:lnTo>
                  <a:pt x="1232" y="254"/>
                </a:lnTo>
                <a:lnTo>
                  <a:pt x="1215" y="254"/>
                </a:lnTo>
                <a:lnTo>
                  <a:pt x="1198" y="257"/>
                </a:lnTo>
                <a:lnTo>
                  <a:pt x="1177" y="259"/>
                </a:lnTo>
                <a:lnTo>
                  <a:pt x="1155" y="259"/>
                </a:lnTo>
                <a:lnTo>
                  <a:pt x="1129" y="261"/>
                </a:lnTo>
                <a:lnTo>
                  <a:pt x="1103" y="261"/>
                </a:lnTo>
                <a:lnTo>
                  <a:pt x="1074" y="264"/>
                </a:lnTo>
                <a:lnTo>
                  <a:pt x="1043" y="264"/>
                </a:lnTo>
                <a:lnTo>
                  <a:pt x="1010" y="264"/>
                </a:lnTo>
                <a:lnTo>
                  <a:pt x="974" y="266"/>
                </a:lnTo>
                <a:lnTo>
                  <a:pt x="936" y="266"/>
                </a:lnTo>
                <a:lnTo>
                  <a:pt x="898" y="266"/>
                </a:lnTo>
                <a:lnTo>
                  <a:pt x="858" y="266"/>
                </a:lnTo>
                <a:lnTo>
                  <a:pt x="820" y="266"/>
                </a:lnTo>
                <a:lnTo>
                  <a:pt x="781" y="268"/>
                </a:lnTo>
                <a:lnTo>
                  <a:pt x="746" y="268"/>
                </a:lnTo>
                <a:lnTo>
                  <a:pt x="710" y="271"/>
                </a:lnTo>
                <a:lnTo>
                  <a:pt x="674" y="271"/>
                </a:lnTo>
                <a:lnTo>
                  <a:pt x="641" y="273"/>
                </a:lnTo>
                <a:lnTo>
                  <a:pt x="610" y="276"/>
                </a:lnTo>
                <a:lnTo>
                  <a:pt x="577" y="278"/>
                </a:lnTo>
                <a:lnTo>
                  <a:pt x="546" y="280"/>
                </a:lnTo>
                <a:lnTo>
                  <a:pt x="517" y="285"/>
                </a:lnTo>
                <a:lnTo>
                  <a:pt x="488" y="287"/>
                </a:lnTo>
                <a:lnTo>
                  <a:pt x="460" y="292"/>
                </a:lnTo>
                <a:lnTo>
                  <a:pt x="434" y="295"/>
                </a:lnTo>
                <a:lnTo>
                  <a:pt x="410" y="299"/>
                </a:lnTo>
                <a:lnTo>
                  <a:pt x="381" y="306"/>
                </a:lnTo>
                <a:lnTo>
                  <a:pt x="357" y="311"/>
                </a:lnTo>
                <a:lnTo>
                  <a:pt x="334" y="318"/>
                </a:lnTo>
                <a:lnTo>
                  <a:pt x="312" y="323"/>
                </a:lnTo>
                <a:lnTo>
                  <a:pt x="291" y="328"/>
                </a:lnTo>
                <a:lnTo>
                  <a:pt x="272" y="335"/>
                </a:lnTo>
                <a:lnTo>
                  <a:pt x="255" y="340"/>
                </a:lnTo>
                <a:lnTo>
                  <a:pt x="238" y="344"/>
                </a:lnTo>
                <a:lnTo>
                  <a:pt x="222" y="349"/>
                </a:lnTo>
                <a:lnTo>
                  <a:pt x="210" y="354"/>
                </a:lnTo>
                <a:lnTo>
                  <a:pt x="195" y="356"/>
                </a:lnTo>
                <a:lnTo>
                  <a:pt x="186" y="361"/>
                </a:lnTo>
                <a:lnTo>
                  <a:pt x="176" y="366"/>
                </a:lnTo>
                <a:lnTo>
                  <a:pt x="169" y="371"/>
                </a:lnTo>
                <a:lnTo>
                  <a:pt x="162" y="375"/>
                </a:lnTo>
                <a:lnTo>
                  <a:pt x="157" y="380"/>
                </a:lnTo>
                <a:lnTo>
                  <a:pt x="148" y="390"/>
                </a:lnTo>
                <a:lnTo>
                  <a:pt x="138" y="402"/>
                </a:lnTo>
                <a:lnTo>
                  <a:pt x="131" y="409"/>
                </a:lnTo>
                <a:lnTo>
                  <a:pt x="122" y="413"/>
                </a:lnTo>
                <a:lnTo>
                  <a:pt x="114" y="416"/>
                </a:lnTo>
                <a:lnTo>
                  <a:pt x="107" y="418"/>
                </a:lnTo>
                <a:lnTo>
                  <a:pt x="103" y="416"/>
                </a:lnTo>
                <a:lnTo>
                  <a:pt x="95" y="413"/>
                </a:lnTo>
                <a:lnTo>
                  <a:pt x="88" y="413"/>
                </a:lnTo>
                <a:lnTo>
                  <a:pt x="79" y="411"/>
                </a:lnTo>
                <a:lnTo>
                  <a:pt x="69" y="409"/>
                </a:lnTo>
                <a:lnTo>
                  <a:pt x="62" y="404"/>
                </a:lnTo>
                <a:lnTo>
                  <a:pt x="55" y="399"/>
                </a:lnTo>
                <a:lnTo>
                  <a:pt x="48" y="394"/>
                </a:lnTo>
                <a:lnTo>
                  <a:pt x="41" y="387"/>
                </a:lnTo>
                <a:lnTo>
                  <a:pt x="36" y="380"/>
                </a:lnTo>
                <a:lnTo>
                  <a:pt x="29" y="371"/>
                </a:lnTo>
                <a:lnTo>
                  <a:pt x="22" y="361"/>
                </a:lnTo>
                <a:lnTo>
                  <a:pt x="14" y="354"/>
                </a:lnTo>
                <a:lnTo>
                  <a:pt x="10" y="347"/>
                </a:lnTo>
                <a:lnTo>
                  <a:pt x="5" y="340"/>
                </a:lnTo>
                <a:lnTo>
                  <a:pt x="3" y="333"/>
                </a:lnTo>
                <a:lnTo>
                  <a:pt x="0" y="328"/>
                </a:lnTo>
                <a:lnTo>
                  <a:pt x="0" y="323"/>
                </a:lnTo>
                <a:lnTo>
                  <a:pt x="0" y="318"/>
                </a:lnTo>
                <a:lnTo>
                  <a:pt x="3" y="314"/>
                </a:lnTo>
                <a:lnTo>
                  <a:pt x="7" y="309"/>
                </a:lnTo>
                <a:lnTo>
                  <a:pt x="12" y="304"/>
                </a:lnTo>
                <a:lnTo>
                  <a:pt x="17" y="299"/>
                </a:lnTo>
                <a:lnTo>
                  <a:pt x="26" y="292"/>
                </a:lnTo>
                <a:lnTo>
                  <a:pt x="36" y="285"/>
                </a:lnTo>
                <a:lnTo>
                  <a:pt x="48" y="278"/>
                </a:lnTo>
                <a:lnTo>
                  <a:pt x="57" y="266"/>
                </a:lnTo>
                <a:lnTo>
                  <a:pt x="67" y="257"/>
                </a:lnTo>
                <a:lnTo>
                  <a:pt x="76" y="242"/>
                </a:lnTo>
                <a:lnTo>
                  <a:pt x="83" y="228"/>
                </a:lnTo>
                <a:lnTo>
                  <a:pt x="93" y="211"/>
                </a:lnTo>
                <a:lnTo>
                  <a:pt x="103" y="192"/>
                </a:lnTo>
                <a:lnTo>
                  <a:pt x="112" y="173"/>
                </a:lnTo>
                <a:lnTo>
                  <a:pt x="122" y="152"/>
                </a:lnTo>
                <a:lnTo>
                  <a:pt x="129" y="130"/>
                </a:lnTo>
                <a:lnTo>
                  <a:pt x="134" y="114"/>
                </a:lnTo>
                <a:lnTo>
                  <a:pt x="138" y="97"/>
                </a:lnTo>
                <a:lnTo>
                  <a:pt x="141" y="83"/>
                </a:lnTo>
                <a:lnTo>
                  <a:pt x="141" y="71"/>
                </a:lnTo>
                <a:lnTo>
                  <a:pt x="138" y="61"/>
                </a:lnTo>
                <a:lnTo>
                  <a:pt x="136" y="54"/>
                </a:lnTo>
                <a:lnTo>
                  <a:pt x="134" y="50"/>
                </a:lnTo>
                <a:lnTo>
                  <a:pt x="129" y="45"/>
                </a:lnTo>
                <a:lnTo>
                  <a:pt x="126" y="40"/>
                </a:lnTo>
                <a:lnTo>
                  <a:pt x="124" y="33"/>
                </a:lnTo>
                <a:lnTo>
                  <a:pt x="124" y="26"/>
                </a:lnTo>
                <a:lnTo>
                  <a:pt x="124" y="21"/>
                </a:lnTo>
                <a:lnTo>
                  <a:pt x="126" y="14"/>
                </a:lnTo>
                <a:lnTo>
                  <a:pt x="129" y="9"/>
                </a:lnTo>
                <a:lnTo>
                  <a:pt x="134" y="4"/>
                </a:lnTo>
                <a:lnTo>
                  <a:pt x="138" y="0"/>
                </a:lnTo>
                <a:lnTo>
                  <a:pt x="145" y="0"/>
                </a:lnTo>
                <a:lnTo>
                  <a:pt x="155" y="0"/>
                </a:lnTo>
                <a:lnTo>
                  <a:pt x="164" y="0"/>
                </a:lnTo>
                <a:lnTo>
                  <a:pt x="176" y="4"/>
                </a:lnTo>
                <a:lnTo>
                  <a:pt x="191" y="7"/>
                </a:lnTo>
                <a:lnTo>
                  <a:pt x="217" y="16"/>
                </a:lnTo>
                <a:lnTo>
                  <a:pt x="229" y="23"/>
                </a:lnTo>
                <a:lnTo>
                  <a:pt x="241" y="33"/>
                </a:lnTo>
                <a:lnTo>
                  <a:pt x="250" y="40"/>
                </a:lnTo>
                <a:lnTo>
                  <a:pt x="260" y="50"/>
                </a:lnTo>
                <a:lnTo>
                  <a:pt x="267" y="57"/>
                </a:lnTo>
                <a:lnTo>
                  <a:pt x="272" y="66"/>
                </a:lnTo>
                <a:lnTo>
                  <a:pt x="276" y="76"/>
                </a:lnTo>
                <a:lnTo>
                  <a:pt x="276" y="83"/>
                </a:lnTo>
                <a:lnTo>
                  <a:pt x="276" y="95"/>
                </a:lnTo>
                <a:lnTo>
                  <a:pt x="274" y="107"/>
                </a:lnTo>
                <a:lnTo>
                  <a:pt x="272" y="119"/>
                </a:lnTo>
                <a:lnTo>
                  <a:pt x="267" y="128"/>
                </a:lnTo>
                <a:lnTo>
                  <a:pt x="262" y="140"/>
                </a:lnTo>
                <a:lnTo>
                  <a:pt x="255" y="149"/>
                </a:lnTo>
                <a:lnTo>
                  <a:pt x="248" y="161"/>
                </a:lnTo>
                <a:lnTo>
                  <a:pt x="241" y="17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36" name="Freeform 40"/>
          <p:cNvSpPr/>
          <p:nvPr/>
        </p:nvSpPr>
        <p:spPr>
          <a:xfrm>
            <a:off x="9294284" y="2491317"/>
            <a:ext cx="294216" cy="649816"/>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48" h="768">
                <a:moveTo>
                  <a:pt x="131" y="64"/>
                </a:moveTo>
                <a:lnTo>
                  <a:pt x="129" y="60"/>
                </a:lnTo>
                <a:lnTo>
                  <a:pt x="126" y="52"/>
                </a:lnTo>
                <a:lnTo>
                  <a:pt x="126" y="45"/>
                </a:lnTo>
                <a:lnTo>
                  <a:pt x="129" y="38"/>
                </a:lnTo>
                <a:lnTo>
                  <a:pt x="131" y="31"/>
                </a:lnTo>
                <a:lnTo>
                  <a:pt x="136" y="24"/>
                </a:lnTo>
                <a:lnTo>
                  <a:pt x="143" y="7"/>
                </a:lnTo>
                <a:lnTo>
                  <a:pt x="150" y="3"/>
                </a:lnTo>
                <a:lnTo>
                  <a:pt x="157" y="0"/>
                </a:lnTo>
                <a:lnTo>
                  <a:pt x="167" y="0"/>
                </a:lnTo>
                <a:lnTo>
                  <a:pt x="181" y="0"/>
                </a:lnTo>
                <a:lnTo>
                  <a:pt x="186" y="3"/>
                </a:lnTo>
                <a:lnTo>
                  <a:pt x="195" y="5"/>
                </a:lnTo>
                <a:lnTo>
                  <a:pt x="203" y="7"/>
                </a:lnTo>
                <a:lnTo>
                  <a:pt x="212" y="10"/>
                </a:lnTo>
                <a:lnTo>
                  <a:pt x="222" y="14"/>
                </a:lnTo>
                <a:lnTo>
                  <a:pt x="231" y="17"/>
                </a:lnTo>
                <a:lnTo>
                  <a:pt x="241" y="24"/>
                </a:lnTo>
                <a:lnTo>
                  <a:pt x="253" y="29"/>
                </a:lnTo>
                <a:lnTo>
                  <a:pt x="262" y="36"/>
                </a:lnTo>
                <a:lnTo>
                  <a:pt x="274" y="43"/>
                </a:lnTo>
                <a:lnTo>
                  <a:pt x="281" y="48"/>
                </a:lnTo>
                <a:lnTo>
                  <a:pt x="291" y="55"/>
                </a:lnTo>
                <a:lnTo>
                  <a:pt x="298" y="60"/>
                </a:lnTo>
                <a:lnTo>
                  <a:pt x="305" y="67"/>
                </a:lnTo>
                <a:lnTo>
                  <a:pt x="312" y="72"/>
                </a:lnTo>
                <a:lnTo>
                  <a:pt x="317" y="79"/>
                </a:lnTo>
                <a:lnTo>
                  <a:pt x="329" y="88"/>
                </a:lnTo>
                <a:lnTo>
                  <a:pt x="336" y="98"/>
                </a:lnTo>
                <a:lnTo>
                  <a:pt x="343" y="105"/>
                </a:lnTo>
                <a:lnTo>
                  <a:pt x="348" y="110"/>
                </a:lnTo>
                <a:lnTo>
                  <a:pt x="348" y="112"/>
                </a:lnTo>
                <a:lnTo>
                  <a:pt x="348" y="114"/>
                </a:lnTo>
                <a:lnTo>
                  <a:pt x="346" y="119"/>
                </a:lnTo>
                <a:lnTo>
                  <a:pt x="346" y="124"/>
                </a:lnTo>
                <a:lnTo>
                  <a:pt x="346" y="129"/>
                </a:lnTo>
                <a:lnTo>
                  <a:pt x="343" y="136"/>
                </a:lnTo>
                <a:lnTo>
                  <a:pt x="341" y="143"/>
                </a:lnTo>
                <a:lnTo>
                  <a:pt x="338" y="150"/>
                </a:lnTo>
                <a:lnTo>
                  <a:pt x="336" y="159"/>
                </a:lnTo>
                <a:lnTo>
                  <a:pt x="334" y="167"/>
                </a:lnTo>
                <a:lnTo>
                  <a:pt x="331" y="176"/>
                </a:lnTo>
                <a:lnTo>
                  <a:pt x="326" y="188"/>
                </a:lnTo>
                <a:lnTo>
                  <a:pt x="324" y="198"/>
                </a:lnTo>
                <a:lnTo>
                  <a:pt x="319" y="209"/>
                </a:lnTo>
                <a:lnTo>
                  <a:pt x="312" y="233"/>
                </a:lnTo>
                <a:lnTo>
                  <a:pt x="305" y="250"/>
                </a:lnTo>
                <a:lnTo>
                  <a:pt x="298" y="269"/>
                </a:lnTo>
                <a:lnTo>
                  <a:pt x="288" y="288"/>
                </a:lnTo>
                <a:lnTo>
                  <a:pt x="279" y="312"/>
                </a:lnTo>
                <a:lnTo>
                  <a:pt x="267" y="335"/>
                </a:lnTo>
                <a:lnTo>
                  <a:pt x="255" y="364"/>
                </a:lnTo>
                <a:lnTo>
                  <a:pt x="243" y="393"/>
                </a:lnTo>
                <a:lnTo>
                  <a:pt x="236" y="409"/>
                </a:lnTo>
                <a:lnTo>
                  <a:pt x="229" y="423"/>
                </a:lnTo>
                <a:lnTo>
                  <a:pt x="222" y="440"/>
                </a:lnTo>
                <a:lnTo>
                  <a:pt x="215" y="459"/>
                </a:lnTo>
                <a:lnTo>
                  <a:pt x="207" y="476"/>
                </a:lnTo>
                <a:lnTo>
                  <a:pt x="198" y="495"/>
                </a:lnTo>
                <a:lnTo>
                  <a:pt x="191" y="514"/>
                </a:lnTo>
                <a:lnTo>
                  <a:pt x="181" y="535"/>
                </a:lnTo>
                <a:lnTo>
                  <a:pt x="174" y="554"/>
                </a:lnTo>
                <a:lnTo>
                  <a:pt x="165" y="576"/>
                </a:lnTo>
                <a:lnTo>
                  <a:pt x="155" y="597"/>
                </a:lnTo>
                <a:lnTo>
                  <a:pt x="145" y="621"/>
                </a:lnTo>
                <a:lnTo>
                  <a:pt x="136" y="642"/>
                </a:lnTo>
                <a:lnTo>
                  <a:pt x="126" y="666"/>
                </a:lnTo>
                <a:lnTo>
                  <a:pt x="117" y="692"/>
                </a:lnTo>
                <a:lnTo>
                  <a:pt x="105" y="716"/>
                </a:lnTo>
                <a:lnTo>
                  <a:pt x="95" y="742"/>
                </a:lnTo>
                <a:lnTo>
                  <a:pt x="84" y="768"/>
                </a:lnTo>
                <a:lnTo>
                  <a:pt x="0" y="768"/>
                </a:lnTo>
                <a:lnTo>
                  <a:pt x="10" y="733"/>
                </a:lnTo>
                <a:lnTo>
                  <a:pt x="19" y="699"/>
                </a:lnTo>
                <a:lnTo>
                  <a:pt x="29" y="666"/>
                </a:lnTo>
                <a:lnTo>
                  <a:pt x="36" y="635"/>
                </a:lnTo>
                <a:lnTo>
                  <a:pt x="45" y="604"/>
                </a:lnTo>
                <a:lnTo>
                  <a:pt x="53" y="573"/>
                </a:lnTo>
                <a:lnTo>
                  <a:pt x="62" y="545"/>
                </a:lnTo>
                <a:lnTo>
                  <a:pt x="69" y="516"/>
                </a:lnTo>
                <a:lnTo>
                  <a:pt x="76" y="490"/>
                </a:lnTo>
                <a:lnTo>
                  <a:pt x="84" y="464"/>
                </a:lnTo>
                <a:lnTo>
                  <a:pt x="91" y="438"/>
                </a:lnTo>
                <a:lnTo>
                  <a:pt x="95" y="414"/>
                </a:lnTo>
                <a:lnTo>
                  <a:pt x="103" y="390"/>
                </a:lnTo>
                <a:lnTo>
                  <a:pt x="107" y="369"/>
                </a:lnTo>
                <a:lnTo>
                  <a:pt x="112" y="347"/>
                </a:lnTo>
                <a:lnTo>
                  <a:pt x="117" y="328"/>
                </a:lnTo>
                <a:lnTo>
                  <a:pt x="122" y="309"/>
                </a:lnTo>
                <a:lnTo>
                  <a:pt x="126" y="290"/>
                </a:lnTo>
                <a:lnTo>
                  <a:pt x="131" y="274"/>
                </a:lnTo>
                <a:lnTo>
                  <a:pt x="134" y="257"/>
                </a:lnTo>
                <a:lnTo>
                  <a:pt x="138" y="243"/>
                </a:lnTo>
                <a:lnTo>
                  <a:pt x="141" y="228"/>
                </a:lnTo>
                <a:lnTo>
                  <a:pt x="143" y="214"/>
                </a:lnTo>
                <a:lnTo>
                  <a:pt x="145" y="202"/>
                </a:lnTo>
                <a:lnTo>
                  <a:pt x="148" y="190"/>
                </a:lnTo>
                <a:lnTo>
                  <a:pt x="150" y="181"/>
                </a:lnTo>
                <a:lnTo>
                  <a:pt x="153" y="171"/>
                </a:lnTo>
                <a:lnTo>
                  <a:pt x="153" y="164"/>
                </a:lnTo>
                <a:lnTo>
                  <a:pt x="155" y="157"/>
                </a:lnTo>
                <a:lnTo>
                  <a:pt x="155" y="152"/>
                </a:lnTo>
                <a:lnTo>
                  <a:pt x="155" y="148"/>
                </a:lnTo>
                <a:lnTo>
                  <a:pt x="155" y="143"/>
                </a:lnTo>
                <a:lnTo>
                  <a:pt x="155" y="131"/>
                </a:lnTo>
                <a:lnTo>
                  <a:pt x="155" y="117"/>
                </a:lnTo>
                <a:lnTo>
                  <a:pt x="153" y="105"/>
                </a:lnTo>
                <a:lnTo>
                  <a:pt x="148" y="95"/>
                </a:lnTo>
                <a:lnTo>
                  <a:pt x="145" y="86"/>
                </a:lnTo>
                <a:lnTo>
                  <a:pt x="141" y="76"/>
                </a:lnTo>
                <a:lnTo>
                  <a:pt x="136" y="69"/>
                </a:lnTo>
                <a:lnTo>
                  <a:pt x="131" y="6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41" name="Freeform 45"/>
          <p:cNvSpPr/>
          <p:nvPr/>
        </p:nvSpPr>
        <p:spPr>
          <a:xfrm>
            <a:off x="7810500" y="3016251"/>
            <a:ext cx="2421467" cy="319616"/>
          </a:xfrm>
          <a:custGeom>
            <a:avLst/>
            <a:gdLst/>
            <a:ahLst/>
            <a:cxnLst>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861" h="376">
                <a:moveTo>
                  <a:pt x="59" y="340"/>
                </a:moveTo>
                <a:lnTo>
                  <a:pt x="48" y="333"/>
                </a:lnTo>
                <a:lnTo>
                  <a:pt x="36" y="323"/>
                </a:lnTo>
                <a:lnTo>
                  <a:pt x="24" y="316"/>
                </a:lnTo>
                <a:lnTo>
                  <a:pt x="17" y="309"/>
                </a:lnTo>
                <a:lnTo>
                  <a:pt x="9" y="300"/>
                </a:lnTo>
                <a:lnTo>
                  <a:pt x="5" y="295"/>
                </a:lnTo>
                <a:lnTo>
                  <a:pt x="0" y="288"/>
                </a:lnTo>
                <a:lnTo>
                  <a:pt x="0" y="283"/>
                </a:lnTo>
                <a:lnTo>
                  <a:pt x="2" y="280"/>
                </a:lnTo>
                <a:lnTo>
                  <a:pt x="5" y="278"/>
                </a:lnTo>
                <a:lnTo>
                  <a:pt x="9" y="276"/>
                </a:lnTo>
                <a:lnTo>
                  <a:pt x="17" y="273"/>
                </a:lnTo>
                <a:lnTo>
                  <a:pt x="24" y="271"/>
                </a:lnTo>
                <a:lnTo>
                  <a:pt x="33" y="269"/>
                </a:lnTo>
                <a:lnTo>
                  <a:pt x="45" y="266"/>
                </a:lnTo>
                <a:lnTo>
                  <a:pt x="57" y="264"/>
                </a:lnTo>
                <a:lnTo>
                  <a:pt x="69" y="264"/>
                </a:lnTo>
                <a:lnTo>
                  <a:pt x="83" y="261"/>
                </a:lnTo>
                <a:lnTo>
                  <a:pt x="100" y="259"/>
                </a:lnTo>
                <a:lnTo>
                  <a:pt x="119" y="257"/>
                </a:lnTo>
                <a:lnTo>
                  <a:pt x="138" y="254"/>
                </a:lnTo>
                <a:lnTo>
                  <a:pt x="157" y="252"/>
                </a:lnTo>
                <a:lnTo>
                  <a:pt x="179" y="250"/>
                </a:lnTo>
                <a:lnTo>
                  <a:pt x="200" y="247"/>
                </a:lnTo>
                <a:lnTo>
                  <a:pt x="224" y="245"/>
                </a:lnTo>
                <a:lnTo>
                  <a:pt x="248" y="242"/>
                </a:lnTo>
                <a:lnTo>
                  <a:pt x="271" y="240"/>
                </a:lnTo>
                <a:lnTo>
                  <a:pt x="298" y="238"/>
                </a:lnTo>
                <a:lnTo>
                  <a:pt x="326" y="235"/>
                </a:lnTo>
                <a:lnTo>
                  <a:pt x="355" y="233"/>
                </a:lnTo>
                <a:lnTo>
                  <a:pt x="386" y="231"/>
                </a:lnTo>
                <a:lnTo>
                  <a:pt x="417" y="228"/>
                </a:lnTo>
                <a:lnTo>
                  <a:pt x="450" y="226"/>
                </a:lnTo>
                <a:lnTo>
                  <a:pt x="483" y="223"/>
                </a:lnTo>
                <a:lnTo>
                  <a:pt x="519" y="219"/>
                </a:lnTo>
                <a:lnTo>
                  <a:pt x="555" y="216"/>
                </a:lnTo>
                <a:lnTo>
                  <a:pt x="593" y="212"/>
                </a:lnTo>
                <a:lnTo>
                  <a:pt x="631" y="209"/>
                </a:lnTo>
                <a:lnTo>
                  <a:pt x="672" y="204"/>
                </a:lnTo>
                <a:lnTo>
                  <a:pt x="753" y="195"/>
                </a:lnTo>
                <a:lnTo>
                  <a:pt x="831" y="188"/>
                </a:lnTo>
                <a:lnTo>
                  <a:pt x="910" y="178"/>
                </a:lnTo>
                <a:lnTo>
                  <a:pt x="986" y="171"/>
                </a:lnTo>
                <a:lnTo>
                  <a:pt x="1062" y="162"/>
                </a:lnTo>
                <a:lnTo>
                  <a:pt x="1139" y="152"/>
                </a:lnTo>
                <a:lnTo>
                  <a:pt x="1212" y="145"/>
                </a:lnTo>
                <a:lnTo>
                  <a:pt x="1284" y="135"/>
                </a:lnTo>
                <a:lnTo>
                  <a:pt x="1322" y="133"/>
                </a:lnTo>
                <a:lnTo>
                  <a:pt x="1360" y="131"/>
                </a:lnTo>
                <a:lnTo>
                  <a:pt x="1398" y="128"/>
                </a:lnTo>
                <a:lnTo>
                  <a:pt x="1439" y="124"/>
                </a:lnTo>
                <a:lnTo>
                  <a:pt x="1482" y="119"/>
                </a:lnTo>
                <a:lnTo>
                  <a:pt x="1527" y="114"/>
                </a:lnTo>
                <a:lnTo>
                  <a:pt x="1572" y="109"/>
                </a:lnTo>
                <a:lnTo>
                  <a:pt x="1617" y="105"/>
                </a:lnTo>
                <a:lnTo>
                  <a:pt x="1665" y="100"/>
                </a:lnTo>
                <a:lnTo>
                  <a:pt x="1715" y="95"/>
                </a:lnTo>
                <a:lnTo>
                  <a:pt x="1765" y="88"/>
                </a:lnTo>
                <a:lnTo>
                  <a:pt x="1817" y="81"/>
                </a:lnTo>
                <a:lnTo>
                  <a:pt x="1872" y="76"/>
                </a:lnTo>
                <a:lnTo>
                  <a:pt x="1927" y="69"/>
                </a:lnTo>
                <a:lnTo>
                  <a:pt x="1984" y="64"/>
                </a:lnTo>
                <a:lnTo>
                  <a:pt x="2041" y="57"/>
                </a:lnTo>
                <a:lnTo>
                  <a:pt x="2070" y="52"/>
                </a:lnTo>
                <a:lnTo>
                  <a:pt x="2096" y="50"/>
                </a:lnTo>
                <a:lnTo>
                  <a:pt x="2122" y="47"/>
                </a:lnTo>
                <a:lnTo>
                  <a:pt x="2149" y="45"/>
                </a:lnTo>
                <a:lnTo>
                  <a:pt x="2175" y="40"/>
                </a:lnTo>
                <a:lnTo>
                  <a:pt x="2199" y="38"/>
                </a:lnTo>
                <a:lnTo>
                  <a:pt x="2222" y="36"/>
                </a:lnTo>
                <a:lnTo>
                  <a:pt x="2246" y="33"/>
                </a:lnTo>
                <a:lnTo>
                  <a:pt x="2268" y="31"/>
                </a:lnTo>
                <a:lnTo>
                  <a:pt x="2291" y="28"/>
                </a:lnTo>
                <a:lnTo>
                  <a:pt x="2313" y="26"/>
                </a:lnTo>
                <a:lnTo>
                  <a:pt x="2334" y="24"/>
                </a:lnTo>
                <a:lnTo>
                  <a:pt x="2353" y="21"/>
                </a:lnTo>
                <a:lnTo>
                  <a:pt x="2372" y="19"/>
                </a:lnTo>
                <a:lnTo>
                  <a:pt x="2392" y="17"/>
                </a:lnTo>
                <a:lnTo>
                  <a:pt x="2411" y="14"/>
                </a:lnTo>
                <a:lnTo>
                  <a:pt x="2427" y="14"/>
                </a:lnTo>
                <a:lnTo>
                  <a:pt x="2446" y="12"/>
                </a:lnTo>
                <a:lnTo>
                  <a:pt x="2461" y="9"/>
                </a:lnTo>
                <a:lnTo>
                  <a:pt x="2477" y="9"/>
                </a:lnTo>
                <a:lnTo>
                  <a:pt x="2492" y="7"/>
                </a:lnTo>
                <a:lnTo>
                  <a:pt x="2508" y="5"/>
                </a:lnTo>
                <a:lnTo>
                  <a:pt x="2520" y="5"/>
                </a:lnTo>
                <a:lnTo>
                  <a:pt x="2534" y="5"/>
                </a:lnTo>
                <a:lnTo>
                  <a:pt x="2546" y="2"/>
                </a:lnTo>
                <a:lnTo>
                  <a:pt x="2558" y="2"/>
                </a:lnTo>
                <a:lnTo>
                  <a:pt x="2570" y="2"/>
                </a:lnTo>
                <a:lnTo>
                  <a:pt x="2582" y="0"/>
                </a:lnTo>
                <a:lnTo>
                  <a:pt x="2592" y="0"/>
                </a:lnTo>
                <a:lnTo>
                  <a:pt x="2601" y="0"/>
                </a:lnTo>
                <a:lnTo>
                  <a:pt x="2608" y="0"/>
                </a:lnTo>
                <a:lnTo>
                  <a:pt x="2618" y="0"/>
                </a:lnTo>
                <a:lnTo>
                  <a:pt x="2644" y="0"/>
                </a:lnTo>
                <a:lnTo>
                  <a:pt x="2670" y="5"/>
                </a:lnTo>
                <a:lnTo>
                  <a:pt x="2694" y="9"/>
                </a:lnTo>
                <a:lnTo>
                  <a:pt x="2718" y="17"/>
                </a:lnTo>
                <a:lnTo>
                  <a:pt x="2739" y="26"/>
                </a:lnTo>
                <a:lnTo>
                  <a:pt x="2761" y="38"/>
                </a:lnTo>
                <a:lnTo>
                  <a:pt x="2780" y="52"/>
                </a:lnTo>
                <a:lnTo>
                  <a:pt x="2799" y="69"/>
                </a:lnTo>
                <a:lnTo>
                  <a:pt x="2806" y="78"/>
                </a:lnTo>
                <a:lnTo>
                  <a:pt x="2816" y="88"/>
                </a:lnTo>
                <a:lnTo>
                  <a:pt x="2823" y="97"/>
                </a:lnTo>
                <a:lnTo>
                  <a:pt x="2830" y="105"/>
                </a:lnTo>
                <a:lnTo>
                  <a:pt x="2835" y="112"/>
                </a:lnTo>
                <a:lnTo>
                  <a:pt x="2842" y="119"/>
                </a:lnTo>
                <a:lnTo>
                  <a:pt x="2847" y="126"/>
                </a:lnTo>
                <a:lnTo>
                  <a:pt x="2849" y="131"/>
                </a:lnTo>
                <a:lnTo>
                  <a:pt x="2854" y="135"/>
                </a:lnTo>
                <a:lnTo>
                  <a:pt x="2856" y="140"/>
                </a:lnTo>
                <a:lnTo>
                  <a:pt x="2858" y="145"/>
                </a:lnTo>
                <a:lnTo>
                  <a:pt x="2861" y="147"/>
                </a:lnTo>
                <a:lnTo>
                  <a:pt x="2861" y="152"/>
                </a:lnTo>
                <a:lnTo>
                  <a:pt x="2861" y="154"/>
                </a:lnTo>
                <a:lnTo>
                  <a:pt x="2861" y="157"/>
                </a:lnTo>
                <a:lnTo>
                  <a:pt x="2858" y="159"/>
                </a:lnTo>
                <a:lnTo>
                  <a:pt x="2856" y="162"/>
                </a:lnTo>
                <a:lnTo>
                  <a:pt x="2851" y="162"/>
                </a:lnTo>
                <a:lnTo>
                  <a:pt x="2847" y="164"/>
                </a:lnTo>
                <a:lnTo>
                  <a:pt x="2842" y="166"/>
                </a:lnTo>
                <a:lnTo>
                  <a:pt x="2835" y="166"/>
                </a:lnTo>
                <a:lnTo>
                  <a:pt x="2827" y="166"/>
                </a:lnTo>
                <a:lnTo>
                  <a:pt x="2820" y="166"/>
                </a:lnTo>
                <a:lnTo>
                  <a:pt x="2811" y="166"/>
                </a:lnTo>
                <a:lnTo>
                  <a:pt x="2799" y="166"/>
                </a:lnTo>
                <a:lnTo>
                  <a:pt x="2787" y="166"/>
                </a:lnTo>
                <a:lnTo>
                  <a:pt x="2775" y="166"/>
                </a:lnTo>
                <a:lnTo>
                  <a:pt x="2761" y="166"/>
                </a:lnTo>
                <a:lnTo>
                  <a:pt x="2744" y="164"/>
                </a:lnTo>
                <a:lnTo>
                  <a:pt x="2727" y="162"/>
                </a:lnTo>
                <a:lnTo>
                  <a:pt x="2708" y="162"/>
                </a:lnTo>
                <a:lnTo>
                  <a:pt x="2689" y="159"/>
                </a:lnTo>
                <a:lnTo>
                  <a:pt x="2649" y="154"/>
                </a:lnTo>
                <a:lnTo>
                  <a:pt x="2611" y="152"/>
                </a:lnTo>
                <a:lnTo>
                  <a:pt x="2573" y="150"/>
                </a:lnTo>
                <a:lnTo>
                  <a:pt x="2537" y="150"/>
                </a:lnTo>
                <a:lnTo>
                  <a:pt x="2501" y="147"/>
                </a:lnTo>
                <a:lnTo>
                  <a:pt x="2468" y="147"/>
                </a:lnTo>
                <a:lnTo>
                  <a:pt x="2434" y="147"/>
                </a:lnTo>
                <a:lnTo>
                  <a:pt x="2401" y="147"/>
                </a:lnTo>
                <a:lnTo>
                  <a:pt x="2394" y="147"/>
                </a:lnTo>
                <a:lnTo>
                  <a:pt x="2384" y="147"/>
                </a:lnTo>
                <a:lnTo>
                  <a:pt x="2375" y="147"/>
                </a:lnTo>
                <a:lnTo>
                  <a:pt x="2365" y="147"/>
                </a:lnTo>
                <a:lnTo>
                  <a:pt x="2353" y="147"/>
                </a:lnTo>
                <a:lnTo>
                  <a:pt x="2344" y="150"/>
                </a:lnTo>
                <a:lnTo>
                  <a:pt x="2330" y="150"/>
                </a:lnTo>
                <a:lnTo>
                  <a:pt x="2318" y="150"/>
                </a:lnTo>
                <a:lnTo>
                  <a:pt x="2306" y="150"/>
                </a:lnTo>
                <a:lnTo>
                  <a:pt x="2291" y="150"/>
                </a:lnTo>
                <a:lnTo>
                  <a:pt x="2277" y="152"/>
                </a:lnTo>
                <a:lnTo>
                  <a:pt x="2261" y="152"/>
                </a:lnTo>
                <a:lnTo>
                  <a:pt x="2246" y="152"/>
                </a:lnTo>
                <a:lnTo>
                  <a:pt x="2230" y="154"/>
                </a:lnTo>
                <a:lnTo>
                  <a:pt x="2213" y="154"/>
                </a:lnTo>
                <a:lnTo>
                  <a:pt x="2194" y="157"/>
                </a:lnTo>
                <a:lnTo>
                  <a:pt x="2175" y="157"/>
                </a:lnTo>
                <a:lnTo>
                  <a:pt x="2158" y="157"/>
                </a:lnTo>
                <a:lnTo>
                  <a:pt x="2137" y="159"/>
                </a:lnTo>
                <a:lnTo>
                  <a:pt x="2118" y="162"/>
                </a:lnTo>
                <a:lnTo>
                  <a:pt x="2096" y="162"/>
                </a:lnTo>
                <a:lnTo>
                  <a:pt x="2075" y="164"/>
                </a:lnTo>
                <a:lnTo>
                  <a:pt x="2053" y="164"/>
                </a:lnTo>
                <a:lnTo>
                  <a:pt x="2029" y="166"/>
                </a:lnTo>
                <a:lnTo>
                  <a:pt x="2006" y="169"/>
                </a:lnTo>
                <a:lnTo>
                  <a:pt x="1982" y="169"/>
                </a:lnTo>
                <a:lnTo>
                  <a:pt x="1958" y="171"/>
                </a:lnTo>
                <a:lnTo>
                  <a:pt x="1932" y="173"/>
                </a:lnTo>
                <a:lnTo>
                  <a:pt x="1906" y="176"/>
                </a:lnTo>
                <a:lnTo>
                  <a:pt x="1879" y="178"/>
                </a:lnTo>
                <a:lnTo>
                  <a:pt x="1853" y="178"/>
                </a:lnTo>
                <a:lnTo>
                  <a:pt x="1825" y="181"/>
                </a:lnTo>
                <a:lnTo>
                  <a:pt x="1767" y="185"/>
                </a:lnTo>
                <a:lnTo>
                  <a:pt x="1710" y="190"/>
                </a:lnTo>
                <a:lnTo>
                  <a:pt x="1653" y="195"/>
                </a:lnTo>
                <a:lnTo>
                  <a:pt x="1594" y="202"/>
                </a:lnTo>
                <a:lnTo>
                  <a:pt x="1532" y="207"/>
                </a:lnTo>
                <a:lnTo>
                  <a:pt x="1472" y="212"/>
                </a:lnTo>
                <a:lnTo>
                  <a:pt x="1410" y="219"/>
                </a:lnTo>
                <a:lnTo>
                  <a:pt x="1346" y="226"/>
                </a:lnTo>
                <a:lnTo>
                  <a:pt x="1281" y="233"/>
                </a:lnTo>
                <a:lnTo>
                  <a:pt x="1217" y="240"/>
                </a:lnTo>
                <a:lnTo>
                  <a:pt x="1150" y="247"/>
                </a:lnTo>
                <a:lnTo>
                  <a:pt x="1084" y="257"/>
                </a:lnTo>
                <a:lnTo>
                  <a:pt x="1015" y="266"/>
                </a:lnTo>
                <a:lnTo>
                  <a:pt x="946" y="273"/>
                </a:lnTo>
                <a:lnTo>
                  <a:pt x="877" y="285"/>
                </a:lnTo>
                <a:lnTo>
                  <a:pt x="805" y="295"/>
                </a:lnTo>
                <a:lnTo>
                  <a:pt x="769" y="300"/>
                </a:lnTo>
                <a:lnTo>
                  <a:pt x="734" y="307"/>
                </a:lnTo>
                <a:lnTo>
                  <a:pt x="700" y="311"/>
                </a:lnTo>
                <a:lnTo>
                  <a:pt x="669" y="316"/>
                </a:lnTo>
                <a:lnTo>
                  <a:pt x="636" y="321"/>
                </a:lnTo>
                <a:lnTo>
                  <a:pt x="607" y="323"/>
                </a:lnTo>
                <a:lnTo>
                  <a:pt x="576" y="328"/>
                </a:lnTo>
                <a:lnTo>
                  <a:pt x="550" y="333"/>
                </a:lnTo>
                <a:lnTo>
                  <a:pt x="522" y="335"/>
                </a:lnTo>
                <a:lnTo>
                  <a:pt x="495" y="340"/>
                </a:lnTo>
                <a:lnTo>
                  <a:pt x="472" y="342"/>
                </a:lnTo>
                <a:lnTo>
                  <a:pt x="448" y="347"/>
                </a:lnTo>
                <a:lnTo>
                  <a:pt x="424" y="349"/>
                </a:lnTo>
                <a:lnTo>
                  <a:pt x="402" y="352"/>
                </a:lnTo>
                <a:lnTo>
                  <a:pt x="381" y="354"/>
                </a:lnTo>
                <a:lnTo>
                  <a:pt x="362" y="357"/>
                </a:lnTo>
                <a:lnTo>
                  <a:pt x="343" y="359"/>
                </a:lnTo>
                <a:lnTo>
                  <a:pt x="324" y="361"/>
                </a:lnTo>
                <a:lnTo>
                  <a:pt x="307" y="364"/>
                </a:lnTo>
                <a:lnTo>
                  <a:pt x="291" y="366"/>
                </a:lnTo>
                <a:lnTo>
                  <a:pt x="276" y="366"/>
                </a:lnTo>
                <a:lnTo>
                  <a:pt x="262" y="368"/>
                </a:lnTo>
                <a:lnTo>
                  <a:pt x="250" y="368"/>
                </a:lnTo>
                <a:lnTo>
                  <a:pt x="238" y="371"/>
                </a:lnTo>
                <a:lnTo>
                  <a:pt x="229" y="371"/>
                </a:lnTo>
                <a:lnTo>
                  <a:pt x="217" y="373"/>
                </a:lnTo>
                <a:lnTo>
                  <a:pt x="210" y="373"/>
                </a:lnTo>
                <a:lnTo>
                  <a:pt x="200" y="373"/>
                </a:lnTo>
                <a:lnTo>
                  <a:pt x="195" y="373"/>
                </a:lnTo>
                <a:lnTo>
                  <a:pt x="188" y="376"/>
                </a:lnTo>
                <a:lnTo>
                  <a:pt x="183" y="376"/>
                </a:lnTo>
                <a:lnTo>
                  <a:pt x="179" y="376"/>
                </a:lnTo>
                <a:lnTo>
                  <a:pt x="167" y="373"/>
                </a:lnTo>
                <a:lnTo>
                  <a:pt x="152" y="373"/>
                </a:lnTo>
                <a:lnTo>
                  <a:pt x="138" y="371"/>
                </a:lnTo>
                <a:lnTo>
                  <a:pt x="124" y="366"/>
                </a:lnTo>
                <a:lnTo>
                  <a:pt x="109" y="361"/>
                </a:lnTo>
                <a:lnTo>
                  <a:pt x="93" y="357"/>
                </a:lnTo>
                <a:lnTo>
                  <a:pt x="76" y="349"/>
                </a:lnTo>
                <a:lnTo>
                  <a:pt x="59" y="34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42" name="Freeform 46"/>
          <p:cNvSpPr/>
          <p:nvPr/>
        </p:nvSpPr>
        <p:spPr>
          <a:xfrm>
            <a:off x="8102600" y="3227917"/>
            <a:ext cx="550333" cy="5524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51" h="651">
                <a:moveTo>
                  <a:pt x="472" y="57"/>
                </a:moveTo>
                <a:lnTo>
                  <a:pt x="467" y="45"/>
                </a:lnTo>
                <a:lnTo>
                  <a:pt x="467" y="33"/>
                </a:lnTo>
                <a:lnTo>
                  <a:pt x="467" y="23"/>
                </a:lnTo>
                <a:lnTo>
                  <a:pt x="470" y="16"/>
                </a:lnTo>
                <a:lnTo>
                  <a:pt x="474" y="9"/>
                </a:lnTo>
                <a:lnTo>
                  <a:pt x="479" y="4"/>
                </a:lnTo>
                <a:lnTo>
                  <a:pt x="486" y="2"/>
                </a:lnTo>
                <a:lnTo>
                  <a:pt x="496" y="0"/>
                </a:lnTo>
                <a:lnTo>
                  <a:pt x="505" y="2"/>
                </a:lnTo>
                <a:lnTo>
                  <a:pt x="515" y="4"/>
                </a:lnTo>
                <a:lnTo>
                  <a:pt x="527" y="9"/>
                </a:lnTo>
                <a:lnTo>
                  <a:pt x="539" y="16"/>
                </a:lnTo>
                <a:lnTo>
                  <a:pt x="551" y="23"/>
                </a:lnTo>
                <a:lnTo>
                  <a:pt x="565" y="33"/>
                </a:lnTo>
                <a:lnTo>
                  <a:pt x="577" y="45"/>
                </a:lnTo>
                <a:lnTo>
                  <a:pt x="591" y="57"/>
                </a:lnTo>
                <a:lnTo>
                  <a:pt x="603" y="73"/>
                </a:lnTo>
                <a:lnTo>
                  <a:pt x="615" y="88"/>
                </a:lnTo>
                <a:lnTo>
                  <a:pt x="627" y="99"/>
                </a:lnTo>
                <a:lnTo>
                  <a:pt x="634" y="109"/>
                </a:lnTo>
                <a:lnTo>
                  <a:pt x="641" y="118"/>
                </a:lnTo>
                <a:lnTo>
                  <a:pt x="646" y="126"/>
                </a:lnTo>
                <a:lnTo>
                  <a:pt x="651" y="130"/>
                </a:lnTo>
                <a:lnTo>
                  <a:pt x="651" y="135"/>
                </a:lnTo>
                <a:lnTo>
                  <a:pt x="651" y="140"/>
                </a:lnTo>
                <a:lnTo>
                  <a:pt x="648" y="142"/>
                </a:lnTo>
                <a:lnTo>
                  <a:pt x="646" y="147"/>
                </a:lnTo>
                <a:lnTo>
                  <a:pt x="641" y="154"/>
                </a:lnTo>
                <a:lnTo>
                  <a:pt x="636" y="161"/>
                </a:lnTo>
                <a:lnTo>
                  <a:pt x="629" y="168"/>
                </a:lnTo>
                <a:lnTo>
                  <a:pt x="622" y="178"/>
                </a:lnTo>
                <a:lnTo>
                  <a:pt x="613" y="187"/>
                </a:lnTo>
                <a:lnTo>
                  <a:pt x="603" y="199"/>
                </a:lnTo>
                <a:lnTo>
                  <a:pt x="591" y="214"/>
                </a:lnTo>
                <a:lnTo>
                  <a:pt x="579" y="228"/>
                </a:lnTo>
                <a:lnTo>
                  <a:pt x="565" y="242"/>
                </a:lnTo>
                <a:lnTo>
                  <a:pt x="548" y="259"/>
                </a:lnTo>
                <a:lnTo>
                  <a:pt x="532" y="278"/>
                </a:lnTo>
                <a:lnTo>
                  <a:pt x="515" y="297"/>
                </a:lnTo>
                <a:lnTo>
                  <a:pt x="496" y="318"/>
                </a:lnTo>
                <a:lnTo>
                  <a:pt x="474" y="340"/>
                </a:lnTo>
                <a:lnTo>
                  <a:pt x="455" y="359"/>
                </a:lnTo>
                <a:lnTo>
                  <a:pt x="436" y="380"/>
                </a:lnTo>
                <a:lnTo>
                  <a:pt x="417" y="399"/>
                </a:lnTo>
                <a:lnTo>
                  <a:pt x="396" y="418"/>
                </a:lnTo>
                <a:lnTo>
                  <a:pt x="377" y="437"/>
                </a:lnTo>
                <a:lnTo>
                  <a:pt x="358" y="454"/>
                </a:lnTo>
                <a:lnTo>
                  <a:pt x="339" y="470"/>
                </a:lnTo>
                <a:lnTo>
                  <a:pt x="320" y="487"/>
                </a:lnTo>
                <a:lnTo>
                  <a:pt x="300" y="501"/>
                </a:lnTo>
                <a:lnTo>
                  <a:pt x="281" y="516"/>
                </a:lnTo>
                <a:lnTo>
                  <a:pt x="262" y="530"/>
                </a:lnTo>
                <a:lnTo>
                  <a:pt x="243" y="544"/>
                </a:lnTo>
                <a:lnTo>
                  <a:pt x="222" y="556"/>
                </a:lnTo>
                <a:lnTo>
                  <a:pt x="203" y="568"/>
                </a:lnTo>
                <a:lnTo>
                  <a:pt x="184" y="580"/>
                </a:lnTo>
                <a:lnTo>
                  <a:pt x="162" y="589"/>
                </a:lnTo>
                <a:lnTo>
                  <a:pt x="146" y="599"/>
                </a:lnTo>
                <a:lnTo>
                  <a:pt x="127" y="608"/>
                </a:lnTo>
                <a:lnTo>
                  <a:pt x="110" y="616"/>
                </a:lnTo>
                <a:lnTo>
                  <a:pt x="96" y="623"/>
                </a:lnTo>
                <a:lnTo>
                  <a:pt x="81" y="630"/>
                </a:lnTo>
                <a:lnTo>
                  <a:pt x="69" y="635"/>
                </a:lnTo>
                <a:lnTo>
                  <a:pt x="57" y="639"/>
                </a:lnTo>
                <a:lnTo>
                  <a:pt x="46" y="644"/>
                </a:lnTo>
                <a:lnTo>
                  <a:pt x="36" y="646"/>
                </a:lnTo>
                <a:lnTo>
                  <a:pt x="29" y="649"/>
                </a:lnTo>
                <a:lnTo>
                  <a:pt x="19" y="651"/>
                </a:lnTo>
                <a:lnTo>
                  <a:pt x="15" y="651"/>
                </a:lnTo>
                <a:lnTo>
                  <a:pt x="10" y="651"/>
                </a:lnTo>
                <a:lnTo>
                  <a:pt x="5" y="649"/>
                </a:lnTo>
                <a:lnTo>
                  <a:pt x="3" y="649"/>
                </a:lnTo>
                <a:lnTo>
                  <a:pt x="0" y="646"/>
                </a:lnTo>
                <a:lnTo>
                  <a:pt x="0" y="642"/>
                </a:lnTo>
                <a:lnTo>
                  <a:pt x="3" y="637"/>
                </a:lnTo>
                <a:lnTo>
                  <a:pt x="5" y="632"/>
                </a:lnTo>
                <a:lnTo>
                  <a:pt x="10" y="627"/>
                </a:lnTo>
                <a:lnTo>
                  <a:pt x="15" y="620"/>
                </a:lnTo>
                <a:lnTo>
                  <a:pt x="22" y="611"/>
                </a:lnTo>
                <a:lnTo>
                  <a:pt x="29" y="604"/>
                </a:lnTo>
                <a:lnTo>
                  <a:pt x="41" y="592"/>
                </a:lnTo>
                <a:lnTo>
                  <a:pt x="50" y="582"/>
                </a:lnTo>
                <a:lnTo>
                  <a:pt x="62" y="568"/>
                </a:lnTo>
                <a:lnTo>
                  <a:pt x="77" y="556"/>
                </a:lnTo>
                <a:lnTo>
                  <a:pt x="93" y="542"/>
                </a:lnTo>
                <a:lnTo>
                  <a:pt x="110" y="525"/>
                </a:lnTo>
                <a:lnTo>
                  <a:pt x="127" y="509"/>
                </a:lnTo>
                <a:lnTo>
                  <a:pt x="146" y="489"/>
                </a:lnTo>
                <a:lnTo>
                  <a:pt x="186" y="451"/>
                </a:lnTo>
                <a:lnTo>
                  <a:pt x="222" y="413"/>
                </a:lnTo>
                <a:lnTo>
                  <a:pt x="258" y="378"/>
                </a:lnTo>
                <a:lnTo>
                  <a:pt x="291" y="344"/>
                </a:lnTo>
                <a:lnTo>
                  <a:pt x="322" y="311"/>
                </a:lnTo>
                <a:lnTo>
                  <a:pt x="350" y="278"/>
                </a:lnTo>
                <a:lnTo>
                  <a:pt x="362" y="261"/>
                </a:lnTo>
                <a:lnTo>
                  <a:pt x="374" y="247"/>
                </a:lnTo>
                <a:lnTo>
                  <a:pt x="386" y="230"/>
                </a:lnTo>
                <a:lnTo>
                  <a:pt x="398" y="216"/>
                </a:lnTo>
                <a:lnTo>
                  <a:pt x="410" y="202"/>
                </a:lnTo>
                <a:lnTo>
                  <a:pt x="420" y="187"/>
                </a:lnTo>
                <a:lnTo>
                  <a:pt x="429" y="173"/>
                </a:lnTo>
                <a:lnTo>
                  <a:pt x="436" y="161"/>
                </a:lnTo>
                <a:lnTo>
                  <a:pt x="443" y="149"/>
                </a:lnTo>
                <a:lnTo>
                  <a:pt x="451" y="140"/>
                </a:lnTo>
                <a:lnTo>
                  <a:pt x="458" y="128"/>
                </a:lnTo>
                <a:lnTo>
                  <a:pt x="462" y="118"/>
                </a:lnTo>
                <a:lnTo>
                  <a:pt x="465" y="109"/>
                </a:lnTo>
                <a:lnTo>
                  <a:pt x="470" y="102"/>
                </a:lnTo>
                <a:lnTo>
                  <a:pt x="472" y="92"/>
                </a:lnTo>
                <a:lnTo>
                  <a:pt x="472" y="85"/>
                </a:lnTo>
                <a:lnTo>
                  <a:pt x="474" y="78"/>
                </a:lnTo>
                <a:lnTo>
                  <a:pt x="474" y="71"/>
                </a:lnTo>
                <a:lnTo>
                  <a:pt x="472" y="64"/>
                </a:lnTo>
                <a:lnTo>
                  <a:pt x="472" y="5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43" name="Freeform 47"/>
          <p:cNvSpPr/>
          <p:nvPr/>
        </p:nvSpPr>
        <p:spPr>
          <a:xfrm>
            <a:off x="8001000" y="3401484"/>
            <a:ext cx="927100" cy="8868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94" h="1049">
                <a:moveTo>
                  <a:pt x="591" y="592"/>
                </a:moveTo>
                <a:lnTo>
                  <a:pt x="620" y="557"/>
                </a:lnTo>
                <a:lnTo>
                  <a:pt x="651" y="523"/>
                </a:lnTo>
                <a:lnTo>
                  <a:pt x="679" y="488"/>
                </a:lnTo>
                <a:lnTo>
                  <a:pt x="705" y="454"/>
                </a:lnTo>
                <a:lnTo>
                  <a:pt x="732" y="419"/>
                </a:lnTo>
                <a:lnTo>
                  <a:pt x="753" y="383"/>
                </a:lnTo>
                <a:lnTo>
                  <a:pt x="774" y="345"/>
                </a:lnTo>
                <a:lnTo>
                  <a:pt x="784" y="326"/>
                </a:lnTo>
                <a:lnTo>
                  <a:pt x="793" y="307"/>
                </a:lnTo>
                <a:lnTo>
                  <a:pt x="801" y="288"/>
                </a:lnTo>
                <a:lnTo>
                  <a:pt x="808" y="271"/>
                </a:lnTo>
                <a:lnTo>
                  <a:pt x="812" y="255"/>
                </a:lnTo>
                <a:lnTo>
                  <a:pt x="817" y="238"/>
                </a:lnTo>
                <a:lnTo>
                  <a:pt x="824" y="224"/>
                </a:lnTo>
                <a:lnTo>
                  <a:pt x="829" y="212"/>
                </a:lnTo>
                <a:lnTo>
                  <a:pt x="832" y="200"/>
                </a:lnTo>
                <a:lnTo>
                  <a:pt x="836" y="188"/>
                </a:lnTo>
                <a:lnTo>
                  <a:pt x="839" y="178"/>
                </a:lnTo>
                <a:lnTo>
                  <a:pt x="841" y="169"/>
                </a:lnTo>
                <a:lnTo>
                  <a:pt x="843" y="162"/>
                </a:lnTo>
                <a:lnTo>
                  <a:pt x="846" y="155"/>
                </a:lnTo>
                <a:lnTo>
                  <a:pt x="846" y="148"/>
                </a:lnTo>
                <a:lnTo>
                  <a:pt x="846" y="143"/>
                </a:lnTo>
                <a:lnTo>
                  <a:pt x="843" y="140"/>
                </a:lnTo>
                <a:lnTo>
                  <a:pt x="843" y="138"/>
                </a:lnTo>
                <a:lnTo>
                  <a:pt x="839" y="136"/>
                </a:lnTo>
                <a:lnTo>
                  <a:pt x="836" y="133"/>
                </a:lnTo>
                <a:lnTo>
                  <a:pt x="834" y="131"/>
                </a:lnTo>
                <a:lnTo>
                  <a:pt x="829" y="131"/>
                </a:lnTo>
                <a:lnTo>
                  <a:pt x="824" y="129"/>
                </a:lnTo>
                <a:lnTo>
                  <a:pt x="817" y="129"/>
                </a:lnTo>
                <a:lnTo>
                  <a:pt x="812" y="129"/>
                </a:lnTo>
                <a:lnTo>
                  <a:pt x="805" y="129"/>
                </a:lnTo>
                <a:lnTo>
                  <a:pt x="798" y="129"/>
                </a:lnTo>
                <a:lnTo>
                  <a:pt x="789" y="129"/>
                </a:lnTo>
                <a:lnTo>
                  <a:pt x="779" y="129"/>
                </a:lnTo>
                <a:lnTo>
                  <a:pt x="770" y="131"/>
                </a:lnTo>
                <a:lnTo>
                  <a:pt x="758" y="131"/>
                </a:lnTo>
                <a:lnTo>
                  <a:pt x="748" y="133"/>
                </a:lnTo>
                <a:lnTo>
                  <a:pt x="736" y="136"/>
                </a:lnTo>
                <a:lnTo>
                  <a:pt x="722" y="138"/>
                </a:lnTo>
                <a:lnTo>
                  <a:pt x="696" y="140"/>
                </a:lnTo>
                <a:lnTo>
                  <a:pt x="670" y="143"/>
                </a:lnTo>
                <a:lnTo>
                  <a:pt x="646" y="145"/>
                </a:lnTo>
                <a:lnTo>
                  <a:pt x="622" y="148"/>
                </a:lnTo>
                <a:lnTo>
                  <a:pt x="600" y="148"/>
                </a:lnTo>
                <a:lnTo>
                  <a:pt x="579" y="148"/>
                </a:lnTo>
                <a:lnTo>
                  <a:pt x="560" y="148"/>
                </a:lnTo>
                <a:lnTo>
                  <a:pt x="541" y="148"/>
                </a:lnTo>
                <a:lnTo>
                  <a:pt x="541" y="69"/>
                </a:lnTo>
                <a:lnTo>
                  <a:pt x="596" y="69"/>
                </a:lnTo>
                <a:lnTo>
                  <a:pt x="648" y="67"/>
                </a:lnTo>
                <a:lnTo>
                  <a:pt x="674" y="67"/>
                </a:lnTo>
                <a:lnTo>
                  <a:pt x="698" y="64"/>
                </a:lnTo>
                <a:lnTo>
                  <a:pt x="722" y="62"/>
                </a:lnTo>
                <a:lnTo>
                  <a:pt x="746" y="57"/>
                </a:lnTo>
                <a:lnTo>
                  <a:pt x="767" y="52"/>
                </a:lnTo>
                <a:lnTo>
                  <a:pt x="786" y="48"/>
                </a:lnTo>
                <a:lnTo>
                  <a:pt x="803" y="45"/>
                </a:lnTo>
                <a:lnTo>
                  <a:pt x="820" y="41"/>
                </a:lnTo>
                <a:lnTo>
                  <a:pt x="834" y="36"/>
                </a:lnTo>
                <a:lnTo>
                  <a:pt x="846" y="31"/>
                </a:lnTo>
                <a:lnTo>
                  <a:pt x="858" y="26"/>
                </a:lnTo>
                <a:lnTo>
                  <a:pt x="867" y="24"/>
                </a:lnTo>
                <a:lnTo>
                  <a:pt x="884" y="14"/>
                </a:lnTo>
                <a:lnTo>
                  <a:pt x="903" y="7"/>
                </a:lnTo>
                <a:lnTo>
                  <a:pt x="910" y="5"/>
                </a:lnTo>
                <a:lnTo>
                  <a:pt x="920" y="2"/>
                </a:lnTo>
                <a:lnTo>
                  <a:pt x="929" y="0"/>
                </a:lnTo>
                <a:lnTo>
                  <a:pt x="939" y="0"/>
                </a:lnTo>
                <a:lnTo>
                  <a:pt x="944" y="0"/>
                </a:lnTo>
                <a:lnTo>
                  <a:pt x="951" y="2"/>
                </a:lnTo>
                <a:lnTo>
                  <a:pt x="963" y="5"/>
                </a:lnTo>
                <a:lnTo>
                  <a:pt x="972" y="10"/>
                </a:lnTo>
                <a:lnTo>
                  <a:pt x="986" y="17"/>
                </a:lnTo>
                <a:lnTo>
                  <a:pt x="1001" y="24"/>
                </a:lnTo>
                <a:lnTo>
                  <a:pt x="1017" y="33"/>
                </a:lnTo>
                <a:lnTo>
                  <a:pt x="1034" y="45"/>
                </a:lnTo>
                <a:lnTo>
                  <a:pt x="1048" y="57"/>
                </a:lnTo>
                <a:lnTo>
                  <a:pt x="1058" y="69"/>
                </a:lnTo>
                <a:lnTo>
                  <a:pt x="1070" y="79"/>
                </a:lnTo>
                <a:lnTo>
                  <a:pt x="1077" y="88"/>
                </a:lnTo>
                <a:lnTo>
                  <a:pt x="1084" y="98"/>
                </a:lnTo>
                <a:lnTo>
                  <a:pt x="1091" y="102"/>
                </a:lnTo>
                <a:lnTo>
                  <a:pt x="1094" y="110"/>
                </a:lnTo>
                <a:lnTo>
                  <a:pt x="1094" y="114"/>
                </a:lnTo>
                <a:lnTo>
                  <a:pt x="1094" y="121"/>
                </a:lnTo>
                <a:lnTo>
                  <a:pt x="1091" y="129"/>
                </a:lnTo>
                <a:lnTo>
                  <a:pt x="1089" y="136"/>
                </a:lnTo>
                <a:lnTo>
                  <a:pt x="1086" y="140"/>
                </a:lnTo>
                <a:lnTo>
                  <a:pt x="1079" y="145"/>
                </a:lnTo>
                <a:lnTo>
                  <a:pt x="1075" y="150"/>
                </a:lnTo>
                <a:lnTo>
                  <a:pt x="1067" y="155"/>
                </a:lnTo>
                <a:lnTo>
                  <a:pt x="1058" y="159"/>
                </a:lnTo>
                <a:lnTo>
                  <a:pt x="1051" y="162"/>
                </a:lnTo>
                <a:lnTo>
                  <a:pt x="1044" y="167"/>
                </a:lnTo>
                <a:lnTo>
                  <a:pt x="1036" y="174"/>
                </a:lnTo>
                <a:lnTo>
                  <a:pt x="1029" y="181"/>
                </a:lnTo>
                <a:lnTo>
                  <a:pt x="1020" y="190"/>
                </a:lnTo>
                <a:lnTo>
                  <a:pt x="1013" y="200"/>
                </a:lnTo>
                <a:lnTo>
                  <a:pt x="1003" y="214"/>
                </a:lnTo>
                <a:lnTo>
                  <a:pt x="994" y="228"/>
                </a:lnTo>
                <a:lnTo>
                  <a:pt x="984" y="243"/>
                </a:lnTo>
                <a:lnTo>
                  <a:pt x="972" y="262"/>
                </a:lnTo>
                <a:lnTo>
                  <a:pt x="963" y="278"/>
                </a:lnTo>
                <a:lnTo>
                  <a:pt x="951" y="300"/>
                </a:lnTo>
                <a:lnTo>
                  <a:pt x="939" y="321"/>
                </a:lnTo>
                <a:lnTo>
                  <a:pt x="927" y="345"/>
                </a:lnTo>
                <a:lnTo>
                  <a:pt x="915" y="371"/>
                </a:lnTo>
                <a:lnTo>
                  <a:pt x="903" y="400"/>
                </a:lnTo>
                <a:lnTo>
                  <a:pt x="889" y="426"/>
                </a:lnTo>
                <a:lnTo>
                  <a:pt x="874" y="452"/>
                </a:lnTo>
                <a:lnTo>
                  <a:pt x="860" y="478"/>
                </a:lnTo>
                <a:lnTo>
                  <a:pt x="843" y="504"/>
                </a:lnTo>
                <a:lnTo>
                  <a:pt x="827" y="528"/>
                </a:lnTo>
                <a:lnTo>
                  <a:pt x="810" y="552"/>
                </a:lnTo>
                <a:lnTo>
                  <a:pt x="793" y="573"/>
                </a:lnTo>
                <a:lnTo>
                  <a:pt x="774" y="595"/>
                </a:lnTo>
                <a:lnTo>
                  <a:pt x="755" y="616"/>
                </a:lnTo>
                <a:lnTo>
                  <a:pt x="736" y="637"/>
                </a:lnTo>
                <a:lnTo>
                  <a:pt x="715" y="659"/>
                </a:lnTo>
                <a:lnTo>
                  <a:pt x="693" y="678"/>
                </a:lnTo>
                <a:lnTo>
                  <a:pt x="672" y="697"/>
                </a:lnTo>
                <a:lnTo>
                  <a:pt x="651" y="716"/>
                </a:lnTo>
                <a:lnTo>
                  <a:pt x="627" y="733"/>
                </a:lnTo>
                <a:lnTo>
                  <a:pt x="603" y="752"/>
                </a:lnTo>
                <a:lnTo>
                  <a:pt x="577" y="768"/>
                </a:lnTo>
                <a:lnTo>
                  <a:pt x="553" y="785"/>
                </a:lnTo>
                <a:lnTo>
                  <a:pt x="503" y="816"/>
                </a:lnTo>
                <a:lnTo>
                  <a:pt x="453" y="844"/>
                </a:lnTo>
                <a:lnTo>
                  <a:pt x="405" y="871"/>
                </a:lnTo>
                <a:lnTo>
                  <a:pt x="355" y="897"/>
                </a:lnTo>
                <a:lnTo>
                  <a:pt x="305" y="920"/>
                </a:lnTo>
                <a:lnTo>
                  <a:pt x="255" y="944"/>
                </a:lnTo>
                <a:lnTo>
                  <a:pt x="205" y="968"/>
                </a:lnTo>
                <a:lnTo>
                  <a:pt x="181" y="980"/>
                </a:lnTo>
                <a:lnTo>
                  <a:pt x="160" y="992"/>
                </a:lnTo>
                <a:lnTo>
                  <a:pt x="138" y="1001"/>
                </a:lnTo>
                <a:lnTo>
                  <a:pt x="119" y="1011"/>
                </a:lnTo>
                <a:lnTo>
                  <a:pt x="100" y="1018"/>
                </a:lnTo>
                <a:lnTo>
                  <a:pt x="84" y="1025"/>
                </a:lnTo>
                <a:lnTo>
                  <a:pt x="67" y="1032"/>
                </a:lnTo>
                <a:lnTo>
                  <a:pt x="55" y="1037"/>
                </a:lnTo>
                <a:lnTo>
                  <a:pt x="43" y="1042"/>
                </a:lnTo>
                <a:lnTo>
                  <a:pt x="31" y="1044"/>
                </a:lnTo>
                <a:lnTo>
                  <a:pt x="22" y="1047"/>
                </a:lnTo>
                <a:lnTo>
                  <a:pt x="14" y="1049"/>
                </a:lnTo>
                <a:lnTo>
                  <a:pt x="10" y="1049"/>
                </a:lnTo>
                <a:lnTo>
                  <a:pt x="5" y="1049"/>
                </a:lnTo>
                <a:lnTo>
                  <a:pt x="3" y="1049"/>
                </a:lnTo>
                <a:lnTo>
                  <a:pt x="3" y="1047"/>
                </a:lnTo>
                <a:lnTo>
                  <a:pt x="0" y="1044"/>
                </a:lnTo>
                <a:lnTo>
                  <a:pt x="3" y="1039"/>
                </a:lnTo>
                <a:lnTo>
                  <a:pt x="5" y="1035"/>
                </a:lnTo>
                <a:lnTo>
                  <a:pt x="10" y="1027"/>
                </a:lnTo>
                <a:lnTo>
                  <a:pt x="17" y="1020"/>
                </a:lnTo>
                <a:lnTo>
                  <a:pt x="26" y="1011"/>
                </a:lnTo>
                <a:lnTo>
                  <a:pt x="38" y="1001"/>
                </a:lnTo>
                <a:lnTo>
                  <a:pt x="53" y="989"/>
                </a:lnTo>
                <a:lnTo>
                  <a:pt x="69" y="978"/>
                </a:lnTo>
                <a:lnTo>
                  <a:pt x="86" y="966"/>
                </a:lnTo>
                <a:lnTo>
                  <a:pt x="105" y="951"/>
                </a:lnTo>
                <a:lnTo>
                  <a:pt x="126" y="935"/>
                </a:lnTo>
                <a:lnTo>
                  <a:pt x="150" y="918"/>
                </a:lnTo>
                <a:lnTo>
                  <a:pt x="174" y="901"/>
                </a:lnTo>
                <a:lnTo>
                  <a:pt x="200" y="885"/>
                </a:lnTo>
                <a:lnTo>
                  <a:pt x="229" y="866"/>
                </a:lnTo>
                <a:lnTo>
                  <a:pt x="257" y="844"/>
                </a:lnTo>
                <a:lnTo>
                  <a:pt x="286" y="825"/>
                </a:lnTo>
                <a:lnTo>
                  <a:pt x="312" y="809"/>
                </a:lnTo>
                <a:lnTo>
                  <a:pt x="341" y="790"/>
                </a:lnTo>
                <a:lnTo>
                  <a:pt x="365" y="771"/>
                </a:lnTo>
                <a:lnTo>
                  <a:pt x="391" y="754"/>
                </a:lnTo>
                <a:lnTo>
                  <a:pt x="415" y="737"/>
                </a:lnTo>
                <a:lnTo>
                  <a:pt x="436" y="718"/>
                </a:lnTo>
                <a:lnTo>
                  <a:pt x="460" y="702"/>
                </a:lnTo>
                <a:lnTo>
                  <a:pt x="481" y="685"/>
                </a:lnTo>
                <a:lnTo>
                  <a:pt x="500" y="671"/>
                </a:lnTo>
                <a:lnTo>
                  <a:pt x="519" y="654"/>
                </a:lnTo>
                <a:lnTo>
                  <a:pt x="539" y="637"/>
                </a:lnTo>
                <a:lnTo>
                  <a:pt x="558" y="623"/>
                </a:lnTo>
                <a:lnTo>
                  <a:pt x="574" y="607"/>
                </a:lnTo>
                <a:lnTo>
                  <a:pt x="591" y="59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44" name="Freeform 48"/>
          <p:cNvSpPr/>
          <p:nvPr/>
        </p:nvSpPr>
        <p:spPr>
          <a:xfrm>
            <a:off x="8358717" y="3661833"/>
            <a:ext cx="190500" cy="2032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24" h="240">
                <a:moveTo>
                  <a:pt x="217" y="102"/>
                </a:moveTo>
                <a:lnTo>
                  <a:pt x="219" y="114"/>
                </a:lnTo>
                <a:lnTo>
                  <a:pt x="221" y="126"/>
                </a:lnTo>
                <a:lnTo>
                  <a:pt x="224" y="138"/>
                </a:lnTo>
                <a:lnTo>
                  <a:pt x="224" y="147"/>
                </a:lnTo>
                <a:lnTo>
                  <a:pt x="221" y="159"/>
                </a:lnTo>
                <a:lnTo>
                  <a:pt x="217" y="169"/>
                </a:lnTo>
                <a:lnTo>
                  <a:pt x="212" y="181"/>
                </a:lnTo>
                <a:lnTo>
                  <a:pt x="205" y="195"/>
                </a:lnTo>
                <a:lnTo>
                  <a:pt x="193" y="207"/>
                </a:lnTo>
                <a:lnTo>
                  <a:pt x="181" y="216"/>
                </a:lnTo>
                <a:lnTo>
                  <a:pt x="171" y="223"/>
                </a:lnTo>
                <a:lnTo>
                  <a:pt x="164" y="231"/>
                </a:lnTo>
                <a:lnTo>
                  <a:pt x="159" y="233"/>
                </a:lnTo>
                <a:lnTo>
                  <a:pt x="152" y="238"/>
                </a:lnTo>
                <a:lnTo>
                  <a:pt x="148" y="238"/>
                </a:lnTo>
                <a:lnTo>
                  <a:pt x="145" y="240"/>
                </a:lnTo>
                <a:lnTo>
                  <a:pt x="140" y="238"/>
                </a:lnTo>
                <a:lnTo>
                  <a:pt x="138" y="235"/>
                </a:lnTo>
                <a:lnTo>
                  <a:pt x="133" y="231"/>
                </a:lnTo>
                <a:lnTo>
                  <a:pt x="128" y="223"/>
                </a:lnTo>
                <a:lnTo>
                  <a:pt x="121" y="216"/>
                </a:lnTo>
                <a:lnTo>
                  <a:pt x="114" y="207"/>
                </a:lnTo>
                <a:lnTo>
                  <a:pt x="107" y="193"/>
                </a:lnTo>
                <a:lnTo>
                  <a:pt x="97" y="181"/>
                </a:lnTo>
                <a:lnTo>
                  <a:pt x="88" y="164"/>
                </a:lnTo>
                <a:lnTo>
                  <a:pt x="78" y="145"/>
                </a:lnTo>
                <a:lnTo>
                  <a:pt x="67" y="126"/>
                </a:lnTo>
                <a:lnTo>
                  <a:pt x="55" y="105"/>
                </a:lnTo>
                <a:lnTo>
                  <a:pt x="43" y="81"/>
                </a:lnTo>
                <a:lnTo>
                  <a:pt x="28" y="57"/>
                </a:lnTo>
                <a:lnTo>
                  <a:pt x="14" y="28"/>
                </a:lnTo>
                <a:lnTo>
                  <a:pt x="0" y="0"/>
                </a:lnTo>
                <a:lnTo>
                  <a:pt x="21" y="0"/>
                </a:lnTo>
                <a:lnTo>
                  <a:pt x="43" y="2"/>
                </a:lnTo>
                <a:lnTo>
                  <a:pt x="62" y="5"/>
                </a:lnTo>
                <a:lnTo>
                  <a:pt x="81" y="7"/>
                </a:lnTo>
                <a:lnTo>
                  <a:pt x="97" y="12"/>
                </a:lnTo>
                <a:lnTo>
                  <a:pt x="114" y="14"/>
                </a:lnTo>
                <a:lnTo>
                  <a:pt x="131" y="19"/>
                </a:lnTo>
                <a:lnTo>
                  <a:pt x="145" y="24"/>
                </a:lnTo>
                <a:lnTo>
                  <a:pt x="157" y="28"/>
                </a:lnTo>
                <a:lnTo>
                  <a:pt x="169" y="36"/>
                </a:lnTo>
                <a:lnTo>
                  <a:pt x="178" y="45"/>
                </a:lnTo>
                <a:lnTo>
                  <a:pt x="188" y="55"/>
                </a:lnTo>
                <a:lnTo>
                  <a:pt x="198" y="66"/>
                </a:lnTo>
                <a:lnTo>
                  <a:pt x="205" y="78"/>
                </a:lnTo>
                <a:lnTo>
                  <a:pt x="212" y="90"/>
                </a:lnTo>
                <a:lnTo>
                  <a:pt x="217" y="10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9747" name="Freeform 51"/>
          <p:cNvSpPr/>
          <p:nvPr/>
        </p:nvSpPr>
        <p:spPr>
          <a:xfrm>
            <a:off x="9273117" y="3151717"/>
            <a:ext cx="190500" cy="14160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24" h="1672">
                <a:moveTo>
                  <a:pt x="191" y="806"/>
                </a:moveTo>
                <a:lnTo>
                  <a:pt x="191" y="842"/>
                </a:lnTo>
                <a:lnTo>
                  <a:pt x="191" y="875"/>
                </a:lnTo>
                <a:lnTo>
                  <a:pt x="191" y="909"/>
                </a:lnTo>
                <a:lnTo>
                  <a:pt x="191" y="942"/>
                </a:lnTo>
                <a:lnTo>
                  <a:pt x="191" y="973"/>
                </a:lnTo>
                <a:lnTo>
                  <a:pt x="191" y="1004"/>
                </a:lnTo>
                <a:lnTo>
                  <a:pt x="191" y="1032"/>
                </a:lnTo>
                <a:lnTo>
                  <a:pt x="191" y="1061"/>
                </a:lnTo>
                <a:lnTo>
                  <a:pt x="189" y="1089"/>
                </a:lnTo>
                <a:lnTo>
                  <a:pt x="189" y="1116"/>
                </a:lnTo>
                <a:lnTo>
                  <a:pt x="189" y="1142"/>
                </a:lnTo>
                <a:lnTo>
                  <a:pt x="189" y="1168"/>
                </a:lnTo>
                <a:lnTo>
                  <a:pt x="186" y="1192"/>
                </a:lnTo>
                <a:lnTo>
                  <a:pt x="186" y="1215"/>
                </a:lnTo>
                <a:lnTo>
                  <a:pt x="186" y="1239"/>
                </a:lnTo>
                <a:lnTo>
                  <a:pt x="184" y="1261"/>
                </a:lnTo>
                <a:lnTo>
                  <a:pt x="184" y="1284"/>
                </a:lnTo>
                <a:lnTo>
                  <a:pt x="181" y="1303"/>
                </a:lnTo>
                <a:lnTo>
                  <a:pt x="181" y="1325"/>
                </a:lnTo>
                <a:lnTo>
                  <a:pt x="181" y="1344"/>
                </a:lnTo>
                <a:lnTo>
                  <a:pt x="179" y="1361"/>
                </a:lnTo>
                <a:lnTo>
                  <a:pt x="179" y="1380"/>
                </a:lnTo>
                <a:lnTo>
                  <a:pt x="177" y="1396"/>
                </a:lnTo>
                <a:lnTo>
                  <a:pt x="177" y="1410"/>
                </a:lnTo>
                <a:lnTo>
                  <a:pt x="177" y="1427"/>
                </a:lnTo>
                <a:lnTo>
                  <a:pt x="174" y="1441"/>
                </a:lnTo>
                <a:lnTo>
                  <a:pt x="174" y="1456"/>
                </a:lnTo>
                <a:lnTo>
                  <a:pt x="172" y="1468"/>
                </a:lnTo>
                <a:lnTo>
                  <a:pt x="172" y="1479"/>
                </a:lnTo>
                <a:lnTo>
                  <a:pt x="169" y="1491"/>
                </a:lnTo>
                <a:lnTo>
                  <a:pt x="169" y="1501"/>
                </a:lnTo>
                <a:lnTo>
                  <a:pt x="167" y="1513"/>
                </a:lnTo>
                <a:lnTo>
                  <a:pt x="165" y="1529"/>
                </a:lnTo>
                <a:lnTo>
                  <a:pt x="162" y="1548"/>
                </a:lnTo>
                <a:lnTo>
                  <a:pt x="160" y="1563"/>
                </a:lnTo>
                <a:lnTo>
                  <a:pt x="158" y="1579"/>
                </a:lnTo>
                <a:lnTo>
                  <a:pt x="153" y="1591"/>
                </a:lnTo>
                <a:lnTo>
                  <a:pt x="150" y="1605"/>
                </a:lnTo>
                <a:lnTo>
                  <a:pt x="148" y="1615"/>
                </a:lnTo>
                <a:lnTo>
                  <a:pt x="143" y="1625"/>
                </a:lnTo>
                <a:lnTo>
                  <a:pt x="141" y="1634"/>
                </a:lnTo>
                <a:lnTo>
                  <a:pt x="136" y="1644"/>
                </a:lnTo>
                <a:lnTo>
                  <a:pt x="134" y="1651"/>
                </a:lnTo>
                <a:lnTo>
                  <a:pt x="131" y="1655"/>
                </a:lnTo>
                <a:lnTo>
                  <a:pt x="127" y="1660"/>
                </a:lnTo>
                <a:lnTo>
                  <a:pt x="124" y="1665"/>
                </a:lnTo>
                <a:lnTo>
                  <a:pt x="122" y="1670"/>
                </a:lnTo>
                <a:lnTo>
                  <a:pt x="119" y="1672"/>
                </a:lnTo>
                <a:lnTo>
                  <a:pt x="117" y="1670"/>
                </a:lnTo>
                <a:lnTo>
                  <a:pt x="115" y="1670"/>
                </a:lnTo>
                <a:lnTo>
                  <a:pt x="112" y="1667"/>
                </a:lnTo>
                <a:lnTo>
                  <a:pt x="110" y="1663"/>
                </a:lnTo>
                <a:lnTo>
                  <a:pt x="105" y="1658"/>
                </a:lnTo>
                <a:lnTo>
                  <a:pt x="103" y="1653"/>
                </a:lnTo>
                <a:lnTo>
                  <a:pt x="98" y="1646"/>
                </a:lnTo>
                <a:lnTo>
                  <a:pt x="96" y="1636"/>
                </a:lnTo>
                <a:lnTo>
                  <a:pt x="93" y="1627"/>
                </a:lnTo>
                <a:lnTo>
                  <a:pt x="88" y="1617"/>
                </a:lnTo>
                <a:lnTo>
                  <a:pt x="86" y="1608"/>
                </a:lnTo>
                <a:lnTo>
                  <a:pt x="84" y="1594"/>
                </a:lnTo>
                <a:lnTo>
                  <a:pt x="79" y="1582"/>
                </a:lnTo>
                <a:lnTo>
                  <a:pt x="77" y="1567"/>
                </a:lnTo>
                <a:lnTo>
                  <a:pt x="74" y="1551"/>
                </a:lnTo>
                <a:lnTo>
                  <a:pt x="72" y="1534"/>
                </a:lnTo>
                <a:lnTo>
                  <a:pt x="72" y="1525"/>
                </a:lnTo>
                <a:lnTo>
                  <a:pt x="69" y="1515"/>
                </a:lnTo>
                <a:lnTo>
                  <a:pt x="69" y="1506"/>
                </a:lnTo>
                <a:lnTo>
                  <a:pt x="67" y="1494"/>
                </a:lnTo>
                <a:lnTo>
                  <a:pt x="67" y="1479"/>
                </a:lnTo>
                <a:lnTo>
                  <a:pt x="65" y="1468"/>
                </a:lnTo>
                <a:lnTo>
                  <a:pt x="65" y="1453"/>
                </a:lnTo>
                <a:lnTo>
                  <a:pt x="62" y="1437"/>
                </a:lnTo>
                <a:lnTo>
                  <a:pt x="62" y="1420"/>
                </a:lnTo>
                <a:lnTo>
                  <a:pt x="60" y="1403"/>
                </a:lnTo>
                <a:lnTo>
                  <a:pt x="60" y="1384"/>
                </a:lnTo>
                <a:lnTo>
                  <a:pt x="60" y="1365"/>
                </a:lnTo>
                <a:lnTo>
                  <a:pt x="57" y="1344"/>
                </a:lnTo>
                <a:lnTo>
                  <a:pt x="57" y="1322"/>
                </a:lnTo>
                <a:lnTo>
                  <a:pt x="55" y="1301"/>
                </a:lnTo>
                <a:lnTo>
                  <a:pt x="55" y="1277"/>
                </a:lnTo>
                <a:lnTo>
                  <a:pt x="55" y="1254"/>
                </a:lnTo>
                <a:lnTo>
                  <a:pt x="53" y="1227"/>
                </a:lnTo>
                <a:lnTo>
                  <a:pt x="53" y="1201"/>
                </a:lnTo>
                <a:lnTo>
                  <a:pt x="53" y="1175"/>
                </a:lnTo>
                <a:lnTo>
                  <a:pt x="50" y="1147"/>
                </a:lnTo>
                <a:lnTo>
                  <a:pt x="50" y="1118"/>
                </a:lnTo>
                <a:lnTo>
                  <a:pt x="50" y="1087"/>
                </a:lnTo>
                <a:lnTo>
                  <a:pt x="50" y="1056"/>
                </a:lnTo>
                <a:lnTo>
                  <a:pt x="50" y="1025"/>
                </a:lnTo>
                <a:lnTo>
                  <a:pt x="48" y="992"/>
                </a:lnTo>
                <a:lnTo>
                  <a:pt x="48" y="959"/>
                </a:lnTo>
                <a:lnTo>
                  <a:pt x="48" y="923"/>
                </a:lnTo>
                <a:lnTo>
                  <a:pt x="48" y="887"/>
                </a:lnTo>
                <a:lnTo>
                  <a:pt x="48" y="849"/>
                </a:lnTo>
                <a:lnTo>
                  <a:pt x="48" y="811"/>
                </a:lnTo>
                <a:lnTo>
                  <a:pt x="48" y="773"/>
                </a:lnTo>
                <a:lnTo>
                  <a:pt x="48" y="735"/>
                </a:lnTo>
                <a:lnTo>
                  <a:pt x="48" y="697"/>
                </a:lnTo>
                <a:lnTo>
                  <a:pt x="48" y="661"/>
                </a:lnTo>
                <a:lnTo>
                  <a:pt x="48" y="626"/>
                </a:lnTo>
                <a:lnTo>
                  <a:pt x="46" y="592"/>
                </a:lnTo>
                <a:lnTo>
                  <a:pt x="46" y="559"/>
                </a:lnTo>
                <a:lnTo>
                  <a:pt x="46" y="526"/>
                </a:lnTo>
                <a:lnTo>
                  <a:pt x="46" y="495"/>
                </a:lnTo>
                <a:lnTo>
                  <a:pt x="46" y="464"/>
                </a:lnTo>
                <a:lnTo>
                  <a:pt x="43" y="433"/>
                </a:lnTo>
                <a:lnTo>
                  <a:pt x="43" y="405"/>
                </a:lnTo>
                <a:lnTo>
                  <a:pt x="41" y="376"/>
                </a:lnTo>
                <a:lnTo>
                  <a:pt x="41" y="347"/>
                </a:lnTo>
                <a:lnTo>
                  <a:pt x="41" y="321"/>
                </a:lnTo>
                <a:lnTo>
                  <a:pt x="38" y="295"/>
                </a:lnTo>
                <a:lnTo>
                  <a:pt x="36" y="271"/>
                </a:lnTo>
                <a:lnTo>
                  <a:pt x="36" y="248"/>
                </a:lnTo>
                <a:lnTo>
                  <a:pt x="34" y="224"/>
                </a:lnTo>
                <a:lnTo>
                  <a:pt x="31" y="202"/>
                </a:lnTo>
                <a:lnTo>
                  <a:pt x="31" y="181"/>
                </a:lnTo>
                <a:lnTo>
                  <a:pt x="29" y="162"/>
                </a:lnTo>
                <a:lnTo>
                  <a:pt x="27" y="143"/>
                </a:lnTo>
                <a:lnTo>
                  <a:pt x="24" y="124"/>
                </a:lnTo>
                <a:lnTo>
                  <a:pt x="22" y="107"/>
                </a:lnTo>
                <a:lnTo>
                  <a:pt x="19" y="91"/>
                </a:lnTo>
                <a:lnTo>
                  <a:pt x="17" y="74"/>
                </a:lnTo>
                <a:lnTo>
                  <a:pt x="15" y="60"/>
                </a:lnTo>
                <a:lnTo>
                  <a:pt x="12" y="45"/>
                </a:lnTo>
                <a:lnTo>
                  <a:pt x="10" y="34"/>
                </a:lnTo>
                <a:lnTo>
                  <a:pt x="5" y="22"/>
                </a:lnTo>
                <a:lnTo>
                  <a:pt x="3" y="10"/>
                </a:lnTo>
                <a:lnTo>
                  <a:pt x="0" y="0"/>
                </a:lnTo>
                <a:lnTo>
                  <a:pt x="24" y="10"/>
                </a:lnTo>
                <a:lnTo>
                  <a:pt x="46" y="22"/>
                </a:lnTo>
                <a:lnTo>
                  <a:pt x="67" y="31"/>
                </a:lnTo>
                <a:lnTo>
                  <a:pt x="88" y="41"/>
                </a:lnTo>
                <a:lnTo>
                  <a:pt x="105" y="50"/>
                </a:lnTo>
                <a:lnTo>
                  <a:pt x="122" y="60"/>
                </a:lnTo>
                <a:lnTo>
                  <a:pt x="138" y="67"/>
                </a:lnTo>
                <a:lnTo>
                  <a:pt x="153" y="76"/>
                </a:lnTo>
                <a:lnTo>
                  <a:pt x="165" y="83"/>
                </a:lnTo>
                <a:lnTo>
                  <a:pt x="177" y="91"/>
                </a:lnTo>
                <a:lnTo>
                  <a:pt x="186" y="98"/>
                </a:lnTo>
                <a:lnTo>
                  <a:pt x="196" y="105"/>
                </a:lnTo>
                <a:lnTo>
                  <a:pt x="203" y="110"/>
                </a:lnTo>
                <a:lnTo>
                  <a:pt x="208" y="114"/>
                </a:lnTo>
                <a:lnTo>
                  <a:pt x="212" y="119"/>
                </a:lnTo>
                <a:lnTo>
                  <a:pt x="217" y="124"/>
                </a:lnTo>
                <a:lnTo>
                  <a:pt x="219" y="138"/>
                </a:lnTo>
                <a:lnTo>
                  <a:pt x="222" y="148"/>
                </a:lnTo>
                <a:lnTo>
                  <a:pt x="224" y="160"/>
                </a:lnTo>
                <a:lnTo>
                  <a:pt x="224" y="169"/>
                </a:lnTo>
                <a:lnTo>
                  <a:pt x="224" y="179"/>
                </a:lnTo>
                <a:lnTo>
                  <a:pt x="222" y="188"/>
                </a:lnTo>
                <a:lnTo>
                  <a:pt x="219" y="195"/>
                </a:lnTo>
                <a:lnTo>
                  <a:pt x="217" y="205"/>
                </a:lnTo>
                <a:lnTo>
                  <a:pt x="215" y="207"/>
                </a:lnTo>
                <a:lnTo>
                  <a:pt x="215" y="212"/>
                </a:lnTo>
                <a:lnTo>
                  <a:pt x="212" y="219"/>
                </a:lnTo>
                <a:lnTo>
                  <a:pt x="212" y="224"/>
                </a:lnTo>
                <a:lnTo>
                  <a:pt x="210" y="233"/>
                </a:lnTo>
                <a:lnTo>
                  <a:pt x="210" y="240"/>
                </a:lnTo>
                <a:lnTo>
                  <a:pt x="208" y="250"/>
                </a:lnTo>
                <a:lnTo>
                  <a:pt x="208" y="259"/>
                </a:lnTo>
                <a:lnTo>
                  <a:pt x="205" y="271"/>
                </a:lnTo>
                <a:lnTo>
                  <a:pt x="205" y="283"/>
                </a:lnTo>
                <a:lnTo>
                  <a:pt x="205" y="297"/>
                </a:lnTo>
                <a:lnTo>
                  <a:pt x="203" y="312"/>
                </a:lnTo>
                <a:lnTo>
                  <a:pt x="203" y="326"/>
                </a:lnTo>
                <a:lnTo>
                  <a:pt x="200" y="343"/>
                </a:lnTo>
                <a:lnTo>
                  <a:pt x="200" y="359"/>
                </a:lnTo>
                <a:lnTo>
                  <a:pt x="200" y="378"/>
                </a:lnTo>
                <a:lnTo>
                  <a:pt x="198" y="397"/>
                </a:lnTo>
                <a:lnTo>
                  <a:pt x="198" y="416"/>
                </a:lnTo>
                <a:lnTo>
                  <a:pt x="198" y="438"/>
                </a:lnTo>
                <a:lnTo>
                  <a:pt x="196" y="462"/>
                </a:lnTo>
                <a:lnTo>
                  <a:pt x="196" y="483"/>
                </a:lnTo>
                <a:lnTo>
                  <a:pt x="196" y="507"/>
                </a:lnTo>
                <a:lnTo>
                  <a:pt x="193" y="533"/>
                </a:lnTo>
                <a:lnTo>
                  <a:pt x="193" y="559"/>
                </a:lnTo>
                <a:lnTo>
                  <a:pt x="193" y="588"/>
                </a:lnTo>
                <a:lnTo>
                  <a:pt x="193" y="616"/>
                </a:lnTo>
                <a:lnTo>
                  <a:pt x="193" y="645"/>
                </a:lnTo>
                <a:lnTo>
                  <a:pt x="193" y="676"/>
                </a:lnTo>
                <a:lnTo>
                  <a:pt x="193" y="707"/>
                </a:lnTo>
                <a:lnTo>
                  <a:pt x="191" y="740"/>
                </a:lnTo>
                <a:lnTo>
                  <a:pt x="191" y="773"/>
                </a:lnTo>
                <a:lnTo>
                  <a:pt x="191" y="80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 name="TextBox 26"/>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上下</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0" name="TextBox 29"/>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舞蹈  手舞足蹈</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1" name="TextBox 30"/>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一群大妈正在广场上跳舞。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2" name="TextBox 31"/>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W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夕</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3" name="矩形 2"/>
          <p:cNvSpPr>
            <a:spLocks noChangeArrowheads="1"/>
          </p:cNvSpPr>
          <p:nvPr/>
        </p:nvSpPr>
        <p:spPr bwMode="auto">
          <a:xfrm>
            <a:off x="6925733" y="4969933"/>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上边中间是一横四竖，下边一横最长，倒数第二笔是撇折。</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4"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舞</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5" name="矩形 34"/>
          <p:cNvSpPr/>
          <p:nvPr/>
        </p:nvSpPr>
        <p:spPr>
          <a:xfrm>
            <a:off x="3630084"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wǔ</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47138"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跳</a:t>
            </a:r>
            <a:r>
              <a:rPr lang="zh-CN" altLang="en-US" sz="7200" dirty="0">
                <a:solidFill>
                  <a:srgbClr val="FF0000"/>
                </a:solidFill>
                <a:latin typeface="楷体" panose="02010609060101010101" pitchFamily="49" charset="-122"/>
                <a:ea typeface="楷体" panose="02010609060101010101" pitchFamily="49" charset="-122"/>
              </a:rPr>
              <a:t>舞</a:t>
            </a:r>
            <a:endParaRPr lang="zh-CN" altLang="en-US" sz="7200" dirty="0">
              <a:latin typeface="楷体" panose="02010609060101010101" pitchFamily="49" charset="-122"/>
              <a:ea typeface="楷体" panose="02010609060101010101" pitchFamily="49"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8" name="圆角矩形 37"/>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9"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9734"/>
                                        </p:tgtEl>
                                        <p:attrNameLst>
                                          <p:attrName>style.visibility</p:attrName>
                                        </p:attrNameLst>
                                      </p:cBhvr>
                                      <p:to>
                                        <p:strVal val="visible"/>
                                      </p:to>
                                    </p:set>
                                    <p:animEffect transition="in" filter="wipe(up)">
                                      <p:cBhvr>
                                        <p:cTn id="25" dur="500"/>
                                        <p:tgtEl>
                                          <p:spTgt spid="2973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9735"/>
                                        </p:tgtEl>
                                        <p:attrNameLst>
                                          <p:attrName>style.visibility</p:attrName>
                                        </p:attrNameLst>
                                      </p:cBhvr>
                                      <p:to>
                                        <p:strVal val="visible"/>
                                      </p:to>
                                    </p:set>
                                    <p:animEffect transition="in" filter="wipe(left)">
                                      <p:cBhvr>
                                        <p:cTn id="30" dur="500"/>
                                        <p:tgtEl>
                                          <p:spTgt spid="2973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9737"/>
                                        </p:tgtEl>
                                        <p:attrNameLst>
                                          <p:attrName>style.visibility</p:attrName>
                                        </p:attrNameLst>
                                      </p:cBhvr>
                                      <p:to>
                                        <p:strVal val="visible"/>
                                      </p:to>
                                    </p:set>
                                    <p:animEffect transition="in" filter="wipe(left)">
                                      <p:cBhvr>
                                        <p:cTn id="35" dur="500"/>
                                        <p:tgtEl>
                                          <p:spTgt spid="2973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9740"/>
                                        </p:tgtEl>
                                        <p:attrNameLst>
                                          <p:attrName>style.visibility</p:attrName>
                                        </p:attrNameLst>
                                      </p:cBhvr>
                                      <p:to>
                                        <p:strVal val="visible"/>
                                      </p:to>
                                    </p:set>
                                    <p:animEffect transition="in" filter="wipe(up)">
                                      <p:cBhvr>
                                        <p:cTn id="40" dur="500"/>
                                        <p:tgtEl>
                                          <p:spTgt spid="2974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9738"/>
                                        </p:tgtEl>
                                        <p:attrNameLst>
                                          <p:attrName>style.visibility</p:attrName>
                                        </p:attrNameLst>
                                      </p:cBhvr>
                                      <p:to>
                                        <p:strVal val="visible"/>
                                      </p:to>
                                    </p:set>
                                    <p:animEffect transition="in" filter="wipe(up)">
                                      <p:cBhvr>
                                        <p:cTn id="45" dur="500"/>
                                        <p:tgtEl>
                                          <p:spTgt spid="2973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29739"/>
                                        </p:tgtEl>
                                        <p:attrNameLst>
                                          <p:attrName>style.visibility</p:attrName>
                                        </p:attrNameLst>
                                      </p:cBhvr>
                                      <p:to>
                                        <p:strVal val="visible"/>
                                      </p:to>
                                    </p:set>
                                    <p:animEffect transition="in" filter="wipe(up)">
                                      <p:cBhvr>
                                        <p:cTn id="50" dur="500"/>
                                        <p:tgtEl>
                                          <p:spTgt spid="2973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29736"/>
                                        </p:tgtEl>
                                        <p:attrNameLst>
                                          <p:attrName>style.visibility</p:attrName>
                                        </p:attrNameLst>
                                      </p:cBhvr>
                                      <p:to>
                                        <p:strVal val="visible"/>
                                      </p:to>
                                    </p:set>
                                    <p:animEffect transition="in" filter="wipe(up)">
                                      <p:cBhvr>
                                        <p:cTn id="55" dur="500"/>
                                        <p:tgtEl>
                                          <p:spTgt spid="2973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29741"/>
                                        </p:tgtEl>
                                        <p:attrNameLst>
                                          <p:attrName>style.visibility</p:attrName>
                                        </p:attrNameLst>
                                      </p:cBhvr>
                                      <p:to>
                                        <p:strVal val="visible"/>
                                      </p:to>
                                    </p:set>
                                    <p:animEffect transition="in" filter="wipe(left)">
                                      <p:cBhvr>
                                        <p:cTn id="60" dur="500"/>
                                        <p:tgtEl>
                                          <p:spTgt spid="2974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29742"/>
                                        </p:tgtEl>
                                        <p:attrNameLst>
                                          <p:attrName>style.visibility</p:attrName>
                                        </p:attrNameLst>
                                      </p:cBhvr>
                                      <p:to>
                                        <p:strVal val="visible"/>
                                      </p:to>
                                    </p:set>
                                    <p:animEffect transition="in" filter="wipe(up)">
                                      <p:cBhvr>
                                        <p:cTn id="65" dur="500"/>
                                        <p:tgtEl>
                                          <p:spTgt spid="2974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29743"/>
                                        </p:tgtEl>
                                        <p:attrNameLst>
                                          <p:attrName>style.visibility</p:attrName>
                                        </p:attrNameLst>
                                      </p:cBhvr>
                                      <p:to>
                                        <p:strVal val="visible"/>
                                      </p:to>
                                    </p:set>
                                    <p:animEffect transition="in" filter="wipe(up)">
                                      <p:cBhvr>
                                        <p:cTn id="70" dur="500"/>
                                        <p:tgtEl>
                                          <p:spTgt spid="2974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29744"/>
                                        </p:tgtEl>
                                        <p:attrNameLst>
                                          <p:attrName>style.visibility</p:attrName>
                                        </p:attrNameLst>
                                      </p:cBhvr>
                                      <p:to>
                                        <p:strVal val="visible"/>
                                      </p:to>
                                    </p:set>
                                    <p:animEffect transition="in" filter="wipe(up)">
                                      <p:cBhvr>
                                        <p:cTn id="75" dur="500"/>
                                        <p:tgtEl>
                                          <p:spTgt spid="29744"/>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29745"/>
                                        </p:tgtEl>
                                        <p:attrNameLst>
                                          <p:attrName>style.visibility</p:attrName>
                                        </p:attrNameLst>
                                      </p:cBhvr>
                                      <p:to>
                                        <p:strVal val="visible"/>
                                      </p:to>
                                    </p:set>
                                    <p:animEffect transition="in" filter="wipe(left)">
                                      <p:cBhvr>
                                        <p:cTn id="80" dur="500"/>
                                        <p:tgtEl>
                                          <p:spTgt spid="2974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9746"/>
                                        </p:tgtEl>
                                        <p:attrNameLst>
                                          <p:attrName>style.visibility</p:attrName>
                                        </p:attrNameLst>
                                      </p:cBhvr>
                                      <p:to>
                                        <p:strVal val="visible"/>
                                      </p:to>
                                    </p:set>
                                    <p:animEffect transition="in" filter="wipe(left)">
                                      <p:cBhvr>
                                        <p:cTn id="85" dur="500"/>
                                        <p:tgtEl>
                                          <p:spTgt spid="29746"/>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29747"/>
                                        </p:tgtEl>
                                        <p:attrNameLst>
                                          <p:attrName>style.visibility</p:attrName>
                                        </p:attrNameLst>
                                      </p:cBhvr>
                                      <p:to>
                                        <p:strVal val="visible"/>
                                      </p:to>
                                    </p:set>
                                    <p:animEffect transition="in" filter="wipe(up)">
                                      <p:cBhvr>
                                        <p:cTn id="90" dur="500"/>
                                        <p:tgtEl>
                                          <p:spTgt spid="29747"/>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barn(inVertical)">
                                      <p:cBhvr>
                                        <p:cTn id="95" dur="500"/>
                                        <p:tgtEl>
                                          <p:spTgt spid="27"/>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barn(inVertical)">
                                      <p:cBhvr>
                                        <p:cTn id="100" dur="500"/>
                                        <p:tgtEl>
                                          <p:spTgt spid="32"/>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barn(inVertical)">
                                      <p:cBhvr>
                                        <p:cTn id="105" dur="500"/>
                                        <p:tgtEl>
                                          <p:spTgt spid="30"/>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31"/>
                                        </p:tgtEl>
                                        <p:attrNameLst>
                                          <p:attrName>style.visibility</p:attrName>
                                        </p:attrNameLst>
                                      </p:cBhvr>
                                      <p:to>
                                        <p:strVal val="visible"/>
                                      </p:to>
                                    </p:set>
                                    <p:animEffect transition="in" filter="barn(inVertical)">
                                      <p:cBhvr>
                                        <p:cTn id="1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1" grpId="0"/>
      <p:bldP spid="32" grpId="0"/>
      <p:bldP spid="33" grpId="0" bldLvl="0" animBg="1"/>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9164" name="Rectangle 24"/>
          <p:cNvSpPr/>
          <p:nvPr/>
        </p:nvSpPr>
        <p:spPr>
          <a:xfrm>
            <a:off x="7787111" y="2114551"/>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31771" name="Freeform 27"/>
          <p:cNvSpPr/>
          <p:nvPr/>
        </p:nvSpPr>
        <p:spPr>
          <a:xfrm>
            <a:off x="8923867" y="2599267"/>
            <a:ext cx="941917" cy="2603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12" h="307">
                <a:moveTo>
                  <a:pt x="653" y="219"/>
                </a:moveTo>
                <a:lnTo>
                  <a:pt x="624" y="226"/>
                </a:lnTo>
                <a:lnTo>
                  <a:pt x="598" y="231"/>
                </a:lnTo>
                <a:lnTo>
                  <a:pt x="574" y="236"/>
                </a:lnTo>
                <a:lnTo>
                  <a:pt x="548" y="243"/>
                </a:lnTo>
                <a:lnTo>
                  <a:pt x="524" y="248"/>
                </a:lnTo>
                <a:lnTo>
                  <a:pt x="500" y="253"/>
                </a:lnTo>
                <a:lnTo>
                  <a:pt x="479" y="255"/>
                </a:lnTo>
                <a:lnTo>
                  <a:pt x="455" y="260"/>
                </a:lnTo>
                <a:lnTo>
                  <a:pt x="434" y="264"/>
                </a:lnTo>
                <a:lnTo>
                  <a:pt x="414" y="267"/>
                </a:lnTo>
                <a:lnTo>
                  <a:pt x="393" y="272"/>
                </a:lnTo>
                <a:lnTo>
                  <a:pt x="374" y="274"/>
                </a:lnTo>
                <a:lnTo>
                  <a:pt x="355" y="279"/>
                </a:lnTo>
                <a:lnTo>
                  <a:pt x="336" y="281"/>
                </a:lnTo>
                <a:lnTo>
                  <a:pt x="319" y="283"/>
                </a:lnTo>
                <a:lnTo>
                  <a:pt x="303" y="286"/>
                </a:lnTo>
                <a:lnTo>
                  <a:pt x="286" y="288"/>
                </a:lnTo>
                <a:lnTo>
                  <a:pt x="272" y="291"/>
                </a:lnTo>
                <a:lnTo>
                  <a:pt x="257" y="293"/>
                </a:lnTo>
                <a:lnTo>
                  <a:pt x="243" y="295"/>
                </a:lnTo>
                <a:lnTo>
                  <a:pt x="229" y="298"/>
                </a:lnTo>
                <a:lnTo>
                  <a:pt x="217" y="298"/>
                </a:lnTo>
                <a:lnTo>
                  <a:pt x="205" y="300"/>
                </a:lnTo>
                <a:lnTo>
                  <a:pt x="193" y="302"/>
                </a:lnTo>
                <a:lnTo>
                  <a:pt x="183" y="302"/>
                </a:lnTo>
                <a:lnTo>
                  <a:pt x="174" y="302"/>
                </a:lnTo>
                <a:lnTo>
                  <a:pt x="164" y="305"/>
                </a:lnTo>
                <a:lnTo>
                  <a:pt x="155" y="305"/>
                </a:lnTo>
                <a:lnTo>
                  <a:pt x="148" y="305"/>
                </a:lnTo>
                <a:lnTo>
                  <a:pt x="141" y="305"/>
                </a:lnTo>
                <a:lnTo>
                  <a:pt x="133" y="305"/>
                </a:lnTo>
                <a:lnTo>
                  <a:pt x="129" y="307"/>
                </a:lnTo>
                <a:lnTo>
                  <a:pt x="107" y="305"/>
                </a:lnTo>
                <a:lnTo>
                  <a:pt x="88" y="305"/>
                </a:lnTo>
                <a:lnTo>
                  <a:pt x="69" y="300"/>
                </a:lnTo>
                <a:lnTo>
                  <a:pt x="52" y="298"/>
                </a:lnTo>
                <a:lnTo>
                  <a:pt x="45" y="295"/>
                </a:lnTo>
                <a:lnTo>
                  <a:pt x="38" y="291"/>
                </a:lnTo>
                <a:lnTo>
                  <a:pt x="31" y="288"/>
                </a:lnTo>
                <a:lnTo>
                  <a:pt x="26" y="286"/>
                </a:lnTo>
                <a:lnTo>
                  <a:pt x="21" y="281"/>
                </a:lnTo>
                <a:lnTo>
                  <a:pt x="17" y="279"/>
                </a:lnTo>
                <a:lnTo>
                  <a:pt x="14" y="274"/>
                </a:lnTo>
                <a:lnTo>
                  <a:pt x="12" y="269"/>
                </a:lnTo>
                <a:lnTo>
                  <a:pt x="7" y="264"/>
                </a:lnTo>
                <a:lnTo>
                  <a:pt x="5" y="260"/>
                </a:lnTo>
                <a:lnTo>
                  <a:pt x="2" y="255"/>
                </a:lnTo>
                <a:lnTo>
                  <a:pt x="0" y="250"/>
                </a:lnTo>
                <a:lnTo>
                  <a:pt x="0" y="248"/>
                </a:lnTo>
                <a:lnTo>
                  <a:pt x="0" y="243"/>
                </a:lnTo>
                <a:lnTo>
                  <a:pt x="2" y="238"/>
                </a:lnTo>
                <a:lnTo>
                  <a:pt x="2" y="234"/>
                </a:lnTo>
                <a:lnTo>
                  <a:pt x="5" y="231"/>
                </a:lnTo>
                <a:lnTo>
                  <a:pt x="10" y="226"/>
                </a:lnTo>
                <a:lnTo>
                  <a:pt x="14" y="222"/>
                </a:lnTo>
                <a:lnTo>
                  <a:pt x="19" y="219"/>
                </a:lnTo>
                <a:lnTo>
                  <a:pt x="24" y="217"/>
                </a:lnTo>
                <a:lnTo>
                  <a:pt x="31" y="212"/>
                </a:lnTo>
                <a:lnTo>
                  <a:pt x="38" y="210"/>
                </a:lnTo>
                <a:lnTo>
                  <a:pt x="48" y="207"/>
                </a:lnTo>
                <a:lnTo>
                  <a:pt x="50" y="207"/>
                </a:lnTo>
                <a:lnTo>
                  <a:pt x="55" y="205"/>
                </a:lnTo>
                <a:lnTo>
                  <a:pt x="60" y="205"/>
                </a:lnTo>
                <a:lnTo>
                  <a:pt x="64" y="203"/>
                </a:lnTo>
                <a:lnTo>
                  <a:pt x="71" y="200"/>
                </a:lnTo>
                <a:lnTo>
                  <a:pt x="76" y="198"/>
                </a:lnTo>
                <a:lnTo>
                  <a:pt x="83" y="195"/>
                </a:lnTo>
                <a:lnTo>
                  <a:pt x="93" y="195"/>
                </a:lnTo>
                <a:lnTo>
                  <a:pt x="100" y="193"/>
                </a:lnTo>
                <a:lnTo>
                  <a:pt x="110" y="188"/>
                </a:lnTo>
                <a:lnTo>
                  <a:pt x="119" y="186"/>
                </a:lnTo>
                <a:lnTo>
                  <a:pt x="131" y="184"/>
                </a:lnTo>
                <a:lnTo>
                  <a:pt x="141" y="181"/>
                </a:lnTo>
                <a:lnTo>
                  <a:pt x="152" y="179"/>
                </a:lnTo>
                <a:lnTo>
                  <a:pt x="164" y="174"/>
                </a:lnTo>
                <a:lnTo>
                  <a:pt x="179" y="172"/>
                </a:lnTo>
                <a:lnTo>
                  <a:pt x="191" y="169"/>
                </a:lnTo>
                <a:lnTo>
                  <a:pt x="205" y="165"/>
                </a:lnTo>
                <a:lnTo>
                  <a:pt x="219" y="160"/>
                </a:lnTo>
                <a:lnTo>
                  <a:pt x="236" y="157"/>
                </a:lnTo>
                <a:lnTo>
                  <a:pt x="250" y="153"/>
                </a:lnTo>
                <a:lnTo>
                  <a:pt x="267" y="148"/>
                </a:lnTo>
                <a:lnTo>
                  <a:pt x="283" y="143"/>
                </a:lnTo>
                <a:lnTo>
                  <a:pt x="303" y="141"/>
                </a:lnTo>
                <a:lnTo>
                  <a:pt x="322" y="136"/>
                </a:lnTo>
                <a:lnTo>
                  <a:pt x="338" y="131"/>
                </a:lnTo>
                <a:lnTo>
                  <a:pt x="360" y="124"/>
                </a:lnTo>
                <a:lnTo>
                  <a:pt x="379" y="119"/>
                </a:lnTo>
                <a:lnTo>
                  <a:pt x="400" y="115"/>
                </a:lnTo>
                <a:lnTo>
                  <a:pt x="422" y="110"/>
                </a:lnTo>
                <a:lnTo>
                  <a:pt x="443" y="103"/>
                </a:lnTo>
                <a:lnTo>
                  <a:pt x="467" y="98"/>
                </a:lnTo>
                <a:lnTo>
                  <a:pt x="507" y="86"/>
                </a:lnTo>
                <a:lnTo>
                  <a:pt x="550" y="77"/>
                </a:lnTo>
                <a:lnTo>
                  <a:pt x="588" y="65"/>
                </a:lnTo>
                <a:lnTo>
                  <a:pt x="624" y="55"/>
                </a:lnTo>
                <a:lnTo>
                  <a:pt x="660" y="48"/>
                </a:lnTo>
                <a:lnTo>
                  <a:pt x="693" y="38"/>
                </a:lnTo>
                <a:lnTo>
                  <a:pt x="727" y="31"/>
                </a:lnTo>
                <a:lnTo>
                  <a:pt x="755" y="27"/>
                </a:lnTo>
                <a:lnTo>
                  <a:pt x="784" y="19"/>
                </a:lnTo>
                <a:lnTo>
                  <a:pt x="810" y="15"/>
                </a:lnTo>
                <a:lnTo>
                  <a:pt x="834" y="10"/>
                </a:lnTo>
                <a:lnTo>
                  <a:pt x="858" y="5"/>
                </a:lnTo>
                <a:lnTo>
                  <a:pt x="879" y="3"/>
                </a:lnTo>
                <a:lnTo>
                  <a:pt x="898" y="0"/>
                </a:lnTo>
                <a:lnTo>
                  <a:pt x="915" y="0"/>
                </a:lnTo>
                <a:lnTo>
                  <a:pt x="931" y="0"/>
                </a:lnTo>
                <a:lnTo>
                  <a:pt x="958" y="0"/>
                </a:lnTo>
                <a:lnTo>
                  <a:pt x="979" y="3"/>
                </a:lnTo>
                <a:lnTo>
                  <a:pt x="1000" y="5"/>
                </a:lnTo>
                <a:lnTo>
                  <a:pt x="1020" y="10"/>
                </a:lnTo>
                <a:lnTo>
                  <a:pt x="1039" y="17"/>
                </a:lnTo>
                <a:lnTo>
                  <a:pt x="1055" y="27"/>
                </a:lnTo>
                <a:lnTo>
                  <a:pt x="1070" y="36"/>
                </a:lnTo>
                <a:lnTo>
                  <a:pt x="1084" y="48"/>
                </a:lnTo>
                <a:lnTo>
                  <a:pt x="1089" y="55"/>
                </a:lnTo>
                <a:lnTo>
                  <a:pt x="1093" y="62"/>
                </a:lnTo>
                <a:lnTo>
                  <a:pt x="1098" y="69"/>
                </a:lnTo>
                <a:lnTo>
                  <a:pt x="1103" y="74"/>
                </a:lnTo>
                <a:lnTo>
                  <a:pt x="1105" y="79"/>
                </a:lnTo>
                <a:lnTo>
                  <a:pt x="1108" y="84"/>
                </a:lnTo>
                <a:lnTo>
                  <a:pt x="1110" y="88"/>
                </a:lnTo>
                <a:lnTo>
                  <a:pt x="1112" y="93"/>
                </a:lnTo>
                <a:lnTo>
                  <a:pt x="1112" y="100"/>
                </a:lnTo>
                <a:lnTo>
                  <a:pt x="1112" y="105"/>
                </a:lnTo>
                <a:lnTo>
                  <a:pt x="1110" y="110"/>
                </a:lnTo>
                <a:lnTo>
                  <a:pt x="1105" y="110"/>
                </a:lnTo>
                <a:lnTo>
                  <a:pt x="1105" y="112"/>
                </a:lnTo>
                <a:lnTo>
                  <a:pt x="1103" y="112"/>
                </a:lnTo>
                <a:lnTo>
                  <a:pt x="1098" y="115"/>
                </a:lnTo>
                <a:lnTo>
                  <a:pt x="1096" y="117"/>
                </a:lnTo>
                <a:lnTo>
                  <a:pt x="1091" y="117"/>
                </a:lnTo>
                <a:lnTo>
                  <a:pt x="1084" y="119"/>
                </a:lnTo>
                <a:lnTo>
                  <a:pt x="1079" y="122"/>
                </a:lnTo>
                <a:lnTo>
                  <a:pt x="1072" y="124"/>
                </a:lnTo>
                <a:lnTo>
                  <a:pt x="1062" y="126"/>
                </a:lnTo>
                <a:lnTo>
                  <a:pt x="1055" y="129"/>
                </a:lnTo>
                <a:lnTo>
                  <a:pt x="1046" y="131"/>
                </a:lnTo>
                <a:lnTo>
                  <a:pt x="1034" y="134"/>
                </a:lnTo>
                <a:lnTo>
                  <a:pt x="1022" y="136"/>
                </a:lnTo>
                <a:lnTo>
                  <a:pt x="1010" y="141"/>
                </a:lnTo>
                <a:lnTo>
                  <a:pt x="998" y="143"/>
                </a:lnTo>
                <a:lnTo>
                  <a:pt x="984" y="146"/>
                </a:lnTo>
                <a:lnTo>
                  <a:pt x="970" y="150"/>
                </a:lnTo>
                <a:lnTo>
                  <a:pt x="953" y="153"/>
                </a:lnTo>
                <a:lnTo>
                  <a:pt x="939" y="157"/>
                </a:lnTo>
                <a:lnTo>
                  <a:pt x="919" y="162"/>
                </a:lnTo>
                <a:lnTo>
                  <a:pt x="903" y="165"/>
                </a:lnTo>
                <a:lnTo>
                  <a:pt x="884" y="169"/>
                </a:lnTo>
                <a:lnTo>
                  <a:pt x="865" y="174"/>
                </a:lnTo>
                <a:lnTo>
                  <a:pt x="843" y="179"/>
                </a:lnTo>
                <a:lnTo>
                  <a:pt x="822" y="184"/>
                </a:lnTo>
                <a:lnTo>
                  <a:pt x="800" y="188"/>
                </a:lnTo>
                <a:lnTo>
                  <a:pt x="779" y="193"/>
                </a:lnTo>
                <a:lnTo>
                  <a:pt x="755" y="198"/>
                </a:lnTo>
                <a:lnTo>
                  <a:pt x="731" y="203"/>
                </a:lnTo>
                <a:lnTo>
                  <a:pt x="705" y="210"/>
                </a:lnTo>
                <a:lnTo>
                  <a:pt x="679" y="214"/>
                </a:lnTo>
                <a:lnTo>
                  <a:pt x="653" y="21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2" name="Freeform 28"/>
          <p:cNvSpPr/>
          <p:nvPr/>
        </p:nvSpPr>
        <p:spPr>
          <a:xfrm>
            <a:off x="8923867" y="3240617"/>
            <a:ext cx="861484" cy="2201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Lst>
            <a:pathLst>
              <a:path w="1017" h="259">
                <a:moveTo>
                  <a:pt x="839" y="2"/>
                </a:moveTo>
                <a:lnTo>
                  <a:pt x="860" y="2"/>
                </a:lnTo>
                <a:lnTo>
                  <a:pt x="879" y="4"/>
                </a:lnTo>
                <a:lnTo>
                  <a:pt x="898" y="7"/>
                </a:lnTo>
                <a:lnTo>
                  <a:pt x="917" y="14"/>
                </a:lnTo>
                <a:lnTo>
                  <a:pt x="934" y="19"/>
                </a:lnTo>
                <a:lnTo>
                  <a:pt x="950" y="28"/>
                </a:lnTo>
                <a:lnTo>
                  <a:pt x="965" y="38"/>
                </a:lnTo>
                <a:lnTo>
                  <a:pt x="979" y="52"/>
                </a:lnTo>
                <a:lnTo>
                  <a:pt x="991" y="64"/>
                </a:lnTo>
                <a:lnTo>
                  <a:pt x="1000" y="76"/>
                </a:lnTo>
                <a:lnTo>
                  <a:pt x="1008" y="83"/>
                </a:lnTo>
                <a:lnTo>
                  <a:pt x="1012" y="90"/>
                </a:lnTo>
                <a:lnTo>
                  <a:pt x="1017" y="97"/>
                </a:lnTo>
                <a:lnTo>
                  <a:pt x="1017" y="102"/>
                </a:lnTo>
                <a:lnTo>
                  <a:pt x="1017" y="107"/>
                </a:lnTo>
                <a:lnTo>
                  <a:pt x="1012" y="111"/>
                </a:lnTo>
                <a:lnTo>
                  <a:pt x="1008" y="116"/>
                </a:lnTo>
                <a:lnTo>
                  <a:pt x="1000" y="121"/>
                </a:lnTo>
                <a:lnTo>
                  <a:pt x="991" y="126"/>
                </a:lnTo>
                <a:lnTo>
                  <a:pt x="981" y="131"/>
                </a:lnTo>
                <a:lnTo>
                  <a:pt x="970" y="133"/>
                </a:lnTo>
                <a:lnTo>
                  <a:pt x="958" y="135"/>
                </a:lnTo>
                <a:lnTo>
                  <a:pt x="946" y="135"/>
                </a:lnTo>
                <a:lnTo>
                  <a:pt x="931" y="138"/>
                </a:lnTo>
                <a:lnTo>
                  <a:pt x="924" y="138"/>
                </a:lnTo>
                <a:lnTo>
                  <a:pt x="917" y="138"/>
                </a:lnTo>
                <a:lnTo>
                  <a:pt x="908" y="138"/>
                </a:lnTo>
                <a:lnTo>
                  <a:pt x="898" y="140"/>
                </a:lnTo>
                <a:lnTo>
                  <a:pt x="889" y="140"/>
                </a:lnTo>
                <a:lnTo>
                  <a:pt x="877" y="142"/>
                </a:lnTo>
                <a:lnTo>
                  <a:pt x="865" y="142"/>
                </a:lnTo>
                <a:lnTo>
                  <a:pt x="853" y="145"/>
                </a:lnTo>
                <a:lnTo>
                  <a:pt x="839" y="147"/>
                </a:lnTo>
                <a:lnTo>
                  <a:pt x="824" y="147"/>
                </a:lnTo>
                <a:lnTo>
                  <a:pt x="810" y="150"/>
                </a:lnTo>
                <a:lnTo>
                  <a:pt x="793" y="152"/>
                </a:lnTo>
                <a:lnTo>
                  <a:pt x="777" y="154"/>
                </a:lnTo>
                <a:lnTo>
                  <a:pt x="760" y="157"/>
                </a:lnTo>
                <a:lnTo>
                  <a:pt x="741" y="159"/>
                </a:lnTo>
                <a:lnTo>
                  <a:pt x="722" y="161"/>
                </a:lnTo>
                <a:lnTo>
                  <a:pt x="681" y="171"/>
                </a:lnTo>
                <a:lnTo>
                  <a:pt x="638" y="180"/>
                </a:lnTo>
                <a:lnTo>
                  <a:pt x="596" y="188"/>
                </a:lnTo>
                <a:lnTo>
                  <a:pt x="550" y="197"/>
                </a:lnTo>
                <a:lnTo>
                  <a:pt x="505" y="204"/>
                </a:lnTo>
                <a:lnTo>
                  <a:pt x="457" y="211"/>
                </a:lnTo>
                <a:lnTo>
                  <a:pt x="410" y="219"/>
                </a:lnTo>
                <a:lnTo>
                  <a:pt x="362" y="223"/>
                </a:lnTo>
                <a:lnTo>
                  <a:pt x="336" y="228"/>
                </a:lnTo>
                <a:lnTo>
                  <a:pt x="312" y="230"/>
                </a:lnTo>
                <a:lnTo>
                  <a:pt x="288" y="235"/>
                </a:lnTo>
                <a:lnTo>
                  <a:pt x="267" y="240"/>
                </a:lnTo>
                <a:lnTo>
                  <a:pt x="248" y="242"/>
                </a:lnTo>
                <a:lnTo>
                  <a:pt x="229" y="245"/>
                </a:lnTo>
                <a:lnTo>
                  <a:pt x="212" y="247"/>
                </a:lnTo>
                <a:lnTo>
                  <a:pt x="198" y="249"/>
                </a:lnTo>
                <a:lnTo>
                  <a:pt x="183" y="252"/>
                </a:lnTo>
                <a:lnTo>
                  <a:pt x="169" y="254"/>
                </a:lnTo>
                <a:lnTo>
                  <a:pt x="160" y="257"/>
                </a:lnTo>
                <a:lnTo>
                  <a:pt x="150" y="257"/>
                </a:lnTo>
                <a:lnTo>
                  <a:pt x="143" y="259"/>
                </a:lnTo>
                <a:lnTo>
                  <a:pt x="136" y="259"/>
                </a:lnTo>
                <a:lnTo>
                  <a:pt x="131" y="259"/>
                </a:lnTo>
                <a:lnTo>
                  <a:pt x="129" y="259"/>
                </a:lnTo>
                <a:lnTo>
                  <a:pt x="119" y="259"/>
                </a:lnTo>
                <a:lnTo>
                  <a:pt x="110" y="257"/>
                </a:lnTo>
                <a:lnTo>
                  <a:pt x="102" y="254"/>
                </a:lnTo>
                <a:lnTo>
                  <a:pt x="91" y="249"/>
                </a:lnTo>
                <a:lnTo>
                  <a:pt x="81" y="245"/>
                </a:lnTo>
                <a:lnTo>
                  <a:pt x="71" y="240"/>
                </a:lnTo>
                <a:lnTo>
                  <a:pt x="60" y="230"/>
                </a:lnTo>
                <a:lnTo>
                  <a:pt x="48" y="223"/>
                </a:lnTo>
                <a:lnTo>
                  <a:pt x="36" y="214"/>
                </a:lnTo>
                <a:lnTo>
                  <a:pt x="24" y="204"/>
                </a:lnTo>
                <a:lnTo>
                  <a:pt x="17" y="195"/>
                </a:lnTo>
                <a:lnTo>
                  <a:pt x="10" y="188"/>
                </a:lnTo>
                <a:lnTo>
                  <a:pt x="5" y="180"/>
                </a:lnTo>
                <a:lnTo>
                  <a:pt x="2" y="173"/>
                </a:lnTo>
                <a:lnTo>
                  <a:pt x="0" y="166"/>
                </a:lnTo>
                <a:lnTo>
                  <a:pt x="0" y="161"/>
                </a:lnTo>
                <a:lnTo>
                  <a:pt x="0" y="157"/>
                </a:lnTo>
                <a:lnTo>
                  <a:pt x="2" y="154"/>
                </a:lnTo>
                <a:lnTo>
                  <a:pt x="5" y="152"/>
                </a:lnTo>
                <a:lnTo>
                  <a:pt x="10" y="150"/>
                </a:lnTo>
                <a:lnTo>
                  <a:pt x="17" y="150"/>
                </a:lnTo>
                <a:lnTo>
                  <a:pt x="24" y="150"/>
                </a:lnTo>
                <a:lnTo>
                  <a:pt x="33" y="150"/>
                </a:lnTo>
                <a:lnTo>
                  <a:pt x="48" y="150"/>
                </a:lnTo>
                <a:lnTo>
                  <a:pt x="55" y="150"/>
                </a:lnTo>
                <a:lnTo>
                  <a:pt x="64" y="147"/>
                </a:lnTo>
                <a:lnTo>
                  <a:pt x="74" y="147"/>
                </a:lnTo>
                <a:lnTo>
                  <a:pt x="88" y="145"/>
                </a:lnTo>
                <a:lnTo>
                  <a:pt x="105" y="142"/>
                </a:lnTo>
                <a:lnTo>
                  <a:pt x="121" y="138"/>
                </a:lnTo>
                <a:lnTo>
                  <a:pt x="141" y="135"/>
                </a:lnTo>
                <a:lnTo>
                  <a:pt x="162" y="131"/>
                </a:lnTo>
                <a:lnTo>
                  <a:pt x="188" y="123"/>
                </a:lnTo>
                <a:lnTo>
                  <a:pt x="214" y="119"/>
                </a:lnTo>
                <a:lnTo>
                  <a:pt x="243" y="111"/>
                </a:lnTo>
                <a:lnTo>
                  <a:pt x="272" y="102"/>
                </a:lnTo>
                <a:lnTo>
                  <a:pt x="305" y="95"/>
                </a:lnTo>
                <a:lnTo>
                  <a:pt x="341" y="85"/>
                </a:lnTo>
                <a:lnTo>
                  <a:pt x="360" y="81"/>
                </a:lnTo>
                <a:lnTo>
                  <a:pt x="379" y="76"/>
                </a:lnTo>
                <a:lnTo>
                  <a:pt x="398" y="69"/>
                </a:lnTo>
                <a:lnTo>
                  <a:pt x="419" y="64"/>
                </a:lnTo>
                <a:lnTo>
                  <a:pt x="460" y="54"/>
                </a:lnTo>
                <a:lnTo>
                  <a:pt x="498" y="45"/>
                </a:lnTo>
                <a:lnTo>
                  <a:pt x="536" y="38"/>
                </a:lnTo>
                <a:lnTo>
                  <a:pt x="569" y="31"/>
                </a:lnTo>
                <a:lnTo>
                  <a:pt x="603" y="23"/>
                </a:lnTo>
                <a:lnTo>
                  <a:pt x="634" y="19"/>
                </a:lnTo>
                <a:lnTo>
                  <a:pt x="662" y="14"/>
                </a:lnTo>
                <a:lnTo>
                  <a:pt x="691" y="9"/>
                </a:lnTo>
                <a:lnTo>
                  <a:pt x="715" y="7"/>
                </a:lnTo>
                <a:lnTo>
                  <a:pt x="738" y="2"/>
                </a:lnTo>
                <a:lnTo>
                  <a:pt x="760" y="0"/>
                </a:lnTo>
                <a:lnTo>
                  <a:pt x="779" y="0"/>
                </a:lnTo>
                <a:lnTo>
                  <a:pt x="798" y="0"/>
                </a:lnTo>
                <a:lnTo>
                  <a:pt x="812" y="0"/>
                </a:lnTo>
                <a:lnTo>
                  <a:pt x="827" y="0"/>
                </a:lnTo>
                <a:lnTo>
                  <a:pt x="839" y="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4" name="Freeform 30"/>
          <p:cNvSpPr/>
          <p:nvPr/>
        </p:nvSpPr>
        <p:spPr>
          <a:xfrm>
            <a:off x="9235017" y="2791884"/>
            <a:ext cx="234949" cy="11789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79" h="1392">
                <a:moveTo>
                  <a:pt x="262" y="105"/>
                </a:moveTo>
                <a:lnTo>
                  <a:pt x="269" y="124"/>
                </a:lnTo>
                <a:lnTo>
                  <a:pt x="274" y="134"/>
                </a:lnTo>
                <a:lnTo>
                  <a:pt x="276" y="143"/>
                </a:lnTo>
                <a:lnTo>
                  <a:pt x="279" y="153"/>
                </a:lnTo>
                <a:lnTo>
                  <a:pt x="279" y="164"/>
                </a:lnTo>
                <a:lnTo>
                  <a:pt x="276" y="176"/>
                </a:lnTo>
                <a:lnTo>
                  <a:pt x="274" y="191"/>
                </a:lnTo>
                <a:lnTo>
                  <a:pt x="271" y="193"/>
                </a:lnTo>
                <a:lnTo>
                  <a:pt x="271" y="198"/>
                </a:lnTo>
                <a:lnTo>
                  <a:pt x="269" y="203"/>
                </a:lnTo>
                <a:lnTo>
                  <a:pt x="269" y="210"/>
                </a:lnTo>
                <a:lnTo>
                  <a:pt x="267" y="217"/>
                </a:lnTo>
                <a:lnTo>
                  <a:pt x="267" y="222"/>
                </a:lnTo>
                <a:lnTo>
                  <a:pt x="264" y="231"/>
                </a:lnTo>
                <a:lnTo>
                  <a:pt x="262" y="238"/>
                </a:lnTo>
                <a:lnTo>
                  <a:pt x="262" y="248"/>
                </a:lnTo>
                <a:lnTo>
                  <a:pt x="259" y="257"/>
                </a:lnTo>
                <a:lnTo>
                  <a:pt x="259" y="267"/>
                </a:lnTo>
                <a:lnTo>
                  <a:pt x="257" y="279"/>
                </a:lnTo>
                <a:lnTo>
                  <a:pt x="255" y="291"/>
                </a:lnTo>
                <a:lnTo>
                  <a:pt x="252" y="302"/>
                </a:lnTo>
                <a:lnTo>
                  <a:pt x="252" y="314"/>
                </a:lnTo>
                <a:lnTo>
                  <a:pt x="250" y="329"/>
                </a:lnTo>
                <a:lnTo>
                  <a:pt x="248" y="343"/>
                </a:lnTo>
                <a:lnTo>
                  <a:pt x="248" y="357"/>
                </a:lnTo>
                <a:lnTo>
                  <a:pt x="245" y="371"/>
                </a:lnTo>
                <a:lnTo>
                  <a:pt x="243" y="388"/>
                </a:lnTo>
                <a:lnTo>
                  <a:pt x="243" y="405"/>
                </a:lnTo>
                <a:lnTo>
                  <a:pt x="240" y="421"/>
                </a:lnTo>
                <a:lnTo>
                  <a:pt x="238" y="440"/>
                </a:lnTo>
                <a:lnTo>
                  <a:pt x="238" y="459"/>
                </a:lnTo>
                <a:lnTo>
                  <a:pt x="236" y="478"/>
                </a:lnTo>
                <a:lnTo>
                  <a:pt x="236" y="497"/>
                </a:lnTo>
                <a:lnTo>
                  <a:pt x="233" y="519"/>
                </a:lnTo>
                <a:lnTo>
                  <a:pt x="231" y="540"/>
                </a:lnTo>
                <a:lnTo>
                  <a:pt x="231" y="562"/>
                </a:lnTo>
                <a:lnTo>
                  <a:pt x="229" y="583"/>
                </a:lnTo>
                <a:lnTo>
                  <a:pt x="229" y="607"/>
                </a:lnTo>
                <a:lnTo>
                  <a:pt x="226" y="631"/>
                </a:lnTo>
                <a:lnTo>
                  <a:pt x="219" y="823"/>
                </a:lnTo>
                <a:lnTo>
                  <a:pt x="212" y="1016"/>
                </a:lnTo>
                <a:lnTo>
                  <a:pt x="207" y="1111"/>
                </a:lnTo>
                <a:lnTo>
                  <a:pt x="205" y="1204"/>
                </a:lnTo>
                <a:lnTo>
                  <a:pt x="205" y="1299"/>
                </a:lnTo>
                <a:lnTo>
                  <a:pt x="205" y="1392"/>
                </a:lnTo>
                <a:lnTo>
                  <a:pt x="64" y="1392"/>
                </a:lnTo>
                <a:lnTo>
                  <a:pt x="64" y="1349"/>
                </a:lnTo>
                <a:lnTo>
                  <a:pt x="67" y="1306"/>
                </a:lnTo>
                <a:lnTo>
                  <a:pt x="67" y="1266"/>
                </a:lnTo>
                <a:lnTo>
                  <a:pt x="69" y="1228"/>
                </a:lnTo>
                <a:lnTo>
                  <a:pt x="69" y="1187"/>
                </a:lnTo>
                <a:lnTo>
                  <a:pt x="71" y="1149"/>
                </a:lnTo>
                <a:lnTo>
                  <a:pt x="71" y="1111"/>
                </a:lnTo>
                <a:lnTo>
                  <a:pt x="71" y="1073"/>
                </a:lnTo>
                <a:lnTo>
                  <a:pt x="74" y="1037"/>
                </a:lnTo>
                <a:lnTo>
                  <a:pt x="74" y="1002"/>
                </a:lnTo>
                <a:lnTo>
                  <a:pt x="76" y="968"/>
                </a:lnTo>
                <a:lnTo>
                  <a:pt x="76" y="933"/>
                </a:lnTo>
                <a:lnTo>
                  <a:pt x="76" y="899"/>
                </a:lnTo>
                <a:lnTo>
                  <a:pt x="78" y="866"/>
                </a:lnTo>
                <a:lnTo>
                  <a:pt x="78" y="835"/>
                </a:lnTo>
                <a:lnTo>
                  <a:pt x="81" y="804"/>
                </a:lnTo>
                <a:lnTo>
                  <a:pt x="81" y="773"/>
                </a:lnTo>
                <a:lnTo>
                  <a:pt x="81" y="745"/>
                </a:lnTo>
                <a:lnTo>
                  <a:pt x="83" y="716"/>
                </a:lnTo>
                <a:lnTo>
                  <a:pt x="83" y="688"/>
                </a:lnTo>
                <a:lnTo>
                  <a:pt x="83" y="659"/>
                </a:lnTo>
                <a:lnTo>
                  <a:pt x="83" y="633"/>
                </a:lnTo>
                <a:lnTo>
                  <a:pt x="86" y="607"/>
                </a:lnTo>
                <a:lnTo>
                  <a:pt x="86" y="583"/>
                </a:lnTo>
                <a:lnTo>
                  <a:pt x="86" y="559"/>
                </a:lnTo>
                <a:lnTo>
                  <a:pt x="86" y="535"/>
                </a:lnTo>
                <a:lnTo>
                  <a:pt x="86" y="512"/>
                </a:lnTo>
                <a:lnTo>
                  <a:pt x="86" y="490"/>
                </a:lnTo>
                <a:lnTo>
                  <a:pt x="88" y="469"/>
                </a:lnTo>
                <a:lnTo>
                  <a:pt x="88" y="450"/>
                </a:lnTo>
                <a:lnTo>
                  <a:pt x="88" y="428"/>
                </a:lnTo>
                <a:lnTo>
                  <a:pt x="88" y="412"/>
                </a:lnTo>
                <a:lnTo>
                  <a:pt x="86" y="374"/>
                </a:lnTo>
                <a:lnTo>
                  <a:pt x="83" y="340"/>
                </a:lnTo>
                <a:lnTo>
                  <a:pt x="81" y="310"/>
                </a:lnTo>
                <a:lnTo>
                  <a:pt x="78" y="281"/>
                </a:lnTo>
                <a:lnTo>
                  <a:pt x="76" y="252"/>
                </a:lnTo>
                <a:lnTo>
                  <a:pt x="74" y="226"/>
                </a:lnTo>
                <a:lnTo>
                  <a:pt x="69" y="205"/>
                </a:lnTo>
                <a:lnTo>
                  <a:pt x="67" y="183"/>
                </a:lnTo>
                <a:lnTo>
                  <a:pt x="64" y="164"/>
                </a:lnTo>
                <a:lnTo>
                  <a:pt x="59" y="148"/>
                </a:lnTo>
                <a:lnTo>
                  <a:pt x="55" y="131"/>
                </a:lnTo>
                <a:lnTo>
                  <a:pt x="52" y="119"/>
                </a:lnTo>
                <a:lnTo>
                  <a:pt x="47" y="110"/>
                </a:lnTo>
                <a:lnTo>
                  <a:pt x="40" y="103"/>
                </a:lnTo>
                <a:lnTo>
                  <a:pt x="36" y="95"/>
                </a:lnTo>
                <a:lnTo>
                  <a:pt x="28" y="93"/>
                </a:lnTo>
                <a:lnTo>
                  <a:pt x="24" y="91"/>
                </a:lnTo>
                <a:lnTo>
                  <a:pt x="17" y="86"/>
                </a:lnTo>
                <a:lnTo>
                  <a:pt x="12" y="84"/>
                </a:lnTo>
                <a:lnTo>
                  <a:pt x="9" y="81"/>
                </a:lnTo>
                <a:lnTo>
                  <a:pt x="7" y="76"/>
                </a:lnTo>
                <a:lnTo>
                  <a:pt x="2" y="74"/>
                </a:lnTo>
                <a:lnTo>
                  <a:pt x="2" y="69"/>
                </a:lnTo>
                <a:lnTo>
                  <a:pt x="0" y="65"/>
                </a:lnTo>
                <a:lnTo>
                  <a:pt x="0" y="55"/>
                </a:lnTo>
                <a:lnTo>
                  <a:pt x="0" y="43"/>
                </a:lnTo>
                <a:lnTo>
                  <a:pt x="2" y="31"/>
                </a:lnTo>
                <a:lnTo>
                  <a:pt x="5" y="19"/>
                </a:lnTo>
                <a:lnTo>
                  <a:pt x="9" y="15"/>
                </a:lnTo>
                <a:lnTo>
                  <a:pt x="12" y="10"/>
                </a:lnTo>
                <a:lnTo>
                  <a:pt x="17" y="8"/>
                </a:lnTo>
                <a:lnTo>
                  <a:pt x="21" y="5"/>
                </a:lnTo>
                <a:lnTo>
                  <a:pt x="26" y="3"/>
                </a:lnTo>
                <a:lnTo>
                  <a:pt x="33" y="0"/>
                </a:lnTo>
                <a:lnTo>
                  <a:pt x="40" y="0"/>
                </a:lnTo>
                <a:lnTo>
                  <a:pt x="50" y="0"/>
                </a:lnTo>
                <a:lnTo>
                  <a:pt x="59" y="0"/>
                </a:lnTo>
                <a:lnTo>
                  <a:pt x="69" y="0"/>
                </a:lnTo>
                <a:lnTo>
                  <a:pt x="78" y="3"/>
                </a:lnTo>
                <a:lnTo>
                  <a:pt x="90" y="5"/>
                </a:lnTo>
                <a:lnTo>
                  <a:pt x="102" y="8"/>
                </a:lnTo>
                <a:lnTo>
                  <a:pt x="117" y="10"/>
                </a:lnTo>
                <a:lnTo>
                  <a:pt x="131" y="15"/>
                </a:lnTo>
                <a:lnTo>
                  <a:pt x="145" y="19"/>
                </a:lnTo>
                <a:lnTo>
                  <a:pt x="157" y="24"/>
                </a:lnTo>
                <a:lnTo>
                  <a:pt x="169" y="29"/>
                </a:lnTo>
                <a:lnTo>
                  <a:pt x="181" y="34"/>
                </a:lnTo>
                <a:lnTo>
                  <a:pt x="190" y="38"/>
                </a:lnTo>
                <a:lnTo>
                  <a:pt x="200" y="43"/>
                </a:lnTo>
                <a:lnTo>
                  <a:pt x="209" y="48"/>
                </a:lnTo>
                <a:lnTo>
                  <a:pt x="219" y="53"/>
                </a:lnTo>
                <a:lnTo>
                  <a:pt x="226" y="57"/>
                </a:lnTo>
                <a:lnTo>
                  <a:pt x="233" y="62"/>
                </a:lnTo>
                <a:lnTo>
                  <a:pt x="238" y="67"/>
                </a:lnTo>
                <a:lnTo>
                  <a:pt x="243" y="74"/>
                </a:lnTo>
                <a:lnTo>
                  <a:pt x="248" y="79"/>
                </a:lnTo>
                <a:lnTo>
                  <a:pt x="252" y="86"/>
                </a:lnTo>
                <a:lnTo>
                  <a:pt x="257" y="91"/>
                </a:lnTo>
                <a:lnTo>
                  <a:pt x="262" y="10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5" name="Freeform 31"/>
          <p:cNvSpPr/>
          <p:nvPr/>
        </p:nvSpPr>
        <p:spPr>
          <a:xfrm>
            <a:off x="7886700" y="2224617"/>
            <a:ext cx="927100" cy="9630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95" h="1139">
                <a:moveTo>
                  <a:pt x="769" y="347"/>
                </a:moveTo>
                <a:lnTo>
                  <a:pt x="786" y="316"/>
                </a:lnTo>
                <a:lnTo>
                  <a:pt x="802" y="290"/>
                </a:lnTo>
                <a:lnTo>
                  <a:pt x="817" y="264"/>
                </a:lnTo>
                <a:lnTo>
                  <a:pt x="829" y="240"/>
                </a:lnTo>
                <a:lnTo>
                  <a:pt x="840" y="216"/>
                </a:lnTo>
                <a:lnTo>
                  <a:pt x="850" y="197"/>
                </a:lnTo>
                <a:lnTo>
                  <a:pt x="860" y="176"/>
                </a:lnTo>
                <a:lnTo>
                  <a:pt x="867" y="159"/>
                </a:lnTo>
                <a:lnTo>
                  <a:pt x="874" y="142"/>
                </a:lnTo>
                <a:lnTo>
                  <a:pt x="879" y="128"/>
                </a:lnTo>
                <a:lnTo>
                  <a:pt x="883" y="114"/>
                </a:lnTo>
                <a:lnTo>
                  <a:pt x="886" y="102"/>
                </a:lnTo>
                <a:lnTo>
                  <a:pt x="888" y="90"/>
                </a:lnTo>
                <a:lnTo>
                  <a:pt x="888" y="81"/>
                </a:lnTo>
                <a:lnTo>
                  <a:pt x="888" y="71"/>
                </a:lnTo>
                <a:lnTo>
                  <a:pt x="886" y="64"/>
                </a:lnTo>
                <a:lnTo>
                  <a:pt x="883" y="54"/>
                </a:lnTo>
                <a:lnTo>
                  <a:pt x="881" y="45"/>
                </a:lnTo>
                <a:lnTo>
                  <a:pt x="879" y="38"/>
                </a:lnTo>
                <a:lnTo>
                  <a:pt x="879" y="28"/>
                </a:lnTo>
                <a:lnTo>
                  <a:pt x="881" y="21"/>
                </a:lnTo>
                <a:lnTo>
                  <a:pt x="886" y="14"/>
                </a:lnTo>
                <a:lnTo>
                  <a:pt x="890" y="9"/>
                </a:lnTo>
                <a:lnTo>
                  <a:pt x="898" y="2"/>
                </a:lnTo>
                <a:lnTo>
                  <a:pt x="902" y="2"/>
                </a:lnTo>
                <a:lnTo>
                  <a:pt x="907" y="0"/>
                </a:lnTo>
                <a:lnTo>
                  <a:pt x="912" y="0"/>
                </a:lnTo>
                <a:lnTo>
                  <a:pt x="917" y="0"/>
                </a:lnTo>
                <a:lnTo>
                  <a:pt x="924" y="2"/>
                </a:lnTo>
                <a:lnTo>
                  <a:pt x="931" y="4"/>
                </a:lnTo>
                <a:lnTo>
                  <a:pt x="936" y="7"/>
                </a:lnTo>
                <a:lnTo>
                  <a:pt x="943" y="9"/>
                </a:lnTo>
                <a:lnTo>
                  <a:pt x="950" y="14"/>
                </a:lnTo>
                <a:lnTo>
                  <a:pt x="957" y="19"/>
                </a:lnTo>
                <a:lnTo>
                  <a:pt x="967" y="26"/>
                </a:lnTo>
                <a:lnTo>
                  <a:pt x="976" y="33"/>
                </a:lnTo>
                <a:lnTo>
                  <a:pt x="983" y="40"/>
                </a:lnTo>
                <a:lnTo>
                  <a:pt x="993" y="47"/>
                </a:lnTo>
                <a:lnTo>
                  <a:pt x="1005" y="54"/>
                </a:lnTo>
                <a:lnTo>
                  <a:pt x="1014" y="64"/>
                </a:lnTo>
                <a:lnTo>
                  <a:pt x="1024" y="76"/>
                </a:lnTo>
                <a:lnTo>
                  <a:pt x="1033" y="85"/>
                </a:lnTo>
                <a:lnTo>
                  <a:pt x="1043" y="97"/>
                </a:lnTo>
                <a:lnTo>
                  <a:pt x="1052" y="107"/>
                </a:lnTo>
                <a:lnTo>
                  <a:pt x="1060" y="114"/>
                </a:lnTo>
                <a:lnTo>
                  <a:pt x="1064" y="123"/>
                </a:lnTo>
                <a:lnTo>
                  <a:pt x="1072" y="133"/>
                </a:lnTo>
                <a:lnTo>
                  <a:pt x="1076" y="140"/>
                </a:lnTo>
                <a:lnTo>
                  <a:pt x="1081" y="147"/>
                </a:lnTo>
                <a:lnTo>
                  <a:pt x="1086" y="154"/>
                </a:lnTo>
                <a:lnTo>
                  <a:pt x="1088" y="159"/>
                </a:lnTo>
                <a:lnTo>
                  <a:pt x="1091" y="166"/>
                </a:lnTo>
                <a:lnTo>
                  <a:pt x="1093" y="171"/>
                </a:lnTo>
                <a:lnTo>
                  <a:pt x="1095" y="176"/>
                </a:lnTo>
                <a:lnTo>
                  <a:pt x="1095" y="188"/>
                </a:lnTo>
                <a:lnTo>
                  <a:pt x="1095" y="192"/>
                </a:lnTo>
                <a:lnTo>
                  <a:pt x="1095" y="197"/>
                </a:lnTo>
                <a:lnTo>
                  <a:pt x="1093" y="204"/>
                </a:lnTo>
                <a:lnTo>
                  <a:pt x="1088" y="211"/>
                </a:lnTo>
                <a:lnTo>
                  <a:pt x="1086" y="221"/>
                </a:lnTo>
                <a:lnTo>
                  <a:pt x="1081" y="230"/>
                </a:lnTo>
                <a:lnTo>
                  <a:pt x="1074" y="240"/>
                </a:lnTo>
                <a:lnTo>
                  <a:pt x="1069" y="252"/>
                </a:lnTo>
                <a:lnTo>
                  <a:pt x="1060" y="264"/>
                </a:lnTo>
                <a:lnTo>
                  <a:pt x="1052" y="276"/>
                </a:lnTo>
                <a:lnTo>
                  <a:pt x="1043" y="290"/>
                </a:lnTo>
                <a:lnTo>
                  <a:pt x="1031" y="304"/>
                </a:lnTo>
                <a:lnTo>
                  <a:pt x="1019" y="318"/>
                </a:lnTo>
                <a:lnTo>
                  <a:pt x="1007" y="335"/>
                </a:lnTo>
                <a:lnTo>
                  <a:pt x="995" y="352"/>
                </a:lnTo>
                <a:lnTo>
                  <a:pt x="979" y="371"/>
                </a:lnTo>
                <a:lnTo>
                  <a:pt x="919" y="444"/>
                </a:lnTo>
                <a:lnTo>
                  <a:pt x="855" y="518"/>
                </a:lnTo>
                <a:lnTo>
                  <a:pt x="824" y="556"/>
                </a:lnTo>
                <a:lnTo>
                  <a:pt x="790" y="597"/>
                </a:lnTo>
                <a:lnTo>
                  <a:pt x="757" y="635"/>
                </a:lnTo>
                <a:lnTo>
                  <a:pt x="724" y="678"/>
                </a:lnTo>
                <a:lnTo>
                  <a:pt x="705" y="697"/>
                </a:lnTo>
                <a:lnTo>
                  <a:pt x="686" y="716"/>
                </a:lnTo>
                <a:lnTo>
                  <a:pt x="667" y="735"/>
                </a:lnTo>
                <a:lnTo>
                  <a:pt x="650" y="754"/>
                </a:lnTo>
                <a:lnTo>
                  <a:pt x="631" y="770"/>
                </a:lnTo>
                <a:lnTo>
                  <a:pt x="614" y="787"/>
                </a:lnTo>
                <a:lnTo>
                  <a:pt x="597" y="801"/>
                </a:lnTo>
                <a:lnTo>
                  <a:pt x="583" y="815"/>
                </a:lnTo>
                <a:lnTo>
                  <a:pt x="567" y="830"/>
                </a:lnTo>
                <a:lnTo>
                  <a:pt x="552" y="844"/>
                </a:lnTo>
                <a:lnTo>
                  <a:pt x="536" y="856"/>
                </a:lnTo>
                <a:lnTo>
                  <a:pt x="521" y="868"/>
                </a:lnTo>
                <a:lnTo>
                  <a:pt x="507" y="880"/>
                </a:lnTo>
                <a:lnTo>
                  <a:pt x="495" y="889"/>
                </a:lnTo>
                <a:lnTo>
                  <a:pt x="466" y="908"/>
                </a:lnTo>
                <a:lnTo>
                  <a:pt x="440" y="927"/>
                </a:lnTo>
                <a:lnTo>
                  <a:pt x="412" y="946"/>
                </a:lnTo>
                <a:lnTo>
                  <a:pt x="378" y="965"/>
                </a:lnTo>
                <a:lnTo>
                  <a:pt x="345" y="984"/>
                </a:lnTo>
                <a:lnTo>
                  <a:pt x="309" y="1003"/>
                </a:lnTo>
                <a:lnTo>
                  <a:pt x="271" y="1025"/>
                </a:lnTo>
                <a:lnTo>
                  <a:pt x="231" y="1046"/>
                </a:lnTo>
                <a:lnTo>
                  <a:pt x="188" y="1068"/>
                </a:lnTo>
                <a:lnTo>
                  <a:pt x="166" y="1079"/>
                </a:lnTo>
                <a:lnTo>
                  <a:pt x="147" y="1089"/>
                </a:lnTo>
                <a:lnTo>
                  <a:pt x="128" y="1098"/>
                </a:lnTo>
                <a:lnTo>
                  <a:pt x="112" y="1108"/>
                </a:lnTo>
                <a:lnTo>
                  <a:pt x="95" y="1115"/>
                </a:lnTo>
                <a:lnTo>
                  <a:pt x="81" y="1122"/>
                </a:lnTo>
                <a:lnTo>
                  <a:pt x="69" y="1127"/>
                </a:lnTo>
                <a:lnTo>
                  <a:pt x="54" y="1132"/>
                </a:lnTo>
                <a:lnTo>
                  <a:pt x="45" y="1134"/>
                </a:lnTo>
                <a:lnTo>
                  <a:pt x="35" y="1136"/>
                </a:lnTo>
                <a:lnTo>
                  <a:pt x="26" y="1139"/>
                </a:lnTo>
                <a:lnTo>
                  <a:pt x="19" y="1139"/>
                </a:lnTo>
                <a:lnTo>
                  <a:pt x="14" y="1139"/>
                </a:lnTo>
                <a:lnTo>
                  <a:pt x="9" y="1136"/>
                </a:lnTo>
                <a:lnTo>
                  <a:pt x="4" y="1134"/>
                </a:lnTo>
                <a:lnTo>
                  <a:pt x="2" y="1129"/>
                </a:lnTo>
                <a:lnTo>
                  <a:pt x="0" y="1127"/>
                </a:lnTo>
                <a:lnTo>
                  <a:pt x="0" y="1125"/>
                </a:lnTo>
                <a:lnTo>
                  <a:pt x="2" y="1120"/>
                </a:lnTo>
                <a:lnTo>
                  <a:pt x="4" y="1115"/>
                </a:lnTo>
                <a:lnTo>
                  <a:pt x="7" y="1108"/>
                </a:lnTo>
                <a:lnTo>
                  <a:pt x="14" y="1101"/>
                </a:lnTo>
                <a:lnTo>
                  <a:pt x="21" y="1094"/>
                </a:lnTo>
                <a:lnTo>
                  <a:pt x="28" y="1087"/>
                </a:lnTo>
                <a:lnTo>
                  <a:pt x="38" y="1077"/>
                </a:lnTo>
                <a:lnTo>
                  <a:pt x="47" y="1068"/>
                </a:lnTo>
                <a:lnTo>
                  <a:pt x="59" y="1056"/>
                </a:lnTo>
                <a:lnTo>
                  <a:pt x="73" y="1046"/>
                </a:lnTo>
                <a:lnTo>
                  <a:pt x="88" y="1034"/>
                </a:lnTo>
                <a:lnTo>
                  <a:pt x="104" y="1022"/>
                </a:lnTo>
                <a:lnTo>
                  <a:pt x="121" y="1008"/>
                </a:lnTo>
                <a:lnTo>
                  <a:pt x="140" y="994"/>
                </a:lnTo>
                <a:lnTo>
                  <a:pt x="162" y="982"/>
                </a:lnTo>
                <a:lnTo>
                  <a:pt x="181" y="970"/>
                </a:lnTo>
                <a:lnTo>
                  <a:pt x="200" y="956"/>
                </a:lnTo>
                <a:lnTo>
                  <a:pt x="219" y="941"/>
                </a:lnTo>
                <a:lnTo>
                  <a:pt x="240" y="927"/>
                </a:lnTo>
                <a:lnTo>
                  <a:pt x="259" y="911"/>
                </a:lnTo>
                <a:lnTo>
                  <a:pt x="281" y="896"/>
                </a:lnTo>
                <a:lnTo>
                  <a:pt x="300" y="880"/>
                </a:lnTo>
                <a:lnTo>
                  <a:pt x="340" y="844"/>
                </a:lnTo>
                <a:lnTo>
                  <a:pt x="383" y="806"/>
                </a:lnTo>
                <a:lnTo>
                  <a:pt x="424" y="765"/>
                </a:lnTo>
                <a:lnTo>
                  <a:pt x="466" y="725"/>
                </a:lnTo>
                <a:lnTo>
                  <a:pt x="507" y="682"/>
                </a:lnTo>
                <a:lnTo>
                  <a:pt x="545" y="639"/>
                </a:lnTo>
                <a:lnTo>
                  <a:pt x="586" y="594"/>
                </a:lnTo>
                <a:lnTo>
                  <a:pt x="624" y="549"/>
                </a:lnTo>
                <a:lnTo>
                  <a:pt x="662" y="502"/>
                </a:lnTo>
                <a:lnTo>
                  <a:pt x="698" y="452"/>
                </a:lnTo>
                <a:lnTo>
                  <a:pt x="736" y="399"/>
                </a:lnTo>
                <a:lnTo>
                  <a:pt x="752" y="373"/>
                </a:lnTo>
                <a:lnTo>
                  <a:pt x="769" y="34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6" name="Freeform 32"/>
          <p:cNvSpPr/>
          <p:nvPr/>
        </p:nvSpPr>
        <p:spPr>
          <a:xfrm>
            <a:off x="8075084" y="2461684"/>
            <a:ext cx="611716" cy="1953683"/>
          </a:xfrm>
          <a:custGeom>
            <a:avLst/>
            <a:gdLst/>
            <a:ahLst/>
            <a:cxnLst>
              <a:cxn ang="0">
                <a:pos x="2147483647" y="2147483647"/>
              </a:cxn>
              <a:cxn ang="0">
                <a:pos x="2147483647" y="2147483647"/>
              </a:cxn>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24" h="2307">
                <a:moveTo>
                  <a:pt x="119" y="138"/>
                </a:moveTo>
                <a:lnTo>
                  <a:pt x="103" y="126"/>
                </a:lnTo>
                <a:lnTo>
                  <a:pt x="86" y="112"/>
                </a:lnTo>
                <a:lnTo>
                  <a:pt x="72" y="100"/>
                </a:lnTo>
                <a:lnTo>
                  <a:pt x="60" y="88"/>
                </a:lnTo>
                <a:lnTo>
                  <a:pt x="48" y="76"/>
                </a:lnTo>
                <a:lnTo>
                  <a:pt x="38" y="67"/>
                </a:lnTo>
                <a:lnTo>
                  <a:pt x="29" y="57"/>
                </a:lnTo>
                <a:lnTo>
                  <a:pt x="22" y="48"/>
                </a:lnTo>
                <a:lnTo>
                  <a:pt x="14" y="41"/>
                </a:lnTo>
                <a:lnTo>
                  <a:pt x="10" y="34"/>
                </a:lnTo>
                <a:lnTo>
                  <a:pt x="5" y="27"/>
                </a:lnTo>
                <a:lnTo>
                  <a:pt x="2" y="19"/>
                </a:lnTo>
                <a:lnTo>
                  <a:pt x="0" y="15"/>
                </a:lnTo>
                <a:lnTo>
                  <a:pt x="0" y="10"/>
                </a:lnTo>
                <a:lnTo>
                  <a:pt x="0" y="7"/>
                </a:lnTo>
                <a:lnTo>
                  <a:pt x="2" y="5"/>
                </a:lnTo>
                <a:lnTo>
                  <a:pt x="7" y="0"/>
                </a:lnTo>
                <a:lnTo>
                  <a:pt x="14" y="0"/>
                </a:lnTo>
                <a:lnTo>
                  <a:pt x="24" y="0"/>
                </a:lnTo>
                <a:lnTo>
                  <a:pt x="36" y="0"/>
                </a:lnTo>
                <a:lnTo>
                  <a:pt x="50" y="5"/>
                </a:lnTo>
                <a:lnTo>
                  <a:pt x="67" y="7"/>
                </a:lnTo>
                <a:lnTo>
                  <a:pt x="86" y="12"/>
                </a:lnTo>
                <a:lnTo>
                  <a:pt x="107" y="17"/>
                </a:lnTo>
                <a:lnTo>
                  <a:pt x="129" y="27"/>
                </a:lnTo>
                <a:lnTo>
                  <a:pt x="150" y="38"/>
                </a:lnTo>
                <a:lnTo>
                  <a:pt x="174" y="50"/>
                </a:lnTo>
                <a:lnTo>
                  <a:pt x="198" y="65"/>
                </a:lnTo>
                <a:lnTo>
                  <a:pt x="222" y="79"/>
                </a:lnTo>
                <a:lnTo>
                  <a:pt x="248" y="98"/>
                </a:lnTo>
                <a:lnTo>
                  <a:pt x="274" y="117"/>
                </a:lnTo>
                <a:lnTo>
                  <a:pt x="288" y="129"/>
                </a:lnTo>
                <a:lnTo>
                  <a:pt x="305" y="138"/>
                </a:lnTo>
                <a:lnTo>
                  <a:pt x="334" y="162"/>
                </a:lnTo>
                <a:lnTo>
                  <a:pt x="362" y="188"/>
                </a:lnTo>
                <a:lnTo>
                  <a:pt x="391" y="212"/>
                </a:lnTo>
                <a:lnTo>
                  <a:pt x="417" y="238"/>
                </a:lnTo>
                <a:lnTo>
                  <a:pt x="443" y="264"/>
                </a:lnTo>
                <a:lnTo>
                  <a:pt x="469" y="293"/>
                </a:lnTo>
                <a:lnTo>
                  <a:pt x="491" y="319"/>
                </a:lnTo>
                <a:lnTo>
                  <a:pt x="515" y="348"/>
                </a:lnTo>
                <a:lnTo>
                  <a:pt x="524" y="364"/>
                </a:lnTo>
                <a:lnTo>
                  <a:pt x="536" y="381"/>
                </a:lnTo>
                <a:lnTo>
                  <a:pt x="546" y="400"/>
                </a:lnTo>
                <a:lnTo>
                  <a:pt x="558" y="419"/>
                </a:lnTo>
                <a:lnTo>
                  <a:pt x="567" y="438"/>
                </a:lnTo>
                <a:lnTo>
                  <a:pt x="579" y="459"/>
                </a:lnTo>
                <a:lnTo>
                  <a:pt x="589" y="481"/>
                </a:lnTo>
                <a:lnTo>
                  <a:pt x="598" y="505"/>
                </a:lnTo>
                <a:lnTo>
                  <a:pt x="608" y="528"/>
                </a:lnTo>
                <a:lnTo>
                  <a:pt x="617" y="552"/>
                </a:lnTo>
                <a:lnTo>
                  <a:pt x="627" y="576"/>
                </a:lnTo>
                <a:lnTo>
                  <a:pt x="636" y="602"/>
                </a:lnTo>
                <a:lnTo>
                  <a:pt x="643" y="628"/>
                </a:lnTo>
                <a:lnTo>
                  <a:pt x="650" y="657"/>
                </a:lnTo>
                <a:lnTo>
                  <a:pt x="658" y="685"/>
                </a:lnTo>
                <a:lnTo>
                  <a:pt x="665" y="714"/>
                </a:lnTo>
                <a:lnTo>
                  <a:pt x="672" y="747"/>
                </a:lnTo>
                <a:lnTo>
                  <a:pt x="677" y="780"/>
                </a:lnTo>
                <a:lnTo>
                  <a:pt x="684" y="816"/>
                </a:lnTo>
                <a:lnTo>
                  <a:pt x="689" y="849"/>
                </a:lnTo>
                <a:lnTo>
                  <a:pt x="693" y="885"/>
                </a:lnTo>
                <a:lnTo>
                  <a:pt x="698" y="923"/>
                </a:lnTo>
                <a:lnTo>
                  <a:pt x="703" y="961"/>
                </a:lnTo>
                <a:lnTo>
                  <a:pt x="708" y="999"/>
                </a:lnTo>
                <a:lnTo>
                  <a:pt x="710" y="1037"/>
                </a:lnTo>
                <a:lnTo>
                  <a:pt x="715" y="1078"/>
                </a:lnTo>
                <a:lnTo>
                  <a:pt x="717" y="1116"/>
                </a:lnTo>
                <a:lnTo>
                  <a:pt x="720" y="1159"/>
                </a:lnTo>
                <a:lnTo>
                  <a:pt x="722" y="1199"/>
                </a:lnTo>
                <a:lnTo>
                  <a:pt x="722" y="1242"/>
                </a:lnTo>
                <a:lnTo>
                  <a:pt x="724" y="1285"/>
                </a:lnTo>
                <a:lnTo>
                  <a:pt x="724" y="1327"/>
                </a:lnTo>
                <a:lnTo>
                  <a:pt x="722" y="1373"/>
                </a:lnTo>
                <a:lnTo>
                  <a:pt x="720" y="1418"/>
                </a:lnTo>
                <a:lnTo>
                  <a:pt x="717" y="1461"/>
                </a:lnTo>
                <a:lnTo>
                  <a:pt x="715" y="1501"/>
                </a:lnTo>
                <a:lnTo>
                  <a:pt x="712" y="1541"/>
                </a:lnTo>
                <a:lnTo>
                  <a:pt x="710" y="1582"/>
                </a:lnTo>
                <a:lnTo>
                  <a:pt x="708" y="1620"/>
                </a:lnTo>
                <a:lnTo>
                  <a:pt x="705" y="1656"/>
                </a:lnTo>
                <a:lnTo>
                  <a:pt x="703" y="1691"/>
                </a:lnTo>
                <a:lnTo>
                  <a:pt x="698" y="1727"/>
                </a:lnTo>
                <a:lnTo>
                  <a:pt x="696" y="1760"/>
                </a:lnTo>
                <a:lnTo>
                  <a:pt x="693" y="1791"/>
                </a:lnTo>
                <a:lnTo>
                  <a:pt x="689" y="1822"/>
                </a:lnTo>
                <a:lnTo>
                  <a:pt x="686" y="1851"/>
                </a:lnTo>
                <a:lnTo>
                  <a:pt x="681" y="1877"/>
                </a:lnTo>
                <a:lnTo>
                  <a:pt x="677" y="1903"/>
                </a:lnTo>
                <a:lnTo>
                  <a:pt x="669" y="1929"/>
                </a:lnTo>
                <a:lnTo>
                  <a:pt x="662" y="1953"/>
                </a:lnTo>
                <a:lnTo>
                  <a:pt x="655" y="1977"/>
                </a:lnTo>
                <a:lnTo>
                  <a:pt x="648" y="1998"/>
                </a:lnTo>
                <a:lnTo>
                  <a:pt x="641" y="2022"/>
                </a:lnTo>
                <a:lnTo>
                  <a:pt x="634" y="2043"/>
                </a:lnTo>
                <a:lnTo>
                  <a:pt x="624" y="2065"/>
                </a:lnTo>
                <a:lnTo>
                  <a:pt x="615" y="2084"/>
                </a:lnTo>
                <a:lnTo>
                  <a:pt x="608" y="2103"/>
                </a:lnTo>
                <a:lnTo>
                  <a:pt x="598" y="2122"/>
                </a:lnTo>
                <a:lnTo>
                  <a:pt x="589" y="2138"/>
                </a:lnTo>
                <a:lnTo>
                  <a:pt x="579" y="2155"/>
                </a:lnTo>
                <a:lnTo>
                  <a:pt x="569" y="2169"/>
                </a:lnTo>
                <a:lnTo>
                  <a:pt x="558" y="2184"/>
                </a:lnTo>
                <a:lnTo>
                  <a:pt x="548" y="2198"/>
                </a:lnTo>
                <a:lnTo>
                  <a:pt x="538" y="2210"/>
                </a:lnTo>
                <a:lnTo>
                  <a:pt x="527" y="2222"/>
                </a:lnTo>
                <a:lnTo>
                  <a:pt x="517" y="2231"/>
                </a:lnTo>
                <a:lnTo>
                  <a:pt x="505" y="2241"/>
                </a:lnTo>
                <a:lnTo>
                  <a:pt x="496" y="2250"/>
                </a:lnTo>
                <a:lnTo>
                  <a:pt x="486" y="2260"/>
                </a:lnTo>
                <a:lnTo>
                  <a:pt x="477" y="2267"/>
                </a:lnTo>
                <a:lnTo>
                  <a:pt x="469" y="2274"/>
                </a:lnTo>
                <a:lnTo>
                  <a:pt x="460" y="2281"/>
                </a:lnTo>
                <a:lnTo>
                  <a:pt x="453" y="2288"/>
                </a:lnTo>
                <a:lnTo>
                  <a:pt x="446" y="2293"/>
                </a:lnTo>
                <a:lnTo>
                  <a:pt x="438" y="2298"/>
                </a:lnTo>
                <a:lnTo>
                  <a:pt x="431" y="2300"/>
                </a:lnTo>
                <a:lnTo>
                  <a:pt x="424" y="2302"/>
                </a:lnTo>
                <a:lnTo>
                  <a:pt x="419" y="2305"/>
                </a:lnTo>
                <a:lnTo>
                  <a:pt x="415" y="2307"/>
                </a:lnTo>
                <a:lnTo>
                  <a:pt x="410" y="2307"/>
                </a:lnTo>
                <a:lnTo>
                  <a:pt x="398" y="2302"/>
                </a:lnTo>
                <a:lnTo>
                  <a:pt x="386" y="2295"/>
                </a:lnTo>
                <a:lnTo>
                  <a:pt x="379" y="2286"/>
                </a:lnTo>
                <a:lnTo>
                  <a:pt x="372" y="2276"/>
                </a:lnTo>
                <a:lnTo>
                  <a:pt x="369" y="2272"/>
                </a:lnTo>
                <a:lnTo>
                  <a:pt x="367" y="2264"/>
                </a:lnTo>
                <a:lnTo>
                  <a:pt x="367" y="2257"/>
                </a:lnTo>
                <a:lnTo>
                  <a:pt x="365" y="2248"/>
                </a:lnTo>
                <a:lnTo>
                  <a:pt x="365" y="2241"/>
                </a:lnTo>
                <a:lnTo>
                  <a:pt x="362" y="2231"/>
                </a:lnTo>
                <a:lnTo>
                  <a:pt x="362" y="2222"/>
                </a:lnTo>
                <a:lnTo>
                  <a:pt x="362" y="2210"/>
                </a:lnTo>
                <a:lnTo>
                  <a:pt x="362" y="2198"/>
                </a:lnTo>
                <a:lnTo>
                  <a:pt x="360" y="2186"/>
                </a:lnTo>
                <a:lnTo>
                  <a:pt x="360" y="2174"/>
                </a:lnTo>
                <a:lnTo>
                  <a:pt x="355" y="2165"/>
                </a:lnTo>
                <a:lnTo>
                  <a:pt x="353" y="2153"/>
                </a:lnTo>
                <a:lnTo>
                  <a:pt x="348" y="2141"/>
                </a:lnTo>
                <a:lnTo>
                  <a:pt x="341" y="2129"/>
                </a:lnTo>
                <a:lnTo>
                  <a:pt x="334" y="2117"/>
                </a:lnTo>
                <a:lnTo>
                  <a:pt x="326" y="2107"/>
                </a:lnTo>
                <a:lnTo>
                  <a:pt x="319" y="2096"/>
                </a:lnTo>
                <a:lnTo>
                  <a:pt x="310" y="2084"/>
                </a:lnTo>
                <a:lnTo>
                  <a:pt x="298" y="2072"/>
                </a:lnTo>
                <a:lnTo>
                  <a:pt x="286" y="2060"/>
                </a:lnTo>
                <a:lnTo>
                  <a:pt x="274" y="2048"/>
                </a:lnTo>
                <a:lnTo>
                  <a:pt x="260" y="2036"/>
                </a:lnTo>
                <a:lnTo>
                  <a:pt x="245" y="2027"/>
                </a:lnTo>
                <a:lnTo>
                  <a:pt x="231" y="2015"/>
                </a:lnTo>
                <a:lnTo>
                  <a:pt x="219" y="2003"/>
                </a:lnTo>
                <a:lnTo>
                  <a:pt x="205" y="1993"/>
                </a:lnTo>
                <a:lnTo>
                  <a:pt x="193" y="1981"/>
                </a:lnTo>
                <a:lnTo>
                  <a:pt x="184" y="1972"/>
                </a:lnTo>
                <a:lnTo>
                  <a:pt x="174" y="1962"/>
                </a:lnTo>
                <a:lnTo>
                  <a:pt x="167" y="1953"/>
                </a:lnTo>
                <a:lnTo>
                  <a:pt x="160" y="1946"/>
                </a:lnTo>
                <a:lnTo>
                  <a:pt x="153" y="1939"/>
                </a:lnTo>
                <a:lnTo>
                  <a:pt x="148" y="1931"/>
                </a:lnTo>
                <a:lnTo>
                  <a:pt x="145" y="1924"/>
                </a:lnTo>
                <a:lnTo>
                  <a:pt x="141" y="1920"/>
                </a:lnTo>
                <a:lnTo>
                  <a:pt x="141" y="1915"/>
                </a:lnTo>
                <a:lnTo>
                  <a:pt x="138" y="1910"/>
                </a:lnTo>
                <a:lnTo>
                  <a:pt x="141" y="1905"/>
                </a:lnTo>
                <a:lnTo>
                  <a:pt x="141" y="1903"/>
                </a:lnTo>
                <a:lnTo>
                  <a:pt x="143" y="1901"/>
                </a:lnTo>
                <a:lnTo>
                  <a:pt x="148" y="1901"/>
                </a:lnTo>
                <a:lnTo>
                  <a:pt x="153" y="1898"/>
                </a:lnTo>
                <a:lnTo>
                  <a:pt x="157" y="1898"/>
                </a:lnTo>
                <a:lnTo>
                  <a:pt x="162" y="1898"/>
                </a:lnTo>
                <a:lnTo>
                  <a:pt x="169" y="1901"/>
                </a:lnTo>
                <a:lnTo>
                  <a:pt x="179" y="1901"/>
                </a:lnTo>
                <a:lnTo>
                  <a:pt x="186" y="1903"/>
                </a:lnTo>
                <a:lnTo>
                  <a:pt x="195" y="1905"/>
                </a:lnTo>
                <a:lnTo>
                  <a:pt x="207" y="1908"/>
                </a:lnTo>
                <a:lnTo>
                  <a:pt x="219" y="1912"/>
                </a:lnTo>
                <a:lnTo>
                  <a:pt x="231" y="1917"/>
                </a:lnTo>
                <a:lnTo>
                  <a:pt x="245" y="1922"/>
                </a:lnTo>
                <a:lnTo>
                  <a:pt x="260" y="1927"/>
                </a:lnTo>
                <a:lnTo>
                  <a:pt x="276" y="1934"/>
                </a:lnTo>
                <a:lnTo>
                  <a:pt x="293" y="1941"/>
                </a:lnTo>
                <a:lnTo>
                  <a:pt x="307" y="1946"/>
                </a:lnTo>
                <a:lnTo>
                  <a:pt x="322" y="1953"/>
                </a:lnTo>
                <a:lnTo>
                  <a:pt x="336" y="1958"/>
                </a:lnTo>
                <a:lnTo>
                  <a:pt x="350" y="1962"/>
                </a:lnTo>
                <a:lnTo>
                  <a:pt x="362" y="1967"/>
                </a:lnTo>
                <a:lnTo>
                  <a:pt x="374" y="1969"/>
                </a:lnTo>
                <a:lnTo>
                  <a:pt x="386" y="1974"/>
                </a:lnTo>
                <a:lnTo>
                  <a:pt x="396" y="1974"/>
                </a:lnTo>
                <a:lnTo>
                  <a:pt x="405" y="1977"/>
                </a:lnTo>
                <a:lnTo>
                  <a:pt x="415" y="1977"/>
                </a:lnTo>
                <a:lnTo>
                  <a:pt x="424" y="1977"/>
                </a:lnTo>
                <a:lnTo>
                  <a:pt x="431" y="1977"/>
                </a:lnTo>
                <a:lnTo>
                  <a:pt x="438" y="1974"/>
                </a:lnTo>
                <a:lnTo>
                  <a:pt x="446" y="1972"/>
                </a:lnTo>
                <a:lnTo>
                  <a:pt x="450" y="1969"/>
                </a:lnTo>
                <a:lnTo>
                  <a:pt x="455" y="1965"/>
                </a:lnTo>
                <a:lnTo>
                  <a:pt x="460" y="1960"/>
                </a:lnTo>
                <a:lnTo>
                  <a:pt x="465" y="1955"/>
                </a:lnTo>
                <a:lnTo>
                  <a:pt x="469" y="1948"/>
                </a:lnTo>
                <a:lnTo>
                  <a:pt x="474" y="1939"/>
                </a:lnTo>
                <a:lnTo>
                  <a:pt x="477" y="1929"/>
                </a:lnTo>
                <a:lnTo>
                  <a:pt x="481" y="1915"/>
                </a:lnTo>
                <a:lnTo>
                  <a:pt x="486" y="1901"/>
                </a:lnTo>
                <a:lnTo>
                  <a:pt x="491" y="1884"/>
                </a:lnTo>
                <a:lnTo>
                  <a:pt x="496" y="1865"/>
                </a:lnTo>
                <a:lnTo>
                  <a:pt x="500" y="1843"/>
                </a:lnTo>
                <a:lnTo>
                  <a:pt x="505" y="1822"/>
                </a:lnTo>
                <a:lnTo>
                  <a:pt x="508" y="1798"/>
                </a:lnTo>
                <a:lnTo>
                  <a:pt x="512" y="1772"/>
                </a:lnTo>
                <a:lnTo>
                  <a:pt x="517" y="1744"/>
                </a:lnTo>
                <a:lnTo>
                  <a:pt x="522" y="1715"/>
                </a:lnTo>
                <a:lnTo>
                  <a:pt x="527" y="1682"/>
                </a:lnTo>
                <a:lnTo>
                  <a:pt x="534" y="1618"/>
                </a:lnTo>
                <a:lnTo>
                  <a:pt x="541" y="1553"/>
                </a:lnTo>
                <a:lnTo>
                  <a:pt x="546" y="1491"/>
                </a:lnTo>
                <a:lnTo>
                  <a:pt x="553" y="1427"/>
                </a:lnTo>
                <a:lnTo>
                  <a:pt x="555" y="1363"/>
                </a:lnTo>
                <a:lnTo>
                  <a:pt x="558" y="1301"/>
                </a:lnTo>
                <a:lnTo>
                  <a:pt x="560" y="1242"/>
                </a:lnTo>
                <a:lnTo>
                  <a:pt x="560" y="1180"/>
                </a:lnTo>
                <a:lnTo>
                  <a:pt x="558" y="1151"/>
                </a:lnTo>
                <a:lnTo>
                  <a:pt x="555" y="1123"/>
                </a:lnTo>
                <a:lnTo>
                  <a:pt x="555" y="1094"/>
                </a:lnTo>
                <a:lnTo>
                  <a:pt x="553" y="1068"/>
                </a:lnTo>
                <a:lnTo>
                  <a:pt x="550" y="1042"/>
                </a:lnTo>
                <a:lnTo>
                  <a:pt x="548" y="1016"/>
                </a:lnTo>
                <a:lnTo>
                  <a:pt x="546" y="990"/>
                </a:lnTo>
                <a:lnTo>
                  <a:pt x="543" y="966"/>
                </a:lnTo>
                <a:lnTo>
                  <a:pt x="538" y="918"/>
                </a:lnTo>
                <a:lnTo>
                  <a:pt x="534" y="873"/>
                </a:lnTo>
                <a:lnTo>
                  <a:pt x="529" y="830"/>
                </a:lnTo>
                <a:lnTo>
                  <a:pt x="527" y="788"/>
                </a:lnTo>
                <a:lnTo>
                  <a:pt x="524" y="769"/>
                </a:lnTo>
                <a:lnTo>
                  <a:pt x="519" y="747"/>
                </a:lnTo>
                <a:lnTo>
                  <a:pt x="515" y="726"/>
                </a:lnTo>
                <a:lnTo>
                  <a:pt x="510" y="707"/>
                </a:lnTo>
                <a:lnTo>
                  <a:pt x="505" y="685"/>
                </a:lnTo>
                <a:lnTo>
                  <a:pt x="498" y="664"/>
                </a:lnTo>
                <a:lnTo>
                  <a:pt x="491" y="642"/>
                </a:lnTo>
                <a:lnTo>
                  <a:pt x="481" y="621"/>
                </a:lnTo>
                <a:lnTo>
                  <a:pt x="472" y="597"/>
                </a:lnTo>
                <a:lnTo>
                  <a:pt x="462" y="576"/>
                </a:lnTo>
                <a:lnTo>
                  <a:pt x="453" y="554"/>
                </a:lnTo>
                <a:lnTo>
                  <a:pt x="441" y="531"/>
                </a:lnTo>
                <a:lnTo>
                  <a:pt x="427" y="507"/>
                </a:lnTo>
                <a:lnTo>
                  <a:pt x="415" y="483"/>
                </a:lnTo>
                <a:lnTo>
                  <a:pt x="400" y="459"/>
                </a:lnTo>
                <a:lnTo>
                  <a:pt x="386" y="433"/>
                </a:lnTo>
                <a:lnTo>
                  <a:pt x="372" y="409"/>
                </a:lnTo>
                <a:lnTo>
                  <a:pt x="355" y="383"/>
                </a:lnTo>
                <a:lnTo>
                  <a:pt x="341" y="362"/>
                </a:lnTo>
                <a:lnTo>
                  <a:pt x="324" y="338"/>
                </a:lnTo>
                <a:lnTo>
                  <a:pt x="310" y="317"/>
                </a:lnTo>
                <a:lnTo>
                  <a:pt x="293" y="298"/>
                </a:lnTo>
                <a:lnTo>
                  <a:pt x="276" y="279"/>
                </a:lnTo>
                <a:lnTo>
                  <a:pt x="262" y="260"/>
                </a:lnTo>
                <a:lnTo>
                  <a:pt x="245" y="241"/>
                </a:lnTo>
                <a:lnTo>
                  <a:pt x="226" y="224"/>
                </a:lnTo>
                <a:lnTo>
                  <a:pt x="210" y="207"/>
                </a:lnTo>
                <a:lnTo>
                  <a:pt x="193" y="193"/>
                </a:lnTo>
                <a:lnTo>
                  <a:pt x="174" y="179"/>
                </a:lnTo>
                <a:lnTo>
                  <a:pt x="157" y="164"/>
                </a:lnTo>
                <a:lnTo>
                  <a:pt x="138" y="150"/>
                </a:lnTo>
                <a:lnTo>
                  <a:pt x="119" y="13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7" name="Freeform 33"/>
          <p:cNvSpPr/>
          <p:nvPr/>
        </p:nvSpPr>
        <p:spPr>
          <a:xfrm>
            <a:off x="7808384" y="2963333"/>
            <a:ext cx="770467" cy="9652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10" h="1141">
                <a:moveTo>
                  <a:pt x="200" y="918"/>
                </a:moveTo>
                <a:lnTo>
                  <a:pt x="214" y="906"/>
                </a:lnTo>
                <a:lnTo>
                  <a:pt x="228" y="891"/>
                </a:lnTo>
                <a:lnTo>
                  <a:pt x="243" y="875"/>
                </a:lnTo>
                <a:lnTo>
                  <a:pt x="259" y="858"/>
                </a:lnTo>
                <a:lnTo>
                  <a:pt x="276" y="841"/>
                </a:lnTo>
                <a:lnTo>
                  <a:pt x="293" y="825"/>
                </a:lnTo>
                <a:lnTo>
                  <a:pt x="309" y="806"/>
                </a:lnTo>
                <a:lnTo>
                  <a:pt x="326" y="784"/>
                </a:lnTo>
                <a:lnTo>
                  <a:pt x="343" y="763"/>
                </a:lnTo>
                <a:lnTo>
                  <a:pt x="362" y="742"/>
                </a:lnTo>
                <a:lnTo>
                  <a:pt x="381" y="718"/>
                </a:lnTo>
                <a:lnTo>
                  <a:pt x="400" y="694"/>
                </a:lnTo>
                <a:lnTo>
                  <a:pt x="419" y="670"/>
                </a:lnTo>
                <a:lnTo>
                  <a:pt x="438" y="644"/>
                </a:lnTo>
                <a:lnTo>
                  <a:pt x="459" y="615"/>
                </a:lnTo>
                <a:lnTo>
                  <a:pt x="481" y="587"/>
                </a:lnTo>
                <a:lnTo>
                  <a:pt x="500" y="558"/>
                </a:lnTo>
                <a:lnTo>
                  <a:pt x="521" y="527"/>
                </a:lnTo>
                <a:lnTo>
                  <a:pt x="545" y="497"/>
                </a:lnTo>
                <a:lnTo>
                  <a:pt x="567" y="466"/>
                </a:lnTo>
                <a:lnTo>
                  <a:pt x="588" y="432"/>
                </a:lnTo>
                <a:lnTo>
                  <a:pt x="612" y="399"/>
                </a:lnTo>
                <a:lnTo>
                  <a:pt x="636" y="363"/>
                </a:lnTo>
                <a:lnTo>
                  <a:pt x="660" y="325"/>
                </a:lnTo>
                <a:lnTo>
                  <a:pt x="683" y="290"/>
                </a:lnTo>
                <a:lnTo>
                  <a:pt x="707" y="252"/>
                </a:lnTo>
                <a:lnTo>
                  <a:pt x="733" y="211"/>
                </a:lnTo>
                <a:lnTo>
                  <a:pt x="757" y="171"/>
                </a:lnTo>
                <a:lnTo>
                  <a:pt x="783" y="130"/>
                </a:lnTo>
                <a:lnTo>
                  <a:pt x="810" y="88"/>
                </a:lnTo>
                <a:lnTo>
                  <a:pt x="836" y="45"/>
                </a:lnTo>
                <a:lnTo>
                  <a:pt x="862" y="0"/>
                </a:lnTo>
                <a:lnTo>
                  <a:pt x="886" y="104"/>
                </a:lnTo>
                <a:lnTo>
                  <a:pt x="910" y="209"/>
                </a:lnTo>
                <a:lnTo>
                  <a:pt x="872" y="275"/>
                </a:lnTo>
                <a:lnTo>
                  <a:pt x="831" y="342"/>
                </a:lnTo>
                <a:lnTo>
                  <a:pt x="791" y="409"/>
                </a:lnTo>
                <a:lnTo>
                  <a:pt x="750" y="470"/>
                </a:lnTo>
                <a:lnTo>
                  <a:pt x="731" y="501"/>
                </a:lnTo>
                <a:lnTo>
                  <a:pt x="710" y="532"/>
                </a:lnTo>
                <a:lnTo>
                  <a:pt x="690" y="561"/>
                </a:lnTo>
                <a:lnTo>
                  <a:pt x="669" y="589"/>
                </a:lnTo>
                <a:lnTo>
                  <a:pt x="648" y="618"/>
                </a:lnTo>
                <a:lnTo>
                  <a:pt x="626" y="644"/>
                </a:lnTo>
                <a:lnTo>
                  <a:pt x="605" y="673"/>
                </a:lnTo>
                <a:lnTo>
                  <a:pt x="583" y="699"/>
                </a:lnTo>
                <a:lnTo>
                  <a:pt x="559" y="722"/>
                </a:lnTo>
                <a:lnTo>
                  <a:pt x="536" y="746"/>
                </a:lnTo>
                <a:lnTo>
                  <a:pt x="512" y="770"/>
                </a:lnTo>
                <a:lnTo>
                  <a:pt x="490" y="794"/>
                </a:lnTo>
                <a:lnTo>
                  <a:pt x="467" y="818"/>
                </a:lnTo>
                <a:lnTo>
                  <a:pt x="443" y="839"/>
                </a:lnTo>
                <a:lnTo>
                  <a:pt x="421" y="860"/>
                </a:lnTo>
                <a:lnTo>
                  <a:pt x="397" y="882"/>
                </a:lnTo>
                <a:lnTo>
                  <a:pt x="352" y="922"/>
                </a:lnTo>
                <a:lnTo>
                  <a:pt x="305" y="958"/>
                </a:lnTo>
                <a:lnTo>
                  <a:pt x="259" y="994"/>
                </a:lnTo>
                <a:lnTo>
                  <a:pt x="212" y="1029"/>
                </a:lnTo>
                <a:lnTo>
                  <a:pt x="188" y="1044"/>
                </a:lnTo>
                <a:lnTo>
                  <a:pt x="166" y="1058"/>
                </a:lnTo>
                <a:lnTo>
                  <a:pt x="145" y="1072"/>
                </a:lnTo>
                <a:lnTo>
                  <a:pt x="126" y="1084"/>
                </a:lnTo>
                <a:lnTo>
                  <a:pt x="109" y="1096"/>
                </a:lnTo>
                <a:lnTo>
                  <a:pt x="93" y="1105"/>
                </a:lnTo>
                <a:lnTo>
                  <a:pt x="76" y="1113"/>
                </a:lnTo>
                <a:lnTo>
                  <a:pt x="62" y="1120"/>
                </a:lnTo>
                <a:lnTo>
                  <a:pt x="50" y="1127"/>
                </a:lnTo>
                <a:lnTo>
                  <a:pt x="40" y="1132"/>
                </a:lnTo>
                <a:lnTo>
                  <a:pt x="28" y="1136"/>
                </a:lnTo>
                <a:lnTo>
                  <a:pt x="21" y="1139"/>
                </a:lnTo>
                <a:lnTo>
                  <a:pt x="14" y="1141"/>
                </a:lnTo>
                <a:lnTo>
                  <a:pt x="9" y="1141"/>
                </a:lnTo>
                <a:lnTo>
                  <a:pt x="4" y="1141"/>
                </a:lnTo>
                <a:lnTo>
                  <a:pt x="2" y="1139"/>
                </a:lnTo>
                <a:lnTo>
                  <a:pt x="0" y="1136"/>
                </a:lnTo>
                <a:lnTo>
                  <a:pt x="0" y="1132"/>
                </a:lnTo>
                <a:lnTo>
                  <a:pt x="4" y="1124"/>
                </a:lnTo>
                <a:lnTo>
                  <a:pt x="7" y="1117"/>
                </a:lnTo>
                <a:lnTo>
                  <a:pt x="14" y="1110"/>
                </a:lnTo>
                <a:lnTo>
                  <a:pt x="23" y="1098"/>
                </a:lnTo>
                <a:lnTo>
                  <a:pt x="33" y="1089"/>
                </a:lnTo>
                <a:lnTo>
                  <a:pt x="45" y="1074"/>
                </a:lnTo>
                <a:lnTo>
                  <a:pt x="57" y="1060"/>
                </a:lnTo>
                <a:lnTo>
                  <a:pt x="74" y="1044"/>
                </a:lnTo>
                <a:lnTo>
                  <a:pt x="90" y="1027"/>
                </a:lnTo>
                <a:lnTo>
                  <a:pt x="109" y="1008"/>
                </a:lnTo>
                <a:lnTo>
                  <a:pt x="128" y="989"/>
                </a:lnTo>
                <a:lnTo>
                  <a:pt x="150" y="965"/>
                </a:lnTo>
                <a:lnTo>
                  <a:pt x="174" y="944"/>
                </a:lnTo>
                <a:lnTo>
                  <a:pt x="200" y="91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3" name="Freeform 29"/>
          <p:cNvSpPr/>
          <p:nvPr/>
        </p:nvSpPr>
        <p:spPr>
          <a:xfrm>
            <a:off x="8667751" y="3826933"/>
            <a:ext cx="1492249" cy="2772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63" h="328">
                <a:moveTo>
                  <a:pt x="477" y="278"/>
                </a:moveTo>
                <a:lnTo>
                  <a:pt x="446" y="285"/>
                </a:lnTo>
                <a:lnTo>
                  <a:pt x="415" y="290"/>
                </a:lnTo>
                <a:lnTo>
                  <a:pt x="389" y="297"/>
                </a:lnTo>
                <a:lnTo>
                  <a:pt x="363" y="302"/>
                </a:lnTo>
                <a:lnTo>
                  <a:pt x="339" y="307"/>
                </a:lnTo>
                <a:lnTo>
                  <a:pt x="315" y="309"/>
                </a:lnTo>
                <a:lnTo>
                  <a:pt x="296" y="314"/>
                </a:lnTo>
                <a:lnTo>
                  <a:pt x="277" y="316"/>
                </a:lnTo>
                <a:lnTo>
                  <a:pt x="260" y="318"/>
                </a:lnTo>
                <a:lnTo>
                  <a:pt x="246" y="321"/>
                </a:lnTo>
                <a:lnTo>
                  <a:pt x="234" y="323"/>
                </a:lnTo>
                <a:lnTo>
                  <a:pt x="222" y="326"/>
                </a:lnTo>
                <a:lnTo>
                  <a:pt x="212" y="326"/>
                </a:lnTo>
                <a:lnTo>
                  <a:pt x="205" y="326"/>
                </a:lnTo>
                <a:lnTo>
                  <a:pt x="201" y="326"/>
                </a:lnTo>
                <a:lnTo>
                  <a:pt x="198" y="328"/>
                </a:lnTo>
                <a:lnTo>
                  <a:pt x="193" y="326"/>
                </a:lnTo>
                <a:lnTo>
                  <a:pt x="186" y="326"/>
                </a:lnTo>
                <a:lnTo>
                  <a:pt x="174" y="321"/>
                </a:lnTo>
                <a:lnTo>
                  <a:pt x="162" y="316"/>
                </a:lnTo>
                <a:lnTo>
                  <a:pt x="148" y="309"/>
                </a:lnTo>
                <a:lnTo>
                  <a:pt x="131" y="302"/>
                </a:lnTo>
                <a:lnTo>
                  <a:pt x="115" y="290"/>
                </a:lnTo>
                <a:lnTo>
                  <a:pt x="103" y="285"/>
                </a:lnTo>
                <a:lnTo>
                  <a:pt x="93" y="278"/>
                </a:lnTo>
                <a:lnTo>
                  <a:pt x="72" y="264"/>
                </a:lnTo>
                <a:lnTo>
                  <a:pt x="62" y="259"/>
                </a:lnTo>
                <a:lnTo>
                  <a:pt x="55" y="252"/>
                </a:lnTo>
                <a:lnTo>
                  <a:pt x="46" y="247"/>
                </a:lnTo>
                <a:lnTo>
                  <a:pt x="39" y="242"/>
                </a:lnTo>
                <a:lnTo>
                  <a:pt x="31" y="235"/>
                </a:lnTo>
                <a:lnTo>
                  <a:pt x="24" y="233"/>
                </a:lnTo>
                <a:lnTo>
                  <a:pt x="20" y="228"/>
                </a:lnTo>
                <a:lnTo>
                  <a:pt x="15" y="223"/>
                </a:lnTo>
                <a:lnTo>
                  <a:pt x="10" y="219"/>
                </a:lnTo>
                <a:lnTo>
                  <a:pt x="8" y="216"/>
                </a:lnTo>
                <a:lnTo>
                  <a:pt x="3" y="211"/>
                </a:lnTo>
                <a:lnTo>
                  <a:pt x="3" y="209"/>
                </a:lnTo>
                <a:lnTo>
                  <a:pt x="0" y="207"/>
                </a:lnTo>
                <a:lnTo>
                  <a:pt x="0" y="204"/>
                </a:lnTo>
                <a:lnTo>
                  <a:pt x="0" y="202"/>
                </a:lnTo>
                <a:lnTo>
                  <a:pt x="3" y="200"/>
                </a:lnTo>
                <a:lnTo>
                  <a:pt x="5" y="200"/>
                </a:lnTo>
                <a:lnTo>
                  <a:pt x="10" y="197"/>
                </a:lnTo>
                <a:lnTo>
                  <a:pt x="15" y="195"/>
                </a:lnTo>
                <a:lnTo>
                  <a:pt x="20" y="195"/>
                </a:lnTo>
                <a:lnTo>
                  <a:pt x="27" y="192"/>
                </a:lnTo>
                <a:lnTo>
                  <a:pt x="36" y="192"/>
                </a:lnTo>
                <a:lnTo>
                  <a:pt x="43" y="190"/>
                </a:lnTo>
                <a:lnTo>
                  <a:pt x="55" y="190"/>
                </a:lnTo>
                <a:lnTo>
                  <a:pt x="67" y="188"/>
                </a:lnTo>
                <a:lnTo>
                  <a:pt x="79" y="188"/>
                </a:lnTo>
                <a:lnTo>
                  <a:pt x="93" y="185"/>
                </a:lnTo>
                <a:lnTo>
                  <a:pt x="108" y="183"/>
                </a:lnTo>
                <a:lnTo>
                  <a:pt x="124" y="183"/>
                </a:lnTo>
                <a:lnTo>
                  <a:pt x="141" y="181"/>
                </a:lnTo>
                <a:lnTo>
                  <a:pt x="148" y="178"/>
                </a:lnTo>
                <a:lnTo>
                  <a:pt x="160" y="178"/>
                </a:lnTo>
                <a:lnTo>
                  <a:pt x="170" y="176"/>
                </a:lnTo>
                <a:lnTo>
                  <a:pt x="182" y="176"/>
                </a:lnTo>
                <a:lnTo>
                  <a:pt x="193" y="173"/>
                </a:lnTo>
                <a:lnTo>
                  <a:pt x="205" y="171"/>
                </a:lnTo>
                <a:lnTo>
                  <a:pt x="217" y="171"/>
                </a:lnTo>
                <a:lnTo>
                  <a:pt x="232" y="169"/>
                </a:lnTo>
                <a:lnTo>
                  <a:pt x="246" y="166"/>
                </a:lnTo>
                <a:lnTo>
                  <a:pt x="262" y="164"/>
                </a:lnTo>
                <a:lnTo>
                  <a:pt x="277" y="161"/>
                </a:lnTo>
                <a:lnTo>
                  <a:pt x="293" y="161"/>
                </a:lnTo>
                <a:lnTo>
                  <a:pt x="313" y="159"/>
                </a:lnTo>
                <a:lnTo>
                  <a:pt x="329" y="157"/>
                </a:lnTo>
                <a:lnTo>
                  <a:pt x="348" y="154"/>
                </a:lnTo>
                <a:lnTo>
                  <a:pt x="370" y="152"/>
                </a:lnTo>
                <a:lnTo>
                  <a:pt x="389" y="147"/>
                </a:lnTo>
                <a:lnTo>
                  <a:pt x="410" y="145"/>
                </a:lnTo>
                <a:lnTo>
                  <a:pt x="432" y="142"/>
                </a:lnTo>
                <a:lnTo>
                  <a:pt x="453" y="140"/>
                </a:lnTo>
                <a:lnTo>
                  <a:pt x="477" y="138"/>
                </a:lnTo>
                <a:lnTo>
                  <a:pt x="501" y="133"/>
                </a:lnTo>
                <a:lnTo>
                  <a:pt x="525" y="131"/>
                </a:lnTo>
                <a:lnTo>
                  <a:pt x="551" y="126"/>
                </a:lnTo>
                <a:lnTo>
                  <a:pt x="577" y="123"/>
                </a:lnTo>
                <a:lnTo>
                  <a:pt x="603" y="119"/>
                </a:lnTo>
                <a:lnTo>
                  <a:pt x="632" y="116"/>
                </a:lnTo>
                <a:lnTo>
                  <a:pt x="660" y="112"/>
                </a:lnTo>
                <a:lnTo>
                  <a:pt x="689" y="107"/>
                </a:lnTo>
                <a:lnTo>
                  <a:pt x="717" y="102"/>
                </a:lnTo>
                <a:lnTo>
                  <a:pt x="748" y="100"/>
                </a:lnTo>
                <a:lnTo>
                  <a:pt x="779" y="95"/>
                </a:lnTo>
                <a:lnTo>
                  <a:pt x="810" y="90"/>
                </a:lnTo>
                <a:lnTo>
                  <a:pt x="839" y="88"/>
                </a:lnTo>
                <a:lnTo>
                  <a:pt x="868" y="83"/>
                </a:lnTo>
                <a:lnTo>
                  <a:pt x="896" y="81"/>
                </a:lnTo>
                <a:lnTo>
                  <a:pt x="925" y="76"/>
                </a:lnTo>
                <a:lnTo>
                  <a:pt x="951" y="73"/>
                </a:lnTo>
                <a:lnTo>
                  <a:pt x="975" y="71"/>
                </a:lnTo>
                <a:lnTo>
                  <a:pt x="1001" y="66"/>
                </a:lnTo>
                <a:lnTo>
                  <a:pt x="1025" y="64"/>
                </a:lnTo>
                <a:lnTo>
                  <a:pt x="1049" y="59"/>
                </a:lnTo>
                <a:lnTo>
                  <a:pt x="1070" y="57"/>
                </a:lnTo>
                <a:lnTo>
                  <a:pt x="1094" y="54"/>
                </a:lnTo>
                <a:lnTo>
                  <a:pt x="1115" y="50"/>
                </a:lnTo>
                <a:lnTo>
                  <a:pt x="1134" y="47"/>
                </a:lnTo>
                <a:lnTo>
                  <a:pt x="1153" y="45"/>
                </a:lnTo>
                <a:lnTo>
                  <a:pt x="1172" y="43"/>
                </a:lnTo>
                <a:lnTo>
                  <a:pt x="1192" y="40"/>
                </a:lnTo>
                <a:lnTo>
                  <a:pt x="1208" y="35"/>
                </a:lnTo>
                <a:lnTo>
                  <a:pt x="1225" y="33"/>
                </a:lnTo>
                <a:lnTo>
                  <a:pt x="1242" y="31"/>
                </a:lnTo>
                <a:lnTo>
                  <a:pt x="1256" y="28"/>
                </a:lnTo>
                <a:lnTo>
                  <a:pt x="1270" y="26"/>
                </a:lnTo>
                <a:lnTo>
                  <a:pt x="1284" y="24"/>
                </a:lnTo>
                <a:lnTo>
                  <a:pt x="1299" y="21"/>
                </a:lnTo>
                <a:lnTo>
                  <a:pt x="1311" y="19"/>
                </a:lnTo>
                <a:lnTo>
                  <a:pt x="1323" y="19"/>
                </a:lnTo>
                <a:lnTo>
                  <a:pt x="1332" y="16"/>
                </a:lnTo>
                <a:lnTo>
                  <a:pt x="1342" y="14"/>
                </a:lnTo>
                <a:lnTo>
                  <a:pt x="1351" y="12"/>
                </a:lnTo>
                <a:lnTo>
                  <a:pt x="1361" y="12"/>
                </a:lnTo>
                <a:lnTo>
                  <a:pt x="1368" y="9"/>
                </a:lnTo>
                <a:lnTo>
                  <a:pt x="1375" y="9"/>
                </a:lnTo>
                <a:lnTo>
                  <a:pt x="1399" y="5"/>
                </a:lnTo>
                <a:lnTo>
                  <a:pt x="1425" y="2"/>
                </a:lnTo>
                <a:lnTo>
                  <a:pt x="1449" y="0"/>
                </a:lnTo>
                <a:lnTo>
                  <a:pt x="1473" y="0"/>
                </a:lnTo>
                <a:lnTo>
                  <a:pt x="1494" y="0"/>
                </a:lnTo>
                <a:lnTo>
                  <a:pt x="1518" y="2"/>
                </a:lnTo>
                <a:lnTo>
                  <a:pt x="1539" y="5"/>
                </a:lnTo>
                <a:lnTo>
                  <a:pt x="1561" y="9"/>
                </a:lnTo>
                <a:lnTo>
                  <a:pt x="1577" y="14"/>
                </a:lnTo>
                <a:lnTo>
                  <a:pt x="1596" y="19"/>
                </a:lnTo>
                <a:lnTo>
                  <a:pt x="1613" y="28"/>
                </a:lnTo>
                <a:lnTo>
                  <a:pt x="1630" y="35"/>
                </a:lnTo>
                <a:lnTo>
                  <a:pt x="1644" y="45"/>
                </a:lnTo>
                <a:lnTo>
                  <a:pt x="1661" y="57"/>
                </a:lnTo>
                <a:lnTo>
                  <a:pt x="1675" y="69"/>
                </a:lnTo>
                <a:lnTo>
                  <a:pt x="1689" y="83"/>
                </a:lnTo>
                <a:lnTo>
                  <a:pt x="1701" y="95"/>
                </a:lnTo>
                <a:lnTo>
                  <a:pt x="1713" y="107"/>
                </a:lnTo>
                <a:lnTo>
                  <a:pt x="1723" y="119"/>
                </a:lnTo>
                <a:lnTo>
                  <a:pt x="1732" y="131"/>
                </a:lnTo>
                <a:lnTo>
                  <a:pt x="1739" y="142"/>
                </a:lnTo>
                <a:lnTo>
                  <a:pt x="1747" y="154"/>
                </a:lnTo>
                <a:lnTo>
                  <a:pt x="1754" y="166"/>
                </a:lnTo>
                <a:lnTo>
                  <a:pt x="1758" y="181"/>
                </a:lnTo>
                <a:lnTo>
                  <a:pt x="1761" y="192"/>
                </a:lnTo>
                <a:lnTo>
                  <a:pt x="1763" y="202"/>
                </a:lnTo>
                <a:lnTo>
                  <a:pt x="1763" y="211"/>
                </a:lnTo>
                <a:lnTo>
                  <a:pt x="1761" y="219"/>
                </a:lnTo>
                <a:lnTo>
                  <a:pt x="1758" y="223"/>
                </a:lnTo>
                <a:lnTo>
                  <a:pt x="1756" y="226"/>
                </a:lnTo>
                <a:lnTo>
                  <a:pt x="1751" y="228"/>
                </a:lnTo>
                <a:lnTo>
                  <a:pt x="1747" y="228"/>
                </a:lnTo>
                <a:lnTo>
                  <a:pt x="1744" y="228"/>
                </a:lnTo>
                <a:lnTo>
                  <a:pt x="1742" y="228"/>
                </a:lnTo>
                <a:lnTo>
                  <a:pt x="1737" y="228"/>
                </a:lnTo>
                <a:lnTo>
                  <a:pt x="1732" y="228"/>
                </a:lnTo>
                <a:lnTo>
                  <a:pt x="1728" y="228"/>
                </a:lnTo>
                <a:lnTo>
                  <a:pt x="1723" y="228"/>
                </a:lnTo>
                <a:lnTo>
                  <a:pt x="1716" y="228"/>
                </a:lnTo>
                <a:lnTo>
                  <a:pt x="1708" y="226"/>
                </a:lnTo>
                <a:lnTo>
                  <a:pt x="1701" y="226"/>
                </a:lnTo>
                <a:lnTo>
                  <a:pt x="1694" y="226"/>
                </a:lnTo>
                <a:lnTo>
                  <a:pt x="1685" y="226"/>
                </a:lnTo>
                <a:lnTo>
                  <a:pt x="1675" y="223"/>
                </a:lnTo>
                <a:lnTo>
                  <a:pt x="1666" y="223"/>
                </a:lnTo>
                <a:lnTo>
                  <a:pt x="1656" y="223"/>
                </a:lnTo>
                <a:lnTo>
                  <a:pt x="1644" y="223"/>
                </a:lnTo>
                <a:lnTo>
                  <a:pt x="1632" y="221"/>
                </a:lnTo>
                <a:lnTo>
                  <a:pt x="1620" y="221"/>
                </a:lnTo>
                <a:lnTo>
                  <a:pt x="1606" y="219"/>
                </a:lnTo>
                <a:lnTo>
                  <a:pt x="1592" y="219"/>
                </a:lnTo>
                <a:lnTo>
                  <a:pt x="1577" y="219"/>
                </a:lnTo>
                <a:lnTo>
                  <a:pt x="1563" y="216"/>
                </a:lnTo>
                <a:lnTo>
                  <a:pt x="1546" y="216"/>
                </a:lnTo>
                <a:lnTo>
                  <a:pt x="1530" y="214"/>
                </a:lnTo>
                <a:lnTo>
                  <a:pt x="1513" y="214"/>
                </a:lnTo>
                <a:lnTo>
                  <a:pt x="1494" y="211"/>
                </a:lnTo>
                <a:lnTo>
                  <a:pt x="1477" y="211"/>
                </a:lnTo>
                <a:lnTo>
                  <a:pt x="1456" y="209"/>
                </a:lnTo>
                <a:lnTo>
                  <a:pt x="1437" y="209"/>
                </a:lnTo>
                <a:lnTo>
                  <a:pt x="1415" y="207"/>
                </a:lnTo>
                <a:lnTo>
                  <a:pt x="1396" y="207"/>
                </a:lnTo>
                <a:lnTo>
                  <a:pt x="1373" y="207"/>
                </a:lnTo>
                <a:lnTo>
                  <a:pt x="1351" y="204"/>
                </a:lnTo>
                <a:lnTo>
                  <a:pt x="1306" y="202"/>
                </a:lnTo>
                <a:lnTo>
                  <a:pt x="1263" y="200"/>
                </a:lnTo>
                <a:lnTo>
                  <a:pt x="1222" y="200"/>
                </a:lnTo>
                <a:lnTo>
                  <a:pt x="1184" y="197"/>
                </a:lnTo>
                <a:lnTo>
                  <a:pt x="1149" y="197"/>
                </a:lnTo>
                <a:lnTo>
                  <a:pt x="1113" y="195"/>
                </a:lnTo>
                <a:lnTo>
                  <a:pt x="1082" y="195"/>
                </a:lnTo>
                <a:lnTo>
                  <a:pt x="1051" y="195"/>
                </a:lnTo>
                <a:lnTo>
                  <a:pt x="1022" y="195"/>
                </a:lnTo>
                <a:lnTo>
                  <a:pt x="996" y="195"/>
                </a:lnTo>
                <a:lnTo>
                  <a:pt x="970" y="197"/>
                </a:lnTo>
                <a:lnTo>
                  <a:pt x="949" y="197"/>
                </a:lnTo>
                <a:lnTo>
                  <a:pt x="927" y="200"/>
                </a:lnTo>
                <a:lnTo>
                  <a:pt x="908" y="200"/>
                </a:lnTo>
                <a:lnTo>
                  <a:pt x="889" y="202"/>
                </a:lnTo>
                <a:lnTo>
                  <a:pt x="875" y="204"/>
                </a:lnTo>
                <a:lnTo>
                  <a:pt x="858" y="207"/>
                </a:lnTo>
                <a:lnTo>
                  <a:pt x="841" y="209"/>
                </a:lnTo>
                <a:lnTo>
                  <a:pt x="822" y="211"/>
                </a:lnTo>
                <a:lnTo>
                  <a:pt x="801" y="216"/>
                </a:lnTo>
                <a:lnTo>
                  <a:pt x="782" y="219"/>
                </a:lnTo>
                <a:lnTo>
                  <a:pt x="758" y="223"/>
                </a:lnTo>
                <a:lnTo>
                  <a:pt x="734" y="228"/>
                </a:lnTo>
                <a:lnTo>
                  <a:pt x="710" y="233"/>
                </a:lnTo>
                <a:lnTo>
                  <a:pt x="684" y="235"/>
                </a:lnTo>
                <a:lnTo>
                  <a:pt x="658" y="242"/>
                </a:lnTo>
                <a:lnTo>
                  <a:pt x="629" y="247"/>
                </a:lnTo>
                <a:lnTo>
                  <a:pt x="601" y="252"/>
                </a:lnTo>
                <a:lnTo>
                  <a:pt x="572" y="259"/>
                </a:lnTo>
                <a:lnTo>
                  <a:pt x="541" y="264"/>
                </a:lnTo>
                <a:lnTo>
                  <a:pt x="510" y="271"/>
                </a:lnTo>
                <a:lnTo>
                  <a:pt x="477" y="27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2" name="TextBox 21"/>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3" name="TextBox 22"/>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狂喜  欣喜若狂</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4" name="TextBox 23"/>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我们班同学一起去狂欢。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5" name="TextBox 24"/>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K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犭</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6" name="矩形 2"/>
          <p:cNvSpPr>
            <a:spLocks noChangeArrowheads="1"/>
          </p:cNvSpPr>
          <p:nvPr/>
        </p:nvSpPr>
        <p:spPr bwMode="auto">
          <a:xfrm>
            <a:off x="6843184" y="4957233"/>
            <a:ext cx="47879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左边细高，右边宽扁，犭旁上撇交叉、下撇在左边不交叉、稍长一些。</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27"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狂</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0" name="矩形 29"/>
          <p:cNvSpPr/>
          <p:nvPr/>
        </p:nvSpPr>
        <p:spPr>
          <a:xfrm>
            <a:off x="3318933"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kuáng</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2" name="圆角矩形 31"/>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3"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49180" name="TextBox 52"/>
          <p:cNvSpPr txBox="1"/>
          <p:nvPr/>
        </p:nvSpPr>
        <p:spPr>
          <a:xfrm>
            <a:off x="935567" y="2377017"/>
            <a:ext cx="22521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狂</a:t>
            </a:r>
            <a:r>
              <a:rPr lang="zh-CN" altLang="en-US" sz="7200" dirty="0">
                <a:latin typeface="楷体" panose="02010609060101010101" pitchFamily="49" charset="-122"/>
                <a:ea typeface="楷体" panose="02010609060101010101" pitchFamily="49" charset="-122"/>
              </a:rPr>
              <a:t>欢</a:t>
            </a:r>
            <a:endParaRPr lang="zh-CN" altLang="en-US" sz="7200" dirty="0">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31775"/>
                                        </p:tgtEl>
                                        <p:attrNameLst>
                                          <p:attrName>style.visibility</p:attrName>
                                        </p:attrNameLst>
                                      </p:cBhvr>
                                      <p:to>
                                        <p:strVal val="visible"/>
                                      </p:to>
                                    </p:set>
                                    <p:animEffect transition="in" filter="wipe(up)">
                                      <p:cBhvr>
                                        <p:cTn id="25" dur="500"/>
                                        <p:tgtEl>
                                          <p:spTgt spid="3177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1776"/>
                                        </p:tgtEl>
                                        <p:attrNameLst>
                                          <p:attrName>style.visibility</p:attrName>
                                        </p:attrNameLst>
                                      </p:cBhvr>
                                      <p:to>
                                        <p:strVal val="visible"/>
                                      </p:to>
                                    </p:set>
                                    <p:animEffect transition="in" filter="wipe(up)">
                                      <p:cBhvr>
                                        <p:cTn id="30" dur="500"/>
                                        <p:tgtEl>
                                          <p:spTgt spid="3177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31777"/>
                                        </p:tgtEl>
                                        <p:attrNameLst>
                                          <p:attrName>style.visibility</p:attrName>
                                        </p:attrNameLst>
                                      </p:cBhvr>
                                      <p:to>
                                        <p:strVal val="visible"/>
                                      </p:to>
                                    </p:set>
                                    <p:animEffect transition="in" filter="wipe(up)">
                                      <p:cBhvr>
                                        <p:cTn id="35" dur="500"/>
                                        <p:tgtEl>
                                          <p:spTgt spid="3177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1771"/>
                                        </p:tgtEl>
                                        <p:attrNameLst>
                                          <p:attrName>style.visibility</p:attrName>
                                        </p:attrNameLst>
                                      </p:cBhvr>
                                      <p:to>
                                        <p:strVal val="visible"/>
                                      </p:to>
                                    </p:set>
                                    <p:animEffect transition="in" filter="wipe(left)">
                                      <p:cBhvr>
                                        <p:cTn id="40" dur="500"/>
                                        <p:tgtEl>
                                          <p:spTgt spid="3177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1772"/>
                                        </p:tgtEl>
                                        <p:attrNameLst>
                                          <p:attrName>style.visibility</p:attrName>
                                        </p:attrNameLst>
                                      </p:cBhvr>
                                      <p:to>
                                        <p:strVal val="visible"/>
                                      </p:to>
                                    </p:set>
                                    <p:animEffect transition="in" filter="wipe(left)">
                                      <p:cBhvr>
                                        <p:cTn id="45" dur="500"/>
                                        <p:tgtEl>
                                          <p:spTgt spid="3177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31774"/>
                                        </p:tgtEl>
                                        <p:attrNameLst>
                                          <p:attrName>style.visibility</p:attrName>
                                        </p:attrNameLst>
                                      </p:cBhvr>
                                      <p:to>
                                        <p:strVal val="visible"/>
                                      </p:to>
                                    </p:set>
                                    <p:animEffect transition="in" filter="wipe(up)">
                                      <p:cBhvr>
                                        <p:cTn id="50" dur="500"/>
                                        <p:tgtEl>
                                          <p:spTgt spid="3177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31773"/>
                                        </p:tgtEl>
                                        <p:attrNameLst>
                                          <p:attrName>style.visibility</p:attrName>
                                        </p:attrNameLst>
                                      </p:cBhvr>
                                      <p:to>
                                        <p:strVal val="visible"/>
                                      </p:to>
                                    </p:set>
                                    <p:animEffect transition="in" filter="wipe(left)">
                                      <p:cBhvr>
                                        <p:cTn id="55" dur="500"/>
                                        <p:tgtEl>
                                          <p:spTgt spid="31773"/>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inVertical)">
                                      <p:cBhvr>
                                        <p:cTn id="60" dur="5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barn(inVertical)">
                                      <p:cBhvr>
                                        <p:cTn id="65" dur="500"/>
                                        <p:tgtEl>
                                          <p:spTgt spid="25"/>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barn(inVertical)">
                                      <p:cBhvr>
                                        <p:cTn id="70" dur="500"/>
                                        <p:tgtEl>
                                          <p:spTgt spid="23"/>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barn(inVertical)">
                                      <p:cBhvr>
                                        <p:cTn id="7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bldLvl="0" animBg="1"/>
      <p:bldP spid="27"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1212" name="Rectangle 24"/>
          <p:cNvSpPr/>
          <p:nvPr/>
        </p:nvSpPr>
        <p:spPr>
          <a:xfrm>
            <a:off x="7967028" y="2146300"/>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31772" name="Freeform 28"/>
          <p:cNvSpPr/>
          <p:nvPr/>
        </p:nvSpPr>
        <p:spPr>
          <a:xfrm>
            <a:off x="8280400" y="2275417"/>
            <a:ext cx="321733" cy="556683"/>
          </a:xfrm>
          <a:custGeom>
            <a:avLst/>
            <a:gdLst/>
            <a:ahLst/>
            <a:cxnLst>
              <a:cxn ang="0">
                <a:pos x="25536741" y="45758428"/>
              </a:cxn>
              <a:cxn ang="0">
                <a:pos x="9975418" y="35723568"/>
              </a:cxn>
              <a:cxn ang="0">
                <a:pos x="5187318" y="30505619"/>
              </a:cxn>
              <a:cxn ang="0">
                <a:pos x="5187318" y="25688709"/>
              </a:cxn>
              <a:cxn ang="0">
                <a:pos x="0" y="15252809"/>
              </a:cxn>
              <a:cxn ang="0">
                <a:pos x="0" y="10435899"/>
              </a:cxn>
              <a:cxn ang="0">
                <a:pos x="5187318" y="0"/>
              </a:cxn>
              <a:cxn ang="0">
                <a:pos x="15162736" y="0"/>
              </a:cxn>
              <a:cxn ang="0">
                <a:pos x="30324841" y="0"/>
              </a:cxn>
              <a:cxn ang="0">
                <a:pos x="55862213" y="0"/>
              </a:cxn>
              <a:cxn ang="0">
                <a:pos x="91374372" y="10435899"/>
              </a:cxn>
              <a:cxn ang="0">
                <a:pos x="106536477" y="50976378"/>
              </a:cxn>
              <a:cxn ang="0">
                <a:pos x="116911113" y="91516856"/>
              </a:cxn>
              <a:cxn ang="0">
                <a:pos x="126886531" y="127241058"/>
              </a:cxn>
              <a:cxn ang="0">
                <a:pos x="136861949" y="152929767"/>
              </a:cxn>
              <a:cxn ang="0">
                <a:pos x="142048636" y="178217436"/>
              </a:cxn>
              <a:cxn ang="0">
                <a:pos x="147235954" y="198688195"/>
              </a:cxn>
              <a:cxn ang="0">
                <a:pos x="152423272" y="213941005"/>
              </a:cxn>
              <a:cxn ang="0">
                <a:pos x="152423272" y="229193814"/>
              </a:cxn>
              <a:cxn ang="0">
                <a:pos x="152423272" y="244446624"/>
              </a:cxn>
              <a:cxn ang="0">
                <a:pos x="152423272" y="254481483"/>
              </a:cxn>
              <a:cxn ang="0">
                <a:pos x="147235954" y="264516343"/>
              </a:cxn>
              <a:cxn ang="0">
                <a:pos x="142048636" y="264516343"/>
              </a:cxn>
              <a:cxn ang="0">
                <a:pos x="136861949" y="264516343"/>
              </a:cxn>
              <a:cxn ang="0">
                <a:pos x="132073849" y="259699433"/>
              </a:cxn>
              <a:cxn ang="0">
                <a:pos x="126886531" y="249263534"/>
              </a:cxn>
              <a:cxn ang="0">
                <a:pos x="121699213" y="239228674"/>
              </a:cxn>
              <a:cxn ang="0">
                <a:pos x="111723795" y="223975865"/>
              </a:cxn>
              <a:cxn ang="0">
                <a:pos x="106536477" y="203505106"/>
              </a:cxn>
              <a:cxn ang="0">
                <a:pos x="96561059" y="183435386"/>
              </a:cxn>
              <a:cxn ang="0">
                <a:pos x="86187054" y="152929767"/>
              </a:cxn>
              <a:cxn ang="0">
                <a:pos x="76211636" y="127241058"/>
              </a:cxn>
              <a:cxn ang="0">
                <a:pos x="65836999" y="106769666"/>
              </a:cxn>
              <a:cxn ang="0">
                <a:pos x="61048900" y="91516856"/>
              </a:cxn>
              <a:cxn ang="0">
                <a:pos x="50674895" y="76264047"/>
              </a:cxn>
              <a:cxn ang="0">
                <a:pos x="45487577" y="61011238"/>
              </a:cxn>
              <a:cxn ang="0">
                <a:pos x="35512159" y="50976378"/>
              </a:cxn>
              <a:cxn ang="0">
                <a:pos x="30324841" y="45758428"/>
              </a:cxn>
              <a:cxn ang="0">
                <a:pos x="25536741" y="45758428"/>
              </a:cxn>
              <a:cxn ang="0">
                <a:pos x="25536741" y="45758428"/>
              </a:cxn>
            </a:cxnLst>
            <a:pathLst>
              <a:path w="382" h="659">
                <a:moveTo>
                  <a:pt x="64" y="114"/>
                </a:moveTo>
                <a:lnTo>
                  <a:pt x="25" y="89"/>
                </a:lnTo>
                <a:lnTo>
                  <a:pt x="13" y="76"/>
                </a:lnTo>
                <a:lnTo>
                  <a:pt x="13" y="64"/>
                </a:lnTo>
                <a:lnTo>
                  <a:pt x="0" y="38"/>
                </a:lnTo>
                <a:lnTo>
                  <a:pt x="0" y="26"/>
                </a:lnTo>
                <a:lnTo>
                  <a:pt x="13" y="0"/>
                </a:lnTo>
                <a:lnTo>
                  <a:pt x="38" y="0"/>
                </a:lnTo>
                <a:lnTo>
                  <a:pt x="76" y="0"/>
                </a:lnTo>
                <a:lnTo>
                  <a:pt x="140" y="0"/>
                </a:lnTo>
                <a:lnTo>
                  <a:pt x="229" y="26"/>
                </a:lnTo>
                <a:lnTo>
                  <a:pt x="267" y="127"/>
                </a:lnTo>
                <a:lnTo>
                  <a:pt x="293" y="228"/>
                </a:lnTo>
                <a:lnTo>
                  <a:pt x="318" y="317"/>
                </a:lnTo>
                <a:lnTo>
                  <a:pt x="343" y="381"/>
                </a:lnTo>
                <a:lnTo>
                  <a:pt x="356" y="444"/>
                </a:lnTo>
                <a:lnTo>
                  <a:pt x="369" y="495"/>
                </a:lnTo>
                <a:lnTo>
                  <a:pt x="382" y="533"/>
                </a:lnTo>
                <a:lnTo>
                  <a:pt x="382" y="571"/>
                </a:lnTo>
                <a:lnTo>
                  <a:pt x="382" y="609"/>
                </a:lnTo>
                <a:lnTo>
                  <a:pt x="382" y="634"/>
                </a:lnTo>
                <a:lnTo>
                  <a:pt x="369" y="659"/>
                </a:lnTo>
                <a:lnTo>
                  <a:pt x="356" y="659"/>
                </a:lnTo>
                <a:lnTo>
                  <a:pt x="343" y="659"/>
                </a:lnTo>
                <a:lnTo>
                  <a:pt x="331" y="647"/>
                </a:lnTo>
                <a:lnTo>
                  <a:pt x="318" y="621"/>
                </a:lnTo>
                <a:lnTo>
                  <a:pt x="305" y="596"/>
                </a:lnTo>
                <a:lnTo>
                  <a:pt x="280" y="558"/>
                </a:lnTo>
                <a:lnTo>
                  <a:pt x="267" y="507"/>
                </a:lnTo>
                <a:lnTo>
                  <a:pt x="242" y="457"/>
                </a:lnTo>
                <a:lnTo>
                  <a:pt x="216" y="381"/>
                </a:lnTo>
                <a:lnTo>
                  <a:pt x="191" y="317"/>
                </a:lnTo>
                <a:lnTo>
                  <a:pt x="165" y="266"/>
                </a:lnTo>
                <a:lnTo>
                  <a:pt x="153" y="228"/>
                </a:lnTo>
                <a:lnTo>
                  <a:pt x="127" y="190"/>
                </a:lnTo>
                <a:lnTo>
                  <a:pt x="114" y="152"/>
                </a:lnTo>
                <a:lnTo>
                  <a:pt x="89" y="127"/>
                </a:lnTo>
                <a:lnTo>
                  <a:pt x="76" y="114"/>
                </a:lnTo>
                <a:lnTo>
                  <a:pt x="64" y="114"/>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1773" name="Freeform 29"/>
          <p:cNvSpPr/>
          <p:nvPr/>
        </p:nvSpPr>
        <p:spPr>
          <a:xfrm>
            <a:off x="8398933" y="2135717"/>
            <a:ext cx="1420284" cy="622300"/>
          </a:xfrm>
          <a:custGeom>
            <a:avLst/>
            <a:gdLst/>
            <a:ahLst/>
            <a:cxnLst>
              <a:cxn ang="0">
                <a:pos x="588865480" y="224596325"/>
              </a:cxn>
              <a:cxn ang="0">
                <a:pos x="568337132" y="270563975"/>
              </a:cxn>
              <a:cxn ang="0">
                <a:pos x="558275025" y="291128450"/>
              </a:cxn>
              <a:cxn ang="0">
                <a:pos x="542577249" y="291128450"/>
              </a:cxn>
              <a:cxn ang="0">
                <a:pos x="527281704" y="270563975"/>
              </a:cxn>
              <a:cxn ang="0">
                <a:pos x="532514507" y="214515700"/>
              </a:cxn>
              <a:cxn ang="0">
                <a:pos x="558275025" y="132661025"/>
              </a:cxn>
              <a:cxn ang="0">
                <a:pos x="563104963" y="76612750"/>
              </a:cxn>
              <a:cxn ang="0">
                <a:pos x="547809418" y="61290200"/>
              </a:cxn>
              <a:cxn ang="0">
                <a:pos x="522451765" y="61290200"/>
              </a:cxn>
              <a:cxn ang="0">
                <a:pos x="486629141" y="66128900"/>
              </a:cxn>
              <a:cxn ang="0">
                <a:pos x="425045364" y="71370825"/>
              </a:cxn>
              <a:cxn ang="0">
                <a:pos x="338104570" y="86693375"/>
              </a:cxn>
              <a:cxn ang="0">
                <a:pos x="225403258" y="96774000"/>
              </a:cxn>
              <a:cxn ang="0">
                <a:pos x="133229026" y="107257850"/>
              </a:cxn>
              <a:cxn ang="0">
                <a:pos x="61583142" y="117338475"/>
              </a:cxn>
              <a:cxn ang="0">
                <a:pos x="15294911" y="117338475"/>
              </a:cxn>
              <a:cxn ang="0">
                <a:pos x="0" y="76612750"/>
              </a:cxn>
              <a:cxn ang="0">
                <a:pos x="117934115" y="71370825"/>
              </a:cxn>
              <a:cxn ang="0">
                <a:pos x="214937651" y="61290200"/>
              </a:cxn>
              <a:cxn ang="0">
                <a:pos x="307111249" y="45967650"/>
              </a:cxn>
              <a:cxn ang="0">
                <a:pos x="409750454" y="30645100"/>
              </a:cxn>
              <a:cxn ang="0">
                <a:pos x="460868623" y="25403175"/>
              </a:cxn>
              <a:cxn ang="0">
                <a:pos x="501924051" y="20161250"/>
              </a:cxn>
              <a:cxn ang="0">
                <a:pos x="527281704" y="15322550"/>
              </a:cxn>
              <a:cxn ang="0">
                <a:pos x="558275025" y="0"/>
              </a:cxn>
              <a:cxn ang="0">
                <a:pos x="583632677" y="0"/>
              </a:cxn>
              <a:cxn ang="0">
                <a:pos x="609393194" y="15322550"/>
              </a:cxn>
              <a:cxn ang="0">
                <a:pos x="650448622" y="40725725"/>
              </a:cxn>
              <a:cxn ang="0">
                <a:pos x="670976336" y="61290200"/>
              </a:cxn>
              <a:cxn ang="0">
                <a:pos x="670976336" y="76612750"/>
              </a:cxn>
              <a:cxn ang="0">
                <a:pos x="655278561" y="86693375"/>
              </a:cxn>
              <a:cxn ang="0">
                <a:pos x="634750847" y="112096550"/>
              </a:cxn>
              <a:cxn ang="0">
                <a:pos x="604160391" y="183870600"/>
              </a:cxn>
            </a:cxnLst>
            <a:pathLst>
              <a:path w="1679" h="735">
                <a:moveTo>
                  <a:pt x="1501" y="456"/>
                </a:moveTo>
                <a:lnTo>
                  <a:pt x="1463" y="557"/>
                </a:lnTo>
                <a:lnTo>
                  <a:pt x="1438" y="621"/>
                </a:lnTo>
                <a:lnTo>
                  <a:pt x="1412" y="671"/>
                </a:lnTo>
                <a:lnTo>
                  <a:pt x="1399" y="709"/>
                </a:lnTo>
                <a:lnTo>
                  <a:pt x="1387" y="722"/>
                </a:lnTo>
                <a:lnTo>
                  <a:pt x="1361" y="735"/>
                </a:lnTo>
                <a:lnTo>
                  <a:pt x="1348" y="722"/>
                </a:lnTo>
                <a:lnTo>
                  <a:pt x="1323" y="709"/>
                </a:lnTo>
                <a:lnTo>
                  <a:pt x="1310" y="671"/>
                </a:lnTo>
                <a:lnTo>
                  <a:pt x="1310" y="608"/>
                </a:lnTo>
                <a:lnTo>
                  <a:pt x="1323" y="532"/>
                </a:lnTo>
                <a:lnTo>
                  <a:pt x="1361" y="430"/>
                </a:lnTo>
                <a:lnTo>
                  <a:pt x="1387" y="329"/>
                </a:lnTo>
                <a:lnTo>
                  <a:pt x="1399" y="253"/>
                </a:lnTo>
                <a:lnTo>
                  <a:pt x="1399" y="190"/>
                </a:lnTo>
                <a:lnTo>
                  <a:pt x="1399" y="164"/>
                </a:lnTo>
                <a:lnTo>
                  <a:pt x="1361" y="152"/>
                </a:lnTo>
                <a:lnTo>
                  <a:pt x="1323" y="139"/>
                </a:lnTo>
                <a:lnTo>
                  <a:pt x="1298" y="152"/>
                </a:lnTo>
                <a:lnTo>
                  <a:pt x="1272" y="152"/>
                </a:lnTo>
                <a:lnTo>
                  <a:pt x="1209" y="164"/>
                </a:lnTo>
                <a:lnTo>
                  <a:pt x="1145" y="164"/>
                </a:lnTo>
                <a:lnTo>
                  <a:pt x="1056" y="177"/>
                </a:lnTo>
                <a:lnTo>
                  <a:pt x="954" y="190"/>
                </a:lnTo>
                <a:lnTo>
                  <a:pt x="840" y="215"/>
                </a:lnTo>
                <a:lnTo>
                  <a:pt x="700" y="228"/>
                </a:lnTo>
                <a:lnTo>
                  <a:pt x="560" y="240"/>
                </a:lnTo>
                <a:lnTo>
                  <a:pt x="432" y="253"/>
                </a:lnTo>
                <a:lnTo>
                  <a:pt x="331" y="266"/>
                </a:lnTo>
                <a:lnTo>
                  <a:pt x="229" y="278"/>
                </a:lnTo>
                <a:lnTo>
                  <a:pt x="153" y="291"/>
                </a:lnTo>
                <a:lnTo>
                  <a:pt x="89" y="291"/>
                </a:lnTo>
                <a:lnTo>
                  <a:pt x="38" y="291"/>
                </a:lnTo>
                <a:lnTo>
                  <a:pt x="0" y="304"/>
                </a:lnTo>
                <a:lnTo>
                  <a:pt x="0" y="190"/>
                </a:lnTo>
                <a:lnTo>
                  <a:pt x="153" y="190"/>
                </a:lnTo>
                <a:lnTo>
                  <a:pt x="293" y="177"/>
                </a:lnTo>
                <a:lnTo>
                  <a:pt x="420" y="164"/>
                </a:lnTo>
                <a:lnTo>
                  <a:pt x="534" y="152"/>
                </a:lnTo>
                <a:lnTo>
                  <a:pt x="649" y="139"/>
                </a:lnTo>
                <a:lnTo>
                  <a:pt x="763" y="114"/>
                </a:lnTo>
                <a:lnTo>
                  <a:pt x="890" y="101"/>
                </a:lnTo>
                <a:lnTo>
                  <a:pt x="1018" y="76"/>
                </a:lnTo>
                <a:lnTo>
                  <a:pt x="1094" y="76"/>
                </a:lnTo>
                <a:lnTo>
                  <a:pt x="1145" y="63"/>
                </a:lnTo>
                <a:lnTo>
                  <a:pt x="1196" y="50"/>
                </a:lnTo>
                <a:lnTo>
                  <a:pt x="1247" y="50"/>
                </a:lnTo>
                <a:lnTo>
                  <a:pt x="1285" y="38"/>
                </a:lnTo>
                <a:lnTo>
                  <a:pt x="1310" y="38"/>
                </a:lnTo>
                <a:lnTo>
                  <a:pt x="1348" y="25"/>
                </a:lnTo>
                <a:lnTo>
                  <a:pt x="1387" y="0"/>
                </a:lnTo>
                <a:lnTo>
                  <a:pt x="1425" y="0"/>
                </a:lnTo>
                <a:lnTo>
                  <a:pt x="1450" y="0"/>
                </a:lnTo>
                <a:lnTo>
                  <a:pt x="1476" y="12"/>
                </a:lnTo>
                <a:lnTo>
                  <a:pt x="1514" y="38"/>
                </a:lnTo>
                <a:lnTo>
                  <a:pt x="1565" y="76"/>
                </a:lnTo>
                <a:lnTo>
                  <a:pt x="1616" y="101"/>
                </a:lnTo>
                <a:lnTo>
                  <a:pt x="1654" y="126"/>
                </a:lnTo>
                <a:lnTo>
                  <a:pt x="1667" y="152"/>
                </a:lnTo>
                <a:lnTo>
                  <a:pt x="1679" y="164"/>
                </a:lnTo>
                <a:lnTo>
                  <a:pt x="1667" y="190"/>
                </a:lnTo>
                <a:lnTo>
                  <a:pt x="1654" y="202"/>
                </a:lnTo>
                <a:lnTo>
                  <a:pt x="1628" y="215"/>
                </a:lnTo>
                <a:lnTo>
                  <a:pt x="1603" y="240"/>
                </a:lnTo>
                <a:lnTo>
                  <a:pt x="1577" y="278"/>
                </a:lnTo>
                <a:lnTo>
                  <a:pt x="1539" y="354"/>
                </a:lnTo>
                <a:lnTo>
                  <a:pt x="1501" y="456"/>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1774" name="Freeform 30"/>
          <p:cNvSpPr/>
          <p:nvPr/>
        </p:nvSpPr>
        <p:spPr>
          <a:xfrm>
            <a:off x="8796867" y="2296584"/>
            <a:ext cx="118533" cy="408516"/>
          </a:xfrm>
          <a:custGeom>
            <a:avLst/>
            <a:gdLst/>
            <a:ahLst/>
            <a:cxnLst>
              <a:cxn ang="0">
                <a:pos x="0" y="0"/>
              </a:cxn>
              <a:cxn ang="0">
                <a:pos x="45967650" y="0"/>
              </a:cxn>
              <a:cxn ang="0">
                <a:pos x="56451500" y="195162149"/>
              </a:cxn>
              <a:cxn ang="0">
                <a:pos x="10080625" y="195162149"/>
              </a:cxn>
              <a:cxn ang="0">
                <a:pos x="10080625" y="159456917"/>
              </a:cxn>
              <a:cxn ang="0">
                <a:pos x="4838700" y="123345928"/>
              </a:cxn>
              <a:cxn ang="0">
                <a:pos x="4838700" y="92509128"/>
              </a:cxn>
              <a:cxn ang="0">
                <a:pos x="0" y="66542033"/>
              </a:cxn>
              <a:cxn ang="0">
                <a:pos x="0" y="46254882"/>
              </a:cxn>
              <a:cxn ang="0">
                <a:pos x="0" y="25561976"/>
              </a:cxn>
              <a:cxn ang="0">
                <a:pos x="0" y="10143257"/>
              </a:cxn>
              <a:cxn ang="0">
                <a:pos x="0" y="0"/>
              </a:cxn>
              <a:cxn ang="0">
                <a:pos x="0" y="0"/>
              </a:cxn>
            </a:cxnLst>
            <a:pathLst>
              <a:path w="140" h="481">
                <a:moveTo>
                  <a:pt x="0" y="0"/>
                </a:moveTo>
                <a:lnTo>
                  <a:pt x="114" y="0"/>
                </a:lnTo>
                <a:lnTo>
                  <a:pt x="140" y="481"/>
                </a:lnTo>
                <a:lnTo>
                  <a:pt x="25" y="481"/>
                </a:lnTo>
                <a:lnTo>
                  <a:pt x="25" y="393"/>
                </a:lnTo>
                <a:lnTo>
                  <a:pt x="12" y="304"/>
                </a:lnTo>
                <a:lnTo>
                  <a:pt x="12" y="228"/>
                </a:lnTo>
                <a:lnTo>
                  <a:pt x="0" y="164"/>
                </a:lnTo>
                <a:lnTo>
                  <a:pt x="0" y="114"/>
                </a:lnTo>
                <a:lnTo>
                  <a:pt x="0" y="63"/>
                </a:lnTo>
                <a:lnTo>
                  <a:pt x="0" y="25"/>
                </a:lnTo>
                <a:lnTo>
                  <a:pt x="0" y="0"/>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1775" name="Freeform 31"/>
          <p:cNvSpPr/>
          <p:nvPr/>
        </p:nvSpPr>
        <p:spPr>
          <a:xfrm>
            <a:off x="9110133" y="2233084"/>
            <a:ext cx="192617" cy="438149"/>
          </a:xfrm>
          <a:custGeom>
            <a:avLst/>
            <a:gdLst/>
            <a:ahLst/>
            <a:cxnLst>
              <a:cxn ang="0">
                <a:pos x="0" y="208065215"/>
              </a:cxn>
              <a:cxn ang="0">
                <a:pos x="15122563" y="101426505"/>
              </a:cxn>
              <a:cxn ang="0">
                <a:pos x="19898043" y="50513173"/>
              </a:cxn>
              <a:cxn ang="0">
                <a:pos x="19898043" y="0"/>
              </a:cxn>
              <a:cxn ang="0">
                <a:pos x="91133443" y="15233920"/>
              </a:cxn>
              <a:cxn ang="0">
                <a:pos x="85959901" y="45702395"/>
              </a:cxn>
              <a:cxn ang="0">
                <a:pos x="80786359" y="76170235"/>
              </a:cxn>
              <a:cxn ang="0">
                <a:pos x="75612817" y="96214934"/>
              </a:cxn>
              <a:cxn ang="0">
                <a:pos x="70837337" y="116661059"/>
              </a:cxn>
              <a:cxn ang="0">
                <a:pos x="60490254" y="137106550"/>
              </a:cxn>
              <a:cxn ang="0">
                <a:pos x="55714774" y="157552042"/>
              </a:cxn>
              <a:cxn ang="0">
                <a:pos x="45367690" y="208065215"/>
              </a:cxn>
              <a:cxn ang="0">
                <a:pos x="0" y="208065215"/>
              </a:cxn>
              <a:cxn ang="0">
                <a:pos x="0" y="208065215"/>
              </a:cxn>
            </a:cxnLst>
            <a:pathLst>
              <a:path w="229" h="519">
                <a:moveTo>
                  <a:pt x="0" y="519"/>
                </a:moveTo>
                <a:lnTo>
                  <a:pt x="38" y="253"/>
                </a:lnTo>
                <a:lnTo>
                  <a:pt x="50" y="126"/>
                </a:lnTo>
                <a:lnTo>
                  <a:pt x="50" y="0"/>
                </a:lnTo>
                <a:lnTo>
                  <a:pt x="229" y="38"/>
                </a:lnTo>
                <a:lnTo>
                  <a:pt x="216" y="114"/>
                </a:lnTo>
                <a:lnTo>
                  <a:pt x="203" y="190"/>
                </a:lnTo>
                <a:lnTo>
                  <a:pt x="190" y="240"/>
                </a:lnTo>
                <a:lnTo>
                  <a:pt x="178" y="291"/>
                </a:lnTo>
                <a:lnTo>
                  <a:pt x="152" y="342"/>
                </a:lnTo>
                <a:lnTo>
                  <a:pt x="140" y="393"/>
                </a:lnTo>
                <a:lnTo>
                  <a:pt x="114" y="519"/>
                </a:lnTo>
                <a:lnTo>
                  <a:pt x="0" y="519"/>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1776" name="Freeform 32"/>
          <p:cNvSpPr/>
          <p:nvPr/>
        </p:nvSpPr>
        <p:spPr>
          <a:xfrm>
            <a:off x="8580967" y="2597151"/>
            <a:ext cx="958851" cy="192616"/>
          </a:xfrm>
          <a:custGeom>
            <a:avLst/>
            <a:gdLst/>
            <a:ahLst/>
            <a:cxnLst>
              <a:cxn ang="0">
                <a:pos x="456854649" y="50583243"/>
              </a:cxn>
              <a:cxn ang="0">
                <a:pos x="436675586" y="50583243"/>
              </a:cxn>
              <a:cxn ang="0">
                <a:pos x="405599550" y="50583243"/>
              </a:cxn>
              <a:cxn ang="0">
                <a:pos x="364434617" y="55802249"/>
              </a:cxn>
              <a:cxn ang="0">
                <a:pos x="313179517" y="61021256"/>
              </a:cxn>
              <a:cxn ang="0">
                <a:pos x="246588736" y="65838556"/>
              </a:cxn>
              <a:cxn ang="0">
                <a:pos x="174751169" y="76276570"/>
              </a:cxn>
              <a:cxn ang="0">
                <a:pos x="92420033" y="81093870"/>
              </a:cxn>
              <a:cxn ang="0">
                <a:pos x="0" y="91531884"/>
              </a:cxn>
              <a:cxn ang="0">
                <a:pos x="0" y="50583243"/>
              </a:cxn>
              <a:cxn ang="0">
                <a:pos x="0" y="50583243"/>
              </a:cxn>
              <a:cxn ang="0">
                <a:pos x="10492935" y="50583243"/>
              </a:cxn>
              <a:cxn ang="0">
                <a:pos x="20582466" y="50583243"/>
              </a:cxn>
              <a:cxn ang="0">
                <a:pos x="35918783" y="45765942"/>
              </a:cxn>
              <a:cxn ang="0">
                <a:pos x="51255100" y="45765942"/>
              </a:cxn>
              <a:cxn ang="0">
                <a:pos x="71837566" y="45765942"/>
              </a:cxn>
              <a:cxn ang="0">
                <a:pos x="97666818" y="40546935"/>
              </a:cxn>
              <a:cxn ang="0">
                <a:pos x="123496069" y="40546935"/>
              </a:cxn>
              <a:cxn ang="0">
                <a:pos x="154168068" y="35327929"/>
              </a:cxn>
              <a:cxn ang="0">
                <a:pos x="184840701" y="30510628"/>
              </a:cxn>
              <a:cxn ang="0">
                <a:pos x="220759484" y="30510628"/>
              </a:cxn>
              <a:cxn ang="0">
                <a:pos x="261924417" y="25291621"/>
              </a:cxn>
              <a:cxn ang="0">
                <a:pos x="308336770" y="20072615"/>
              </a:cxn>
              <a:cxn ang="0">
                <a:pos x="354345085" y="15255314"/>
              </a:cxn>
              <a:cxn ang="0">
                <a:pos x="400756803" y="10036307"/>
              </a:cxn>
              <a:cxn ang="0">
                <a:pos x="456854649" y="0"/>
              </a:cxn>
              <a:cxn ang="0">
                <a:pos x="456854649" y="50583243"/>
              </a:cxn>
              <a:cxn ang="0">
                <a:pos x="456854649" y="50583243"/>
              </a:cxn>
            </a:cxnLst>
            <a:pathLst>
              <a:path w="1132" h="228">
                <a:moveTo>
                  <a:pt x="1132" y="126"/>
                </a:moveTo>
                <a:lnTo>
                  <a:pt x="1082" y="126"/>
                </a:lnTo>
                <a:lnTo>
                  <a:pt x="1005" y="126"/>
                </a:lnTo>
                <a:lnTo>
                  <a:pt x="903" y="139"/>
                </a:lnTo>
                <a:lnTo>
                  <a:pt x="776" y="152"/>
                </a:lnTo>
                <a:lnTo>
                  <a:pt x="611" y="164"/>
                </a:lnTo>
                <a:lnTo>
                  <a:pt x="433" y="190"/>
                </a:lnTo>
                <a:lnTo>
                  <a:pt x="229" y="202"/>
                </a:lnTo>
                <a:lnTo>
                  <a:pt x="0" y="228"/>
                </a:lnTo>
                <a:lnTo>
                  <a:pt x="0" y="126"/>
                </a:lnTo>
                <a:lnTo>
                  <a:pt x="26" y="126"/>
                </a:lnTo>
                <a:lnTo>
                  <a:pt x="51" y="126"/>
                </a:lnTo>
                <a:lnTo>
                  <a:pt x="89" y="114"/>
                </a:lnTo>
                <a:lnTo>
                  <a:pt x="127" y="114"/>
                </a:lnTo>
                <a:lnTo>
                  <a:pt x="178" y="114"/>
                </a:lnTo>
                <a:lnTo>
                  <a:pt x="242" y="101"/>
                </a:lnTo>
                <a:lnTo>
                  <a:pt x="306" y="101"/>
                </a:lnTo>
                <a:lnTo>
                  <a:pt x="382" y="88"/>
                </a:lnTo>
                <a:lnTo>
                  <a:pt x="458" y="76"/>
                </a:lnTo>
                <a:lnTo>
                  <a:pt x="547" y="76"/>
                </a:lnTo>
                <a:lnTo>
                  <a:pt x="649" y="63"/>
                </a:lnTo>
                <a:lnTo>
                  <a:pt x="764" y="50"/>
                </a:lnTo>
                <a:lnTo>
                  <a:pt x="878" y="38"/>
                </a:lnTo>
                <a:lnTo>
                  <a:pt x="993" y="25"/>
                </a:lnTo>
                <a:lnTo>
                  <a:pt x="1132" y="0"/>
                </a:lnTo>
                <a:lnTo>
                  <a:pt x="1132" y="126"/>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1777" name="Freeform 33"/>
          <p:cNvSpPr/>
          <p:nvPr/>
        </p:nvSpPr>
        <p:spPr>
          <a:xfrm>
            <a:off x="8365067" y="2950633"/>
            <a:ext cx="302684" cy="215900"/>
          </a:xfrm>
          <a:custGeom>
            <a:avLst/>
            <a:gdLst/>
            <a:ahLst/>
            <a:cxnLst>
              <a:cxn ang="0">
                <a:pos x="0" y="20481272"/>
              </a:cxn>
              <a:cxn ang="0">
                <a:pos x="4879504" y="15565921"/>
              </a:cxn>
              <a:cxn ang="0">
                <a:pos x="15452188" y="4915352"/>
              </a:cxn>
              <a:cxn ang="0">
                <a:pos x="20738530" y="0"/>
              </a:cxn>
              <a:cxn ang="0">
                <a:pos x="30903739" y="0"/>
              </a:cxn>
              <a:cxn ang="0">
                <a:pos x="46355927" y="0"/>
              </a:cxn>
              <a:cxn ang="0">
                <a:pos x="67094457" y="0"/>
              </a:cxn>
              <a:cxn ang="0">
                <a:pos x="87832350" y="0"/>
              </a:cxn>
              <a:cxn ang="0">
                <a:pos x="103284538" y="0"/>
              </a:cxn>
              <a:cxn ang="0">
                <a:pos x="118736726" y="10240316"/>
              </a:cxn>
              <a:cxn ang="0">
                <a:pos x="129308773" y="15565921"/>
              </a:cxn>
              <a:cxn ang="0">
                <a:pos x="134595115" y="31131841"/>
              </a:cxn>
              <a:cxn ang="0">
                <a:pos x="144760961" y="41372158"/>
              </a:cxn>
              <a:cxn ang="0">
                <a:pos x="144760961" y="67178394"/>
              </a:cxn>
              <a:cxn ang="0">
                <a:pos x="144760961" y="82744315"/>
              </a:cxn>
              <a:cxn ang="0">
                <a:pos x="144760961" y="93394884"/>
              </a:cxn>
              <a:cxn ang="0">
                <a:pos x="139474619" y="98310236"/>
              </a:cxn>
              <a:cxn ang="0">
                <a:pos x="134595115" y="103635200"/>
              </a:cxn>
              <a:cxn ang="0">
                <a:pos x="124022431" y="98310236"/>
              </a:cxn>
              <a:cxn ang="0">
                <a:pos x="108570880" y="93394884"/>
              </a:cxn>
              <a:cxn ang="0">
                <a:pos x="87832350" y="77828963"/>
              </a:cxn>
              <a:cxn ang="0">
                <a:pos x="61808115" y="62263043"/>
              </a:cxn>
              <a:cxn ang="0">
                <a:pos x="36190081" y="46697122"/>
              </a:cxn>
              <a:cxn ang="0">
                <a:pos x="15452188" y="36047193"/>
              </a:cxn>
              <a:cxn ang="0">
                <a:pos x="4879504" y="25806237"/>
              </a:cxn>
              <a:cxn ang="0">
                <a:pos x="0" y="20481272"/>
              </a:cxn>
              <a:cxn ang="0">
                <a:pos x="0" y="20481272"/>
              </a:cxn>
            </a:cxnLst>
            <a:pathLst>
              <a:path w="356" h="253">
                <a:moveTo>
                  <a:pt x="0" y="50"/>
                </a:moveTo>
                <a:lnTo>
                  <a:pt x="12" y="38"/>
                </a:lnTo>
                <a:lnTo>
                  <a:pt x="38" y="12"/>
                </a:lnTo>
                <a:lnTo>
                  <a:pt x="51" y="0"/>
                </a:lnTo>
                <a:lnTo>
                  <a:pt x="76" y="0"/>
                </a:lnTo>
                <a:lnTo>
                  <a:pt x="114" y="0"/>
                </a:lnTo>
                <a:lnTo>
                  <a:pt x="165" y="0"/>
                </a:lnTo>
                <a:lnTo>
                  <a:pt x="216" y="0"/>
                </a:lnTo>
                <a:lnTo>
                  <a:pt x="254" y="0"/>
                </a:lnTo>
                <a:lnTo>
                  <a:pt x="292" y="25"/>
                </a:lnTo>
                <a:lnTo>
                  <a:pt x="318" y="38"/>
                </a:lnTo>
                <a:lnTo>
                  <a:pt x="331" y="76"/>
                </a:lnTo>
                <a:lnTo>
                  <a:pt x="356" y="101"/>
                </a:lnTo>
                <a:lnTo>
                  <a:pt x="356" y="164"/>
                </a:lnTo>
                <a:lnTo>
                  <a:pt x="356" y="202"/>
                </a:lnTo>
                <a:lnTo>
                  <a:pt x="356" y="228"/>
                </a:lnTo>
                <a:lnTo>
                  <a:pt x="343" y="240"/>
                </a:lnTo>
                <a:lnTo>
                  <a:pt x="331" y="253"/>
                </a:lnTo>
                <a:lnTo>
                  <a:pt x="305" y="240"/>
                </a:lnTo>
                <a:lnTo>
                  <a:pt x="267" y="228"/>
                </a:lnTo>
                <a:lnTo>
                  <a:pt x="216" y="190"/>
                </a:lnTo>
                <a:lnTo>
                  <a:pt x="152" y="152"/>
                </a:lnTo>
                <a:lnTo>
                  <a:pt x="89" y="114"/>
                </a:lnTo>
                <a:lnTo>
                  <a:pt x="38" y="88"/>
                </a:lnTo>
                <a:lnTo>
                  <a:pt x="12" y="63"/>
                </a:lnTo>
                <a:lnTo>
                  <a:pt x="0" y="50"/>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1778" name="Freeform 34"/>
          <p:cNvSpPr/>
          <p:nvPr/>
        </p:nvSpPr>
        <p:spPr>
          <a:xfrm>
            <a:off x="7977717" y="3282951"/>
            <a:ext cx="1001183" cy="954616"/>
          </a:xfrm>
          <a:custGeom>
            <a:avLst/>
            <a:gdLst/>
            <a:ahLst/>
            <a:cxnLst>
              <a:cxn ang="0">
                <a:pos x="184520801" y="56401684"/>
              </a:cxn>
              <a:cxn ang="0">
                <a:pos x="240924284" y="35855225"/>
              </a:cxn>
              <a:cxn ang="0">
                <a:pos x="261471802" y="15711811"/>
              </a:cxn>
              <a:cxn ang="0">
                <a:pos x="286853433" y="0"/>
              </a:cxn>
              <a:cxn ang="0">
                <a:pos x="297328402" y="5237059"/>
              </a:cxn>
              <a:cxn ang="0">
                <a:pos x="322710033" y="20546459"/>
              </a:cxn>
              <a:cxn ang="0">
                <a:pos x="348494083" y="35855225"/>
              </a:cxn>
              <a:cxn ang="0">
                <a:pos x="358566632" y="46329977"/>
              </a:cxn>
              <a:cxn ang="0">
                <a:pos x="343256916" y="81782156"/>
              </a:cxn>
              <a:cxn ang="0">
                <a:pos x="327947200" y="112399687"/>
              </a:cxn>
              <a:cxn ang="0">
                <a:pos x="312637483" y="153492605"/>
              </a:cxn>
              <a:cxn ang="0">
                <a:pos x="297328402" y="255417539"/>
              </a:cxn>
              <a:cxn ang="0">
                <a:pos x="297328402" y="291272764"/>
              </a:cxn>
              <a:cxn ang="0">
                <a:pos x="302162514" y="306581529"/>
              </a:cxn>
              <a:cxn ang="0">
                <a:pos x="327947200" y="296107412"/>
              </a:cxn>
              <a:cxn ang="0">
                <a:pos x="373875714" y="270726940"/>
              </a:cxn>
              <a:cxn ang="0">
                <a:pos x="425445084" y="240108774"/>
              </a:cxn>
              <a:cxn ang="0">
                <a:pos x="471373599" y="219562315"/>
              </a:cxn>
              <a:cxn ang="0">
                <a:pos x="476611400" y="224800008"/>
              </a:cxn>
              <a:cxn ang="0">
                <a:pos x="466136432" y="240108774"/>
              </a:cxn>
              <a:cxn ang="0">
                <a:pos x="440754801" y="265489246"/>
              </a:cxn>
              <a:cxn ang="0">
                <a:pos x="404898201" y="296107412"/>
              </a:cxn>
              <a:cxn ang="0">
                <a:pos x="338019114" y="352508461"/>
              </a:cxn>
              <a:cxn ang="0">
                <a:pos x="271543716" y="408507098"/>
              </a:cxn>
              <a:cxn ang="0">
                <a:pos x="235687117" y="444362323"/>
              </a:cxn>
              <a:cxn ang="0">
                <a:pos x="209902432" y="454434030"/>
              </a:cxn>
              <a:cxn ang="0">
                <a:pos x="194592715" y="418981851"/>
              </a:cxn>
              <a:cxn ang="0">
                <a:pos x="194592715" y="377888933"/>
              </a:cxn>
              <a:cxn ang="0">
                <a:pos x="205067684" y="352508461"/>
              </a:cxn>
              <a:cxn ang="0">
                <a:pos x="225614567" y="316653236"/>
              </a:cxn>
              <a:cxn ang="0">
                <a:pos x="245759031" y="255417539"/>
              </a:cxn>
              <a:cxn ang="0">
                <a:pos x="250996833" y="178873077"/>
              </a:cxn>
              <a:cxn ang="0">
                <a:pos x="261471802" y="132946146"/>
              </a:cxn>
              <a:cxn ang="0">
                <a:pos x="261471802" y="97090921"/>
              </a:cxn>
              <a:cxn ang="0">
                <a:pos x="250996833" y="87019215"/>
              </a:cxn>
              <a:cxn ang="0">
                <a:pos x="205067684" y="102327980"/>
              </a:cxn>
              <a:cxn ang="0">
                <a:pos x="122879516" y="132946146"/>
              </a:cxn>
              <a:cxn ang="0">
                <a:pos x="76951001" y="148254911"/>
              </a:cxn>
              <a:cxn ang="0">
                <a:pos x="45928514" y="143017853"/>
              </a:cxn>
              <a:cxn ang="0">
                <a:pos x="25381631" y="127709087"/>
              </a:cxn>
              <a:cxn ang="0">
                <a:pos x="4834747" y="107565674"/>
              </a:cxn>
              <a:cxn ang="0">
                <a:pos x="0" y="97090921"/>
              </a:cxn>
              <a:cxn ang="0">
                <a:pos x="56403483" y="92256274"/>
              </a:cxn>
              <a:cxn ang="0">
                <a:pos x="143426399" y="71710449"/>
              </a:cxn>
            </a:cxnLst>
            <a:pathLst>
              <a:path w="1183" h="1128">
                <a:moveTo>
                  <a:pt x="356" y="178"/>
                </a:moveTo>
                <a:lnTo>
                  <a:pt x="458" y="140"/>
                </a:lnTo>
                <a:lnTo>
                  <a:pt x="534" y="115"/>
                </a:lnTo>
                <a:lnTo>
                  <a:pt x="598" y="89"/>
                </a:lnTo>
                <a:lnTo>
                  <a:pt x="623" y="64"/>
                </a:lnTo>
                <a:lnTo>
                  <a:pt x="649" y="39"/>
                </a:lnTo>
                <a:lnTo>
                  <a:pt x="674" y="26"/>
                </a:lnTo>
                <a:lnTo>
                  <a:pt x="712" y="0"/>
                </a:lnTo>
                <a:lnTo>
                  <a:pt x="725" y="0"/>
                </a:lnTo>
                <a:lnTo>
                  <a:pt x="738" y="13"/>
                </a:lnTo>
                <a:lnTo>
                  <a:pt x="776" y="26"/>
                </a:lnTo>
                <a:lnTo>
                  <a:pt x="801" y="51"/>
                </a:lnTo>
                <a:lnTo>
                  <a:pt x="839" y="77"/>
                </a:lnTo>
                <a:lnTo>
                  <a:pt x="865" y="89"/>
                </a:lnTo>
                <a:lnTo>
                  <a:pt x="878" y="115"/>
                </a:lnTo>
                <a:lnTo>
                  <a:pt x="890" y="115"/>
                </a:lnTo>
                <a:lnTo>
                  <a:pt x="878" y="153"/>
                </a:lnTo>
                <a:lnTo>
                  <a:pt x="852" y="203"/>
                </a:lnTo>
                <a:lnTo>
                  <a:pt x="827" y="241"/>
                </a:lnTo>
                <a:lnTo>
                  <a:pt x="814" y="279"/>
                </a:lnTo>
                <a:lnTo>
                  <a:pt x="789" y="330"/>
                </a:lnTo>
                <a:lnTo>
                  <a:pt x="776" y="381"/>
                </a:lnTo>
                <a:lnTo>
                  <a:pt x="750" y="520"/>
                </a:lnTo>
                <a:lnTo>
                  <a:pt x="738" y="634"/>
                </a:lnTo>
                <a:lnTo>
                  <a:pt x="738" y="685"/>
                </a:lnTo>
                <a:lnTo>
                  <a:pt x="738" y="723"/>
                </a:lnTo>
                <a:lnTo>
                  <a:pt x="750" y="748"/>
                </a:lnTo>
                <a:lnTo>
                  <a:pt x="750" y="761"/>
                </a:lnTo>
                <a:lnTo>
                  <a:pt x="776" y="761"/>
                </a:lnTo>
                <a:lnTo>
                  <a:pt x="814" y="735"/>
                </a:lnTo>
                <a:lnTo>
                  <a:pt x="878" y="697"/>
                </a:lnTo>
                <a:lnTo>
                  <a:pt x="928" y="672"/>
                </a:lnTo>
                <a:lnTo>
                  <a:pt x="979" y="647"/>
                </a:lnTo>
                <a:lnTo>
                  <a:pt x="1056" y="596"/>
                </a:lnTo>
                <a:lnTo>
                  <a:pt x="1119" y="558"/>
                </a:lnTo>
                <a:lnTo>
                  <a:pt x="1170" y="545"/>
                </a:lnTo>
                <a:lnTo>
                  <a:pt x="1183" y="558"/>
                </a:lnTo>
                <a:lnTo>
                  <a:pt x="1170" y="583"/>
                </a:lnTo>
                <a:lnTo>
                  <a:pt x="1157" y="596"/>
                </a:lnTo>
                <a:lnTo>
                  <a:pt x="1132" y="621"/>
                </a:lnTo>
                <a:lnTo>
                  <a:pt x="1094" y="659"/>
                </a:lnTo>
                <a:lnTo>
                  <a:pt x="1056" y="697"/>
                </a:lnTo>
                <a:lnTo>
                  <a:pt x="1005" y="735"/>
                </a:lnTo>
                <a:lnTo>
                  <a:pt x="954" y="786"/>
                </a:lnTo>
                <a:lnTo>
                  <a:pt x="839" y="875"/>
                </a:lnTo>
                <a:lnTo>
                  <a:pt x="738" y="951"/>
                </a:lnTo>
                <a:lnTo>
                  <a:pt x="674" y="1014"/>
                </a:lnTo>
                <a:lnTo>
                  <a:pt x="623" y="1065"/>
                </a:lnTo>
                <a:lnTo>
                  <a:pt x="585" y="1103"/>
                </a:lnTo>
                <a:lnTo>
                  <a:pt x="547" y="1128"/>
                </a:lnTo>
                <a:lnTo>
                  <a:pt x="521" y="1128"/>
                </a:lnTo>
                <a:lnTo>
                  <a:pt x="509" y="1103"/>
                </a:lnTo>
                <a:lnTo>
                  <a:pt x="483" y="1040"/>
                </a:lnTo>
                <a:lnTo>
                  <a:pt x="470" y="976"/>
                </a:lnTo>
                <a:lnTo>
                  <a:pt x="483" y="938"/>
                </a:lnTo>
                <a:lnTo>
                  <a:pt x="496" y="913"/>
                </a:lnTo>
                <a:lnTo>
                  <a:pt x="509" y="875"/>
                </a:lnTo>
                <a:lnTo>
                  <a:pt x="534" y="824"/>
                </a:lnTo>
                <a:lnTo>
                  <a:pt x="560" y="786"/>
                </a:lnTo>
                <a:lnTo>
                  <a:pt x="585" y="723"/>
                </a:lnTo>
                <a:lnTo>
                  <a:pt x="610" y="634"/>
                </a:lnTo>
                <a:lnTo>
                  <a:pt x="623" y="545"/>
                </a:lnTo>
                <a:lnTo>
                  <a:pt x="623" y="444"/>
                </a:lnTo>
                <a:lnTo>
                  <a:pt x="636" y="381"/>
                </a:lnTo>
                <a:lnTo>
                  <a:pt x="649" y="330"/>
                </a:lnTo>
                <a:lnTo>
                  <a:pt x="649" y="292"/>
                </a:lnTo>
                <a:lnTo>
                  <a:pt x="649" y="241"/>
                </a:lnTo>
                <a:lnTo>
                  <a:pt x="636" y="216"/>
                </a:lnTo>
                <a:lnTo>
                  <a:pt x="623" y="216"/>
                </a:lnTo>
                <a:lnTo>
                  <a:pt x="572" y="229"/>
                </a:lnTo>
                <a:lnTo>
                  <a:pt x="509" y="254"/>
                </a:lnTo>
                <a:lnTo>
                  <a:pt x="407" y="292"/>
                </a:lnTo>
                <a:lnTo>
                  <a:pt x="305" y="330"/>
                </a:lnTo>
                <a:lnTo>
                  <a:pt x="241" y="355"/>
                </a:lnTo>
                <a:lnTo>
                  <a:pt x="191" y="368"/>
                </a:lnTo>
                <a:lnTo>
                  <a:pt x="165" y="355"/>
                </a:lnTo>
                <a:lnTo>
                  <a:pt x="114" y="355"/>
                </a:lnTo>
                <a:lnTo>
                  <a:pt x="89" y="330"/>
                </a:lnTo>
                <a:lnTo>
                  <a:pt x="63" y="317"/>
                </a:lnTo>
                <a:lnTo>
                  <a:pt x="38" y="292"/>
                </a:lnTo>
                <a:lnTo>
                  <a:pt x="12" y="267"/>
                </a:lnTo>
                <a:lnTo>
                  <a:pt x="0" y="254"/>
                </a:lnTo>
                <a:lnTo>
                  <a:pt x="0" y="241"/>
                </a:lnTo>
                <a:lnTo>
                  <a:pt x="63" y="241"/>
                </a:lnTo>
                <a:lnTo>
                  <a:pt x="140" y="229"/>
                </a:lnTo>
                <a:lnTo>
                  <a:pt x="241" y="203"/>
                </a:lnTo>
                <a:lnTo>
                  <a:pt x="356" y="178"/>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1779" name="Freeform 35"/>
          <p:cNvSpPr/>
          <p:nvPr/>
        </p:nvSpPr>
        <p:spPr>
          <a:xfrm>
            <a:off x="9086851" y="2992967"/>
            <a:ext cx="194733" cy="817033"/>
          </a:xfrm>
          <a:custGeom>
            <a:avLst/>
            <a:gdLst/>
            <a:ahLst/>
            <a:cxnLst>
              <a:cxn ang="0">
                <a:pos x="87858960" y="236057729"/>
              </a:cxn>
              <a:cxn ang="0">
                <a:pos x="93146736" y="261971175"/>
              </a:cxn>
              <a:cxn ang="0">
                <a:pos x="93146736" y="287479923"/>
              </a:cxn>
              <a:cxn ang="0">
                <a:pos x="93146736" y="312988671"/>
              </a:cxn>
              <a:cxn ang="0">
                <a:pos x="87858960" y="328375496"/>
              </a:cxn>
              <a:cxn ang="0">
                <a:pos x="87858960" y="343761684"/>
              </a:cxn>
              <a:cxn ang="0">
                <a:pos x="87858960" y="359147873"/>
              </a:cxn>
              <a:cxn ang="0">
                <a:pos x="82978084" y="369675131"/>
              </a:cxn>
              <a:cxn ang="0">
                <a:pos x="82978084" y="374534061"/>
              </a:cxn>
              <a:cxn ang="0">
                <a:pos x="72402534" y="385061320"/>
              </a:cxn>
              <a:cxn ang="0">
                <a:pos x="67521020" y="389920250"/>
              </a:cxn>
              <a:cxn ang="0">
                <a:pos x="56945469" y="385061320"/>
              </a:cxn>
              <a:cxn ang="0">
                <a:pos x="46776817" y="369675131"/>
              </a:cxn>
              <a:cxn ang="0">
                <a:pos x="41489042" y="354288943"/>
              </a:cxn>
              <a:cxn ang="0">
                <a:pos x="36201267" y="343761684"/>
              </a:cxn>
              <a:cxn ang="0">
                <a:pos x="30913491" y="323516566"/>
              </a:cxn>
              <a:cxn ang="0">
                <a:pos x="30913491" y="318252937"/>
              </a:cxn>
              <a:cxn ang="0">
                <a:pos x="30913491" y="302866112"/>
              </a:cxn>
              <a:cxn ang="0">
                <a:pos x="36201267" y="287479923"/>
              </a:cxn>
              <a:cxn ang="0">
                <a:pos x="41489042" y="266830106"/>
              </a:cxn>
              <a:cxn ang="0">
                <a:pos x="41489042" y="215812610"/>
              </a:cxn>
              <a:cxn ang="0">
                <a:pos x="41489042" y="169654045"/>
              </a:cxn>
              <a:cxn ang="0">
                <a:pos x="36201267" y="143739962"/>
              </a:cxn>
              <a:cxn ang="0">
                <a:pos x="36201267" y="123090144"/>
              </a:cxn>
              <a:cxn ang="0">
                <a:pos x="30913491" y="87458837"/>
              </a:cxn>
              <a:cxn ang="0">
                <a:pos x="26031978" y="66809019"/>
              </a:cxn>
              <a:cxn ang="0">
                <a:pos x="20744202" y="56686460"/>
              </a:cxn>
              <a:cxn ang="0">
                <a:pos x="10575551" y="36036006"/>
              </a:cxn>
              <a:cxn ang="0">
                <a:pos x="5287775" y="30772377"/>
              </a:cxn>
              <a:cxn ang="0">
                <a:pos x="0" y="20649818"/>
              </a:cxn>
              <a:cxn ang="0">
                <a:pos x="0" y="15386188"/>
              </a:cxn>
              <a:cxn ang="0">
                <a:pos x="5287775" y="10527258"/>
              </a:cxn>
              <a:cxn ang="0">
                <a:pos x="10575551" y="5263629"/>
              </a:cxn>
              <a:cxn ang="0">
                <a:pos x="15456427" y="5263629"/>
              </a:cxn>
              <a:cxn ang="0">
                <a:pos x="26031978" y="0"/>
              </a:cxn>
              <a:cxn ang="0">
                <a:pos x="46776817" y="5263629"/>
              </a:cxn>
              <a:cxn ang="0">
                <a:pos x="56945469" y="10527258"/>
              </a:cxn>
              <a:cxn ang="0">
                <a:pos x="67521020" y="20649818"/>
              </a:cxn>
              <a:cxn ang="0">
                <a:pos x="82978084" y="41300271"/>
              </a:cxn>
              <a:cxn ang="0">
                <a:pos x="93146736" y="56686460"/>
              </a:cxn>
              <a:cxn ang="0">
                <a:pos x="93146736" y="76931579"/>
              </a:cxn>
              <a:cxn ang="0">
                <a:pos x="93146736" y="92317767"/>
              </a:cxn>
              <a:cxn ang="0">
                <a:pos x="93146736" y="102845025"/>
              </a:cxn>
              <a:cxn ang="0">
                <a:pos x="93146736" y="112967585"/>
              </a:cxn>
              <a:cxn ang="0">
                <a:pos x="93146736" y="123090144"/>
              </a:cxn>
              <a:cxn ang="0">
                <a:pos x="87858960" y="138476333"/>
              </a:cxn>
              <a:cxn ang="0">
                <a:pos x="87858960" y="159126150"/>
              </a:cxn>
              <a:cxn ang="0">
                <a:pos x="87858960" y="179776604"/>
              </a:cxn>
              <a:cxn ang="0">
                <a:pos x="87858960" y="205285352"/>
              </a:cxn>
              <a:cxn ang="0">
                <a:pos x="87858960" y="236057729"/>
              </a:cxn>
              <a:cxn ang="0">
                <a:pos x="87858960" y="236057729"/>
              </a:cxn>
            </a:cxnLst>
            <a:pathLst>
              <a:path w="229" h="963">
                <a:moveTo>
                  <a:pt x="216" y="583"/>
                </a:moveTo>
                <a:lnTo>
                  <a:pt x="229" y="647"/>
                </a:lnTo>
                <a:lnTo>
                  <a:pt x="229" y="710"/>
                </a:lnTo>
                <a:lnTo>
                  <a:pt x="229" y="773"/>
                </a:lnTo>
                <a:lnTo>
                  <a:pt x="216" y="811"/>
                </a:lnTo>
                <a:lnTo>
                  <a:pt x="216" y="849"/>
                </a:lnTo>
                <a:lnTo>
                  <a:pt x="216" y="887"/>
                </a:lnTo>
                <a:lnTo>
                  <a:pt x="204" y="913"/>
                </a:lnTo>
                <a:lnTo>
                  <a:pt x="204" y="925"/>
                </a:lnTo>
                <a:lnTo>
                  <a:pt x="178" y="951"/>
                </a:lnTo>
                <a:lnTo>
                  <a:pt x="166" y="963"/>
                </a:lnTo>
                <a:lnTo>
                  <a:pt x="140" y="951"/>
                </a:lnTo>
                <a:lnTo>
                  <a:pt x="115" y="913"/>
                </a:lnTo>
                <a:lnTo>
                  <a:pt x="102" y="875"/>
                </a:lnTo>
                <a:lnTo>
                  <a:pt x="89" y="849"/>
                </a:lnTo>
                <a:lnTo>
                  <a:pt x="76" y="799"/>
                </a:lnTo>
                <a:lnTo>
                  <a:pt x="76" y="786"/>
                </a:lnTo>
                <a:lnTo>
                  <a:pt x="76" y="748"/>
                </a:lnTo>
                <a:lnTo>
                  <a:pt x="89" y="710"/>
                </a:lnTo>
                <a:lnTo>
                  <a:pt x="102" y="659"/>
                </a:lnTo>
                <a:lnTo>
                  <a:pt x="102" y="533"/>
                </a:lnTo>
                <a:lnTo>
                  <a:pt x="102" y="419"/>
                </a:lnTo>
                <a:lnTo>
                  <a:pt x="89" y="355"/>
                </a:lnTo>
                <a:lnTo>
                  <a:pt x="89" y="304"/>
                </a:lnTo>
                <a:lnTo>
                  <a:pt x="76" y="216"/>
                </a:lnTo>
                <a:lnTo>
                  <a:pt x="64" y="165"/>
                </a:lnTo>
                <a:lnTo>
                  <a:pt x="51" y="140"/>
                </a:lnTo>
                <a:lnTo>
                  <a:pt x="26" y="89"/>
                </a:lnTo>
                <a:lnTo>
                  <a:pt x="13" y="76"/>
                </a:lnTo>
                <a:lnTo>
                  <a:pt x="0" y="51"/>
                </a:lnTo>
                <a:lnTo>
                  <a:pt x="0" y="38"/>
                </a:lnTo>
                <a:lnTo>
                  <a:pt x="13" y="26"/>
                </a:lnTo>
                <a:lnTo>
                  <a:pt x="26" y="13"/>
                </a:lnTo>
                <a:lnTo>
                  <a:pt x="38" y="13"/>
                </a:lnTo>
                <a:lnTo>
                  <a:pt x="64" y="0"/>
                </a:lnTo>
                <a:lnTo>
                  <a:pt x="115" y="13"/>
                </a:lnTo>
                <a:lnTo>
                  <a:pt x="140" y="26"/>
                </a:lnTo>
                <a:lnTo>
                  <a:pt x="166" y="51"/>
                </a:lnTo>
                <a:lnTo>
                  <a:pt x="204" y="102"/>
                </a:lnTo>
                <a:lnTo>
                  <a:pt x="229" y="140"/>
                </a:lnTo>
                <a:lnTo>
                  <a:pt x="229" y="190"/>
                </a:lnTo>
                <a:lnTo>
                  <a:pt x="229" y="228"/>
                </a:lnTo>
                <a:lnTo>
                  <a:pt x="229" y="254"/>
                </a:lnTo>
                <a:lnTo>
                  <a:pt x="229" y="279"/>
                </a:lnTo>
                <a:lnTo>
                  <a:pt x="229" y="304"/>
                </a:lnTo>
                <a:lnTo>
                  <a:pt x="216" y="342"/>
                </a:lnTo>
                <a:lnTo>
                  <a:pt x="216" y="393"/>
                </a:lnTo>
                <a:lnTo>
                  <a:pt x="216" y="444"/>
                </a:lnTo>
                <a:lnTo>
                  <a:pt x="216" y="507"/>
                </a:lnTo>
                <a:lnTo>
                  <a:pt x="216" y="583"/>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1780" name="Freeform 36"/>
          <p:cNvSpPr/>
          <p:nvPr/>
        </p:nvSpPr>
        <p:spPr>
          <a:xfrm>
            <a:off x="9302751" y="2823633"/>
            <a:ext cx="442383" cy="1608667"/>
          </a:xfrm>
          <a:custGeom>
            <a:avLst/>
            <a:gdLst/>
            <a:ahLst/>
            <a:cxnLst>
              <a:cxn ang="0">
                <a:pos x="30821802" y="628224550"/>
              </a:cxn>
              <a:cxn ang="0">
                <a:pos x="4866634" y="602821375"/>
              </a:cxn>
              <a:cxn ang="0">
                <a:pos x="4866634" y="592337525"/>
              </a:cxn>
              <a:cxn ang="0">
                <a:pos x="36094095" y="597579450"/>
              </a:cxn>
              <a:cxn ang="0">
                <a:pos x="87598773" y="608063300"/>
              </a:cxn>
              <a:cxn ang="0">
                <a:pos x="123692231" y="608063300"/>
              </a:cxn>
              <a:cxn ang="0">
                <a:pos x="139103451" y="592337525"/>
              </a:cxn>
              <a:cxn ang="0">
                <a:pos x="149647400" y="551611800"/>
              </a:cxn>
              <a:cxn ang="0">
                <a:pos x="154514034" y="490321600"/>
              </a:cxn>
              <a:cxn ang="0">
                <a:pos x="154514034" y="413708850"/>
              </a:cxn>
              <a:cxn ang="0">
                <a:pos x="154514034" y="265725275"/>
              </a:cxn>
              <a:cxn ang="0">
                <a:pos x="144375107" y="137902950"/>
              </a:cxn>
              <a:cxn ang="0">
                <a:pos x="139103451" y="91935300"/>
              </a:cxn>
              <a:cxn ang="0">
                <a:pos x="128964524" y="50806350"/>
              </a:cxn>
              <a:cxn ang="0">
                <a:pos x="113148283" y="25403175"/>
              </a:cxn>
              <a:cxn ang="0">
                <a:pos x="108281649" y="10080625"/>
              </a:cxn>
              <a:cxn ang="0">
                <a:pos x="108281649" y="0"/>
              </a:cxn>
              <a:cxn ang="0">
                <a:pos x="128964524" y="0"/>
              </a:cxn>
              <a:cxn ang="0">
                <a:pos x="165058619" y="10080625"/>
              </a:cxn>
              <a:cxn ang="0">
                <a:pos x="195879785" y="20161250"/>
              </a:cxn>
              <a:cxn ang="0">
                <a:pos x="206018712" y="35483800"/>
              </a:cxn>
              <a:cxn ang="0">
                <a:pos x="211291005" y="61290200"/>
              </a:cxn>
              <a:cxn ang="0">
                <a:pos x="211291005" y="102015925"/>
              </a:cxn>
              <a:cxn ang="0">
                <a:pos x="206018712" y="147983575"/>
              </a:cxn>
              <a:cxn ang="0">
                <a:pos x="206018712" y="224596325"/>
              </a:cxn>
              <a:cxn ang="0">
                <a:pos x="211291005" y="327015475"/>
              </a:cxn>
              <a:cxn ang="0">
                <a:pos x="211291005" y="449595875"/>
              </a:cxn>
              <a:cxn ang="0">
                <a:pos x="211291005" y="556853725"/>
              </a:cxn>
              <a:cxn ang="0">
                <a:pos x="206018712" y="633466475"/>
              </a:cxn>
              <a:cxn ang="0">
                <a:pos x="195879785" y="689514750"/>
              </a:cxn>
              <a:cxn ang="0">
                <a:pos x="175196909" y="730643700"/>
              </a:cxn>
              <a:cxn ang="0">
                <a:pos x="154514034" y="761288800"/>
              </a:cxn>
              <a:cxn ang="0">
                <a:pos x="139103451" y="761288800"/>
              </a:cxn>
              <a:cxn ang="0">
                <a:pos x="128964524" y="745966250"/>
              </a:cxn>
              <a:cxn ang="0">
                <a:pos x="118420575" y="704837300"/>
              </a:cxn>
              <a:cxn ang="0">
                <a:pos x="82326480" y="664111575"/>
              </a:cxn>
              <a:cxn ang="0">
                <a:pos x="56776971" y="643547100"/>
              </a:cxn>
            </a:cxnLst>
            <a:pathLst>
              <a:path w="521" h="1900">
                <a:moveTo>
                  <a:pt x="140" y="1596"/>
                </a:moveTo>
                <a:lnTo>
                  <a:pt x="76" y="1558"/>
                </a:lnTo>
                <a:lnTo>
                  <a:pt x="38" y="1520"/>
                </a:lnTo>
                <a:lnTo>
                  <a:pt x="12" y="1495"/>
                </a:lnTo>
                <a:lnTo>
                  <a:pt x="0" y="1482"/>
                </a:lnTo>
                <a:lnTo>
                  <a:pt x="12" y="1469"/>
                </a:lnTo>
                <a:lnTo>
                  <a:pt x="38" y="1469"/>
                </a:lnTo>
                <a:lnTo>
                  <a:pt x="89" y="1482"/>
                </a:lnTo>
                <a:lnTo>
                  <a:pt x="152" y="1495"/>
                </a:lnTo>
                <a:lnTo>
                  <a:pt x="216" y="1508"/>
                </a:lnTo>
                <a:lnTo>
                  <a:pt x="267" y="1508"/>
                </a:lnTo>
                <a:lnTo>
                  <a:pt x="305" y="1508"/>
                </a:lnTo>
                <a:lnTo>
                  <a:pt x="330" y="1495"/>
                </a:lnTo>
                <a:lnTo>
                  <a:pt x="343" y="1469"/>
                </a:lnTo>
                <a:lnTo>
                  <a:pt x="356" y="1431"/>
                </a:lnTo>
                <a:lnTo>
                  <a:pt x="369" y="1368"/>
                </a:lnTo>
                <a:lnTo>
                  <a:pt x="381" y="1305"/>
                </a:lnTo>
                <a:lnTo>
                  <a:pt x="381" y="1216"/>
                </a:lnTo>
                <a:lnTo>
                  <a:pt x="381" y="1127"/>
                </a:lnTo>
                <a:lnTo>
                  <a:pt x="381" y="1026"/>
                </a:lnTo>
                <a:lnTo>
                  <a:pt x="381" y="899"/>
                </a:lnTo>
                <a:lnTo>
                  <a:pt x="381" y="659"/>
                </a:lnTo>
                <a:lnTo>
                  <a:pt x="369" y="405"/>
                </a:lnTo>
                <a:lnTo>
                  <a:pt x="356" y="342"/>
                </a:lnTo>
                <a:lnTo>
                  <a:pt x="356" y="278"/>
                </a:lnTo>
                <a:lnTo>
                  <a:pt x="343" y="228"/>
                </a:lnTo>
                <a:lnTo>
                  <a:pt x="343" y="190"/>
                </a:lnTo>
                <a:lnTo>
                  <a:pt x="318" y="126"/>
                </a:lnTo>
                <a:lnTo>
                  <a:pt x="292" y="88"/>
                </a:lnTo>
                <a:lnTo>
                  <a:pt x="279" y="63"/>
                </a:lnTo>
                <a:lnTo>
                  <a:pt x="267" y="38"/>
                </a:lnTo>
                <a:lnTo>
                  <a:pt x="267" y="25"/>
                </a:lnTo>
                <a:lnTo>
                  <a:pt x="267" y="0"/>
                </a:lnTo>
                <a:lnTo>
                  <a:pt x="292" y="0"/>
                </a:lnTo>
                <a:lnTo>
                  <a:pt x="318" y="0"/>
                </a:lnTo>
                <a:lnTo>
                  <a:pt x="369" y="0"/>
                </a:lnTo>
                <a:lnTo>
                  <a:pt x="407" y="25"/>
                </a:lnTo>
                <a:lnTo>
                  <a:pt x="445" y="38"/>
                </a:lnTo>
                <a:lnTo>
                  <a:pt x="483" y="50"/>
                </a:lnTo>
                <a:lnTo>
                  <a:pt x="496" y="63"/>
                </a:lnTo>
                <a:lnTo>
                  <a:pt x="508" y="88"/>
                </a:lnTo>
                <a:lnTo>
                  <a:pt x="521" y="114"/>
                </a:lnTo>
                <a:lnTo>
                  <a:pt x="521" y="152"/>
                </a:lnTo>
                <a:lnTo>
                  <a:pt x="521" y="202"/>
                </a:lnTo>
                <a:lnTo>
                  <a:pt x="521" y="253"/>
                </a:lnTo>
                <a:lnTo>
                  <a:pt x="508" y="304"/>
                </a:lnTo>
                <a:lnTo>
                  <a:pt x="508" y="367"/>
                </a:lnTo>
                <a:lnTo>
                  <a:pt x="508" y="456"/>
                </a:lnTo>
                <a:lnTo>
                  <a:pt x="508" y="557"/>
                </a:lnTo>
                <a:lnTo>
                  <a:pt x="508" y="684"/>
                </a:lnTo>
                <a:lnTo>
                  <a:pt x="521" y="811"/>
                </a:lnTo>
                <a:lnTo>
                  <a:pt x="521" y="963"/>
                </a:lnTo>
                <a:lnTo>
                  <a:pt x="521" y="1115"/>
                </a:lnTo>
                <a:lnTo>
                  <a:pt x="521" y="1254"/>
                </a:lnTo>
                <a:lnTo>
                  <a:pt x="521" y="1381"/>
                </a:lnTo>
                <a:lnTo>
                  <a:pt x="508" y="1482"/>
                </a:lnTo>
                <a:lnTo>
                  <a:pt x="508" y="1571"/>
                </a:lnTo>
                <a:lnTo>
                  <a:pt x="496" y="1647"/>
                </a:lnTo>
                <a:lnTo>
                  <a:pt x="483" y="1710"/>
                </a:lnTo>
                <a:lnTo>
                  <a:pt x="470" y="1761"/>
                </a:lnTo>
                <a:lnTo>
                  <a:pt x="432" y="1812"/>
                </a:lnTo>
                <a:lnTo>
                  <a:pt x="407" y="1850"/>
                </a:lnTo>
                <a:lnTo>
                  <a:pt x="381" y="1888"/>
                </a:lnTo>
                <a:lnTo>
                  <a:pt x="369" y="1900"/>
                </a:lnTo>
                <a:lnTo>
                  <a:pt x="343" y="1888"/>
                </a:lnTo>
                <a:lnTo>
                  <a:pt x="330" y="1875"/>
                </a:lnTo>
                <a:lnTo>
                  <a:pt x="318" y="1850"/>
                </a:lnTo>
                <a:lnTo>
                  <a:pt x="305" y="1799"/>
                </a:lnTo>
                <a:lnTo>
                  <a:pt x="292" y="1748"/>
                </a:lnTo>
                <a:lnTo>
                  <a:pt x="254" y="1698"/>
                </a:lnTo>
                <a:lnTo>
                  <a:pt x="203" y="1647"/>
                </a:lnTo>
                <a:lnTo>
                  <a:pt x="140" y="1596"/>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2" name="TextBox 21"/>
          <p:cNvSpPr txBox="1">
            <a:spLocks noChangeArrowheads="1"/>
          </p:cNvSpPr>
          <p:nvPr/>
        </p:nvSpPr>
        <p:spPr bwMode="auto">
          <a:xfrm>
            <a:off x="905933" y="3985684"/>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上下</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3" name="TextBox 22"/>
          <p:cNvSpPr txBox="1">
            <a:spLocks noChangeArrowheads="1"/>
          </p:cNvSpPr>
          <p:nvPr/>
        </p:nvSpPr>
        <p:spPr bwMode="auto">
          <a:xfrm>
            <a:off x="905933" y="4995333"/>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罚站  惩罚分明</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4" name="TextBox 23"/>
          <p:cNvSpPr txBox="1">
            <a:spLocks noChangeArrowheads="1"/>
          </p:cNvSpPr>
          <p:nvPr/>
        </p:nvSpPr>
        <p:spPr bwMode="auto">
          <a:xfrm>
            <a:off x="905933" y="5549900"/>
            <a:ext cx="5649384" cy="91186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老师狠狠地惩罚了不好好听课的学生。 </a:t>
            </a:r>
            <a:endParaRPr kumimoji="0" lang="zh-CN" altLang="en-US" sz="266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5" name="TextBox 24"/>
          <p:cNvSpPr txBox="1">
            <a:spLocks noChangeArrowheads="1"/>
          </p:cNvSpPr>
          <p:nvPr/>
        </p:nvSpPr>
        <p:spPr bwMode="auto">
          <a:xfrm>
            <a:off x="905933" y="44767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F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罒</a:t>
            </a:r>
            <a:endPar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endParaRPr>
          </a:p>
        </p:txBody>
      </p:sp>
      <p:sp>
        <p:nvSpPr>
          <p:cNvPr id="26" name="矩形 2"/>
          <p:cNvSpPr>
            <a:spLocks noChangeArrowheads="1"/>
          </p:cNvSpPr>
          <p:nvPr/>
        </p:nvSpPr>
        <p:spPr bwMode="auto">
          <a:xfrm>
            <a:off x="6830484" y="4982633"/>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上扁下高，罒旁外框两竖都稍向里拉，讠和刂不能太紧。</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27" name="矩形 4"/>
          <p:cNvSpPr/>
          <p:nvPr/>
        </p:nvSpPr>
        <p:spPr>
          <a:xfrm>
            <a:off x="3617384" y="2508251"/>
            <a:ext cx="1537970" cy="1732915"/>
          </a:xfrm>
          <a:prstGeom prst="rect">
            <a:avLst/>
          </a:prstGeom>
          <a:noFill/>
          <a:ln w="9525">
            <a:noFill/>
          </a:ln>
        </p:spPr>
        <p:txBody>
          <a:bodyPr wrap="none" anchor="t">
            <a:spAutoFit/>
          </a:bodyPr>
          <a:p>
            <a:r>
              <a:rPr lang="zh-CN" altLang="en-US" sz="10665" dirty="0">
                <a:latin typeface="楷体" panose="02010609060101010101" pitchFamily="49" charset="-122"/>
                <a:ea typeface="楷体" panose="02010609060101010101" pitchFamily="49" charset="-122"/>
              </a:rPr>
              <a:t>罚</a:t>
            </a:r>
            <a:endParaRPr lang="zh-CN" altLang="en-US" sz="10665" b="1" dirty="0">
              <a:latin typeface="楷体" panose="02010609060101010101" pitchFamily="49" charset="-122"/>
              <a:ea typeface="楷体" panose="02010609060101010101" pitchFamily="49" charset="-122"/>
            </a:endParaRPr>
          </a:p>
        </p:txBody>
      </p:sp>
      <p:sp>
        <p:nvSpPr>
          <p:cNvPr id="30" name="矩形 29"/>
          <p:cNvSpPr/>
          <p:nvPr/>
        </p:nvSpPr>
        <p:spPr>
          <a:xfrm>
            <a:off x="3740151" y="1540933"/>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 fá</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51229" name="TextBox 52"/>
          <p:cNvSpPr txBox="1"/>
          <p:nvPr/>
        </p:nvSpPr>
        <p:spPr>
          <a:xfrm>
            <a:off x="935567" y="2252133"/>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惩</a:t>
            </a:r>
            <a:r>
              <a:rPr lang="zh-CN" altLang="en-US" sz="7200" dirty="0">
                <a:solidFill>
                  <a:srgbClr val="FF0000"/>
                </a:solidFill>
                <a:latin typeface="楷体" panose="02010609060101010101" pitchFamily="49" charset="-122"/>
                <a:ea typeface="楷体" panose="02010609060101010101" pitchFamily="49" charset="-122"/>
              </a:rPr>
              <a:t>罚</a:t>
            </a:r>
            <a:endParaRPr lang="zh-CN" altLang="en-US" sz="7200" dirty="0">
              <a:latin typeface="楷体" panose="02010609060101010101" pitchFamily="49" charset="-122"/>
              <a:ea typeface="楷体" panose="02010609060101010101" pitchFamily="49" charset="-122"/>
            </a:endParaRPr>
          </a:p>
        </p:txBody>
      </p:sp>
      <p:grpSp>
        <p:nvGrpSpPr>
          <p:cNvPr id="3"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3" name="圆角矩形 32"/>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31772"/>
                                        </p:tgtEl>
                                        <p:attrNameLst>
                                          <p:attrName>style.visibility</p:attrName>
                                        </p:attrNameLst>
                                      </p:cBhvr>
                                      <p:to>
                                        <p:strVal val="visible"/>
                                      </p:to>
                                    </p:set>
                                    <p:animEffect transition="in" filter="wipe(up)">
                                      <p:cBhvr>
                                        <p:cTn id="25" dur="500"/>
                                        <p:tgtEl>
                                          <p:spTgt spid="3177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1773"/>
                                        </p:tgtEl>
                                        <p:attrNameLst>
                                          <p:attrName>style.visibility</p:attrName>
                                        </p:attrNameLst>
                                      </p:cBhvr>
                                      <p:to>
                                        <p:strVal val="visible"/>
                                      </p:to>
                                    </p:set>
                                    <p:animEffect transition="in" filter="wipe(left)">
                                      <p:cBhvr>
                                        <p:cTn id="30" dur="500"/>
                                        <p:tgtEl>
                                          <p:spTgt spid="3177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31774"/>
                                        </p:tgtEl>
                                        <p:attrNameLst>
                                          <p:attrName>style.visibility</p:attrName>
                                        </p:attrNameLst>
                                      </p:cBhvr>
                                      <p:to>
                                        <p:strVal val="visible"/>
                                      </p:to>
                                    </p:set>
                                    <p:animEffect transition="in" filter="wipe(up)">
                                      <p:cBhvr>
                                        <p:cTn id="35" dur="500"/>
                                        <p:tgtEl>
                                          <p:spTgt spid="3177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31775"/>
                                        </p:tgtEl>
                                        <p:attrNameLst>
                                          <p:attrName>style.visibility</p:attrName>
                                        </p:attrNameLst>
                                      </p:cBhvr>
                                      <p:to>
                                        <p:strVal val="visible"/>
                                      </p:to>
                                    </p:set>
                                    <p:animEffect transition="in" filter="wipe(up)">
                                      <p:cBhvr>
                                        <p:cTn id="40" dur="500"/>
                                        <p:tgtEl>
                                          <p:spTgt spid="3177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1776"/>
                                        </p:tgtEl>
                                        <p:attrNameLst>
                                          <p:attrName>style.visibility</p:attrName>
                                        </p:attrNameLst>
                                      </p:cBhvr>
                                      <p:to>
                                        <p:strVal val="visible"/>
                                      </p:to>
                                    </p:set>
                                    <p:animEffect transition="in" filter="wipe(left)">
                                      <p:cBhvr>
                                        <p:cTn id="45" dur="500"/>
                                        <p:tgtEl>
                                          <p:spTgt spid="3177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1777"/>
                                        </p:tgtEl>
                                        <p:attrNameLst>
                                          <p:attrName>style.visibility</p:attrName>
                                        </p:attrNameLst>
                                      </p:cBhvr>
                                      <p:to>
                                        <p:strVal val="visible"/>
                                      </p:to>
                                    </p:set>
                                    <p:animEffect transition="in" filter="wipe(left)">
                                      <p:cBhvr>
                                        <p:cTn id="50" dur="500"/>
                                        <p:tgtEl>
                                          <p:spTgt spid="3177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31778"/>
                                        </p:tgtEl>
                                        <p:attrNameLst>
                                          <p:attrName>style.visibility</p:attrName>
                                        </p:attrNameLst>
                                      </p:cBhvr>
                                      <p:to>
                                        <p:strVal val="visible"/>
                                      </p:to>
                                    </p:set>
                                    <p:animEffect transition="in" filter="wipe(up)">
                                      <p:cBhvr>
                                        <p:cTn id="55" dur="500"/>
                                        <p:tgtEl>
                                          <p:spTgt spid="3177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31779"/>
                                        </p:tgtEl>
                                        <p:attrNameLst>
                                          <p:attrName>style.visibility</p:attrName>
                                        </p:attrNameLst>
                                      </p:cBhvr>
                                      <p:to>
                                        <p:strVal val="visible"/>
                                      </p:to>
                                    </p:set>
                                    <p:animEffect transition="in" filter="wipe(up)">
                                      <p:cBhvr>
                                        <p:cTn id="60" dur="500"/>
                                        <p:tgtEl>
                                          <p:spTgt spid="3177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31780"/>
                                        </p:tgtEl>
                                        <p:attrNameLst>
                                          <p:attrName>style.visibility</p:attrName>
                                        </p:attrNameLst>
                                      </p:cBhvr>
                                      <p:to>
                                        <p:strVal val="visible"/>
                                      </p:to>
                                    </p:set>
                                    <p:animEffect transition="in" filter="wipe(up)">
                                      <p:cBhvr>
                                        <p:cTn id="65" dur="500"/>
                                        <p:tgtEl>
                                          <p:spTgt spid="31780"/>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barn(inVertical)">
                                      <p:cBhvr>
                                        <p:cTn id="70" dur="500"/>
                                        <p:tgtEl>
                                          <p:spTgt spid="22"/>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barn(inVertical)">
                                      <p:cBhvr>
                                        <p:cTn id="75" dur="500"/>
                                        <p:tgtEl>
                                          <p:spTgt spid="25"/>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barn(inVertical)">
                                      <p:cBhvr>
                                        <p:cTn id="80" dur="5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barn(inVertical)">
                                      <p:cBhvr>
                                        <p:cTn id="8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bldLvl="0" animBg="1"/>
      <p:bldP spid="27"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7" name="Picture 4" descr="3"/>
          <p:cNvPicPr>
            <a:picLocks noChangeAspect="1"/>
          </p:cNvPicPr>
          <p:nvPr/>
        </p:nvPicPr>
        <p:blipFill>
          <a:blip r:embed="rId1">
            <a:lum contrast="35999"/>
          </a:blip>
          <a:stretch>
            <a:fillRect/>
          </a:stretch>
        </p:blipFill>
        <p:spPr>
          <a:xfrm>
            <a:off x="2175933" y="1782233"/>
            <a:ext cx="8022167" cy="4457700"/>
          </a:xfrm>
          <a:prstGeom prst="rect">
            <a:avLst/>
          </a:prstGeom>
          <a:noFill/>
          <a:ln w="9525">
            <a:noFill/>
          </a:ln>
        </p:spPr>
      </p:pic>
      <p:grpSp>
        <p:nvGrpSpPr>
          <p:cNvPr id="2" name="Group 36"/>
          <p:cNvGrpSpPr/>
          <p:nvPr/>
        </p:nvGrpSpPr>
        <p:grpSpPr>
          <a:xfrm>
            <a:off x="2298700" y="4775200"/>
            <a:ext cx="7742767" cy="1289051"/>
            <a:chOff x="748" y="2432"/>
            <a:chExt cx="4733" cy="833"/>
          </a:xfrm>
        </p:grpSpPr>
        <p:pic>
          <p:nvPicPr>
            <p:cNvPr id="26627" name="Picture 37" descr="叶3"/>
            <p:cNvPicPr>
              <a:picLocks noChangeAspect="1"/>
            </p:cNvPicPr>
            <p:nvPr/>
          </p:nvPicPr>
          <p:blipFill>
            <a:blip r:embed="rId2"/>
            <a:stretch>
              <a:fillRect/>
            </a:stretch>
          </p:blipFill>
          <p:spPr>
            <a:xfrm>
              <a:off x="748" y="2840"/>
              <a:ext cx="197" cy="197"/>
            </a:xfrm>
            <a:prstGeom prst="rect">
              <a:avLst/>
            </a:prstGeom>
            <a:noFill/>
            <a:ln w="9525">
              <a:noFill/>
            </a:ln>
          </p:spPr>
        </p:pic>
        <p:pic>
          <p:nvPicPr>
            <p:cNvPr id="26628" name="Picture 38" descr="叶3"/>
            <p:cNvPicPr>
              <a:picLocks noChangeAspect="1"/>
            </p:cNvPicPr>
            <p:nvPr/>
          </p:nvPicPr>
          <p:blipFill>
            <a:blip r:embed="rId3"/>
            <a:stretch>
              <a:fillRect/>
            </a:stretch>
          </p:blipFill>
          <p:spPr>
            <a:xfrm>
              <a:off x="1746" y="2704"/>
              <a:ext cx="152" cy="152"/>
            </a:xfrm>
            <a:prstGeom prst="rect">
              <a:avLst/>
            </a:prstGeom>
            <a:noFill/>
            <a:ln w="9525">
              <a:noFill/>
            </a:ln>
          </p:spPr>
        </p:pic>
        <p:pic>
          <p:nvPicPr>
            <p:cNvPr id="26629" name="Picture 39" descr="叶3"/>
            <p:cNvPicPr>
              <a:picLocks noChangeAspect="1"/>
            </p:cNvPicPr>
            <p:nvPr/>
          </p:nvPicPr>
          <p:blipFill>
            <a:blip r:embed="rId3"/>
            <a:stretch>
              <a:fillRect/>
            </a:stretch>
          </p:blipFill>
          <p:spPr>
            <a:xfrm>
              <a:off x="3198" y="2840"/>
              <a:ext cx="151" cy="151"/>
            </a:xfrm>
            <a:prstGeom prst="rect">
              <a:avLst/>
            </a:prstGeom>
            <a:noFill/>
            <a:ln w="9525">
              <a:noFill/>
            </a:ln>
          </p:spPr>
        </p:pic>
        <p:pic>
          <p:nvPicPr>
            <p:cNvPr id="26630" name="Picture 40" descr="叶3"/>
            <p:cNvPicPr>
              <a:picLocks noChangeAspect="1"/>
            </p:cNvPicPr>
            <p:nvPr/>
          </p:nvPicPr>
          <p:blipFill>
            <a:blip r:embed="rId3"/>
            <a:stretch>
              <a:fillRect/>
            </a:stretch>
          </p:blipFill>
          <p:spPr>
            <a:xfrm>
              <a:off x="5012" y="2885"/>
              <a:ext cx="152" cy="152"/>
            </a:xfrm>
            <a:prstGeom prst="rect">
              <a:avLst/>
            </a:prstGeom>
            <a:noFill/>
            <a:ln w="9525">
              <a:noFill/>
            </a:ln>
          </p:spPr>
        </p:pic>
        <p:pic>
          <p:nvPicPr>
            <p:cNvPr id="26631" name="Picture 41" descr="叶3"/>
            <p:cNvPicPr>
              <a:picLocks noChangeAspect="1"/>
            </p:cNvPicPr>
            <p:nvPr/>
          </p:nvPicPr>
          <p:blipFill>
            <a:blip r:embed="rId3"/>
            <a:stretch>
              <a:fillRect/>
            </a:stretch>
          </p:blipFill>
          <p:spPr>
            <a:xfrm>
              <a:off x="3424" y="3113"/>
              <a:ext cx="152" cy="152"/>
            </a:xfrm>
            <a:prstGeom prst="rect">
              <a:avLst/>
            </a:prstGeom>
            <a:noFill/>
            <a:ln w="9525">
              <a:noFill/>
            </a:ln>
          </p:spPr>
        </p:pic>
        <p:pic>
          <p:nvPicPr>
            <p:cNvPr id="26632" name="Picture 42" descr="叶3"/>
            <p:cNvPicPr>
              <a:picLocks noChangeAspect="1"/>
            </p:cNvPicPr>
            <p:nvPr/>
          </p:nvPicPr>
          <p:blipFill>
            <a:blip r:embed="rId3"/>
            <a:stretch>
              <a:fillRect/>
            </a:stretch>
          </p:blipFill>
          <p:spPr>
            <a:xfrm>
              <a:off x="2290" y="2750"/>
              <a:ext cx="152" cy="152"/>
            </a:xfrm>
            <a:prstGeom prst="rect">
              <a:avLst/>
            </a:prstGeom>
            <a:noFill/>
            <a:ln w="9525">
              <a:noFill/>
            </a:ln>
          </p:spPr>
        </p:pic>
        <p:pic>
          <p:nvPicPr>
            <p:cNvPr id="26633" name="Picture 43" descr="叶3"/>
            <p:cNvPicPr>
              <a:picLocks noChangeAspect="1"/>
            </p:cNvPicPr>
            <p:nvPr/>
          </p:nvPicPr>
          <p:blipFill>
            <a:blip r:embed="rId2"/>
            <a:stretch>
              <a:fillRect/>
            </a:stretch>
          </p:blipFill>
          <p:spPr>
            <a:xfrm>
              <a:off x="1020" y="2522"/>
              <a:ext cx="198" cy="198"/>
            </a:xfrm>
            <a:prstGeom prst="rect">
              <a:avLst/>
            </a:prstGeom>
            <a:noFill/>
            <a:ln w="9525">
              <a:noFill/>
            </a:ln>
          </p:spPr>
        </p:pic>
        <p:pic>
          <p:nvPicPr>
            <p:cNvPr id="26634" name="Picture 44" descr="叶3"/>
            <p:cNvPicPr>
              <a:picLocks noChangeAspect="1"/>
            </p:cNvPicPr>
            <p:nvPr/>
          </p:nvPicPr>
          <p:blipFill>
            <a:blip r:embed="rId2"/>
            <a:stretch>
              <a:fillRect/>
            </a:stretch>
          </p:blipFill>
          <p:spPr>
            <a:xfrm>
              <a:off x="5284" y="2659"/>
              <a:ext cx="197" cy="197"/>
            </a:xfrm>
            <a:prstGeom prst="rect">
              <a:avLst/>
            </a:prstGeom>
            <a:noFill/>
            <a:ln w="9525">
              <a:noFill/>
            </a:ln>
          </p:spPr>
        </p:pic>
        <p:pic>
          <p:nvPicPr>
            <p:cNvPr id="26635" name="Picture 45" descr="叶3"/>
            <p:cNvPicPr>
              <a:picLocks noChangeAspect="1"/>
            </p:cNvPicPr>
            <p:nvPr/>
          </p:nvPicPr>
          <p:blipFill>
            <a:blip r:embed="rId2"/>
            <a:stretch>
              <a:fillRect/>
            </a:stretch>
          </p:blipFill>
          <p:spPr>
            <a:xfrm>
              <a:off x="3470" y="2614"/>
              <a:ext cx="197" cy="197"/>
            </a:xfrm>
            <a:prstGeom prst="rect">
              <a:avLst/>
            </a:prstGeom>
            <a:noFill/>
            <a:ln w="9525">
              <a:noFill/>
            </a:ln>
          </p:spPr>
        </p:pic>
        <p:pic>
          <p:nvPicPr>
            <p:cNvPr id="26636" name="Picture 46" descr="叶3"/>
            <p:cNvPicPr>
              <a:picLocks noChangeAspect="1"/>
            </p:cNvPicPr>
            <p:nvPr/>
          </p:nvPicPr>
          <p:blipFill>
            <a:blip r:embed="rId4"/>
            <a:stretch>
              <a:fillRect/>
            </a:stretch>
          </p:blipFill>
          <p:spPr>
            <a:xfrm>
              <a:off x="4694" y="2613"/>
              <a:ext cx="153" cy="153"/>
            </a:xfrm>
            <a:prstGeom prst="rect">
              <a:avLst/>
            </a:prstGeom>
            <a:noFill/>
            <a:ln w="9525">
              <a:noFill/>
            </a:ln>
          </p:spPr>
        </p:pic>
        <p:pic>
          <p:nvPicPr>
            <p:cNvPr id="26637" name="Picture 47" descr="叶3"/>
            <p:cNvPicPr>
              <a:picLocks noChangeAspect="1"/>
            </p:cNvPicPr>
            <p:nvPr/>
          </p:nvPicPr>
          <p:blipFill>
            <a:blip r:embed="rId3"/>
            <a:stretch>
              <a:fillRect/>
            </a:stretch>
          </p:blipFill>
          <p:spPr>
            <a:xfrm>
              <a:off x="2517" y="2477"/>
              <a:ext cx="152" cy="152"/>
            </a:xfrm>
            <a:prstGeom prst="rect">
              <a:avLst/>
            </a:prstGeom>
            <a:noFill/>
            <a:ln w="9525">
              <a:noFill/>
            </a:ln>
          </p:spPr>
        </p:pic>
        <p:pic>
          <p:nvPicPr>
            <p:cNvPr id="26638" name="Picture 48" descr="叶3"/>
            <p:cNvPicPr>
              <a:picLocks noChangeAspect="1"/>
            </p:cNvPicPr>
            <p:nvPr/>
          </p:nvPicPr>
          <p:blipFill>
            <a:blip r:embed="rId2"/>
            <a:stretch>
              <a:fillRect/>
            </a:stretch>
          </p:blipFill>
          <p:spPr>
            <a:xfrm>
              <a:off x="930" y="3022"/>
              <a:ext cx="197" cy="197"/>
            </a:xfrm>
            <a:prstGeom prst="rect">
              <a:avLst/>
            </a:prstGeom>
            <a:noFill/>
            <a:ln w="9525">
              <a:noFill/>
            </a:ln>
          </p:spPr>
        </p:pic>
        <p:pic>
          <p:nvPicPr>
            <p:cNvPr id="26639" name="Picture 49" descr="叶3"/>
            <p:cNvPicPr>
              <a:picLocks noChangeAspect="1"/>
            </p:cNvPicPr>
            <p:nvPr/>
          </p:nvPicPr>
          <p:blipFill>
            <a:blip r:embed="rId5"/>
            <a:stretch>
              <a:fillRect/>
            </a:stretch>
          </p:blipFill>
          <p:spPr>
            <a:xfrm>
              <a:off x="1746" y="3067"/>
              <a:ext cx="136" cy="136"/>
            </a:xfrm>
            <a:prstGeom prst="rect">
              <a:avLst/>
            </a:prstGeom>
            <a:noFill/>
            <a:ln w="9525">
              <a:noFill/>
            </a:ln>
          </p:spPr>
        </p:pic>
        <p:pic>
          <p:nvPicPr>
            <p:cNvPr id="26640" name="Picture 50" descr="叶3"/>
            <p:cNvPicPr>
              <a:picLocks noChangeAspect="1"/>
            </p:cNvPicPr>
            <p:nvPr/>
          </p:nvPicPr>
          <p:blipFill>
            <a:blip r:embed="rId6"/>
            <a:stretch>
              <a:fillRect/>
            </a:stretch>
          </p:blipFill>
          <p:spPr>
            <a:xfrm>
              <a:off x="1519" y="2523"/>
              <a:ext cx="108" cy="108"/>
            </a:xfrm>
            <a:prstGeom prst="rect">
              <a:avLst/>
            </a:prstGeom>
            <a:noFill/>
            <a:ln w="9525">
              <a:noFill/>
            </a:ln>
          </p:spPr>
        </p:pic>
        <p:pic>
          <p:nvPicPr>
            <p:cNvPr id="26641" name="Picture 51" descr="叶3"/>
            <p:cNvPicPr>
              <a:picLocks noChangeAspect="1"/>
            </p:cNvPicPr>
            <p:nvPr/>
          </p:nvPicPr>
          <p:blipFill>
            <a:blip r:embed="rId3"/>
            <a:stretch>
              <a:fillRect/>
            </a:stretch>
          </p:blipFill>
          <p:spPr>
            <a:xfrm>
              <a:off x="1610" y="2432"/>
              <a:ext cx="151" cy="151"/>
            </a:xfrm>
            <a:prstGeom prst="rect">
              <a:avLst/>
            </a:prstGeom>
            <a:noFill/>
            <a:ln w="9525">
              <a:noFill/>
            </a:ln>
          </p:spPr>
        </p:pic>
      </p:grpSp>
      <p:pic>
        <p:nvPicPr>
          <p:cNvPr id="26642" name="Picture 39" descr="구름"/>
          <p:cNvPicPr>
            <a:picLocks noChangeAspect="1"/>
          </p:cNvPicPr>
          <p:nvPr/>
        </p:nvPicPr>
        <p:blipFill>
          <a:blip r:embed="rId7"/>
          <a:stretch>
            <a:fillRect/>
          </a:stretch>
        </p:blipFill>
        <p:spPr>
          <a:xfrm>
            <a:off x="6394451" y="179917"/>
            <a:ext cx="910167" cy="364067"/>
          </a:xfrm>
          <a:prstGeom prst="rect">
            <a:avLst/>
          </a:prstGeom>
          <a:noFill/>
          <a:ln w="9525">
            <a:noFill/>
          </a:ln>
        </p:spPr>
      </p:pic>
      <p:pic>
        <p:nvPicPr>
          <p:cNvPr id="26643" name="Picture 40" descr="구름"/>
          <p:cNvPicPr>
            <a:picLocks noChangeAspect="1"/>
          </p:cNvPicPr>
          <p:nvPr/>
        </p:nvPicPr>
        <p:blipFill>
          <a:blip r:embed="rId8"/>
          <a:stretch>
            <a:fillRect/>
          </a:stretch>
        </p:blipFill>
        <p:spPr>
          <a:xfrm>
            <a:off x="9647767" y="503767"/>
            <a:ext cx="1390651" cy="554567"/>
          </a:xfrm>
          <a:prstGeom prst="rect">
            <a:avLst/>
          </a:prstGeom>
          <a:noFill/>
          <a:ln w="9525">
            <a:noFill/>
          </a:ln>
        </p:spPr>
      </p:pic>
      <p:sp>
        <p:nvSpPr>
          <p:cNvPr id="22" name="矩形 21"/>
          <p:cNvSpPr/>
          <p:nvPr/>
        </p:nvSpPr>
        <p:spPr>
          <a:xfrm>
            <a:off x="2170732" y="740587"/>
            <a:ext cx="7679690" cy="829945"/>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1200" cap="none" spc="0" normalizeH="0" baseline="0" noProof="0" dirty="0">
                <a:ln>
                  <a:solidFill>
                    <a:schemeClr val="bg1"/>
                  </a:solidFill>
                </a:ln>
                <a:solidFill>
                  <a:srgbClr val="0066FF"/>
                </a:solidFill>
                <a:effectLst/>
                <a:uLnTx/>
                <a:uFillTx/>
                <a:latin typeface="微软雅黑" panose="020B0503020204020204" pitchFamily="34" charset="-122"/>
                <a:ea typeface="微软雅黑" panose="020B0503020204020204" pitchFamily="34" charset="-122"/>
                <a:cs typeface="+mn-cs"/>
              </a:rPr>
              <a:t> </a:t>
            </a:r>
            <a:r>
              <a:rPr kumimoji="0" lang="zh-CN" altLang="en-US" sz="4800" b="1" i="0" u="none" strike="noStrike" kern="1200" cap="none" spc="0" normalizeH="0" baseline="0" noProof="0" dirty="0">
                <a:ln>
                  <a:solidFill>
                    <a:schemeClr val="bg1"/>
                  </a:solidFill>
                </a:ln>
                <a:solidFill>
                  <a:srgbClr val="0066FF"/>
                </a:solidFill>
                <a:effectLst/>
                <a:uLnTx/>
                <a:uFillTx/>
                <a:latin typeface="微软雅黑" panose="020B0503020204020204" pitchFamily="34" charset="-122"/>
                <a:ea typeface="微软雅黑" panose="020B0503020204020204" pitchFamily="34" charset="-122"/>
                <a:cs typeface="+mn-cs"/>
              </a:rPr>
              <a:t>你听说过“花的学校”吗？</a:t>
            </a:r>
            <a:endParaRPr kumimoji="0" lang="zh-CN" altLang="en-US" sz="4800" b="1" i="0" u="none" strike="noStrike" kern="1200" cap="none" spc="0" normalizeH="0" baseline="0" noProof="0" dirty="0">
              <a:ln>
                <a:solidFill>
                  <a:schemeClr val="bg1"/>
                </a:solidFill>
              </a:ln>
              <a:solidFill>
                <a:srgbClr val="0066FF"/>
              </a:solidFill>
              <a:effectLst/>
              <a:uLnTx/>
              <a:uFillTx/>
              <a:latin typeface="微软雅黑" panose="020B0503020204020204" pitchFamily="34" charset="-122"/>
              <a:ea typeface="微软雅黑" panose="020B0503020204020204" pitchFamily="34" charset="-122"/>
              <a:cs typeface="+mn-cs"/>
            </a:endParaRPr>
          </a:p>
        </p:txBody>
      </p:sp>
      <p:grpSp>
        <p:nvGrpSpPr>
          <p:cNvPr id="3" name="Group 14"/>
          <p:cNvGrpSpPr/>
          <p:nvPr/>
        </p:nvGrpSpPr>
        <p:grpSpPr>
          <a:xfrm>
            <a:off x="2243667" y="3585633"/>
            <a:ext cx="7768167" cy="2603500"/>
            <a:chOff x="0" y="436"/>
            <a:chExt cx="5223" cy="1783"/>
          </a:xfrm>
        </p:grpSpPr>
        <p:grpSp>
          <p:nvGrpSpPr>
            <p:cNvPr id="26646" name="Group 15"/>
            <p:cNvGrpSpPr/>
            <p:nvPr/>
          </p:nvGrpSpPr>
          <p:grpSpPr>
            <a:xfrm>
              <a:off x="0" y="436"/>
              <a:ext cx="5223" cy="1783"/>
              <a:chOff x="0" y="2537"/>
              <a:chExt cx="5223" cy="1783"/>
            </a:xfrm>
          </p:grpSpPr>
          <p:pic>
            <p:nvPicPr>
              <p:cNvPr id="26647" name="Picture 16" descr="花11"/>
              <p:cNvPicPr>
                <a:picLocks noChangeAspect="1"/>
              </p:cNvPicPr>
              <p:nvPr/>
            </p:nvPicPr>
            <p:blipFill>
              <a:blip r:embed="rId9">
                <a:lum bright="17999"/>
              </a:blip>
              <a:stretch>
                <a:fillRect/>
              </a:stretch>
            </p:blipFill>
            <p:spPr>
              <a:xfrm rot="272996">
                <a:off x="2064" y="3263"/>
                <a:ext cx="327" cy="572"/>
              </a:xfrm>
              <a:prstGeom prst="rect">
                <a:avLst/>
              </a:prstGeom>
              <a:noFill/>
              <a:ln w="9525">
                <a:noFill/>
              </a:ln>
            </p:spPr>
          </p:pic>
          <p:pic>
            <p:nvPicPr>
              <p:cNvPr id="26648" name="Picture 17" descr="花11"/>
              <p:cNvPicPr>
                <a:picLocks noChangeAspect="1"/>
              </p:cNvPicPr>
              <p:nvPr/>
            </p:nvPicPr>
            <p:blipFill>
              <a:blip r:embed="rId9">
                <a:lum bright="17999"/>
              </a:blip>
              <a:stretch>
                <a:fillRect/>
              </a:stretch>
            </p:blipFill>
            <p:spPr>
              <a:xfrm rot="-1829066">
                <a:off x="2789" y="3172"/>
                <a:ext cx="273" cy="478"/>
              </a:xfrm>
              <a:prstGeom prst="rect">
                <a:avLst/>
              </a:prstGeom>
              <a:noFill/>
              <a:ln w="9525">
                <a:noFill/>
              </a:ln>
            </p:spPr>
          </p:pic>
          <p:pic>
            <p:nvPicPr>
              <p:cNvPr id="26649" name="Picture 18" descr="花11"/>
              <p:cNvPicPr>
                <a:picLocks noChangeAspect="1"/>
              </p:cNvPicPr>
              <p:nvPr/>
            </p:nvPicPr>
            <p:blipFill>
              <a:blip r:embed="rId9">
                <a:lum bright="23999"/>
              </a:blip>
              <a:stretch>
                <a:fillRect/>
              </a:stretch>
            </p:blipFill>
            <p:spPr>
              <a:xfrm rot="-370159">
                <a:off x="3855" y="3706"/>
                <a:ext cx="350" cy="614"/>
              </a:xfrm>
              <a:prstGeom prst="rect">
                <a:avLst/>
              </a:prstGeom>
              <a:noFill/>
              <a:ln w="9525">
                <a:noFill/>
              </a:ln>
            </p:spPr>
          </p:pic>
          <p:pic>
            <p:nvPicPr>
              <p:cNvPr id="26650" name="Picture 19" descr="花11"/>
              <p:cNvPicPr>
                <a:picLocks noChangeAspect="1"/>
              </p:cNvPicPr>
              <p:nvPr/>
            </p:nvPicPr>
            <p:blipFill>
              <a:blip r:embed="rId9">
                <a:lum bright="23999"/>
              </a:blip>
              <a:stretch>
                <a:fillRect/>
              </a:stretch>
            </p:blipFill>
            <p:spPr>
              <a:xfrm rot="-684303">
                <a:off x="540" y="3036"/>
                <a:ext cx="324" cy="599"/>
              </a:xfrm>
              <a:prstGeom prst="rect">
                <a:avLst/>
              </a:prstGeom>
              <a:noFill/>
              <a:ln w="9525">
                <a:noFill/>
              </a:ln>
            </p:spPr>
          </p:pic>
          <p:pic>
            <p:nvPicPr>
              <p:cNvPr id="26651" name="Picture 20" descr="花11"/>
              <p:cNvPicPr>
                <a:picLocks noChangeAspect="1"/>
              </p:cNvPicPr>
              <p:nvPr/>
            </p:nvPicPr>
            <p:blipFill>
              <a:blip r:embed="rId10">
                <a:lum bright="23999"/>
              </a:blip>
              <a:stretch>
                <a:fillRect/>
              </a:stretch>
            </p:blipFill>
            <p:spPr>
              <a:xfrm rot="-1619884">
                <a:off x="1927" y="3308"/>
                <a:ext cx="235" cy="454"/>
              </a:xfrm>
              <a:prstGeom prst="rect">
                <a:avLst/>
              </a:prstGeom>
              <a:noFill/>
              <a:ln w="9525">
                <a:noFill/>
              </a:ln>
            </p:spPr>
          </p:pic>
          <p:pic>
            <p:nvPicPr>
              <p:cNvPr id="26652" name="Picture 21" descr="花11"/>
              <p:cNvPicPr>
                <a:picLocks noChangeAspect="1"/>
              </p:cNvPicPr>
              <p:nvPr/>
            </p:nvPicPr>
            <p:blipFill>
              <a:blip r:embed="rId11">
                <a:lum bright="17999"/>
              </a:blip>
              <a:stretch>
                <a:fillRect/>
              </a:stretch>
            </p:blipFill>
            <p:spPr>
              <a:xfrm rot="395884">
                <a:off x="3651" y="3353"/>
                <a:ext cx="246" cy="432"/>
              </a:xfrm>
              <a:prstGeom prst="rect">
                <a:avLst/>
              </a:prstGeom>
              <a:noFill/>
              <a:ln w="9525">
                <a:noFill/>
              </a:ln>
            </p:spPr>
          </p:pic>
          <p:pic>
            <p:nvPicPr>
              <p:cNvPr id="26653" name="Picture 22" descr="花11"/>
              <p:cNvPicPr>
                <a:picLocks noChangeAspect="1"/>
              </p:cNvPicPr>
              <p:nvPr/>
            </p:nvPicPr>
            <p:blipFill>
              <a:blip r:embed="rId9">
                <a:lum bright="17999"/>
              </a:blip>
              <a:stretch>
                <a:fillRect/>
              </a:stretch>
            </p:blipFill>
            <p:spPr>
              <a:xfrm rot="-1151576">
                <a:off x="4535" y="2886"/>
                <a:ext cx="273" cy="478"/>
              </a:xfrm>
              <a:prstGeom prst="rect">
                <a:avLst/>
              </a:prstGeom>
              <a:noFill/>
              <a:ln w="9525">
                <a:noFill/>
              </a:ln>
            </p:spPr>
          </p:pic>
          <p:pic>
            <p:nvPicPr>
              <p:cNvPr id="26654" name="Picture 23" descr="花11"/>
              <p:cNvPicPr>
                <a:picLocks noChangeAspect="1"/>
              </p:cNvPicPr>
              <p:nvPr/>
            </p:nvPicPr>
            <p:blipFill>
              <a:blip r:embed="rId9">
                <a:lum bright="17999"/>
              </a:blip>
              <a:stretch>
                <a:fillRect/>
              </a:stretch>
            </p:blipFill>
            <p:spPr>
              <a:xfrm rot="-1151576">
                <a:off x="0" y="2582"/>
                <a:ext cx="273" cy="478"/>
              </a:xfrm>
              <a:prstGeom prst="rect">
                <a:avLst/>
              </a:prstGeom>
              <a:noFill/>
              <a:ln w="9525">
                <a:noFill/>
              </a:ln>
            </p:spPr>
          </p:pic>
          <p:pic>
            <p:nvPicPr>
              <p:cNvPr id="26655" name="Picture 24" descr="花11"/>
              <p:cNvPicPr>
                <a:picLocks noChangeAspect="1"/>
              </p:cNvPicPr>
              <p:nvPr/>
            </p:nvPicPr>
            <p:blipFill>
              <a:blip r:embed="rId12">
                <a:lum bright="17999"/>
              </a:blip>
              <a:stretch>
                <a:fillRect/>
              </a:stretch>
            </p:blipFill>
            <p:spPr>
              <a:xfrm rot="-1151576">
                <a:off x="2650" y="2766"/>
                <a:ext cx="221" cy="387"/>
              </a:xfrm>
              <a:prstGeom prst="rect">
                <a:avLst/>
              </a:prstGeom>
              <a:noFill/>
              <a:ln w="9525">
                <a:noFill/>
              </a:ln>
            </p:spPr>
          </p:pic>
          <p:pic>
            <p:nvPicPr>
              <p:cNvPr id="26656" name="Picture 25" descr="花11"/>
              <p:cNvPicPr>
                <a:picLocks noChangeAspect="1"/>
              </p:cNvPicPr>
              <p:nvPr/>
            </p:nvPicPr>
            <p:blipFill>
              <a:blip r:embed="rId12">
                <a:lum bright="17999"/>
              </a:blip>
              <a:stretch>
                <a:fillRect/>
              </a:stretch>
            </p:blipFill>
            <p:spPr>
              <a:xfrm rot="-1151576">
                <a:off x="4241" y="2537"/>
                <a:ext cx="221" cy="387"/>
              </a:xfrm>
              <a:prstGeom prst="rect">
                <a:avLst/>
              </a:prstGeom>
              <a:noFill/>
              <a:ln w="9525">
                <a:noFill/>
              </a:ln>
            </p:spPr>
          </p:pic>
          <p:pic>
            <p:nvPicPr>
              <p:cNvPr id="26657" name="Picture 26" descr="花11"/>
              <p:cNvPicPr>
                <a:picLocks noChangeAspect="1"/>
              </p:cNvPicPr>
              <p:nvPr/>
            </p:nvPicPr>
            <p:blipFill>
              <a:blip r:embed="rId13">
                <a:lum bright="17999"/>
              </a:blip>
              <a:stretch>
                <a:fillRect/>
              </a:stretch>
            </p:blipFill>
            <p:spPr>
              <a:xfrm rot="-3052247">
                <a:off x="3427" y="3215"/>
                <a:ext cx="246" cy="432"/>
              </a:xfrm>
              <a:prstGeom prst="rect">
                <a:avLst/>
              </a:prstGeom>
              <a:noFill/>
              <a:ln w="9525">
                <a:noFill/>
              </a:ln>
            </p:spPr>
          </p:pic>
          <p:pic>
            <p:nvPicPr>
              <p:cNvPr id="26658" name="Picture 27" descr="花11"/>
              <p:cNvPicPr>
                <a:picLocks noChangeAspect="1"/>
              </p:cNvPicPr>
              <p:nvPr/>
            </p:nvPicPr>
            <p:blipFill>
              <a:blip r:embed="rId14">
                <a:lum bright="17999"/>
              </a:blip>
              <a:stretch>
                <a:fillRect/>
              </a:stretch>
            </p:blipFill>
            <p:spPr>
              <a:xfrm rot="-3741903">
                <a:off x="3688" y="2861"/>
                <a:ext cx="221" cy="387"/>
              </a:xfrm>
              <a:prstGeom prst="rect">
                <a:avLst/>
              </a:prstGeom>
              <a:noFill/>
              <a:ln w="9525">
                <a:noFill/>
              </a:ln>
            </p:spPr>
          </p:pic>
          <p:pic>
            <p:nvPicPr>
              <p:cNvPr id="26659" name="Picture 28" descr="花11"/>
              <p:cNvPicPr>
                <a:picLocks noChangeAspect="1"/>
              </p:cNvPicPr>
              <p:nvPr/>
            </p:nvPicPr>
            <p:blipFill>
              <a:blip r:embed="rId11">
                <a:lum bright="17999"/>
              </a:blip>
              <a:stretch>
                <a:fillRect/>
              </a:stretch>
            </p:blipFill>
            <p:spPr>
              <a:xfrm rot="846271">
                <a:off x="4059" y="2900"/>
                <a:ext cx="247" cy="432"/>
              </a:xfrm>
              <a:prstGeom prst="rect">
                <a:avLst/>
              </a:prstGeom>
              <a:noFill/>
              <a:ln w="9525">
                <a:noFill/>
              </a:ln>
            </p:spPr>
          </p:pic>
          <p:pic>
            <p:nvPicPr>
              <p:cNvPr id="26660" name="Picture 29" descr="花11"/>
              <p:cNvPicPr>
                <a:picLocks noChangeAspect="1"/>
              </p:cNvPicPr>
              <p:nvPr/>
            </p:nvPicPr>
            <p:blipFill>
              <a:blip r:embed="rId12">
                <a:lum bright="17999"/>
              </a:blip>
              <a:stretch>
                <a:fillRect/>
              </a:stretch>
            </p:blipFill>
            <p:spPr>
              <a:xfrm rot="-1151576">
                <a:off x="1156" y="2854"/>
                <a:ext cx="221" cy="387"/>
              </a:xfrm>
              <a:prstGeom prst="rect">
                <a:avLst/>
              </a:prstGeom>
              <a:noFill/>
              <a:ln w="9525">
                <a:noFill/>
              </a:ln>
            </p:spPr>
          </p:pic>
          <p:pic>
            <p:nvPicPr>
              <p:cNvPr id="26661" name="Picture 30" descr="花11"/>
              <p:cNvPicPr>
                <a:picLocks noChangeAspect="1"/>
              </p:cNvPicPr>
              <p:nvPr/>
            </p:nvPicPr>
            <p:blipFill>
              <a:blip r:embed="rId9">
                <a:lum bright="17999"/>
              </a:blip>
              <a:stretch>
                <a:fillRect/>
              </a:stretch>
            </p:blipFill>
            <p:spPr>
              <a:xfrm rot="838398">
                <a:off x="1292" y="2809"/>
                <a:ext cx="325" cy="568"/>
              </a:xfrm>
              <a:prstGeom prst="rect">
                <a:avLst/>
              </a:prstGeom>
              <a:noFill/>
              <a:ln w="9525">
                <a:noFill/>
              </a:ln>
            </p:spPr>
          </p:pic>
          <p:pic>
            <p:nvPicPr>
              <p:cNvPr id="26662" name="Picture 31" descr="花11"/>
              <p:cNvPicPr>
                <a:picLocks noChangeAspect="1"/>
              </p:cNvPicPr>
              <p:nvPr/>
            </p:nvPicPr>
            <p:blipFill>
              <a:blip r:embed="rId9">
                <a:lum bright="17999"/>
              </a:blip>
              <a:stretch>
                <a:fillRect/>
              </a:stretch>
            </p:blipFill>
            <p:spPr>
              <a:xfrm rot="-1151576">
                <a:off x="4950" y="3302"/>
                <a:ext cx="273" cy="478"/>
              </a:xfrm>
              <a:prstGeom prst="rect">
                <a:avLst/>
              </a:prstGeom>
              <a:noFill/>
              <a:ln w="9525">
                <a:noFill/>
              </a:ln>
            </p:spPr>
          </p:pic>
          <p:pic>
            <p:nvPicPr>
              <p:cNvPr id="26663" name="Picture 32" descr="花11"/>
              <p:cNvPicPr>
                <a:picLocks noChangeAspect="1"/>
              </p:cNvPicPr>
              <p:nvPr/>
            </p:nvPicPr>
            <p:blipFill>
              <a:blip r:embed="rId12">
                <a:lum bright="17999"/>
              </a:blip>
              <a:stretch>
                <a:fillRect/>
              </a:stretch>
            </p:blipFill>
            <p:spPr>
              <a:xfrm rot="1734792">
                <a:off x="113" y="2990"/>
                <a:ext cx="221" cy="387"/>
              </a:xfrm>
              <a:prstGeom prst="rect">
                <a:avLst/>
              </a:prstGeom>
              <a:noFill/>
              <a:ln w="9525">
                <a:noFill/>
              </a:ln>
            </p:spPr>
          </p:pic>
          <p:pic>
            <p:nvPicPr>
              <p:cNvPr id="26664" name="Picture 33" descr="花11"/>
              <p:cNvPicPr>
                <a:picLocks noChangeAspect="1"/>
              </p:cNvPicPr>
              <p:nvPr/>
            </p:nvPicPr>
            <p:blipFill>
              <a:blip r:embed="rId10">
                <a:lum bright="23999"/>
              </a:blip>
              <a:stretch>
                <a:fillRect/>
              </a:stretch>
            </p:blipFill>
            <p:spPr>
              <a:xfrm rot="-2648687">
                <a:off x="1973" y="2809"/>
                <a:ext cx="235" cy="454"/>
              </a:xfrm>
              <a:prstGeom prst="rect">
                <a:avLst/>
              </a:prstGeom>
              <a:noFill/>
              <a:ln w="9525">
                <a:noFill/>
              </a:ln>
            </p:spPr>
          </p:pic>
          <p:pic>
            <p:nvPicPr>
              <p:cNvPr id="26665" name="Picture 34" descr="花11"/>
              <p:cNvPicPr>
                <a:picLocks noChangeAspect="1"/>
              </p:cNvPicPr>
              <p:nvPr/>
            </p:nvPicPr>
            <p:blipFill>
              <a:blip r:embed="rId15">
                <a:lum bright="23999"/>
              </a:blip>
              <a:stretch>
                <a:fillRect/>
              </a:stretch>
            </p:blipFill>
            <p:spPr>
              <a:xfrm rot="1390710">
                <a:off x="2152" y="2879"/>
                <a:ext cx="208" cy="402"/>
              </a:xfrm>
              <a:prstGeom prst="rect">
                <a:avLst/>
              </a:prstGeom>
              <a:noFill/>
              <a:ln w="9525">
                <a:noFill/>
              </a:ln>
            </p:spPr>
          </p:pic>
        </p:grpSp>
        <p:pic>
          <p:nvPicPr>
            <p:cNvPr id="26666" name="Picture 35" descr="花11"/>
            <p:cNvPicPr>
              <a:picLocks noChangeAspect="1"/>
            </p:cNvPicPr>
            <p:nvPr/>
          </p:nvPicPr>
          <p:blipFill>
            <a:blip r:embed="rId12">
              <a:lum bright="17999"/>
            </a:blip>
            <a:stretch>
              <a:fillRect/>
            </a:stretch>
          </p:blipFill>
          <p:spPr>
            <a:xfrm rot="-1151576">
              <a:off x="3923" y="709"/>
              <a:ext cx="221" cy="387"/>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317"/>
                                        </p:tgtEl>
                                        <p:attrNameLst>
                                          <p:attrName>style.visibility</p:attrName>
                                        </p:attrNameLst>
                                      </p:cBhvr>
                                      <p:to>
                                        <p:strVal val="visible"/>
                                      </p:to>
                                    </p:set>
                                    <p:animEffect transition="in" filter="fade">
                                      <p:cBhvr>
                                        <p:cTn id="17" dur="1000"/>
                                        <p:tgtEl>
                                          <p:spTgt spid="13317"/>
                                        </p:tgtEl>
                                      </p:cBhvr>
                                    </p:animEffect>
                                    <p:anim calcmode="lin" valueType="num">
                                      <p:cBhvr>
                                        <p:cTn id="18" dur="1000" fill="hold"/>
                                        <p:tgtEl>
                                          <p:spTgt spid="13317"/>
                                        </p:tgtEl>
                                        <p:attrNameLst>
                                          <p:attrName>ppt_x</p:attrName>
                                        </p:attrNameLst>
                                      </p:cBhvr>
                                      <p:tavLst>
                                        <p:tav tm="0">
                                          <p:val>
                                            <p:strVal val="#ppt_x"/>
                                          </p:val>
                                        </p:tav>
                                        <p:tav tm="100000">
                                          <p:val>
                                            <p:strVal val="#ppt_x"/>
                                          </p:val>
                                        </p:tav>
                                      </p:tavLst>
                                    </p:anim>
                                    <p:anim calcmode="lin" valueType="num">
                                      <p:cBhvr>
                                        <p:cTn id="19" dur="1000" fill="hold"/>
                                        <p:tgtEl>
                                          <p:spTgt spid="133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3260" name="Rectangle 24"/>
          <p:cNvSpPr/>
          <p:nvPr/>
        </p:nvSpPr>
        <p:spPr>
          <a:xfrm>
            <a:off x="7795578" y="2074333"/>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35867" name="Freeform 27"/>
          <p:cNvSpPr/>
          <p:nvPr/>
        </p:nvSpPr>
        <p:spPr>
          <a:xfrm>
            <a:off x="7816851" y="2125133"/>
            <a:ext cx="817033" cy="134831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64" h="1591">
                <a:moveTo>
                  <a:pt x="307" y="1327"/>
                </a:moveTo>
                <a:lnTo>
                  <a:pt x="286" y="1348"/>
                </a:lnTo>
                <a:lnTo>
                  <a:pt x="269" y="1370"/>
                </a:lnTo>
                <a:lnTo>
                  <a:pt x="250" y="1389"/>
                </a:lnTo>
                <a:lnTo>
                  <a:pt x="231" y="1408"/>
                </a:lnTo>
                <a:lnTo>
                  <a:pt x="214" y="1424"/>
                </a:lnTo>
                <a:lnTo>
                  <a:pt x="197" y="1441"/>
                </a:lnTo>
                <a:lnTo>
                  <a:pt x="183" y="1458"/>
                </a:lnTo>
                <a:lnTo>
                  <a:pt x="166" y="1472"/>
                </a:lnTo>
                <a:lnTo>
                  <a:pt x="152" y="1486"/>
                </a:lnTo>
                <a:lnTo>
                  <a:pt x="138" y="1500"/>
                </a:lnTo>
                <a:lnTo>
                  <a:pt x="126" y="1512"/>
                </a:lnTo>
                <a:lnTo>
                  <a:pt x="114" y="1524"/>
                </a:lnTo>
                <a:lnTo>
                  <a:pt x="102" y="1534"/>
                </a:lnTo>
                <a:lnTo>
                  <a:pt x="90" y="1543"/>
                </a:lnTo>
                <a:lnTo>
                  <a:pt x="81" y="1553"/>
                </a:lnTo>
                <a:lnTo>
                  <a:pt x="71" y="1560"/>
                </a:lnTo>
                <a:lnTo>
                  <a:pt x="64" y="1567"/>
                </a:lnTo>
                <a:lnTo>
                  <a:pt x="54" y="1574"/>
                </a:lnTo>
                <a:lnTo>
                  <a:pt x="47" y="1579"/>
                </a:lnTo>
                <a:lnTo>
                  <a:pt x="40" y="1581"/>
                </a:lnTo>
                <a:lnTo>
                  <a:pt x="35" y="1586"/>
                </a:lnTo>
                <a:lnTo>
                  <a:pt x="28" y="1588"/>
                </a:lnTo>
                <a:lnTo>
                  <a:pt x="23" y="1591"/>
                </a:lnTo>
                <a:lnTo>
                  <a:pt x="19" y="1591"/>
                </a:lnTo>
                <a:lnTo>
                  <a:pt x="14" y="1591"/>
                </a:lnTo>
                <a:lnTo>
                  <a:pt x="12" y="1591"/>
                </a:lnTo>
                <a:lnTo>
                  <a:pt x="9" y="1588"/>
                </a:lnTo>
                <a:lnTo>
                  <a:pt x="7" y="1588"/>
                </a:lnTo>
                <a:lnTo>
                  <a:pt x="4" y="1586"/>
                </a:lnTo>
                <a:lnTo>
                  <a:pt x="2" y="1581"/>
                </a:lnTo>
                <a:lnTo>
                  <a:pt x="2" y="1579"/>
                </a:lnTo>
                <a:lnTo>
                  <a:pt x="2" y="1574"/>
                </a:lnTo>
                <a:lnTo>
                  <a:pt x="0" y="1569"/>
                </a:lnTo>
                <a:lnTo>
                  <a:pt x="2" y="1565"/>
                </a:lnTo>
                <a:lnTo>
                  <a:pt x="4" y="1557"/>
                </a:lnTo>
                <a:lnTo>
                  <a:pt x="9" y="1546"/>
                </a:lnTo>
                <a:lnTo>
                  <a:pt x="14" y="1536"/>
                </a:lnTo>
                <a:lnTo>
                  <a:pt x="23" y="1522"/>
                </a:lnTo>
                <a:lnTo>
                  <a:pt x="33" y="1505"/>
                </a:lnTo>
                <a:lnTo>
                  <a:pt x="45" y="1489"/>
                </a:lnTo>
                <a:lnTo>
                  <a:pt x="59" y="1467"/>
                </a:lnTo>
                <a:lnTo>
                  <a:pt x="74" y="1446"/>
                </a:lnTo>
                <a:lnTo>
                  <a:pt x="90" y="1422"/>
                </a:lnTo>
                <a:lnTo>
                  <a:pt x="109" y="1396"/>
                </a:lnTo>
                <a:lnTo>
                  <a:pt x="131" y="1370"/>
                </a:lnTo>
                <a:lnTo>
                  <a:pt x="152" y="1339"/>
                </a:lnTo>
                <a:lnTo>
                  <a:pt x="176" y="1308"/>
                </a:lnTo>
                <a:lnTo>
                  <a:pt x="200" y="1274"/>
                </a:lnTo>
                <a:lnTo>
                  <a:pt x="252" y="1205"/>
                </a:lnTo>
                <a:lnTo>
                  <a:pt x="302" y="1139"/>
                </a:lnTo>
                <a:lnTo>
                  <a:pt x="347" y="1070"/>
                </a:lnTo>
                <a:lnTo>
                  <a:pt x="393" y="1001"/>
                </a:lnTo>
                <a:lnTo>
                  <a:pt x="438" y="932"/>
                </a:lnTo>
                <a:lnTo>
                  <a:pt x="457" y="896"/>
                </a:lnTo>
                <a:lnTo>
                  <a:pt x="478" y="861"/>
                </a:lnTo>
                <a:lnTo>
                  <a:pt x="498" y="825"/>
                </a:lnTo>
                <a:lnTo>
                  <a:pt x="517" y="789"/>
                </a:lnTo>
                <a:lnTo>
                  <a:pt x="533" y="754"/>
                </a:lnTo>
                <a:lnTo>
                  <a:pt x="552" y="718"/>
                </a:lnTo>
                <a:lnTo>
                  <a:pt x="567" y="680"/>
                </a:lnTo>
                <a:lnTo>
                  <a:pt x="581" y="647"/>
                </a:lnTo>
                <a:lnTo>
                  <a:pt x="595" y="613"/>
                </a:lnTo>
                <a:lnTo>
                  <a:pt x="610" y="580"/>
                </a:lnTo>
                <a:lnTo>
                  <a:pt x="621" y="549"/>
                </a:lnTo>
                <a:lnTo>
                  <a:pt x="633" y="518"/>
                </a:lnTo>
                <a:lnTo>
                  <a:pt x="645" y="490"/>
                </a:lnTo>
                <a:lnTo>
                  <a:pt x="657" y="461"/>
                </a:lnTo>
                <a:lnTo>
                  <a:pt x="669" y="435"/>
                </a:lnTo>
                <a:lnTo>
                  <a:pt x="679" y="409"/>
                </a:lnTo>
                <a:lnTo>
                  <a:pt x="688" y="385"/>
                </a:lnTo>
                <a:lnTo>
                  <a:pt x="698" y="361"/>
                </a:lnTo>
                <a:lnTo>
                  <a:pt x="705" y="337"/>
                </a:lnTo>
                <a:lnTo>
                  <a:pt x="714" y="316"/>
                </a:lnTo>
                <a:lnTo>
                  <a:pt x="721" y="295"/>
                </a:lnTo>
                <a:lnTo>
                  <a:pt x="729" y="276"/>
                </a:lnTo>
                <a:lnTo>
                  <a:pt x="733" y="257"/>
                </a:lnTo>
                <a:lnTo>
                  <a:pt x="738" y="238"/>
                </a:lnTo>
                <a:lnTo>
                  <a:pt x="743" y="221"/>
                </a:lnTo>
                <a:lnTo>
                  <a:pt x="748" y="204"/>
                </a:lnTo>
                <a:lnTo>
                  <a:pt x="750" y="190"/>
                </a:lnTo>
                <a:lnTo>
                  <a:pt x="752" y="176"/>
                </a:lnTo>
                <a:lnTo>
                  <a:pt x="755" y="161"/>
                </a:lnTo>
                <a:lnTo>
                  <a:pt x="755" y="147"/>
                </a:lnTo>
                <a:lnTo>
                  <a:pt x="755" y="135"/>
                </a:lnTo>
                <a:lnTo>
                  <a:pt x="755" y="123"/>
                </a:lnTo>
                <a:lnTo>
                  <a:pt x="755" y="114"/>
                </a:lnTo>
                <a:lnTo>
                  <a:pt x="752" y="102"/>
                </a:lnTo>
                <a:lnTo>
                  <a:pt x="750" y="92"/>
                </a:lnTo>
                <a:lnTo>
                  <a:pt x="748" y="85"/>
                </a:lnTo>
                <a:lnTo>
                  <a:pt x="743" y="76"/>
                </a:lnTo>
                <a:lnTo>
                  <a:pt x="741" y="69"/>
                </a:lnTo>
                <a:lnTo>
                  <a:pt x="736" y="62"/>
                </a:lnTo>
                <a:lnTo>
                  <a:pt x="731" y="54"/>
                </a:lnTo>
                <a:lnTo>
                  <a:pt x="729" y="50"/>
                </a:lnTo>
                <a:lnTo>
                  <a:pt x="726" y="43"/>
                </a:lnTo>
                <a:lnTo>
                  <a:pt x="724" y="38"/>
                </a:lnTo>
                <a:lnTo>
                  <a:pt x="724" y="33"/>
                </a:lnTo>
                <a:lnTo>
                  <a:pt x="724" y="31"/>
                </a:lnTo>
                <a:lnTo>
                  <a:pt x="724" y="26"/>
                </a:lnTo>
                <a:lnTo>
                  <a:pt x="724" y="24"/>
                </a:lnTo>
                <a:lnTo>
                  <a:pt x="726" y="19"/>
                </a:lnTo>
                <a:lnTo>
                  <a:pt x="729" y="16"/>
                </a:lnTo>
                <a:lnTo>
                  <a:pt x="731" y="14"/>
                </a:lnTo>
                <a:lnTo>
                  <a:pt x="736" y="12"/>
                </a:lnTo>
                <a:lnTo>
                  <a:pt x="741" y="9"/>
                </a:lnTo>
                <a:lnTo>
                  <a:pt x="745" y="7"/>
                </a:lnTo>
                <a:lnTo>
                  <a:pt x="750" y="5"/>
                </a:lnTo>
                <a:lnTo>
                  <a:pt x="757" y="2"/>
                </a:lnTo>
                <a:lnTo>
                  <a:pt x="764" y="0"/>
                </a:lnTo>
                <a:lnTo>
                  <a:pt x="771" y="0"/>
                </a:lnTo>
                <a:lnTo>
                  <a:pt x="779" y="0"/>
                </a:lnTo>
                <a:lnTo>
                  <a:pt x="786" y="2"/>
                </a:lnTo>
                <a:lnTo>
                  <a:pt x="793" y="5"/>
                </a:lnTo>
                <a:lnTo>
                  <a:pt x="800" y="7"/>
                </a:lnTo>
                <a:lnTo>
                  <a:pt x="807" y="9"/>
                </a:lnTo>
                <a:lnTo>
                  <a:pt x="814" y="14"/>
                </a:lnTo>
                <a:lnTo>
                  <a:pt x="824" y="19"/>
                </a:lnTo>
                <a:lnTo>
                  <a:pt x="841" y="28"/>
                </a:lnTo>
                <a:lnTo>
                  <a:pt x="860" y="40"/>
                </a:lnTo>
                <a:lnTo>
                  <a:pt x="881" y="54"/>
                </a:lnTo>
                <a:lnTo>
                  <a:pt x="895" y="73"/>
                </a:lnTo>
                <a:lnTo>
                  <a:pt x="910" y="92"/>
                </a:lnTo>
                <a:lnTo>
                  <a:pt x="924" y="109"/>
                </a:lnTo>
                <a:lnTo>
                  <a:pt x="933" y="123"/>
                </a:lnTo>
                <a:lnTo>
                  <a:pt x="943" y="138"/>
                </a:lnTo>
                <a:lnTo>
                  <a:pt x="950" y="150"/>
                </a:lnTo>
                <a:lnTo>
                  <a:pt x="957" y="161"/>
                </a:lnTo>
                <a:lnTo>
                  <a:pt x="962" y="171"/>
                </a:lnTo>
                <a:lnTo>
                  <a:pt x="964" y="178"/>
                </a:lnTo>
                <a:lnTo>
                  <a:pt x="964" y="185"/>
                </a:lnTo>
                <a:lnTo>
                  <a:pt x="964" y="192"/>
                </a:lnTo>
                <a:lnTo>
                  <a:pt x="964" y="202"/>
                </a:lnTo>
                <a:lnTo>
                  <a:pt x="962" y="211"/>
                </a:lnTo>
                <a:lnTo>
                  <a:pt x="960" y="223"/>
                </a:lnTo>
                <a:lnTo>
                  <a:pt x="957" y="235"/>
                </a:lnTo>
                <a:lnTo>
                  <a:pt x="953" y="247"/>
                </a:lnTo>
                <a:lnTo>
                  <a:pt x="948" y="264"/>
                </a:lnTo>
                <a:lnTo>
                  <a:pt x="943" y="278"/>
                </a:lnTo>
                <a:lnTo>
                  <a:pt x="936" y="295"/>
                </a:lnTo>
                <a:lnTo>
                  <a:pt x="929" y="311"/>
                </a:lnTo>
                <a:lnTo>
                  <a:pt x="922" y="330"/>
                </a:lnTo>
                <a:lnTo>
                  <a:pt x="912" y="349"/>
                </a:lnTo>
                <a:lnTo>
                  <a:pt x="903" y="371"/>
                </a:lnTo>
                <a:lnTo>
                  <a:pt x="891" y="392"/>
                </a:lnTo>
                <a:lnTo>
                  <a:pt x="881" y="418"/>
                </a:lnTo>
                <a:lnTo>
                  <a:pt x="869" y="442"/>
                </a:lnTo>
                <a:lnTo>
                  <a:pt x="857" y="468"/>
                </a:lnTo>
                <a:lnTo>
                  <a:pt x="843" y="494"/>
                </a:lnTo>
                <a:lnTo>
                  <a:pt x="831" y="523"/>
                </a:lnTo>
                <a:lnTo>
                  <a:pt x="817" y="549"/>
                </a:lnTo>
                <a:lnTo>
                  <a:pt x="800" y="578"/>
                </a:lnTo>
                <a:lnTo>
                  <a:pt x="786" y="606"/>
                </a:lnTo>
                <a:lnTo>
                  <a:pt x="769" y="637"/>
                </a:lnTo>
                <a:lnTo>
                  <a:pt x="755" y="666"/>
                </a:lnTo>
                <a:lnTo>
                  <a:pt x="738" y="697"/>
                </a:lnTo>
                <a:lnTo>
                  <a:pt x="719" y="727"/>
                </a:lnTo>
                <a:lnTo>
                  <a:pt x="702" y="761"/>
                </a:lnTo>
                <a:lnTo>
                  <a:pt x="683" y="792"/>
                </a:lnTo>
                <a:lnTo>
                  <a:pt x="664" y="825"/>
                </a:lnTo>
                <a:lnTo>
                  <a:pt x="645" y="861"/>
                </a:lnTo>
                <a:lnTo>
                  <a:pt x="626" y="896"/>
                </a:lnTo>
                <a:lnTo>
                  <a:pt x="607" y="932"/>
                </a:lnTo>
                <a:lnTo>
                  <a:pt x="586" y="965"/>
                </a:lnTo>
                <a:lnTo>
                  <a:pt x="564" y="999"/>
                </a:lnTo>
                <a:lnTo>
                  <a:pt x="545" y="1032"/>
                </a:lnTo>
                <a:lnTo>
                  <a:pt x="524" y="1063"/>
                </a:lnTo>
                <a:lnTo>
                  <a:pt x="502" y="1094"/>
                </a:lnTo>
                <a:lnTo>
                  <a:pt x="481" y="1122"/>
                </a:lnTo>
                <a:lnTo>
                  <a:pt x="459" y="1151"/>
                </a:lnTo>
                <a:lnTo>
                  <a:pt x="438" y="1179"/>
                </a:lnTo>
                <a:lnTo>
                  <a:pt x="414" y="1205"/>
                </a:lnTo>
                <a:lnTo>
                  <a:pt x="393" y="1232"/>
                </a:lnTo>
                <a:lnTo>
                  <a:pt x="371" y="1255"/>
                </a:lnTo>
                <a:lnTo>
                  <a:pt x="350" y="1282"/>
                </a:lnTo>
                <a:lnTo>
                  <a:pt x="328" y="1303"/>
                </a:lnTo>
                <a:lnTo>
                  <a:pt x="307" y="132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68" name="Freeform 28"/>
          <p:cNvSpPr/>
          <p:nvPr/>
        </p:nvSpPr>
        <p:spPr>
          <a:xfrm>
            <a:off x="8265584" y="2808817"/>
            <a:ext cx="169333" cy="1629833"/>
          </a:xfrm>
          <a:custGeom>
            <a:avLst/>
            <a:gdLst/>
            <a:ahLst/>
            <a:cxnLst>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00" h="1924">
                <a:moveTo>
                  <a:pt x="23" y="1789"/>
                </a:moveTo>
                <a:lnTo>
                  <a:pt x="21" y="1777"/>
                </a:lnTo>
                <a:lnTo>
                  <a:pt x="19" y="1767"/>
                </a:lnTo>
                <a:lnTo>
                  <a:pt x="16" y="1755"/>
                </a:lnTo>
                <a:lnTo>
                  <a:pt x="14" y="1746"/>
                </a:lnTo>
                <a:lnTo>
                  <a:pt x="11" y="1736"/>
                </a:lnTo>
                <a:lnTo>
                  <a:pt x="11" y="1727"/>
                </a:lnTo>
                <a:lnTo>
                  <a:pt x="9" y="1720"/>
                </a:lnTo>
                <a:lnTo>
                  <a:pt x="7" y="1713"/>
                </a:lnTo>
                <a:lnTo>
                  <a:pt x="4" y="1706"/>
                </a:lnTo>
                <a:lnTo>
                  <a:pt x="4" y="1698"/>
                </a:lnTo>
                <a:lnTo>
                  <a:pt x="2" y="1694"/>
                </a:lnTo>
                <a:lnTo>
                  <a:pt x="2" y="1689"/>
                </a:lnTo>
                <a:lnTo>
                  <a:pt x="2" y="1684"/>
                </a:lnTo>
                <a:lnTo>
                  <a:pt x="0" y="1679"/>
                </a:lnTo>
                <a:lnTo>
                  <a:pt x="0" y="1677"/>
                </a:lnTo>
                <a:lnTo>
                  <a:pt x="0" y="1672"/>
                </a:lnTo>
                <a:lnTo>
                  <a:pt x="0" y="1670"/>
                </a:lnTo>
                <a:lnTo>
                  <a:pt x="0" y="1665"/>
                </a:lnTo>
                <a:lnTo>
                  <a:pt x="2" y="1656"/>
                </a:lnTo>
                <a:lnTo>
                  <a:pt x="2" y="1646"/>
                </a:lnTo>
                <a:lnTo>
                  <a:pt x="4" y="1634"/>
                </a:lnTo>
                <a:lnTo>
                  <a:pt x="4" y="1620"/>
                </a:lnTo>
                <a:lnTo>
                  <a:pt x="7" y="1603"/>
                </a:lnTo>
                <a:lnTo>
                  <a:pt x="9" y="1587"/>
                </a:lnTo>
                <a:lnTo>
                  <a:pt x="11" y="1565"/>
                </a:lnTo>
                <a:lnTo>
                  <a:pt x="14" y="1541"/>
                </a:lnTo>
                <a:lnTo>
                  <a:pt x="16" y="1518"/>
                </a:lnTo>
                <a:lnTo>
                  <a:pt x="19" y="1491"/>
                </a:lnTo>
                <a:lnTo>
                  <a:pt x="23" y="1461"/>
                </a:lnTo>
                <a:lnTo>
                  <a:pt x="26" y="1430"/>
                </a:lnTo>
                <a:lnTo>
                  <a:pt x="30" y="1396"/>
                </a:lnTo>
                <a:lnTo>
                  <a:pt x="35" y="1361"/>
                </a:lnTo>
                <a:lnTo>
                  <a:pt x="38" y="1327"/>
                </a:lnTo>
                <a:lnTo>
                  <a:pt x="40" y="1292"/>
                </a:lnTo>
                <a:lnTo>
                  <a:pt x="40" y="1256"/>
                </a:lnTo>
                <a:lnTo>
                  <a:pt x="42" y="1220"/>
                </a:lnTo>
                <a:lnTo>
                  <a:pt x="45" y="1185"/>
                </a:lnTo>
                <a:lnTo>
                  <a:pt x="47" y="1147"/>
                </a:lnTo>
                <a:lnTo>
                  <a:pt x="50" y="1109"/>
                </a:lnTo>
                <a:lnTo>
                  <a:pt x="52" y="1071"/>
                </a:lnTo>
                <a:lnTo>
                  <a:pt x="52" y="1030"/>
                </a:lnTo>
                <a:lnTo>
                  <a:pt x="54" y="992"/>
                </a:lnTo>
                <a:lnTo>
                  <a:pt x="54" y="952"/>
                </a:lnTo>
                <a:lnTo>
                  <a:pt x="57" y="909"/>
                </a:lnTo>
                <a:lnTo>
                  <a:pt x="57" y="868"/>
                </a:lnTo>
                <a:lnTo>
                  <a:pt x="57" y="826"/>
                </a:lnTo>
                <a:lnTo>
                  <a:pt x="59" y="783"/>
                </a:lnTo>
                <a:lnTo>
                  <a:pt x="59" y="740"/>
                </a:lnTo>
                <a:lnTo>
                  <a:pt x="59" y="700"/>
                </a:lnTo>
                <a:lnTo>
                  <a:pt x="57" y="659"/>
                </a:lnTo>
                <a:lnTo>
                  <a:pt x="57" y="621"/>
                </a:lnTo>
                <a:lnTo>
                  <a:pt x="57" y="583"/>
                </a:lnTo>
                <a:lnTo>
                  <a:pt x="54" y="547"/>
                </a:lnTo>
                <a:lnTo>
                  <a:pt x="54" y="514"/>
                </a:lnTo>
                <a:lnTo>
                  <a:pt x="52" y="481"/>
                </a:lnTo>
                <a:lnTo>
                  <a:pt x="50" y="450"/>
                </a:lnTo>
                <a:lnTo>
                  <a:pt x="47" y="419"/>
                </a:lnTo>
                <a:lnTo>
                  <a:pt x="45" y="390"/>
                </a:lnTo>
                <a:lnTo>
                  <a:pt x="42" y="362"/>
                </a:lnTo>
                <a:lnTo>
                  <a:pt x="38" y="336"/>
                </a:lnTo>
                <a:lnTo>
                  <a:pt x="35" y="312"/>
                </a:lnTo>
                <a:lnTo>
                  <a:pt x="30" y="288"/>
                </a:lnTo>
                <a:lnTo>
                  <a:pt x="28" y="267"/>
                </a:lnTo>
                <a:lnTo>
                  <a:pt x="23" y="245"/>
                </a:lnTo>
                <a:lnTo>
                  <a:pt x="16" y="229"/>
                </a:lnTo>
                <a:lnTo>
                  <a:pt x="11" y="212"/>
                </a:lnTo>
                <a:lnTo>
                  <a:pt x="9" y="195"/>
                </a:lnTo>
                <a:lnTo>
                  <a:pt x="4" y="179"/>
                </a:lnTo>
                <a:lnTo>
                  <a:pt x="4" y="162"/>
                </a:lnTo>
                <a:lnTo>
                  <a:pt x="2" y="145"/>
                </a:lnTo>
                <a:lnTo>
                  <a:pt x="2" y="129"/>
                </a:lnTo>
                <a:lnTo>
                  <a:pt x="2" y="112"/>
                </a:lnTo>
                <a:lnTo>
                  <a:pt x="4" y="98"/>
                </a:lnTo>
                <a:lnTo>
                  <a:pt x="7" y="81"/>
                </a:lnTo>
                <a:lnTo>
                  <a:pt x="9" y="67"/>
                </a:lnTo>
                <a:lnTo>
                  <a:pt x="14" y="53"/>
                </a:lnTo>
                <a:lnTo>
                  <a:pt x="19" y="38"/>
                </a:lnTo>
                <a:lnTo>
                  <a:pt x="23" y="24"/>
                </a:lnTo>
                <a:lnTo>
                  <a:pt x="28" y="12"/>
                </a:lnTo>
                <a:lnTo>
                  <a:pt x="35" y="0"/>
                </a:lnTo>
                <a:lnTo>
                  <a:pt x="64" y="43"/>
                </a:lnTo>
                <a:lnTo>
                  <a:pt x="78" y="65"/>
                </a:lnTo>
                <a:lnTo>
                  <a:pt x="90" y="86"/>
                </a:lnTo>
                <a:lnTo>
                  <a:pt x="104" y="105"/>
                </a:lnTo>
                <a:lnTo>
                  <a:pt x="116" y="126"/>
                </a:lnTo>
                <a:lnTo>
                  <a:pt x="126" y="145"/>
                </a:lnTo>
                <a:lnTo>
                  <a:pt x="138" y="164"/>
                </a:lnTo>
                <a:lnTo>
                  <a:pt x="147" y="183"/>
                </a:lnTo>
                <a:lnTo>
                  <a:pt x="154" y="202"/>
                </a:lnTo>
                <a:lnTo>
                  <a:pt x="164" y="222"/>
                </a:lnTo>
                <a:lnTo>
                  <a:pt x="169" y="241"/>
                </a:lnTo>
                <a:lnTo>
                  <a:pt x="176" y="260"/>
                </a:lnTo>
                <a:lnTo>
                  <a:pt x="181" y="276"/>
                </a:lnTo>
                <a:lnTo>
                  <a:pt x="185" y="293"/>
                </a:lnTo>
                <a:lnTo>
                  <a:pt x="188" y="312"/>
                </a:lnTo>
                <a:lnTo>
                  <a:pt x="190" y="329"/>
                </a:lnTo>
                <a:lnTo>
                  <a:pt x="190" y="348"/>
                </a:lnTo>
                <a:lnTo>
                  <a:pt x="192" y="367"/>
                </a:lnTo>
                <a:lnTo>
                  <a:pt x="195" y="388"/>
                </a:lnTo>
                <a:lnTo>
                  <a:pt x="195" y="412"/>
                </a:lnTo>
                <a:lnTo>
                  <a:pt x="195" y="433"/>
                </a:lnTo>
                <a:lnTo>
                  <a:pt x="197" y="457"/>
                </a:lnTo>
                <a:lnTo>
                  <a:pt x="197" y="483"/>
                </a:lnTo>
                <a:lnTo>
                  <a:pt x="197" y="509"/>
                </a:lnTo>
                <a:lnTo>
                  <a:pt x="197" y="535"/>
                </a:lnTo>
                <a:lnTo>
                  <a:pt x="197" y="564"/>
                </a:lnTo>
                <a:lnTo>
                  <a:pt x="200" y="593"/>
                </a:lnTo>
                <a:lnTo>
                  <a:pt x="200" y="621"/>
                </a:lnTo>
                <a:lnTo>
                  <a:pt x="200" y="652"/>
                </a:lnTo>
                <a:lnTo>
                  <a:pt x="200" y="683"/>
                </a:lnTo>
                <a:lnTo>
                  <a:pt x="200" y="714"/>
                </a:lnTo>
                <a:lnTo>
                  <a:pt x="195" y="776"/>
                </a:lnTo>
                <a:lnTo>
                  <a:pt x="192" y="840"/>
                </a:lnTo>
                <a:lnTo>
                  <a:pt x="190" y="902"/>
                </a:lnTo>
                <a:lnTo>
                  <a:pt x="188" y="964"/>
                </a:lnTo>
                <a:lnTo>
                  <a:pt x="188" y="1023"/>
                </a:lnTo>
                <a:lnTo>
                  <a:pt x="188" y="1082"/>
                </a:lnTo>
                <a:lnTo>
                  <a:pt x="188" y="1139"/>
                </a:lnTo>
                <a:lnTo>
                  <a:pt x="188" y="1166"/>
                </a:lnTo>
                <a:lnTo>
                  <a:pt x="188" y="1194"/>
                </a:lnTo>
                <a:lnTo>
                  <a:pt x="188" y="1220"/>
                </a:lnTo>
                <a:lnTo>
                  <a:pt x="188" y="1249"/>
                </a:lnTo>
                <a:lnTo>
                  <a:pt x="185" y="1306"/>
                </a:lnTo>
                <a:lnTo>
                  <a:pt x="183" y="1363"/>
                </a:lnTo>
                <a:lnTo>
                  <a:pt x="181" y="1425"/>
                </a:lnTo>
                <a:lnTo>
                  <a:pt x="176" y="1489"/>
                </a:lnTo>
                <a:lnTo>
                  <a:pt x="171" y="1553"/>
                </a:lnTo>
                <a:lnTo>
                  <a:pt x="169" y="1618"/>
                </a:lnTo>
                <a:lnTo>
                  <a:pt x="164" y="1686"/>
                </a:lnTo>
                <a:lnTo>
                  <a:pt x="161" y="1703"/>
                </a:lnTo>
                <a:lnTo>
                  <a:pt x="161" y="1720"/>
                </a:lnTo>
                <a:lnTo>
                  <a:pt x="159" y="1734"/>
                </a:lnTo>
                <a:lnTo>
                  <a:pt x="159" y="1748"/>
                </a:lnTo>
                <a:lnTo>
                  <a:pt x="157" y="1763"/>
                </a:lnTo>
                <a:lnTo>
                  <a:pt x="157" y="1777"/>
                </a:lnTo>
                <a:lnTo>
                  <a:pt x="154" y="1791"/>
                </a:lnTo>
                <a:lnTo>
                  <a:pt x="152" y="1803"/>
                </a:lnTo>
                <a:lnTo>
                  <a:pt x="152" y="1815"/>
                </a:lnTo>
                <a:lnTo>
                  <a:pt x="150" y="1827"/>
                </a:lnTo>
                <a:lnTo>
                  <a:pt x="147" y="1836"/>
                </a:lnTo>
                <a:lnTo>
                  <a:pt x="147" y="1846"/>
                </a:lnTo>
                <a:lnTo>
                  <a:pt x="145" y="1855"/>
                </a:lnTo>
                <a:lnTo>
                  <a:pt x="142" y="1865"/>
                </a:lnTo>
                <a:lnTo>
                  <a:pt x="140" y="1874"/>
                </a:lnTo>
                <a:lnTo>
                  <a:pt x="138" y="1881"/>
                </a:lnTo>
                <a:lnTo>
                  <a:pt x="138" y="1889"/>
                </a:lnTo>
                <a:lnTo>
                  <a:pt x="135" y="1893"/>
                </a:lnTo>
                <a:lnTo>
                  <a:pt x="133" y="1901"/>
                </a:lnTo>
                <a:lnTo>
                  <a:pt x="131" y="1905"/>
                </a:lnTo>
                <a:lnTo>
                  <a:pt x="128" y="1910"/>
                </a:lnTo>
                <a:lnTo>
                  <a:pt x="126" y="1915"/>
                </a:lnTo>
                <a:lnTo>
                  <a:pt x="123" y="1917"/>
                </a:lnTo>
                <a:lnTo>
                  <a:pt x="123" y="1920"/>
                </a:lnTo>
                <a:lnTo>
                  <a:pt x="121" y="1922"/>
                </a:lnTo>
                <a:lnTo>
                  <a:pt x="119" y="1924"/>
                </a:lnTo>
                <a:lnTo>
                  <a:pt x="116" y="1924"/>
                </a:lnTo>
                <a:lnTo>
                  <a:pt x="114" y="1924"/>
                </a:lnTo>
                <a:lnTo>
                  <a:pt x="111" y="1924"/>
                </a:lnTo>
                <a:lnTo>
                  <a:pt x="109" y="1924"/>
                </a:lnTo>
                <a:lnTo>
                  <a:pt x="107" y="1922"/>
                </a:lnTo>
                <a:lnTo>
                  <a:pt x="104" y="1920"/>
                </a:lnTo>
                <a:lnTo>
                  <a:pt x="92" y="1910"/>
                </a:lnTo>
                <a:lnTo>
                  <a:pt x="81" y="1898"/>
                </a:lnTo>
                <a:lnTo>
                  <a:pt x="71" y="1884"/>
                </a:lnTo>
                <a:lnTo>
                  <a:pt x="59" y="1870"/>
                </a:lnTo>
                <a:lnTo>
                  <a:pt x="50" y="1853"/>
                </a:lnTo>
                <a:lnTo>
                  <a:pt x="40" y="1834"/>
                </a:lnTo>
                <a:lnTo>
                  <a:pt x="33" y="1813"/>
                </a:lnTo>
                <a:lnTo>
                  <a:pt x="28" y="1801"/>
                </a:lnTo>
                <a:lnTo>
                  <a:pt x="23" y="178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0" name="Freeform 30"/>
          <p:cNvSpPr/>
          <p:nvPr/>
        </p:nvSpPr>
        <p:spPr>
          <a:xfrm>
            <a:off x="8750300" y="2370667"/>
            <a:ext cx="516467" cy="560917"/>
          </a:xfrm>
          <a:custGeom>
            <a:avLst/>
            <a:gdLst/>
            <a:ahLst/>
            <a:cxnLst>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09" h="661">
                <a:moveTo>
                  <a:pt x="362" y="24"/>
                </a:moveTo>
                <a:lnTo>
                  <a:pt x="366" y="19"/>
                </a:lnTo>
                <a:lnTo>
                  <a:pt x="374" y="14"/>
                </a:lnTo>
                <a:lnTo>
                  <a:pt x="381" y="12"/>
                </a:lnTo>
                <a:lnTo>
                  <a:pt x="386" y="7"/>
                </a:lnTo>
                <a:lnTo>
                  <a:pt x="393" y="5"/>
                </a:lnTo>
                <a:lnTo>
                  <a:pt x="400" y="0"/>
                </a:lnTo>
                <a:lnTo>
                  <a:pt x="405" y="0"/>
                </a:lnTo>
                <a:lnTo>
                  <a:pt x="409" y="0"/>
                </a:lnTo>
                <a:lnTo>
                  <a:pt x="412" y="0"/>
                </a:lnTo>
                <a:lnTo>
                  <a:pt x="414" y="0"/>
                </a:lnTo>
                <a:lnTo>
                  <a:pt x="424" y="2"/>
                </a:lnTo>
                <a:lnTo>
                  <a:pt x="433" y="9"/>
                </a:lnTo>
                <a:lnTo>
                  <a:pt x="445" y="17"/>
                </a:lnTo>
                <a:lnTo>
                  <a:pt x="459" y="26"/>
                </a:lnTo>
                <a:lnTo>
                  <a:pt x="476" y="38"/>
                </a:lnTo>
                <a:lnTo>
                  <a:pt x="495" y="50"/>
                </a:lnTo>
                <a:lnTo>
                  <a:pt x="514" y="64"/>
                </a:lnTo>
                <a:lnTo>
                  <a:pt x="526" y="74"/>
                </a:lnTo>
                <a:lnTo>
                  <a:pt x="536" y="83"/>
                </a:lnTo>
                <a:lnTo>
                  <a:pt x="545" y="93"/>
                </a:lnTo>
                <a:lnTo>
                  <a:pt x="552" y="100"/>
                </a:lnTo>
                <a:lnTo>
                  <a:pt x="559" y="109"/>
                </a:lnTo>
                <a:lnTo>
                  <a:pt x="567" y="116"/>
                </a:lnTo>
                <a:lnTo>
                  <a:pt x="574" y="124"/>
                </a:lnTo>
                <a:lnTo>
                  <a:pt x="578" y="131"/>
                </a:lnTo>
                <a:lnTo>
                  <a:pt x="590" y="143"/>
                </a:lnTo>
                <a:lnTo>
                  <a:pt x="598" y="152"/>
                </a:lnTo>
                <a:lnTo>
                  <a:pt x="605" y="162"/>
                </a:lnTo>
                <a:lnTo>
                  <a:pt x="609" y="166"/>
                </a:lnTo>
                <a:lnTo>
                  <a:pt x="607" y="173"/>
                </a:lnTo>
                <a:lnTo>
                  <a:pt x="607" y="178"/>
                </a:lnTo>
                <a:lnTo>
                  <a:pt x="605" y="183"/>
                </a:lnTo>
                <a:lnTo>
                  <a:pt x="600" y="188"/>
                </a:lnTo>
                <a:lnTo>
                  <a:pt x="595" y="193"/>
                </a:lnTo>
                <a:lnTo>
                  <a:pt x="588" y="197"/>
                </a:lnTo>
                <a:lnTo>
                  <a:pt x="581" y="202"/>
                </a:lnTo>
                <a:lnTo>
                  <a:pt x="574" y="207"/>
                </a:lnTo>
                <a:lnTo>
                  <a:pt x="567" y="209"/>
                </a:lnTo>
                <a:lnTo>
                  <a:pt x="562" y="214"/>
                </a:lnTo>
                <a:lnTo>
                  <a:pt x="555" y="219"/>
                </a:lnTo>
                <a:lnTo>
                  <a:pt x="550" y="226"/>
                </a:lnTo>
                <a:lnTo>
                  <a:pt x="543" y="233"/>
                </a:lnTo>
                <a:lnTo>
                  <a:pt x="538" y="242"/>
                </a:lnTo>
                <a:lnTo>
                  <a:pt x="533" y="252"/>
                </a:lnTo>
                <a:lnTo>
                  <a:pt x="526" y="261"/>
                </a:lnTo>
                <a:lnTo>
                  <a:pt x="521" y="273"/>
                </a:lnTo>
                <a:lnTo>
                  <a:pt x="517" y="285"/>
                </a:lnTo>
                <a:lnTo>
                  <a:pt x="509" y="297"/>
                </a:lnTo>
                <a:lnTo>
                  <a:pt x="505" y="311"/>
                </a:lnTo>
                <a:lnTo>
                  <a:pt x="497" y="326"/>
                </a:lnTo>
                <a:lnTo>
                  <a:pt x="493" y="342"/>
                </a:lnTo>
                <a:lnTo>
                  <a:pt x="486" y="359"/>
                </a:lnTo>
                <a:lnTo>
                  <a:pt x="481" y="376"/>
                </a:lnTo>
                <a:lnTo>
                  <a:pt x="469" y="409"/>
                </a:lnTo>
                <a:lnTo>
                  <a:pt x="457" y="445"/>
                </a:lnTo>
                <a:lnTo>
                  <a:pt x="450" y="480"/>
                </a:lnTo>
                <a:lnTo>
                  <a:pt x="443" y="518"/>
                </a:lnTo>
                <a:lnTo>
                  <a:pt x="438" y="554"/>
                </a:lnTo>
                <a:lnTo>
                  <a:pt x="436" y="590"/>
                </a:lnTo>
                <a:lnTo>
                  <a:pt x="433" y="625"/>
                </a:lnTo>
                <a:lnTo>
                  <a:pt x="433" y="661"/>
                </a:lnTo>
                <a:lnTo>
                  <a:pt x="340" y="661"/>
                </a:lnTo>
                <a:lnTo>
                  <a:pt x="343" y="630"/>
                </a:lnTo>
                <a:lnTo>
                  <a:pt x="343" y="602"/>
                </a:lnTo>
                <a:lnTo>
                  <a:pt x="345" y="573"/>
                </a:lnTo>
                <a:lnTo>
                  <a:pt x="347" y="547"/>
                </a:lnTo>
                <a:lnTo>
                  <a:pt x="350" y="521"/>
                </a:lnTo>
                <a:lnTo>
                  <a:pt x="352" y="495"/>
                </a:lnTo>
                <a:lnTo>
                  <a:pt x="352" y="471"/>
                </a:lnTo>
                <a:lnTo>
                  <a:pt x="355" y="449"/>
                </a:lnTo>
                <a:lnTo>
                  <a:pt x="357" y="426"/>
                </a:lnTo>
                <a:lnTo>
                  <a:pt x="357" y="404"/>
                </a:lnTo>
                <a:lnTo>
                  <a:pt x="359" y="385"/>
                </a:lnTo>
                <a:lnTo>
                  <a:pt x="359" y="366"/>
                </a:lnTo>
                <a:lnTo>
                  <a:pt x="362" y="347"/>
                </a:lnTo>
                <a:lnTo>
                  <a:pt x="362" y="330"/>
                </a:lnTo>
                <a:lnTo>
                  <a:pt x="364" y="314"/>
                </a:lnTo>
                <a:lnTo>
                  <a:pt x="364" y="297"/>
                </a:lnTo>
                <a:lnTo>
                  <a:pt x="364" y="283"/>
                </a:lnTo>
                <a:lnTo>
                  <a:pt x="366" y="269"/>
                </a:lnTo>
                <a:lnTo>
                  <a:pt x="366" y="257"/>
                </a:lnTo>
                <a:lnTo>
                  <a:pt x="366" y="245"/>
                </a:lnTo>
                <a:lnTo>
                  <a:pt x="366" y="233"/>
                </a:lnTo>
                <a:lnTo>
                  <a:pt x="366" y="223"/>
                </a:lnTo>
                <a:lnTo>
                  <a:pt x="366" y="214"/>
                </a:lnTo>
                <a:lnTo>
                  <a:pt x="366" y="204"/>
                </a:lnTo>
                <a:lnTo>
                  <a:pt x="366" y="197"/>
                </a:lnTo>
                <a:lnTo>
                  <a:pt x="366" y="190"/>
                </a:lnTo>
                <a:lnTo>
                  <a:pt x="366" y="183"/>
                </a:lnTo>
                <a:lnTo>
                  <a:pt x="366" y="178"/>
                </a:lnTo>
                <a:lnTo>
                  <a:pt x="366" y="176"/>
                </a:lnTo>
                <a:lnTo>
                  <a:pt x="364" y="171"/>
                </a:lnTo>
                <a:lnTo>
                  <a:pt x="364" y="169"/>
                </a:lnTo>
                <a:lnTo>
                  <a:pt x="362" y="166"/>
                </a:lnTo>
                <a:lnTo>
                  <a:pt x="359" y="166"/>
                </a:lnTo>
                <a:lnTo>
                  <a:pt x="357" y="164"/>
                </a:lnTo>
                <a:lnTo>
                  <a:pt x="352" y="162"/>
                </a:lnTo>
                <a:lnTo>
                  <a:pt x="347" y="159"/>
                </a:lnTo>
                <a:lnTo>
                  <a:pt x="343" y="159"/>
                </a:lnTo>
                <a:lnTo>
                  <a:pt x="335" y="159"/>
                </a:lnTo>
                <a:lnTo>
                  <a:pt x="328" y="157"/>
                </a:lnTo>
                <a:lnTo>
                  <a:pt x="321" y="157"/>
                </a:lnTo>
                <a:lnTo>
                  <a:pt x="312" y="157"/>
                </a:lnTo>
                <a:lnTo>
                  <a:pt x="302" y="159"/>
                </a:lnTo>
                <a:lnTo>
                  <a:pt x="293" y="159"/>
                </a:lnTo>
                <a:lnTo>
                  <a:pt x="283" y="159"/>
                </a:lnTo>
                <a:lnTo>
                  <a:pt x="271" y="162"/>
                </a:lnTo>
                <a:lnTo>
                  <a:pt x="259" y="164"/>
                </a:lnTo>
                <a:lnTo>
                  <a:pt x="233" y="166"/>
                </a:lnTo>
                <a:lnTo>
                  <a:pt x="207" y="173"/>
                </a:lnTo>
                <a:lnTo>
                  <a:pt x="178" y="178"/>
                </a:lnTo>
                <a:lnTo>
                  <a:pt x="150" y="183"/>
                </a:lnTo>
                <a:lnTo>
                  <a:pt x="121" y="188"/>
                </a:lnTo>
                <a:lnTo>
                  <a:pt x="62" y="197"/>
                </a:lnTo>
                <a:lnTo>
                  <a:pt x="0" y="207"/>
                </a:lnTo>
                <a:lnTo>
                  <a:pt x="0" y="102"/>
                </a:lnTo>
                <a:lnTo>
                  <a:pt x="23" y="102"/>
                </a:lnTo>
                <a:lnTo>
                  <a:pt x="47" y="100"/>
                </a:lnTo>
                <a:lnTo>
                  <a:pt x="73" y="97"/>
                </a:lnTo>
                <a:lnTo>
                  <a:pt x="102" y="95"/>
                </a:lnTo>
                <a:lnTo>
                  <a:pt x="131" y="90"/>
                </a:lnTo>
                <a:lnTo>
                  <a:pt x="162" y="86"/>
                </a:lnTo>
                <a:lnTo>
                  <a:pt x="221" y="76"/>
                </a:lnTo>
                <a:lnTo>
                  <a:pt x="238" y="74"/>
                </a:lnTo>
                <a:lnTo>
                  <a:pt x="252" y="71"/>
                </a:lnTo>
                <a:lnTo>
                  <a:pt x="264" y="69"/>
                </a:lnTo>
                <a:lnTo>
                  <a:pt x="278" y="64"/>
                </a:lnTo>
                <a:lnTo>
                  <a:pt x="288" y="62"/>
                </a:lnTo>
                <a:lnTo>
                  <a:pt x="300" y="57"/>
                </a:lnTo>
                <a:lnTo>
                  <a:pt x="309" y="55"/>
                </a:lnTo>
                <a:lnTo>
                  <a:pt x="319" y="50"/>
                </a:lnTo>
                <a:lnTo>
                  <a:pt x="328" y="47"/>
                </a:lnTo>
                <a:lnTo>
                  <a:pt x="335" y="43"/>
                </a:lnTo>
                <a:lnTo>
                  <a:pt x="343" y="40"/>
                </a:lnTo>
                <a:lnTo>
                  <a:pt x="347" y="36"/>
                </a:lnTo>
                <a:lnTo>
                  <a:pt x="352" y="33"/>
                </a:lnTo>
                <a:lnTo>
                  <a:pt x="357" y="31"/>
                </a:lnTo>
                <a:lnTo>
                  <a:pt x="359" y="28"/>
                </a:lnTo>
                <a:lnTo>
                  <a:pt x="362" y="2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1" name="Freeform 31"/>
          <p:cNvSpPr/>
          <p:nvPr/>
        </p:nvSpPr>
        <p:spPr>
          <a:xfrm>
            <a:off x="8779933" y="2863851"/>
            <a:ext cx="347133" cy="1439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10" h="168">
                <a:moveTo>
                  <a:pt x="186" y="38"/>
                </a:moveTo>
                <a:lnTo>
                  <a:pt x="193" y="33"/>
                </a:lnTo>
                <a:lnTo>
                  <a:pt x="203" y="28"/>
                </a:lnTo>
                <a:lnTo>
                  <a:pt x="212" y="26"/>
                </a:lnTo>
                <a:lnTo>
                  <a:pt x="222" y="21"/>
                </a:lnTo>
                <a:lnTo>
                  <a:pt x="234" y="19"/>
                </a:lnTo>
                <a:lnTo>
                  <a:pt x="246" y="14"/>
                </a:lnTo>
                <a:lnTo>
                  <a:pt x="258" y="11"/>
                </a:lnTo>
                <a:lnTo>
                  <a:pt x="272" y="9"/>
                </a:lnTo>
                <a:lnTo>
                  <a:pt x="286" y="7"/>
                </a:lnTo>
                <a:lnTo>
                  <a:pt x="303" y="4"/>
                </a:lnTo>
                <a:lnTo>
                  <a:pt x="320" y="4"/>
                </a:lnTo>
                <a:lnTo>
                  <a:pt x="336" y="2"/>
                </a:lnTo>
                <a:lnTo>
                  <a:pt x="353" y="2"/>
                </a:lnTo>
                <a:lnTo>
                  <a:pt x="372" y="0"/>
                </a:lnTo>
                <a:lnTo>
                  <a:pt x="391" y="0"/>
                </a:lnTo>
                <a:lnTo>
                  <a:pt x="410" y="0"/>
                </a:lnTo>
                <a:lnTo>
                  <a:pt x="410" y="11"/>
                </a:lnTo>
                <a:lnTo>
                  <a:pt x="408" y="23"/>
                </a:lnTo>
                <a:lnTo>
                  <a:pt x="405" y="35"/>
                </a:lnTo>
                <a:lnTo>
                  <a:pt x="401" y="45"/>
                </a:lnTo>
                <a:lnTo>
                  <a:pt x="396" y="57"/>
                </a:lnTo>
                <a:lnTo>
                  <a:pt x="389" y="66"/>
                </a:lnTo>
                <a:lnTo>
                  <a:pt x="381" y="76"/>
                </a:lnTo>
                <a:lnTo>
                  <a:pt x="374" y="83"/>
                </a:lnTo>
                <a:lnTo>
                  <a:pt x="362" y="92"/>
                </a:lnTo>
                <a:lnTo>
                  <a:pt x="353" y="99"/>
                </a:lnTo>
                <a:lnTo>
                  <a:pt x="339" y="107"/>
                </a:lnTo>
                <a:lnTo>
                  <a:pt x="327" y="111"/>
                </a:lnTo>
                <a:lnTo>
                  <a:pt x="310" y="118"/>
                </a:lnTo>
                <a:lnTo>
                  <a:pt x="293" y="123"/>
                </a:lnTo>
                <a:lnTo>
                  <a:pt x="277" y="126"/>
                </a:lnTo>
                <a:lnTo>
                  <a:pt x="258" y="130"/>
                </a:lnTo>
                <a:lnTo>
                  <a:pt x="219" y="137"/>
                </a:lnTo>
                <a:lnTo>
                  <a:pt x="181" y="147"/>
                </a:lnTo>
                <a:lnTo>
                  <a:pt x="146" y="154"/>
                </a:lnTo>
                <a:lnTo>
                  <a:pt x="112" y="159"/>
                </a:lnTo>
                <a:lnTo>
                  <a:pt x="96" y="161"/>
                </a:lnTo>
                <a:lnTo>
                  <a:pt x="79" y="164"/>
                </a:lnTo>
                <a:lnTo>
                  <a:pt x="65" y="164"/>
                </a:lnTo>
                <a:lnTo>
                  <a:pt x="50" y="166"/>
                </a:lnTo>
                <a:lnTo>
                  <a:pt x="36" y="166"/>
                </a:lnTo>
                <a:lnTo>
                  <a:pt x="24" y="168"/>
                </a:lnTo>
                <a:lnTo>
                  <a:pt x="12" y="168"/>
                </a:lnTo>
                <a:lnTo>
                  <a:pt x="0" y="168"/>
                </a:lnTo>
                <a:lnTo>
                  <a:pt x="0" y="64"/>
                </a:lnTo>
                <a:lnTo>
                  <a:pt x="29" y="64"/>
                </a:lnTo>
                <a:lnTo>
                  <a:pt x="58" y="61"/>
                </a:lnTo>
                <a:lnTo>
                  <a:pt x="86" y="59"/>
                </a:lnTo>
                <a:lnTo>
                  <a:pt x="110" y="57"/>
                </a:lnTo>
                <a:lnTo>
                  <a:pt x="122" y="54"/>
                </a:lnTo>
                <a:lnTo>
                  <a:pt x="134" y="52"/>
                </a:lnTo>
                <a:lnTo>
                  <a:pt x="146" y="49"/>
                </a:lnTo>
                <a:lnTo>
                  <a:pt x="155" y="47"/>
                </a:lnTo>
                <a:lnTo>
                  <a:pt x="165" y="45"/>
                </a:lnTo>
                <a:lnTo>
                  <a:pt x="172" y="42"/>
                </a:lnTo>
                <a:lnTo>
                  <a:pt x="181" y="40"/>
                </a:lnTo>
                <a:lnTo>
                  <a:pt x="186" y="3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2" name="Freeform 32"/>
          <p:cNvSpPr/>
          <p:nvPr/>
        </p:nvSpPr>
        <p:spPr>
          <a:xfrm>
            <a:off x="9304867" y="2292351"/>
            <a:ext cx="635000" cy="5947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50" h="702">
                <a:moveTo>
                  <a:pt x="433" y="41"/>
                </a:moveTo>
                <a:lnTo>
                  <a:pt x="438" y="31"/>
                </a:lnTo>
                <a:lnTo>
                  <a:pt x="445" y="24"/>
                </a:lnTo>
                <a:lnTo>
                  <a:pt x="452" y="17"/>
                </a:lnTo>
                <a:lnTo>
                  <a:pt x="459" y="10"/>
                </a:lnTo>
                <a:lnTo>
                  <a:pt x="467" y="7"/>
                </a:lnTo>
                <a:lnTo>
                  <a:pt x="476" y="3"/>
                </a:lnTo>
                <a:lnTo>
                  <a:pt x="483" y="3"/>
                </a:lnTo>
                <a:lnTo>
                  <a:pt x="493" y="0"/>
                </a:lnTo>
                <a:lnTo>
                  <a:pt x="498" y="3"/>
                </a:lnTo>
                <a:lnTo>
                  <a:pt x="502" y="7"/>
                </a:lnTo>
                <a:lnTo>
                  <a:pt x="509" y="10"/>
                </a:lnTo>
                <a:lnTo>
                  <a:pt x="514" y="14"/>
                </a:lnTo>
                <a:lnTo>
                  <a:pt x="521" y="17"/>
                </a:lnTo>
                <a:lnTo>
                  <a:pt x="529" y="22"/>
                </a:lnTo>
                <a:lnTo>
                  <a:pt x="538" y="26"/>
                </a:lnTo>
                <a:lnTo>
                  <a:pt x="548" y="31"/>
                </a:lnTo>
                <a:lnTo>
                  <a:pt x="557" y="38"/>
                </a:lnTo>
                <a:lnTo>
                  <a:pt x="567" y="43"/>
                </a:lnTo>
                <a:lnTo>
                  <a:pt x="579" y="50"/>
                </a:lnTo>
                <a:lnTo>
                  <a:pt x="590" y="57"/>
                </a:lnTo>
                <a:lnTo>
                  <a:pt x="602" y="64"/>
                </a:lnTo>
                <a:lnTo>
                  <a:pt x="617" y="74"/>
                </a:lnTo>
                <a:lnTo>
                  <a:pt x="631" y="83"/>
                </a:lnTo>
                <a:lnTo>
                  <a:pt x="645" y="93"/>
                </a:lnTo>
                <a:lnTo>
                  <a:pt x="657" y="105"/>
                </a:lnTo>
                <a:lnTo>
                  <a:pt x="669" y="114"/>
                </a:lnTo>
                <a:lnTo>
                  <a:pt x="681" y="126"/>
                </a:lnTo>
                <a:lnTo>
                  <a:pt x="691" y="136"/>
                </a:lnTo>
                <a:lnTo>
                  <a:pt x="700" y="145"/>
                </a:lnTo>
                <a:lnTo>
                  <a:pt x="710" y="155"/>
                </a:lnTo>
                <a:lnTo>
                  <a:pt x="717" y="162"/>
                </a:lnTo>
                <a:lnTo>
                  <a:pt x="724" y="169"/>
                </a:lnTo>
                <a:lnTo>
                  <a:pt x="731" y="176"/>
                </a:lnTo>
                <a:lnTo>
                  <a:pt x="736" y="183"/>
                </a:lnTo>
                <a:lnTo>
                  <a:pt x="741" y="188"/>
                </a:lnTo>
                <a:lnTo>
                  <a:pt x="743" y="195"/>
                </a:lnTo>
                <a:lnTo>
                  <a:pt x="748" y="198"/>
                </a:lnTo>
                <a:lnTo>
                  <a:pt x="748" y="202"/>
                </a:lnTo>
                <a:lnTo>
                  <a:pt x="750" y="205"/>
                </a:lnTo>
                <a:lnTo>
                  <a:pt x="750" y="209"/>
                </a:lnTo>
                <a:lnTo>
                  <a:pt x="750" y="217"/>
                </a:lnTo>
                <a:lnTo>
                  <a:pt x="748" y="226"/>
                </a:lnTo>
                <a:lnTo>
                  <a:pt x="745" y="233"/>
                </a:lnTo>
                <a:lnTo>
                  <a:pt x="741" y="240"/>
                </a:lnTo>
                <a:lnTo>
                  <a:pt x="733" y="245"/>
                </a:lnTo>
                <a:lnTo>
                  <a:pt x="726" y="250"/>
                </a:lnTo>
                <a:lnTo>
                  <a:pt x="717" y="255"/>
                </a:lnTo>
                <a:lnTo>
                  <a:pt x="705" y="259"/>
                </a:lnTo>
                <a:lnTo>
                  <a:pt x="698" y="264"/>
                </a:lnTo>
                <a:lnTo>
                  <a:pt x="691" y="266"/>
                </a:lnTo>
                <a:lnTo>
                  <a:pt x="683" y="271"/>
                </a:lnTo>
                <a:lnTo>
                  <a:pt x="676" y="276"/>
                </a:lnTo>
                <a:lnTo>
                  <a:pt x="671" y="281"/>
                </a:lnTo>
                <a:lnTo>
                  <a:pt x="664" y="286"/>
                </a:lnTo>
                <a:lnTo>
                  <a:pt x="657" y="293"/>
                </a:lnTo>
                <a:lnTo>
                  <a:pt x="652" y="300"/>
                </a:lnTo>
                <a:lnTo>
                  <a:pt x="645" y="307"/>
                </a:lnTo>
                <a:lnTo>
                  <a:pt x="640" y="314"/>
                </a:lnTo>
                <a:lnTo>
                  <a:pt x="636" y="324"/>
                </a:lnTo>
                <a:lnTo>
                  <a:pt x="629" y="333"/>
                </a:lnTo>
                <a:lnTo>
                  <a:pt x="624" y="343"/>
                </a:lnTo>
                <a:lnTo>
                  <a:pt x="619" y="354"/>
                </a:lnTo>
                <a:lnTo>
                  <a:pt x="614" y="366"/>
                </a:lnTo>
                <a:lnTo>
                  <a:pt x="610" y="378"/>
                </a:lnTo>
                <a:lnTo>
                  <a:pt x="602" y="390"/>
                </a:lnTo>
                <a:lnTo>
                  <a:pt x="598" y="404"/>
                </a:lnTo>
                <a:lnTo>
                  <a:pt x="590" y="419"/>
                </a:lnTo>
                <a:lnTo>
                  <a:pt x="583" y="435"/>
                </a:lnTo>
                <a:lnTo>
                  <a:pt x="576" y="452"/>
                </a:lnTo>
                <a:lnTo>
                  <a:pt x="569" y="471"/>
                </a:lnTo>
                <a:lnTo>
                  <a:pt x="562" y="490"/>
                </a:lnTo>
                <a:lnTo>
                  <a:pt x="555" y="511"/>
                </a:lnTo>
                <a:lnTo>
                  <a:pt x="548" y="530"/>
                </a:lnTo>
                <a:lnTo>
                  <a:pt x="540" y="554"/>
                </a:lnTo>
                <a:lnTo>
                  <a:pt x="533" y="576"/>
                </a:lnTo>
                <a:lnTo>
                  <a:pt x="526" y="599"/>
                </a:lnTo>
                <a:lnTo>
                  <a:pt x="517" y="623"/>
                </a:lnTo>
                <a:lnTo>
                  <a:pt x="509" y="649"/>
                </a:lnTo>
                <a:lnTo>
                  <a:pt x="502" y="676"/>
                </a:lnTo>
                <a:lnTo>
                  <a:pt x="493" y="702"/>
                </a:lnTo>
                <a:lnTo>
                  <a:pt x="376" y="702"/>
                </a:lnTo>
                <a:lnTo>
                  <a:pt x="388" y="666"/>
                </a:lnTo>
                <a:lnTo>
                  <a:pt x="400" y="630"/>
                </a:lnTo>
                <a:lnTo>
                  <a:pt x="409" y="595"/>
                </a:lnTo>
                <a:lnTo>
                  <a:pt x="419" y="557"/>
                </a:lnTo>
                <a:lnTo>
                  <a:pt x="428" y="516"/>
                </a:lnTo>
                <a:lnTo>
                  <a:pt x="436" y="476"/>
                </a:lnTo>
                <a:lnTo>
                  <a:pt x="440" y="433"/>
                </a:lnTo>
                <a:lnTo>
                  <a:pt x="445" y="390"/>
                </a:lnTo>
                <a:lnTo>
                  <a:pt x="448" y="369"/>
                </a:lnTo>
                <a:lnTo>
                  <a:pt x="450" y="350"/>
                </a:lnTo>
                <a:lnTo>
                  <a:pt x="452" y="331"/>
                </a:lnTo>
                <a:lnTo>
                  <a:pt x="455" y="312"/>
                </a:lnTo>
                <a:lnTo>
                  <a:pt x="457" y="295"/>
                </a:lnTo>
                <a:lnTo>
                  <a:pt x="457" y="281"/>
                </a:lnTo>
                <a:lnTo>
                  <a:pt x="459" y="266"/>
                </a:lnTo>
                <a:lnTo>
                  <a:pt x="459" y="255"/>
                </a:lnTo>
                <a:lnTo>
                  <a:pt x="462" y="243"/>
                </a:lnTo>
                <a:lnTo>
                  <a:pt x="462" y="233"/>
                </a:lnTo>
                <a:lnTo>
                  <a:pt x="462" y="224"/>
                </a:lnTo>
                <a:lnTo>
                  <a:pt x="462" y="214"/>
                </a:lnTo>
                <a:lnTo>
                  <a:pt x="462" y="209"/>
                </a:lnTo>
                <a:lnTo>
                  <a:pt x="462" y="202"/>
                </a:lnTo>
                <a:lnTo>
                  <a:pt x="459" y="198"/>
                </a:lnTo>
                <a:lnTo>
                  <a:pt x="457" y="195"/>
                </a:lnTo>
                <a:lnTo>
                  <a:pt x="455" y="193"/>
                </a:lnTo>
                <a:lnTo>
                  <a:pt x="450" y="193"/>
                </a:lnTo>
                <a:lnTo>
                  <a:pt x="445" y="190"/>
                </a:lnTo>
                <a:lnTo>
                  <a:pt x="440" y="190"/>
                </a:lnTo>
                <a:lnTo>
                  <a:pt x="433" y="190"/>
                </a:lnTo>
                <a:lnTo>
                  <a:pt x="426" y="190"/>
                </a:lnTo>
                <a:lnTo>
                  <a:pt x="417" y="193"/>
                </a:lnTo>
                <a:lnTo>
                  <a:pt x="407" y="193"/>
                </a:lnTo>
                <a:lnTo>
                  <a:pt x="395" y="195"/>
                </a:lnTo>
                <a:lnTo>
                  <a:pt x="383" y="198"/>
                </a:lnTo>
                <a:lnTo>
                  <a:pt x="371" y="202"/>
                </a:lnTo>
                <a:lnTo>
                  <a:pt x="357" y="205"/>
                </a:lnTo>
                <a:lnTo>
                  <a:pt x="343" y="207"/>
                </a:lnTo>
                <a:lnTo>
                  <a:pt x="326" y="212"/>
                </a:lnTo>
                <a:lnTo>
                  <a:pt x="312" y="217"/>
                </a:lnTo>
                <a:lnTo>
                  <a:pt x="293" y="221"/>
                </a:lnTo>
                <a:lnTo>
                  <a:pt x="274" y="226"/>
                </a:lnTo>
                <a:lnTo>
                  <a:pt x="257" y="231"/>
                </a:lnTo>
                <a:lnTo>
                  <a:pt x="240" y="236"/>
                </a:lnTo>
                <a:lnTo>
                  <a:pt x="224" y="238"/>
                </a:lnTo>
                <a:lnTo>
                  <a:pt x="209" y="243"/>
                </a:lnTo>
                <a:lnTo>
                  <a:pt x="195" y="245"/>
                </a:lnTo>
                <a:lnTo>
                  <a:pt x="181" y="247"/>
                </a:lnTo>
                <a:lnTo>
                  <a:pt x="169" y="250"/>
                </a:lnTo>
                <a:lnTo>
                  <a:pt x="157" y="252"/>
                </a:lnTo>
                <a:lnTo>
                  <a:pt x="147" y="255"/>
                </a:lnTo>
                <a:lnTo>
                  <a:pt x="138" y="257"/>
                </a:lnTo>
                <a:lnTo>
                  <a:pt x="131" y="257"/>
                </a:lnTo>
                <a:lnTo>
                  <a:pt x="124" y="259"/>
                </a:lnTo>
                <a:lnTo>
                  <a:pt x="116" y="259"/>
                </a:lnTo>
                <a:lnTo>
                  <a:pt x="112" y="259"/>
                </a:lnTo>
                <a:lnTo>
                  <a:pt x="107" y="259"/>
                </a:lnTo>
                <a:lnTo>
                  <a:pt x="102" y="262"/>
                </a:lnTo>
                <a:lnTo>
                  <a:pt x="97" y="264"/>
                </a:lnTo>
                <a:lnTo>
                  <a:pt x="88" y="266"/>
                </a:lnTo>
                <a:lnTo>
                  <a:pt x="81" y="266"/>
                </a:lnTo>
                <a:lnTo>
                  <a:pt x="71" y="264"/>
                </a:lnTo>
                <a:lnTo>
                  <a:pt x="62" y="262"/>
                </a:lnTo>
                <a:lnTo>
                  <a:pt x="54" y="257"/>
                </a:lnTo>
                <a:lnTo>
                  <a:pt x="45" y="252"/>
                </a:lnTo>
                <a:lnTo>
                  <a:pt x="35" y="247"/>
                </a:lnTo>
                <a:lnTo>
                  <a:pt x="28" y="243"/>
                </a:lnTo>
                <a:lnTo>
                  <a:pt x="21" y="236"/>
                </a:lnTo>
                <a:lnTo>
                  <a:pt x="14" y="228"/>
                </a:lnTo>
                <a:lnTo>
                  <a:pt x="9" y="221"/>
                </a:lnTo>
                <a:lnTo>
                  <a:pt x="4" y="214"/>
                </a:lnTo>
                <a:lnTo>
                  <a:pt x="2" y="207"/>
                </a:lnTo>
                <a:lnTo>
                  <a:pt x="2" y="200"/>
                </a:lnTo>
                <a:lnTo>
                  <a:pt x="0" y="195"/>
                </a:lnTo>
                <a:lnTo>
                  <a:pt x="2" y="190"/>
                </a:lnTo>
                <a:lnTo>
                  <a:pt x="2" y="188"/>
                </a:lnTo>
                <a:lnTo>
                  <a:pt x="4" y="186"/>
                </a:lnTo>
                <a:lnTo>
                  <a:pt x="7" y="183"/>
                </a:lnTo>
                <a:lnTo>
                  <a:pt x="12" y="181"/>
                </a:lnTo>
                <a:lnTo>
                  <a:pt x="14" y="179"/>
                </a:lnTo>
                <a:lnTo>
                  <a:pt x="19" y="176"/>
                </a:lnTo>
                <a:lnTo>
                  <a:pt x="26" y="174"/>
                </a:lnTo>
                <a:lnTo>
                  <a:pt x="31" y="171"/>
                </a:lnTo>
                <a:lnTo>
                  <a:pt x="38" y="169"/>
                </a:lnTo>
                <a:lnTo>
                  <a:pt x="45" y="167"/>
                </a:lnTo>
                <a:lnTo>
                  <a:pt x="54" y="164"/>
                </a:lnTo>
                <a:lnTo>
                  <a:pt x="62" y="162"/>
                </a:lnTo>
                <a:lnTo>
                  <a:pt x="71" y="159"/>
                </a:lnTo>
                <a:lnTo>
                  <a:pt x="83" y="157"/>
                </a:lnTo>
                <a:lnTo>
                  <a:pt x="102" y="152"/>
                </a:lnTo>
                <a:lnTo>
                  <a:pt x="121" y="148"/>
                </a:lnTo>
                <a:lnTo>
                  <a:pt x="145" y="140"/>
                </a:lnTo>
                <a:lnTo>
                  <a:pt x="171" y="136"/>
                </a:lnTo>
                <a:lnTo>
                  <a:pt x="197" y="129"/>
                </a:lnTo>
                <a:lnTo>
                  <a:pt x="228" y="121"/>
                </a:lnTo>
                <a:lnTo>
                  <a:pt x="259" y="114"/>
                </a:lnTo>
                <a:lnTo>
                  <a:pt x="293" y="105"/>
                </a:lnTo>
                <a:lnTo>
                  <a:pt x="309" y="102"/>
                </a:lnTo>
                <a:lnTo>
                  <a:pt x="324" y="100"/>
                </a:lnTo>
                <a:lnTo>
                  <a:pt x="336" y="95"/>
                </a:lnTo>
                <a:lnTo>
                  <a:pt x="347" y="93"/>
                </a:lnTo>
                <a:lnTo>
                  <a:pt x="359" y="88"/>
                </a:lnTo>
                <a:lnTo>
                  <a:pt x="371" y="86"/>
                </a:lnTo>
                <a:lnTo>
                  <a:pt x="381" y="81"/>
                </a:lnTo>
                <a:lnTo>
                  <a:pt x="390" y="76"/>
                </a:lnTo>
                <a:lnTo>
                  <a:pt x="398" y="74"/>
                </a:lnTo>
                <a:lnTo>
                  <a:pt x="407" y="69"/>
                </a:lnTo>
                <a:lnTo>
                  <a:pt x="412" y="64"/>
                </a:lnTo>
                <a:lnTo>
                  <a:pt x="419" y="60"/>
                </a:lnTo>
                <a:lnTo>
                  <a:pt x="424" y="55"/>
                </a:lnTo>
                <a:lnTo>
                  <a:pt x="428" y="50"/>
                </a:lnTo>
                <a:lnTo>
                  <a:pt x="431" y="45"/>
                </a:lnTo>
                <a:lnTo>
                  <a:pt x="433" y="4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3" name="Freeform 33"/>
          <p:cNvSpPr/>
          <p:nvPr/>
        </p:nvSpPr>
        <p:spPr>
          <a:xfrm>
            <a:off x="9256184" y="2823633"/>
            <a:ext cx="554567" cy="1608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55" h="190">
                <a:moveTo>
                  <a:pt x="397" y="138"/>
                </a:moveTo>
                <a:lnTo>
                  <a:pt x="366" y="145"/>
                </a:lnTo>
                <a:lnTo>
                  <a:pt x="340" y="152"/>
                </a:lnTo>
                <a:lnTo>
                  <a:pt x="312" y="157"/>
                </a:lnTo>
                <a:lnTo>
                  <a:pt x="288" y="164"/>
                </a:lnTo>
                <a:lnTo>
                  <a:pt x="264" y="169"/>
                </a:lnTo>
                <a:lnTo>
                  <a:pt x="242" y="171"/>
                </a:lnTo>
                <a:lnTo>
                  <a:pt x="223" y="176"/>
                </a:lnTo>
                <a:lnTo>
                  <a:pt x="207" y="178"/>
                </a:lnTo>
                <a:lnTo>
                  <a:pt x="190" y="183"/>
                </a:lnTo>
                <a:lnTo>
                  <a:pt x="176" y="185"/>
                </a:lnTo>
                <a:lnTo>
                  <a:pt x="162" y="185"/>
                </a:lnTo>
                <a:lnTo>
                  <a:pt x="152" y="188"/>
                </a:lnTo>
                <a:lnTo>
                  <a:pt x="142" y="188"/>
                </a:lnTo>
                <a:lnTo>
                  <a:pt x="135" y="190"/>
                </a:lnTo>
                <a:lnTo>
                  <a:pt x="131" y="190"/>
                </a:lnTo>
                <a:lnTo>
                  <a:pt x="128" y="190"/>
                </a:lnTo>
                <a:lnTo>
                  <a:pt x="119" y="190"/>
                </a:lnTo>
                <a:lnTo>
                  <a:pt x="109" y="188"/>
                </a:lnTo>
                <a:lnTo>
                  <a:pt x="102" y="185"/>
                </a:lnTo>
                <a:lnTo>
                  <a:pt x="92" y="183"/>
                </a:lnTo>
                <a:lnTo>
                  <a:pt x="81" y="178"/>
                </a:lnTo>
                <a:lnTo>
                  <a:pt x="71" y="174"/>
                </a:lnTo>
                <a:lnTo>
                  <a:pt x="59" y="169"/>
                </a:lnTo>
                <a:lnTo>
                  <a:pt x="47" y="164"/>
                </a:lnTo>
                <a:lnTo>
                  <a:pt x="33" y="159"/>
                </a:lnTo>
                <a:lnTo>
                  <a:pt x="23" y="155"/>
                </a:lnTo>
                <a:lnTo>
                  <a:pt x="16" y="150"/>
                </a:lnTo>
                <a:lnTo>
                  <a:pt x="9" y="145"/>
                </a:lnTo>
                <a:lnTo>
                  <a:pt x="4" y="140"/>
                </a:lnTo>
                <a:lnTo>
                  <a:pt x="2" y="136"/>
                </a:lnTo>
                <a:lnTo>
                  <a:pt x="0" y="131"/>
                </a:lnTo>
                <a:lnTo>
                  <a:pt x="0" y="126"/>
                </a:lnTo>
                <a:lnTo>
                  <a:pt x="0" y="121"/>
                </a:lnTo>
                <a:lnTo>
                  <a:pt x="2" y="119"/>
                </a:lnTo>
                <a:lnTo>
                  <a:pt x="4" y="117"/>
                </a:lnTo>
                <a:lnTo>
                  <a:pt x="7" y="114"/>
                </a:lnTo>
                <a:lnTo>
                  <a:pt x="9" y="112"/>
                </a:lnTo>
                <a:lnTo>
                  <a:pt x="14" y="109"/>
                </a:lnTo>
                <a:lnTo>
                  <a:pt x="19" y="107"/>
                </a:lnTo>
                <a:lnTo>
                  <a:pt x="23" y="105"/>
                </a:lnTo>
                <a:lnTo>
                  <a:pt x="30" y="102"/>
                </a:lnTo>
                <a:lnTo>
                  <a:pt x="35" y="100"/>
                </a:lnTo>
                <a:lnTo>
                  <a:pt x="45" y="95"/>
                </a:lnTo>
                <a:lnTo>
                  <a:pt x="52" y="93"/>
                </a:lnTo>
                <a:lnTo>
                  <a:pt x="61" y="90"/>
                </a:lnTo>
                <a:lnTo>
                  <a:pt x="71" y="88"/>
                </a:lnTo>
                <a:lnTo>
                  <a:pt x="81" y="86"/>
                </a:lnTo>
                <a:lnTo>
                  <a:pt x="90" y="83"/>
                </a:lnTo>
                <a:lnTo>
                  <a:pt x="102" y="81"/>
                </a:lnTo>
                <a:lnTo>
                  <a:pt x="111" y="78"/>
                </a:lnTo>
                <a:lnTo>
                  <a:pt x="126" y="76"/>
                </a:lnTo>
                <a:lnTo>
                  <a:pt x="140" y="74"/>
                </a:lnTo>
                <a:lnTo>
                  <a:pt x="154" y="71"/>
                </a:lnTo>
                <a:lnTo>
                  <a:pt x="171" y="67"/>
                </a:lnTo>
                <a:lnTo>
                  <a:pt x="188" y="64"/>
                </a:lnTo>
                <a:lnTo>
                  <a:pt x="207" y="59"/>
                </a:lnTo>
                <a:lnTo>
                  <a:pt x="226" y="57"/>
                </a:lnTo>
                <a:lnTo>
                  <a:pt x="247" y="52"/>
                </a:lnTo>
                <a:lnTo>
                  <a:pt x="271" y="48"/>
                </a:lnTo>
                <a:lnTo>
                  <a:pt x="295" y="40"/>
                </a:lnTo>
                <a:lnTo>
                  <a:pt x="319" y="36"/>
                </a:lnTo>
                <a:lnTo>
                  <a:pt x="347" y="29"/>
                </a:lnTo>
                <a:lnTo>
                  <a:pt x="374" y="21"/>
                </a:lnTo>
                <a:lnTo>
                  <a:pt x="402" y="17"/>
                </a:lnTo>
                <a:lnTo>
                  <a:pt x="428" y="12"/>
                </a:lnTo>
                <a:lnTo>
                  <a:pt x="452" y="9"/>
                </a:lnTo>
                <a:lnTo>
                  <a:pt x="476" y="7"/>
                </a:lnTo>
                <a:lnTo>
                  <a:pt x="497" y="5"/>
                </a:lnTo>
                <a:lnTo>
                  <a:pt x="516" y="2"/>
                </a:lnTo>
                <a:lnTo>
                  <a:pt x="535" y="0"/>
                </a:lnTo>
                <a:lnTo>
                  <a:pt x="552" y="0"/>
                </a:lnTo>
                <a:lnTo>
                  <a:pt x="566" y="0"/>
                </a:lnTo>
                <a:lnTo>
                  <a:pt x="581" y="0"/>
                </a:lnTo>
                <a:lnTo>
                  <a:pt x="593" y="0"/>
                </a:lnTo>
                <a:lnTo>
                  <a:pt x="602" y="2"/>
                </a:lnTo>
                <a:lnTo>
                  <a:pt x="612" y="2"/>
                </a:lnTo>
                <a:lnTo>
                  <a:pt x="621" y="5"/>
                </a:lnTo>
                <a:lnTo>
                  <a:pt x="626" y="7"/>
                </a:lnTo>
                <a:lnTo>
                  <a:pt x="631" y="9"/>
                </a:lnTo>
                <a:lnTo>
                  <a:pt x="636" y="19"/>
                </a:lnTo>
                <a:lnTo>
                  <a:pt x="640" y="26"/>
                </a:lnTo>
                <a:lnTo>
                  <a:pt x="645" y="33"/>
                </a:lnTo>
                <a:lnTo>
                  <a:pt x="647" y="40"/>
                </a:lnTo>
                <a:lnTo>
                  <a:pt x="650" y="45"/>
                </a:lnTo>
                <a:lnTo>
                  <a:pt x="652" y="50"/>
                </a:lnTo>
                <a:lnTo>
                  <a:pt x="655" y="55"/>
                </a:lnTo>
                <a:lnTo>
                  <a:pt x="655" y="59"/>
                </a:lnTo>
                <a:lnTo>
                  <a:pt x="655" y="64"/>
                </a:lnTo>
                <a:lnTo>
                  <a:pt x="652" y="67"/>
                </a:lnTo>
                <a:lnTo>
                  <a:pt x="647" y="69"/>
                </a:lnTo>
                <a:lnTo>
                  <a:pt x="640" y="74"/>
                </a:lnTo>
                <a:lnTo>
                  <a:pt x="631" y="76"/>
                </a:lnTo>
                <a:lnTo>
                  <a:pt x="619" y="81"/>
                </a:lnTo>
                <a:lnTo>
                  <a:pt x="607" y="86"/>
                </a:lnTo>
                <a:lnTo>
                  <a:pt x="593" y="90"/>
                </a:lnTo>
                <a:lnTo>
                  <a:pt x="576" y="95"/>
                </a:lnTo>
                <a:lnTo>
                  <a:pt x="557" y="100"/>
                </a:lnTo>
                <a:lnTo>
                  <a:pt x="535" y="105"/>
                </a:lnTo>
                <a:lnTo>
                  <a:pt x="512" y="112"/>
                </a:lnTo>
                <a:lnTo>
                  <a:pt x="485" y="117"/>
                </a:lnTo>
                <a:lnTo>
                  <a:pt x="459" y="124"/>
                </a:lnTo>
                <a:lnTo>
                  <a:pt x="428" y="131"/>
                </a:lnTo>
                <a:lnTo>
                  <a:pt x="397" y="13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7" name="Freeform 37"/>
          <p:cNvSpPr/>
          <p:nvPr/>
        </p:nvSpPr>
        <p:spPr>
          <a:xfrm>
            <a:off x="9027584" y="3128433"/>
            <a:ext cx="812800" cy="11112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62" h="1313">
                <a:moveTo>
                  <a:pt x="2" y="1310"/>
                </a:moveTo>
                <a:lnTo>
                  <a:pt x="0" y="1306"/>
                </a:lnTo>
                <a:lnTo>
                  <a:pt x="0" y="1299"/>
                </a:lnTo>
                <a:lnTo>
                  <a:pt x="2" y="1294"/>
                </a:lnTo>
                <a:lnTo>
                  <a:pt x="7" y="1287"/>
                </a:lnTo>
                <a:lnTo>
                  <a:pt x="12" y="1280"/>
                </a:lnTo>
                <a:lnTo>
                  <a:pt x="17" y="1270"/>
                </a:lnTo>
                <a:lnTo>
                  <a:pt x="26" y="1263"/>
                </a:lnTo>
                <a:lnTo>
                  <a:pt x="36" y="1253"/>
                </a:lnTo>
                <a:lnTo>
                  <a:pt x="48" y="1244"/>
                </a:lnTo>
                <a:lnTo>
                  <a:pt x="60" y="1234"/>
                </a:lnTo>
                <a:lnTo>
                  <a:pt x="74" y="1225"/>
                </a:lnTo>
                <a:lnTo>
                  <a:pt x="88" y="1213"/>
                </a:lnTo>
                <a:lnTo>
                  <a:pt x="107" y="1203"/>
                </a:lnTo>
                <a:lnTo>
                  <a:pt x="124" y="1192"/>
                </a:lnTo>
                <a:lnTo>
                  <a:pt x="145" y="1180"/>
                </a:lnTo>
                <a:lnTo>
                  <a:pt x="167" y="1168"/>
                </a:lnTo>
                <a:lnTo>
                  <a:pt x="186" y="1154"/>
                </a:lnTo>
                <a:lnTo>
                  <a:pt x="205" y="1142"/>
                </a:lnTo>
                <a:lnTo>
                  <a:pt x="224" y="1127"/>
                </a:lnTo>
                <a:lnTo>
                  <a:pt x="245" y="1111"/>
                </a:lnTo>
                <a:lnTo>
                  <a:pt x="264" y="1096"/>
                </a:lnTo>
                <a:lnTo>
                  <a:pt x="283" y="1077"/>
                </a:lnTo>
                <a:lnTo>
                  <a:pt x="305" y="1061"/>
                </a:lnTo>
                <a:lnTo>
                  <a:pt x="324" y="1042"/>
                </a:lnTo>
                <a:lnTo>
                  <a:pt x="343" y="1023"/>
                </a:lnTo>
                <a:lnTo>
                  <a:pt x="364" y="1004"/>
                </a:lnTo>
                <a:lnTo>
                  <a:pt x="383" y="982"/>
                </a:lnTo>
                <a:lnTo>
                  <a:pt x="403" y="961"/>
                </a:lnTo>
                <a:lnTo>
                  <a:pt x="424" y="939"/>
                </a:lnTo>
                <a:lnTo>
                  <a:pt x="443" y="916"/>
                </a:lnTo>
                <a:lnTo>
                  <a:pt x="462" y="894"/>
                </a:lnTo>
                <a:lnTo>
                  <a:pt x="481" y="868"/>
                </a:lnTo>
                <a:lnTo>
                  <a:pt x="514" y="821"/>
                </a:lnTo>
                <a:lnTo>
                  <a:pt x="548" y="768"/>
                </a:lnTo>
                <a:lnTo>
                  <a:pt x="562" y="742"/>
                </a:lnTo>
                <a:lnTo>
                  <a:pt x="576" y="718"/>
                </a:lnTo>
                <a:lnTo>
                  <a:pt x="591" y="692"/>
                </a:lnTo>
                <a:lnTo>
                  <a:pt x="603" y="664"/>
                </a:lnTo>
                <a:lnTo>
                  <a:pt x="615" y="637"/>
                </a:lnTo>
                <a:lnTo>
                  <a:pt x="626" y="611"/>
                </a:lnTo>
                <a:lnTo>
                  <a:pt x="638" y="583"/>
                </a:lnTo>
                <a:lnTo>
                  <a:pt x="648" y="554"/>
                </a:lnTo>
                <a:lnTo>
                  <a:pt x="657" y="528"/>
                </a:lnTo>
                <a:lnTo>
                  <a:pt x="667" y="500"/>
                </a:lnTo>
                <a:lnTo>
                  <a:pt x="674" y="471"/>
                </a:lnTo>
                <a:lnTo>
                  <a:pt x="681" y="440"/>
                </a:lnTo>
                <a:lnTo>
                  <a:pt x="688" y="414"/>
                </a:lnTo>
                <a:lnTo>
                  <a:pt x="693" y="390"/>
                </a:lnTo>
                <a:lnTo>
                  <a:pt x="698" y="366"/>
                </a:lnTo>
                <a:lnTo>
                  <a:pt x="703" y="345"/>
                </a:lnTo>
                <a:lnTo>
                  <a:pt x="707" y="324"/>
                </a:lnTo>
                <a:lnTo>
                  <a:pt x="710" y="302"/>
                </a:lnTo>
                <a:lnTo>
                  <a:pt x="712" y="285"/>
                </a:lnTo>
                <a:lnTo>
                  <a:pt x="715" y="266"/>
                </a:lnTo>
                <a:lnTo>
                  <a:pt x="715" y="252"/>
                </a:lnTo>
                <a:lnTo>
                  <a:pt x="717" y="238"/>
                </a:lnTo>
                <a:lnTo>
                  <a:pt x="717" y="224"/>
                </a:lnTo>
                <a:lnTo>
                  <a:pt x="715" y="214"/>
                </a:lnTo>
                <a:lnTo>
                  <a:pt x="715" y="202"/>
                </a:lnTo>
                <a:lnTo>
                  <a:pt x="712" y="195"/>
                </a:lnTo>
                <a:lnTo>
                  <a:pt x="707" y="188"/>
                </a:lnTo>
                <a:lnTo>
                  <a:pt x="705" y="181"/>
                </a:lnTo>
                <a:lnTo>
                  <a:pt x="700" y="176"/>
                </a:lnTo>
                <a:lnTo>
                  <a:pt x="696" y="174"/>
                </a:lnTo>
                <a:lnTo>
                  <a:pt x="688" y="169"/>
                </a:lnTo>
                <a:lnTo>
                  <a:pt x="684" y="167"/>
                </a:lnTo>
                <a:lnTo>
                  <a:pt x="676" y="164"/>
                </a:lnTo>
                <a:lnTo>
                  <a:pt x="667" y="164"/>
                </a:lnTo>
                <a:lnTo>
                  <a:pt x="660" y="164"/>
                </a:lnTo>
                <a:lnTo>
                  <a:pt x="650" y="164"/>
                </a:lnTo>
                <a:lnTo>
                  <a:pt x="641" y="164"/>
                </a:lnTo>
                <a:lnTo>
                  <a:pt x="631" y="167"/>
                </a:lnTo>
                <a:lnTo>
                  <a:pt x="619" y="169"/>
                </a:lnTo>
                <a:lnTo>
                  <a:pt x="607" y="171"/>
                </a:lnTo>
                <a:lnTo>
                  <a:pt x="595" y="176"/>
                </a:lnTo>
                <a:lnTo>
                  <a:pt x="581" y="181"/>
                </a:lnTo>
                <a:lnTo>
                  <a:pt x="567" y="188"/>
                </a:lnTo>
                <a:lnTo>
                  <a:pt x="553" y="195"/>
                </a:lnTo>
                <a:lnTo>
                  <a:pt x="536" y="202"/>
                </a:lnTo>
                <a:lnTo>
                  <a:pt x="522" y="207"/>
                </a:lnTo>
                <a:lnTo>
                  <a:pt x="507" y="214"/>
                </a:lnTo>
                <a:lnTo>
                  <a:pt x="491" y="219"/>
                </a:lnTo>
                <a:lnTo>
                  <a:pt x="460" y="228"/>
                </a:lnTo>
                <a:lnTo>
                  <a:pt x="431" y="236"/>
                </a:lnTo>
                <a:lnTo>
                  <a:pt x="403" y="240"/>
                </a:lnTo>
                <a:lnTo>
                  <a:pt x="374" y="243"/>
                </a:lnTo>
                <a:lnTo>
                  <a:pt x="345" y="245"/>
                </a:lnTo>
                <a:lnTo>
                  <a:pt x="319" y="247"/>
                </a:lnTo>
                <a:lnTo>
                  <a:pt x="305" y="245"/>
                </a:lnTo>
                <a:lnTo>
                  <a:pt x="293" y="245"/>
                </a:lnTo>
                <a:lnTo>
                  <a:pt x="281" y="245"/>
                </a:lnTo>
                <a:lnTo>
                  <a:pt x="272" y="245"/>
                </a:lnTo>
                <a:lnTo>
                  <a:pt x="262" y="243"/>
                </a:lnTo>
                <a:lnTo>
                  <a:pt x="252" y="243"/>
                </a:lnTo>
                <a:lnTo>
                  <a:pt x="245" y="240"/>
                </a:lnTo>
                <a:lnTo>
                  <a:pt x="238" y="238"/>
                </a:lnTo>
                <a:lnTo>
                  <a:pt x="231" y="236"/>
                </a:lnTo>
                <a:lnTo>
                  <a:pt x="224" y="236"/>
                </a:lnTo>
                <a:lnTo>
                  <a:pt x="219" y="233"/>
                </a:lnTo>
                <a:lnTo>
                  <a:pt x="214" y="231"/>
                </a:lnTo>
                <a:lnTo>
                  <a:pt x="210" y="228"/>
                </a:lnTo>
                <a:lnTo>
                  <a:pt x="207" y="226"/>
                </a:lnTo>
                <a:lnTo>
                  <a:pt x="200" y="221"/>
                </a:lnTo>
                <a:lnTo>
                  <a:pt x="200" y="219"/>
                </a:lnTo>
                <a:lnTo>
                  <a:pt x="200" y="214"/>
                </a:lnTo>
                <a:lnTo>
                  <a:pt x="202" y="212"/>
                </a:lnTo>
                <a:lnTo>
                  <a:pt x="205" y="207"/>
                </a:lnTo>
                <a:lnTo>
                  <a:pt x="212" y="205"/>
                </a:lnTo>
                <a:lnTo>
                  <a:pt x="219" y="200"/>
                </a:lnTo>
                <a:lnTo>
                  <a:pt x="229" y="195"/>
                </a:lnTo>
                <a:lnTo>
                  <a:pt x="238" y="190"/>
                </a:lnTo>
                <a:lnTo>
                  <a:pt x="252" y="183"/>
                </a:lnTo>
                <a:lnTo>
                  <a:pt x="267" y="178"/>
                </a:lnTo>
                <a:lnTo>
                  <a:pt x="283" y="171"/>
                </a:lnTo>
                <a:lnTo>
                  <a:pt x="302" y="164"/>
                </a:lnTo>
                <a:lnTo>
                  <a:pt x="324" y="157"/>
                </a:lnTo>
                <a:lnTo>
                  <a:pt x="348" y="148"/>
                </a:lnTo>
                <a:lnTo>
                  <a:pt x="372" y="140"/>
                </a:lnTo>
                <a:lnTo>
                  <a:pt x="400" y="129"/>
                </a:lnTo>
                <a:lnTo>
                  <a:pt x="426" y="121"/>
                </a:lnTo>
                <a:lnTo>
                  <a:pt x="450" y="114"/>
                </a:lnTo>
                <a:lnTo>
                  <a:pt x="472" y="107"/>
                </a:lnTo>
                <a:lnTo>
                  <a:pt x="495" y="100"/>
                </a:lnTo>
                <a:lnTo>
                  <a:pt x="514" y="93"/>
                </a:lnTo>
                <a:lnTo>
                  <a:pt x="534" y="86"/>
                </a:lnTo>
                <a:lnTo>
                  <a:pt x="550" y="79"/>
                </a:lnTo>
                <a:lnTo>
                  <a:pt x="567" y="74"/>
                </a:lnTo>
                <a:lnTo>
                  <a:pt x="581" y="67"/>
                </a:lnTo>
                <a:lnTo>
                  <a:pt x="595" y="60"/>
                </a:lnTo>
                <a:lnTo>
                  <a:pt x="607" y="52"/>
                </a:lnTo>
                <a:lnTo>
                  <a:pt x="617" y="48"/>
                </a:lnTo>
                <a:lnTo>
                  <a:pt x="626" y="43"/>
                </a:lnTo>
                <a:lnTo>
                  <a:pt x="634" y="36"/>
                </a:lnTo>
                <a:lnTo>
                  <a:pt x="641" y="31"/>
                </a:lnTo>
                <a:lnTo>
                  <a:pt x="646" y="26"/>
                </a:lnTo>
                <a:lnTo>
                  <a:pt x="665" y="17"/>
                </a:lnTo>
                <a:lnTo>
                  <a:pt x="672" y="12"/>
                </a:lnTo>
                <a:lnTo>
                  <a:pt x="681" y="7"/>
                </a:lnTo>
                <a:lnTo>
                  <a:pt x="691" y="5"/>
                </a:lnTo>
                <a:lnTo>
                  <a:pt x="698" y="2"/>
                </a:lnTo>
                <a:lnTo>
                  <a:pt x="707" y="0"/>
                </a:lnTo>
                <a:lnTo>
                  <a:pt x="717" y="0"/>
                </a:lnTo>
                <a:lnTo>
                  <a:pt x="719" y="0"/>
                </a:lnTo>
                <a:lnTo>
                  <a:pt x="722" y="0"/>
                </a:lnTo>
                <a:lnTo>
                  <a:pt x="727" y="2"/>
                </a:lnTo>
                <a:lnTo>
                  <a:pt x="731" y="5"/>
                </a:lnTo>
                <a:lnTo>
                  <a:pt x="738" y="7"/>
                </a:lnTo>
                <a:lnTo>
                  <a:pt x="746" y="10"/>
                </a:lnTo>
                <a:lnTo>
                  <a:pt x="753" y="14"/>
                </a:lnTo>
                <a:lnTo>
                  <a:pt x="760" y="17"/>
                </a:lnTo>
                <a:lnTo>
                  <a:pt x="769" y="21"/>
                </a:lnTo>
                <a:lnTo>
                  <a:pt x="779" y="26"/>
                </a:lnTo>
                <a:lnTo>
                  <a:pt x="791" y="33"/>
                </a:lnTo>
                <a:lnTo>
                  <a:pt x="803" y="38"/>
                </a:lnTo>
                <a:lnTo>
                  <a:pt x="815" y="45"/>
                </a:lnTo>
                <a:lnTo>
                  <a:pt x="829" y="50"/>
                </a:lnTo>
                <a:lnTo>
                  <a:pt x="841" y="57"/>
                </a:lnTo>
                <a:lnTo>
                  <a:pt x="858" y="64"/>
                </a:lnTo>
                <a:lnTo>
                  <a:pt x="869" y="74"/>
                </a:lnTo>
                <a:lnTo>
                  <a:pt x="881" y="83"/>
                </a:lnTo>
                <a:lnTo>
                  <a:pt x="893" y="93"/>
                </a:lnTo>
                <a:lnTo>
                  <a:pt x="903" y="102"/>
                </a:lnTo>
                <a:lnTo>
                  <a:pt x="912" y="109"/>
                </a:lnTo>
                <a:lnTo>
                  <a:pt x="922" y="117"/>
                </a:lnTo>
                <a:lnTo>
                  <a:pt x="929" y="124"/>
                </a:lnTo>
                <a:lnTo>
                  <a:pt x="936" y="131"/>
                </a:lnTo>
                <a:lnTo>
                  <a:pt x="941" y="138"/>
                </a:lnTo>
                <a:lnTo>
                  <a:pt x="948" y="143"/>
                </a:lnTo>
                <a:lnTo>
                  <a:pt x="953" y="150"/>
                </a:lnTo>
                <a:lnTo>
                  <a:pt x="955" y="155"/>
                </a:lnTo>
                <a:lnTo>
                  <a:pt x="958" y="159"/>
                </a:lnTo>
                <a:lnTo>
                  <a:pt x="960" y="162"/>
                </a:lnTo>
                <a:lnTo>
                  <a:pt x="962" y="167"/>
                </a:lnTo>
                <a:lnTo>
                  <a:pt x="962" y="169"/>
                </a:lnTo>
                <a:lnTo>
                  <a:pt x="962" y="178"/>
                </a:lnTo>
                <a:lnTo>
                  <a:pt x="960" y="188"/>
                </a:lnTo>
                <a:lnTo>
                  <a:pt x="958" y="197"/>
                </a:lnTo>
                <a:lnTo>
                  <a:pt x="953" y="207"/>
                </a:lnTo>
                <a:lnTo>
                  <a:pt x="948" y="217"/>
                </a:lnTo>
                <a:lnTo>
                  <a:pt x="943" y="226"/>
                </a:lnTo>
                <a:lnTo>
                  <a:pt x="936" y="236"/>
                </a:lnTo>
                <a:lnTo>
                  <a:pt x="927" y="247"/>
                </a:lnTo>
                <a:lnTo>
                  <a:pt x="922" y="252"/>
                </a:lnTo>
                <a:lnTo>
                  <a:pt x="919" y="259"/>
                </a:lnTo>
                <a:lnTo>
                  <a:pt x="915" y="266"/>
                </a:lnTo>
                <a:lnTo>
                  <a:pt x="910" y="276"/>
                </a:lnTo>
                <a:lnTo>
                  <a:pt x="905" y="285"/>
                </a:lnTo>
                <a:lnTo>
                  <a:pt x="900" y="297"/>
                </a:lnTo>
                <a:lnTo>
                  <a:pt x="896" y="309"/>
                </a:lnTo>
                <a:lnTo>
                  <a:pt x="891" y="324"/>
                </a:lnTo>
                <a:lnTo>
                  <a:pt x="886" y="338"/>
                </a:lnTo>
                <a:lnTo>
                  <a:pt x="879" y="352"/>
                </a:lnTo>
                <a:lnTo>
                  <a:pt x="874" y="369"/>
                </a:lnTo>
                <a:lnTo>
                  <a:pt x="869" y="388"/>
                </a:lnTo>
                <a:lnTo>
                  <a:pt x="865" y="404"/>
                </a:lnTo>
                <a:lnTo>
                  <a:pt x="858" y="426"/>
                </a:lnTo>
                <a:lnTo>
                  <a:pt x="850" y="445"/>
                </a:lnTo>
                <a:lnTo>
                  <a:pt x="846" y="466"/>
                </a:lnTo>
                <a:lnTo>
                  <a:pt x="838" y="492"/>
                </a:lnTo>
                <a:lnTo>
                  <a:pt x="831" y="516"/>
                </a:lnTo>
                <a:lnTo>
                  <a:pt x="822" y="540"/>
                </a:lnTo>
                <a:lnTo>
                  <a:pt x="812" y="564"/>
                </a:lnTo>
                <a:lnTo>
                  <a:pt x="803" y="590"/>
                </a:lnTo>
                <a:lnTo>
                  <a:pt x="791" y="614"/>
                </a:lnTo>
                <a:lnTo>
                  <a:pt x="781" y="637"/>
                </a:lnTo>
                <a:lnTo>
                  <a:pt x="769" y="664"/>
                </a:lnTo>
                <a:lnTo>
                  <a:pt x="743" y="714"/>
                </a:lnTo>
                <a:lnTo>
                  <a:pt x="717" y="763"/>
                </a:lnTo>
                <a:lnTo>
                  <a:pt x="688" y="816"/>
                </a:lnTo>
                <a:lnTo>
                  <a:pt x="657" y="868"/>
                </a:lnTo>
                <a:lnTo>
                  <a:pt x="641" y="894"/>
                </a:lnTo>
                <a:lnTo>
                  <a:pt x="622" y="920"/>
                </a:lnTo>
                <a:lnTo>
                  <a:pt x="603" y="947"/>
                </a:lnTo>
                <a:lnTo>
                  <a:pt x="581" y="970"/>
                </a:lnTo>
                <a:lnTo>
                  <a:pt x="560" y="992"/>
                </a:lnTo>
                <a:lnTo>
                  <a:pt x="538" y="1016"/>
                </a:lnTo>
                <a:lnTo>
                  <a:pt x="514" y="1037"/>
                </a:lnTo>
                <a:lnTo>
                  <a:pt x="491" y="1056"/>
                </a:lnTo>
                <a:lnTo>
                  <a:pt x="467" y="1077"/>
                </a:lnTo>
                <a:lnTo>
                  <a:pt x="441" y="1096"/>
                </a:lnTo>
                <a:lnTo>
                  <a:pt x="414" y="1115"/>
                </a:lnTo>
                <a:lnTo>
                  <a:pt x="388" y="1134"/>
                </a:lnTo>
                <a:lnTo>
                  <a:pt x="360" y="1154"/>
                </a:lnTo>
                <a:lnTo>
                  <a:pt x="331" y="1170"/>
                </a:lnTo>
                <a:lnTo>
                  <a:pt x="302" y="1189"/>
                </a:lnTo>
                <a:lnTo>
                  <a:pt x="272" y="1206"/>
                </a:lnTo>
                <a:lnTo>
                  <a:pt x="241" y="1222"/>
                </a:lnTo>
                <a:lnTo>
                  <a:pt x="214" y="1237"/>
                </a:lnTo>
                <a:lnTo>
                  <a:pt x="186" y="1251"/>
                </a:lnTo>
                <a:lnTo>
                  <a:pt x="162" y="1263"/>
                </a:lnTo>
                <a:lnTo>
                  <a:pt x="138" y="1275"/>
                </a:lnTo>
                <a:lnTo>
                  <a:pt x="117" y="1284"/>
                </a:lnTo>
                <a:lnTo>
                  <a:pt x="98" y="1291"/>
                </a:lnTo>
                <a:lnTo>
                  <a:pt x="79" y="1299"/>
                </a:lnTo>
                <a:lnTo>
                  <a:pt x="64" y="1303"/>
                </a:lnTo>
                <a:lnTo>
                  <a:pt x="50" y="1308"/>
                </a:lnTo>
                <a:lnTo>
                  <a:pt x="36" y="1310"/>
                </a:lnTo>
                <a:lnTo>
                  <a:pt x="26" y="1313"/>
                </a:lnTo>
                <a:lnTo>
                  <a:pt x="17" y="1313"/>
                </a:lnTo>
                <a:lnTo>
                  <a:pt x="9" y="1313"/>
                </a:lnTo>
                <a:lnTo>
                  <a:pt x="5" y="1313"/>
                </a:lnTo>
                <a:lnTo>
                  <a:pt x="2" y="131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6" name="Freeform 36"/>
          <p:cNvSpPr/>
          <p:nvPr/>
        </p:nvSpPr>
        <p:spPr>
          <a:xfrm>
            <a:off x="9175751" y="3435351"/>
            <a:ext cx="1132416" cy="8382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37" h="989">
                <a:moveTo>
                  <a:pt x="705" y="868"/>
                </a:moveTo>
                <a:lnTo>
                  <a:pt x="693" y="851"/>
                </a:lnTo>
                <a:lnTo>
                  <a:pt x="682" y="832"/>
                </a:lnTo>
                <a:lnTo>
                  <a:pt x="670" y="816"/>
                </a:lnTo>
                <a:lnTo>
                  <a:pt x="655" y="797"/>
                </a:lnTo>
                <a:lnTo>
                  <a:pt x="629" y="759"/>
                </a:lnTo>
                <a:lnTo>
                  <a:pt x="615" y="740"/>
                </a:lnTo>
                <a:lnTo>
                  <a:pt x="598" y="718"/>
                </a:lnTo>
                <a:lnTo>
                  <a:pt x="584" y="699"/>
                </a:lnTo>
                <a:lnTo>
                  <a:pt x="567" y="678"/>
                </a:lnTo>
                <a:lnTo>
                  <a:pt x="551" y="654"/>
                </a:lnTo>
                <a:lnTo>
                  <a:pt x="531" y="633"/>
                </a:lnTo>
                <a:lnTo>
                  <a:pt x="515" y="609"/>
                </a:lnTo>
                <a:lnTo>
                  <a:pt x="496" y="583"/>
                </a:lnTo>
                <a:lnTo>
                  <a:pt x="477" y="556"/>
                </a:lnTo>
                <a:lnTo>
                  <a:pt x="458" y="530"/>
                </a:lnTo>
                <a:lnTo>
                  <a:pt x="419" y="483"/>
                </a:lnTo>
                <a:lnTo>
                  <a:pt x="379" y="435"/>
                </a:lnTo>
                <a:lnTo>
                  <a:pt x="341" y="390"/>
                </a:lnTo>
                <a:lnTo>
                  <a:pt x="303" y="347"/>
                </a:lnTo>
                <a:lnTo>
                  <a:pt x="262" y="307"/>
                </a:lnTo>
                <a:lnTo>
                  <a:pt x="227" y="266"/>
                </a:lnTo>
                <a:lnTo>
                  <a:pt x="188" y="228"/>
                </a:lnTo>
                <a:lnTo>
                  <a:pt x="153" y="193"/>
                </a:lnTo>
                <a:lnTo>
                  <a:pt x="134" y="176"/>
                </a:lnTo>
                <a:lnTo>
                  <a:pt x="117" y="162"/>
                </a:lnTo>
                <a:lnTo>
                  <a:pt x="100" y="145"/>
                </a:lnTo>
                <a:lnTo>
                  <a:pt x="86" y="131"/>
                </a:lnTo>
                <a:lnTo>
                  <a:pt x="72" y="116"/>
                </a:lnTo>
                <a:lnTo>
                  <a:pt x="60" y="102"/>
                </a:lnTo>
                <a:lnTo>
                  <a:pt x="48" y="90"/>
                </a:lnTo>
                <a:lnTo>
                  <a:pt x="38" y="81"/>
                </a:lnTo>
                <a:lnTo>
                  <a:pt x="29" y="69"/>
                </a:lnTo>
                <a:lnTo>
                  <a:pt x="22" y="59"/>
                </a:lnTo>
                <a:lnTo>
                  <a:pt x="15" y="52"/>
                </a:lnTo>
                <a:lnTo>
                  <a:pt x="10" y="45"/>
                </a:lnTo>
                <a:lnTo>
                  <a:pt x="7" y="38"/>
                </a:lnTo>
                <a:lnTo>
                  <a:pt x="3" y="33"/>
                </a:lnTo>
                <a:lnTo>
                  <a:pt x="3" y="28"/>
                </a:lnTo>
                <a:lnTo>
                  <a:pt x="0" y="26"/>
                </a:lnTo>
                <a:lnTo>
                  <a:pt x="3" y="21"/>
                </a:lnTo>
                <a:lnTo>
                  <a:pt x="3" y="17"/>
                </a:lnTo>
                <a:lnTo>
                  <a:pt x="7" y="14"/>
                </a:lnTo>
                <a:lnTo>
                  <a:pt x="10" y="12"/>
                </a:lnTo>
                <a:lnTo>
                  <a:pt x="15" y="9"/>
                </a:lnTo>
                <a:lnTo>
                  <a:pt x="22" y="7"/>
                </a:lnTo>
                <a:lnTo>
                  <a:pt x="29" y="2"/>
                </a:lnTo>
                <a:lnTo>
                  <a:pt x="36" y="0"/>
                </a:lnTo>
                <a:lnTo>
                  <a:pt x="45" y="0"/>
                </a:lnTo>
                <a:lnTo>
                  <a:pt x="55" y="2"/>
                </a:lnTo>
                <a:lnTo>
                  <a:pt x="67" y="5"/>
                </a:lnTo>
                <a:lnTo>
                  <a:pt x="79" y="7"/>
                </a:lnTo>
                <a:lnTo>
                  <a:pt x="91" y="12"/>
                </a:lnTo>
                <a:lnTo>
                  <a:pt x="105" y="17"/>
                </a:lnTo>
                <a:lnTo>
                  <a:pt x="131" y="26"/>
                </a:lnTo>
                <a:lnTo>
                  <a:pt x="138" y="31"/>
                </a:lnTo>
                <a:lnTo>
                  <a:pt x="148" y="38"/>
                </a:lnTo>
                <a:lnTo>
                  <a:pt x="160" y="50"/>
                </a:lnTo>
                <a:lnTo>
                  <a:pt x="172" y="62"/>
                </a:lnTo>
                <a:lnTo>
                  <a:pt x="188" y="76"/>
                </a:lnTo>
                <a:lnTo>
                  <a:pt x="205" y="93"/>
                </a:lnTo>
                <a:lnTo>
                  <a:pt x="224" y="112"/>
                </a:lnTo>
                <a:lnTo>
                  <a:pt x="246" y="131"/>
                </a:lnTo>
                <a:lnTo>
                  <a:pt x="267" y="155"/>
                </a:lnTo>
                <a:lnTo>
                  <a:pt x="293" y="178"/>
                </a:lnTo>
                <a:lnTo>
                  <a:pt x="319" y="207"/>
                </a:lnTo>
                <a:lnTo>
                  <a:pt x="348" y="235"/>
                </a:lnTo>
                <a:lnTo>
                  <a:pt x="379" y="266"/>
                </a:lnTo>
                <a:lnTo>
                  <a:pt x="412" y="302"/>
                </a:lnTo>
                <a:lnTo>
                  <a:pt x="446" y="338"/>
                </a:lnTo>
                <a:lnTo>
                  <a:pt x="481" y="376"/>
                </a:lnTo>
                <a:lnTo>
                  <a:pt x="520" y="414"/>
                </a:lnTo>
                <a:lnTo>
                  <a:pt x="555" y="449"/>
                </a:lnTo>
                <a:lnTo>
                  <a:pt x="593" y="485"/>
                </a:lnTo>
                <a:lnTo>
                  <a:pt x="629" y="518"/>
                </a:lnTo>
                <a:lnTo>
                  <a:pt x="667" y="549"/>
                </a:lnTo>
                <a:lnTo>
                  <a:pt x="705" y="578"/>
                </a:lnTo>
                <a:lnTo>
                  <a:pt x="741" y="604"/>
                </a:lnTo>
                <a:lnTo>
                  <a:pt x="779" y="630"/>
                </a:lnTo>
                <a:lnTo>
                  <a:pt x="815" y="654"/>
                </a:lnTo>
                <a:lnTo>
                  <a:pt x="853" y="675"/>
                </a:lnTo>
                <a:lnTo>
                  <a:pt x="889" y="697"/>
                </a:lnTo>
                <a:lnTo>
                  <a:pt x="925" y="716"/>
                </a:lnTo>
                <a:lnTo>
                  <a:pt x="960" y="735"/>
                </a:lnTo>
                <a:lnTo>
                  <a:pt x="996" y="749"/>
                </a:lnTo>
                <a:lnTo>
                  <a:pt x="1032" y="763"/>
                </a:lnTo>
                <a:lnTo>
                  <a:pt x="1067" y="778"/>
                </a:lnTo>
                <a:lnTo>
                  <a:pt x="1098" y="790"/>
                </a:lnTo>
                <a:lnTo>
                  <a:pt x="1129" y="801"/>
                </a:lnTo>
                <a:lnTo>
                  <a:pt x="1158" y="813"/>
                </a:lnTo>
                <a:lnTo>
                  <a:pt x="1184" y="823"/>
                </a:lnTo>
                <a:lnTo>
                  <a:pt x="1208" y="835"/>
                </a:lnTo>
                <a:lnTo>
                  <a:pt x="1229" y="844"/>
                </a:lnTo>
                <a:lnTo>
                  <a:pt x="1251" y="854"/>
                </a:lnTo>
                <a:lnTo>
                  <a:pt x="1268" y="863"/>
                </a:lnTo>
                <a:lnTo>
                  <a:pt x="1284" y="873"/>
                </a:lnTo>
                <a:lnTo>
                  <a:pt x="1298" y="880"/>
                </a:lnTo>
                <a:lnTo>
                  <a:pt x="1310" y="889"/>
                </a:lnTo>
                <a:lnTo>
                  <a:pt x="1320" y="897"/>
                </a:lnTo>
                <a:lnTo>
                  <a:pt x="1327" y="904"/>
                </a:lnTo>
                <a:lnTo>
                  <a:pt x="1332" y="908"/>
                </a:lnTo>
                <a:lnTo>
                  <a:pt x="1337" y="916"/>
                </a:lnTo>
                <a:lnTo>
                  <a:pt x="1337" y="920"/>
                </a:lnTo>
                <a:lnTo>
                  <a:pt x="1334" y="925"/>
                </a:lnTo>
                <a:lnTo>
                  <a:pt x="1329" y="930"/>
                </a:lnTo>
                <a:lnTo>
                  <a:pt x="1325" y="935"/>
                </a:lnTo>
                <a:lnTo>
                  <a:pt x="1320" y="937"/>
                </a:lnTo>
                <a:lnTo>
                  <a:pt x="1310" y="942"/>
                </a:lnTo>
                <a:lnTo>
                  <a:pt x="1303" y="944"/>
                </a:lnTo>
                <a:lnTo>
                  <a:pt x="1294" y="949"/>
                </a:lnTo>
                <a:lnTo>
                  <a:pt x="1282" y="951"/>
                </a:lnTo>
                <a:lnTo>
                  <a:pt x="1268" y="954"/>
                </a:lnTo>
                <a:lnTo>
                  <a:pt x="1253" y="956"/>
                </a:lnTo>
                <a:lnTo>
                  <a:pt x="1239" y="958"/>
                </a:lnTo>
                <a:lnTo>
                  <a:pt x="1222" y="963"/>
                </a:lnTo>
                <a:lnTo>
                  <a:pt x="1203" y="966"/>
                </a:lnTo>
                <a:lnTo>
                  <a:pt x="1182" y="968"/>
                </a:lnTo>
                <a:lnTo>
                  <a:pt x="1160" y="970"/>
                </a:lnTo>
                <a:lnTo>
                  <a:pt x="1139" y="973"/>
                </a:lnTo>
                <a:lnTo>
                  <a:pt x="1115" y="975"/>
                </a:lnTo>
                <a:lnTo>
                  <a:pt x="1091" y="977"/>
                </a:lnTo>
                <a:lnTo>
                  <a:pt x="1070" y="980"/>
                </a:lnTo>
                <a:lnTo>
                  <a:pt x="1048" y="982"/>
                </a:lnTo>
                <a:lnTo>
                  <a:pt x="1027" y="985"/>
                </a:lnTo>
                <a:lnTo>
                  <a:pt x="1008" y="985"/>
                </a:lnTo>
                <a:lnTo>
                  <a:pt x="989" y="987"/>
                </a:lnTo>
                <a:lnTo>
                  <a:pt x="972" y="989"/>
                </a:lnTo>
                <a:lnTo>
                  <a:pt x="955" y="989"/>
                </a:lnTo>
                <a:lnTo>
                  <a:pt x="941" y="989"/>
                </a:lnTo>
                <a:lnTo>
                  <a:pt x="925" y="989"/>
                </a:lnTo>
                <a:lnTo>
                  <a:pt x="913" y="989"/>
                </a:lnTo>
                <a:lnTo>
                  <a:pt x="898" y="989"/>
                </a:lnTo>
                <a:lnTo>
                  <a:pt x="889" y="989"/>
                </a:lnTo>
                <a:lnTo>
                  <a:pt x="877" y="987"/>
                </a:lnTo>
                <a:lnTo>
                  <a:pt x="867" y="985"/>
                </a:lnTo>
                <a:lnTo>
                  <a:pt x="860" y="985"/>
                </a:lnTo>
                <a:lnTo>
                  <a:pt x="851" y="982"/>
                </a:lnTo>
                <a:lnTo>
                  <a:pt x="841" y="980"/>
                </a:lnTo>
                <a:lnTo>
                  <a:pt x="832" y="977"/>
                </a:lnTo>
                <a:lnTo>
                  <a:pt x="822" y="973"/>
                </a:lnTo>
                <a:lnTo>
                  <a:pt x="810" y="968"/>
                </a:lnTo>
                <a:lnTo>
                  <a:pt x="801" y="963"/>
                </a:lnTo>
                <a:lnTo>
                  <a:pt x="791" y="956"/>
                </a:lnTo>
                <a:lnTo>
                  <a:pt x="779" y="949"/>
                </a:lnTo>
                <a:lnTo>
                  <a:pt x="770" y="939"/>
                </a:lnTo>
                <a:lnTo>
                  <a:pt x="758" y="930"/>
                </a:lnTo>
                <a:lnTo>
                  <a:pt x="748" y="920"/>
                </a:lnTo>
                <a:lnTo>
                  <a:pt x="736" y="908"/>
                </a:lnTo>
                <a:lnTo>
                  <a:pt x="727" y="897"/>
                </a:lnTo>
                <a:lnTo>
                  <a:pt x="715" y="882"/>
                </a:lnTo>
                <a:lnTo>
                  <a:pt x="705" y="86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69" name="Freeform 29"/>
          <p:cNvSpPr/>
          <p:nvPr/>
        </p:nvSpPr>
        <p:spPr>
          <a:xfrm>
            <a:off x="8678333" y="2432051"/>
            <a:ext cx="133351" cy="2002367"/>
          </a:xfrm>
          <a:custGeom>
            <a:avLst/>
            <a:gdLst/>
            <a:ahLst/>
            <a:cxnLst>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57" h="2367">
                <a:moveTo>
                  <a:pt x="26" y="2276"/>
                </a:moveTo>
                <a:lnTo>
                  <a:pt x="19" y="2252"/>
                </a:lnTo>
                <a:lnTo>
                  <a:pt x="12" y="2229"/>
                </a:lnTo>
                <a:lnTo>
                  <a:pt x="7" y="2207"/>
                </a:lnTo>
                <a:lnTo>
                  <a:pt x="2" y="2188"/>
                </a:lnTo>
                <a:lnTo>
                  <a:pt x="0" y="2169"/>
                </a:lnTo>
                <a:lnTo>
                  <a:pt x="0" y="2153"/>
                </a:lnTo>
                <a:lnTo>
                  <a:pt x="0" y="2136"/>
                </a:lnTo>
                <a:lnTo>
                  <a:pt x="5" y="2119"/>
                </a:lnTo>
                <a:lnTo>
                  <a:pt x="5" y="2112"/>
                </a:lnTo>
                <a:lnTo>
                  <a:pt x="5" y="2103"/>
                </a:lnTo>
                <a:lnTo>
                  <a:pt x="5" y="2091"/>
                </a:lnTo>
                <a:lnTo>
                  <a:pt x="5" y="2076"/>
                </a:lnTo>
                <a:lnTo>
                  <a:pt x="7" y="2060"/>
                </a:lnTo>
                <a:lnTo>
                  <a:pt x="7" y="2043"/>
                </a:lnTo>
                <a:lnTo>
                  <a:pt x="9" y="2024"/>
                </a:lnTo>
                <a:lnTo>
                  <a:pt x="12" y="2003"/>
                </a:lnTo>
                <a:lnTo>
                  <a:pt x="12" y="1981"/>
                </a:lnTo>
                <a:lnTo>
                  <a:pt x="14" y="1955"/>
                </a:lnTo>
                <a:lnTo>
                  <a:pt x="17" y="1929"/>
                </a:lnTo>
                <a:lnTo>
                  <a:pt x="19" y="1900"/>
                </a:lnTo>
                <a:lnTo>
                  <a:pt x="21" y="1872"/>
                </a:lnTo>
                <a:lnTo>
                  <a:pt x="24" y="1839"/>
                </a:lnTo>
                <a:lnTo>
                  <a:pt x="24" y="1805"/>
                </a:lnTo>
                <a:lnTo>
                  <a:pt x="26" y="1770"/>
                </a:lnTo>
                <a:lnTo>
                  <a:pt x="28" y="1751"/>
                </a:lnTo>
                <a:lnTo>
                  <a:pt x="28" y="1732"/>
                </a:lnTo>
                <a:lnTo>
                  <a:pt x="31" y="1713"/>
                </a:lnTo>
                <a:lnTo>
                  <a:pt x="31" y="1691"/>
                </a:lnTo>
                <a:lnTo>
                  <a:pt x="31" y="1672"/>
                </a:lnTo>
                <a:lnTo>
                  <a:pt x="33" y="1648"/>
                </a:lnTo>
                <a:lnTo>
                  <a:pt x="33" y="1627"/>
                </a:lnTo>
                <a:lnTo>
                  <a:pt x="33" y="1606"/>
                </a:lnTo>
                <a:lnTo>
                  <a:pt x="33" y="1582"/>
                </a:lnTo>
                <a:lnTo>
                  <a:pt x="36" y="1558"/>
                </a:lnTo>
                <a:lnTo>
                  <a:pt x="36" y="1532"/>
                </a:lnTo>
                <a:lnTo>
                  <a:pt x="36" y="1508"/>
                </a:lnTo>
                <a:lnTo>
                  <a:pt x="36" y="1482"/>
                </a:lnTo>
                <a:lnTo>
                  <a:pt x="36" y="1456"/>
                </a:lnTo>
                <a:lnTo>
                  <a:pt x="38" y="1427"/>
                </a:lnTo>
                <a:lnTo>
                  <a:pt x="38" y="1401"/>
                </a:lnTo>
                <a:lnTo>
                  <a:pt x="38" y="1372"/>
                </a:lnTo>
                <a:lnTo>
                  <a:pt x="38" y="1344"/>
                </a:lnTo>
                <a:lnTo>
                  <a:pt x="38" y="1313"/>
                </a:lnTo>
                <a:lnTo>
                  <a:pt x="38" y="1284"/>
                </a:lnTo>
                <a:lnTo>
                  <a:pt x="38" y="1254"/>
                </a:lnTo>
                <a:lnTo>
                  <a:pt x="38" y="1220"/>
                </a:lnTo>
                <a:lnTo>
                  <a:pt x="38" y="1189"/>
                </a:lnTo>
                <a:lnTo>
                  <a:pt x="38" y="1156"/>
                </a:lnTo>
                <a:lnTo>
                  <a:pt x="38" y="1123"/>
                </a:lnTo>
                <a:lnTo>
                  <a:pt x="38" y="1089"/>
                </a:lnTo>
                <a:lnTo>
                  <a:pt x="38" y="1056"/>
                </a:lnTo>
                <a:lnTo>
                  <a:pt x="38" y="1020"/>
                </a:lnTo>
                <a:lnTo>
                  <a:pt x="38" y="985"/>
                </a:lnTo>
                <a:lnTo>
                  <a:pt x="38" y="949"/>
                </a:lnTo>
                <a:lnTo>
                  <a:pt x="38" y="911"/>
                </a:lnTo>
                <a:lnTo>
                  <a:pt x="38" y="875"/>
                </a:lnTo>
                <a:lnTo>
                  <a:pt x="38" y="837"/>
                </a:lnTo>
                <a:lnTo>
                  <a:pt x="38" y="802"/>
                </a:lnTo>
                <a:lnTo>
                  <a:pt x="38" y="766"/>
                </a:lnTo>
                <a:lnTo>
                  <a:pt x="38" y="733"/>
                </a:lnTo>
                <a:lnTo>
                  <a:pt x="38" y="699"/>
                </a:lnTo>
                <a:lnTo>
                  <a:pt x="38" y="666"/>
                </a:lnTo>
                <a:lnTo>
                  <a:pt x="38" y="635"/>
                </a:lnTo>
                <a:lnTo>
                  <a:pt x="36" y="604"/>
                </a:lnTo>
                <a:lnTo>
                  <a:pt x="36" y="576"/>
                </a:lnTo>
                <a:lnTo>
                  <a:pt x="36" y="547"/>
                </a:lnTo>
                <a:lnTo>
                  <a:pt x="36" y="519"/>
                </a:lnTo>
                <a:lnTo>
                  <a:pt x="33" y="493"/>
                </a:lnTo>
                <a:lnTo>
                  <a:pt x="33" y="466"/>
                </a:lnTo>
                <a:lnTo>
                  <a:pt x="33" y="443"/>
                </a:lnTo>
                <a:lnTo>
                  <a:pt x="33" y="419"/>
                </a:lnTo>
                <a:lnTo>
                  <a:pt x="31" y="395"/>
                </a:lnTo>
                <a:lnTo>
                  <a:pt x="31" y="374"/>
                </a:lnTo>
                <a:lnTo>
                  <a:pt x="28" y="352"/>
                </a:lnTo>
                <a:lnTo>
                  <a:pt x="28" y="331"/>
                </a:lnTo>
                <a:lnTo>
                  <a:pt x="28" y="312"/>
                </a:lnTo>
                <a:lnTo>
                  <a:pt x="26" y="293"/>
                </a:lnTo>
                <a:lnTo>
                  <a:pt x="26" y="276"/>
                </a:lnTo>
                <a:lnTo>
                  <a:pt x="24" y="259"/>
                </a:lnTo>
                <a:lnTo>
                  <a:pt x="24" y="243"/>
                </a:lnTo>
                <a:lnTo>
                  <a:pt x="24" y="229"/>
                </a:lnTo>
                <a:lnTo>
                  <a:pt x="21" y="214"/>
                </a:lnTo>
                <a:lnTo>
                  <a:pt x="21" y="202"/>
                </a:lnTo>
                <a:lnTo>
                  <a:pt x="19" y="188"/>
                </a:lnTo>
                <a:lnTo>
                  <a:pt x="19" y="179"/>
                </a:lnTo>
                <a:lnTo>
                  <a:pt x="17" y="167"/>
                </a:lnTo>
                <a:lnTo>
                  <a:pt x="17" y="157"/>
                </a:lnTo>
                <a:lnTo>
                  <a:pt x="17" y="148"/>
                </a:lnTo>
                <a:lnTo>
                  <a:pt x="14" y="133"/>
                </a:lnTo>
                <a:lnTo>
                  <a:pt x="12" y="122"/>
                </a:lnTo>
                <a:lnTo>
                  <a:pt x="9" y="107"/>
                </a:lnTo>
                <a:lnTo>
                  <a:pt x="9" y="95"/>
                </a:lnTo>
                <a:lnTo>
                  <a:pt x="7" y="83"/>
                </a:lnTo>
                <a:lnTo>
                  <a:pt x="7" y="72"/>
                </a:lnTo>
                <a:lnTo>
                  <a:pt x="7" y="62"/>
                </a:lnTo>
                <a:lnTo>
                  <a:pt x="7" y="53"/>
                </a:lnTo>
                <a:lnTo>
                  <a:pt x="7" y="43"/>
                </a:lnTo>
                <a:lnTo>
                  <a:pt x="7" y="36"/>
                </a:lnTo>
                <a:lnTo>
                  <a:pt x="7" y="29"/>
                </a:lnTo>
                <a:lnTo>
                  <a:pt x="9" y="22"/>
                </a:lnTo>
                <a:lnTo>
                  <a:pt x="9" y="17"/>
                </a:lnTo>
                <a:lnTo>
                  <a:pt x="12" y="12"/>
                </a:lnTo>
                <a:lnTo>
                  <a:pt x="14" y="7"/>
                </a:lnTo>
                <a:lnTo>
                  <a:pt x="17" y="5"/>
                </a:lnTo>
                <a:lnTo>
                  <a:pt x="19" y="3"/>
                </a:lnTo>
                <a:lnTo>
                  <a:pt x="21" y="3"/>
                </a:lnTo>
                <a:lnTo>
                  <a:pt x="26" y="0"/>
                </a:lnTo>
                <a:lnTo>
                  <a:pt x="31" y="0"/>
                </a:lnTo>
                <a:lnTo>
                  <a:pt x="36" y="0"/>
                </a:lnTo>
                <a:lnTo>
                  <a:pt x="43" y="0"/>
                </a:lnTo>
                <a:lnTo>
                  <a:pt x="50" y="3"/>
                </a:lnTo>
                <a:lnTo>
                  <a:pt x="59" y="5"/>
                </a:lnTo>
                <a:lnTo>
                  <a:pt x="69" y="5"/>
                </a:lnTo>
                <a:lnTo>
                  <a:pt x="78" y="7"/>
                </a:lnTo>
                <a:lnTo>
                  <a:pt x="90" y="12"/>
                </a:lnTo>
                <a:lnTo>
                  <a:pt x="100" y="15"/>
                </a:lnTo>
                <a:lnTo>
                  <a:pt x="114" y="19"/>
                </a:lnTo>
                <a:lnTo>
                  <a:pt x="126" y="22"/>
                </a:lnTo>
                <a:lnTo>
                  <a:pt x="140" y="26"/>
                </a:lnTo>
                <a:lnTo>
                  <a:pt x="157" y="31"/>
                </a:lnTo>
                <a:lnTo>
                  <a:pt x="157" y="167"/>
                </a:lnTo>
                <a:lnTo>
                  <a:pt x="155" y="295"/>
                </a:lnTo>
                <a:lnTo>
                  <a:pt x="155" y="421"/>
                </a:lnTo>
                <a:lnTo>
                  <a:pt x="155" y="542"/>
                </a:lnTo>
                <a:lnTo>
                  <a:pt x="155" y="661"/>
                </a:lnTo>
                <a:lnTo>
                  <a:pt x="155" y="776"/>
                </a:lnTo>
                <a:lnTo>
                  <a:pt x="155" y="885"/>
                </a:lnTo>
                <a:lnTo>
                  <a:pt x="155" y="990"/>
                </a:lnTo>
                <a:lnTo>
                  <a:pt x="152" y="1092"/>
                </a:lnTo>
                <a:lnTo>
                  <a:pt x="152" y="1189"/>
                </a:lnTo>
                <a:lnTo>
                  <a:pt x="152" y="1282"/>
                </a:lnTo>
                <a:lnTo>
                  <a:pt x="152" y="1370"/>
                </a:lnTo>
                <a:lnTo>
                  <a:pt x="150" y="1456"/>
                </a:lnTo>
                <a:lnTo>
                  <a:pt x="150" y="1537"/>
                </a:lnTo>
                <a:lnTo>
                  <a:pt x="150" y="1613"/>
                </a:lnTo>
                <a:lnTo>
                  <a:pt x="148" y="1686"/>
                </a:lnTo>
                <a:lnTo>
                  <a:pt x="148" y="1753"/>
                </a:lnTo>
                <a:lnTo>
                  <a:pt x="148" y="1820"/>
                </a:lnTo>
                <a:lnTo>
                  <a:pt x="145" y="1879"/>
                </a:lnTo>
                <a:lnTo>
                  <a:pt x="145" y="1934"/>
                </a:lnTo>
                <a:lnTo>
                  <a:pt x="145" y="1986"/>
                </a:lnTo>
                <a:lnTo>
                  <a:pt x="143" y="2036"/>
                </a:lnTo>
                <a:lnTo>
                  <a:pt x="143" y="2079"/>
                </a:lnTo>
                <a:lnTo>
                  <a:pt x="140" y="2119"/>
                </a:lnTo>
                <a:lnTo>
                  <a:pt x="140" y="2155"/>
                </a:lnTo>
                <a:lnTo>
                  <a:pt x="138" y="2186"/>
                </a:lnTo>
                <a:lnTo>
                  <a:pt x="138" y="2212"/>
                </a:lnTo>
                <a:lnTo>
                  <a:pt x="138" y="2236"/>
                </a:lnTo>
                <a:lnTo>
                  <a:pt x="136" y="2255"/>
                </a:lnTo>
                <a:lnTo>
                  <a:pt x="136" y="2271"/>
                </a:lnTo>
                <a:lnTo>
                  <a:pt x="133" y="2281"/>
                </a:lnTo>
                <a:lnTo>
                  <a:pt x="133" y="2288"/>
                </a:lnTo>
                <a:lnTo>
                  <a:pt x="124" y="2302"/>
                </a:lnTo>
                <a:lnTo>
                  <a:pt x="117" y="2317"/>
                </a:lnTo>
                <a:lnTo>
                  <a:pt x="109" y="2326"/>
                </a:lnTo>
                <a:lnTo>
                  <a:pt x="105" y="2338"/>
                </a:lnTo>
                <a:lnTo>
                  <a:pt x="100" y="2348"/>
                </a:lnTo>
                <a:lnTo>
                  <a:pt x="95" y="2355"/>
                </a:lnTo>
                <a:lnTo>
                  <a:pt x="90" y="2362"/>
                </a:lnTo>
                <a:lnTo>
                  <a:pt x="86" y="2367"/>
                </a:lnTo>
                <a:lnTo>
                  <a:pt x="83" y="2367"/>
                </a:lnTo>
                <a:lnTo>
                  <a:pt x="81" y="2367"/>
                </a:lnTo>
                <a:lnTo>
                  <a:pt x="78" y="2364"/>
                </a:lnTo>
                <a:lnTo>
                  <a:pt x="74" y="2362"/>
                </a:lnTo>
                <a:lnTo>
                  <a:pt x="71" y="2359"/>
                </a:lnTo>
                <a:lnTo>
                  <a:pt x="69" y="2355"/>
                </a:lnTo>
                <a:lnTo>
                  <a:pt x="64" y="2350"/>
                </a:lnTo>
                <a:lnTo>
                  <a:pt x="62" y="2345"/>
                </a:lnTo>
                <a:lnTo>
                  <a:pt x="57" y="2340"/>
                </a:lnTo>
                <a:lnTo>
                  <a:pt x="52" y="2333"/>
                </a:lnTo>
                <a:lnTo>
                  <a:pt x="47" y="2326"/>
                </a:lnTo>
                <a:lnTo>
                  <a:pt x="45" y="2317"/>
                </a:lnTo>
                <a:lnTo>
                  <a:pt x="40" y="2309"/>
                </a:lnTo>
                <a:lnTo>
                  <a:pt x="36" y="2298"/>
                </a:lnTo>
                <a:lnTo>
                  <a:pt x="31" y="2288"/>
                </a:lnTo>
                <a:lnTo>
                  <a:pt x="26" y="227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4" name="Freeform 34"/>
          <p:cNvSpPr/>
          <p:nvPr/>
        </p:nvSpPr>
        <p:spPr>
          <a:xfrm>
            <a:off x="8779933" y="3304117"/>
            <a:ext cx="347133" cy="120649"/>
          </a:xfrm>
          <a:custGeom>
            <a:avLst/>
            <a:gdLst/>
            <a:ahLst/>
            <a:cxnLst>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Lst>
            <a:pathLst>
              <a:path w="410" h="143">
                <a:moveTo>
                  <a:pt x="117" y="40"/>
                </a:moveTo>
                <a:lnTo>
                  <a:pt x="134" y="31"/>
                </a:lnTo>
                <a:lnTo>
                  <a:pt x="153" y="21"/>
                </a:lnTo>
                <a:lnTo>
                  <a:pt x="169" y="14"/>
                </a:lnTo>
                <a:lnTo>
                  <a:pt x="186" y="10"/>
                </a:lnTo>
                <a:lnTo>
                  <a:pt x="205" y="5"/>
                </a:lnTo>
                <a:lnTo>
                  <a:pt x="222" y="2"/>
                </a:lnTo>
                <a:lnTo>
                  <a:pt x="241" y="0"/>
                </a:lnTo>
                <a:lnTo>
                  <a:pt x="258" y="0"/>
                </a:lnTo>
                <a:lnTo>
                  <a:pt x="284" y="0"/>
                </a:lnTo>
                <a:lnTo>
                  <a:pt x="298" y="0"/>
                </a:lnTo>
                <a:lnTo>
                  <a:pt x="310" y="2"/>
                </a:lnTo>
                <a:lnTo>
                  <a:pt x="324" y="2"/>
                </a:lnTo>
                <a:lnTo>
                  <a:pt x="336" y="5"/>
                </a:lnTo>
                <a:lnTo>
                  <a:pt x="351" y="10"/>
                </a:lnTo>
                <a:lnTo>
                  <a:pt x="362" y="14"/>
                </a:lnTo>
                <a:lnTo>
                  <a:pt x="374" y="19"/>
                </a:lnTo>
                <a:lnTo>
                  <a:pt x="384" y="24"/>
                </a:lnTo>
                <a:lnTo>
                  <a:pt x="393" y="29"/>
                </a:lnTo>
                <a:lnTo>
                  <a:pt x="401" y="33"/>
                </a:lnTo>
                <a:lnTo>
                  <a:pt x="405" y="38"/>
                </a:lnTo>
                <a:lnTo>
                  <a:pt x="408" y="43"/>
                </a:lnTo>
                <a:lnTo>
                  <a:pt x="410" y="48"/>
                </a:lnTo>
                <a:lnTo>
                  <a:pt x="410" y="52"/>
                </a:lnTo>
                <a:lnTo>
                  <a:pt x="410" y="55"/>
                </a:lnTo>
                <a:lnTo>
                  <a:pt x="408" y="57"/>
                </a:lnTo>
                <a:lnTo>
                  <a:pt x="405" y="59"/>
                </a:lnTo>
                <a:lnTo>
                  <a:pt x="403" y="62"/>
                </a:lnTo>
                <a:lnTo>
                  <a:pt x="401" y="64"/>
                </a:lnTo>
                <a:lnTo>
                  <a:pt x="396" y="67"/>
                </a:lnTo>
                <a:lnTo>
                  <a:pt x="391" y="71"/>
                </a:lnTo>
                <a:lnTo>
                  <a:pt x="384" y="74"/>
                </a:lnTo>
                <a:lnTo>
                  <a:pt x="379" y="76"/>
                </a:lnTo>
                <a:lnTo>
                  <a:pt x="372" y="78"/>
                </a:lnTo>
                <a:lnTo>
                  <a:pt x="365" y="83"/>
                </a:lnTo>
                <a:lnTo>
                  <a:pt x="355" y="88"/>
                </a:lnTo>
                <a:lnTo>
                  <a:pt x="346" y="90"/>
                </a:lnTo>
                <a:lnTo>
                  <a:pt x="336" y="95"/>
                </a:lnTo>
                <a:lnTo>
                  <a:pt x="317" y="105"/>
                </a:lnTo>
                <a:lnTo>
                  <a:pt x="305" y="109"/>
                </a:lnTo>
                <a:lnTo>
                  <a:pt x="291" y="114"/>
                </a:lnTo>
                <a:lnTo>
                  <a:pt x="279" y="117"/>
                </a:lnTo>
                <a:lnTo>
                  <a:pt x="262" y="121"/>
                </a:lnTo>
                <a:lnTo>
                  <a:pt x="248" y="126"/>
                </a:lnTo>
                <a:lnTo>
                  <a:pt x="231" y="128"/>
                </a:lnTo>
                <a:lnTo>
                  <a:pt x="212" y="131"/>
                </a:lnTo>
                <a:lnTo>
                  <a:pt x="193" y="133"/>
                </a:lnTo>
                <a:lnTo>
                  <a:pt x="172" y="136"/>
                </a:lnTo>
                <a:lnTo>
                  <a:pt x="150" y="138"/>
                </a:lnTo>
                <a:lnTo>
                  <a:pt x="129" y="140"/>
                </a:lnTo>
                <a:lnTo>
                  <a:pt x="105" y="140"/>
                </a:lnTo>
                <a:lnTo>
                  <a:pt x="81" y="143"/>
                </a:lnTo>
                <a:lnTo>
                  <a:pt x="55" y="143"/>
                </a:lnTo>
                <a:lnTo>
                  <a:pt x="27" y="143"/>
                </a:lnTo>
                <a:lnTo>
                  <a:pt x="0" y="143"/>
                </a:lnTo>
                <a:lnTo>
                  <a:pt x="0" y="64"/>
                </a:lnTo>
                <a:lnTo>
                  <a:pt x="12" y="64"/>
                </a:lnTo>
                <a:lnTo>
                  <a:pt x="29" y="64"/>
                </a:lnTo>
                <a:lnTo>
                  <a:pt x="43" y="59"/>
                </a:lnTo>
                <a:lnTo>
                  <a:pt x="58" y="57"/>
                </a:lnTo>
                <a:lnTo>
                  <a:pt x="74" y="52"/>
                </a:lnTo>
                <a:lnTo>
                  <a:pt x="88" y="50"/>
                </a:lnTo>
                <a:lnTo>
                  <a:pt x="103" y="45"/>
                </a:lnTo>
                <a:lnTo>
                  <a:pt x="117" y="4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5" name="Freeform 35"/>
          <p:cNvSpPr/>
          <p:nvPr/>
        </p:nvSpPr>
        <p:spPr>
          <a:xfrm>
            <a:off x="8779933" y="3706284"/>
            <a:ext cx="351367" cy="124883"/>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415" h="147">
                <a:moveTo>
                  <a:pt x="0" y="69"/>
                </a:moveTo>
                <a:lnTo>
                  <a:pt x="38" y="57"/>
                </a:lnTo>
                <a:lnTo>
                  <a:pt x="74" y="47"/>
                </a:lnTo>
                <a:lnTo>
                  <a:pt x="110" y="38"/>
                </a:lnTo>
                <a:lnTo>
                  <a:pt x="143" y="31"/>
                </a:lnTo>
                <a:lnTo>
                  <a:pt x="172" y="23"/>
                </a:lnTo>
                <a:lnTo>
                  <a:pt x="200" y="16"/>
                </a:lnTo>
                <a:lnTo>
                  <a:pt x="229" y="12"/>
                </a:lnTo>
                <a:lnTo>
                  <a:pt x="253" y="7"/>
                </a:lnTo>
                <a:lnTo>
                  <a:pt x="277" y="4"/>
                </a:lnTo>
                <a:lnTo>
                  <a:pt x="296" y="2"/>
                </a:lnTo>
                <a:lnTo>
                  <a:pt x="315" y="0"/>
                </a:lnTo>
                <a:lnTo>
                  <a:pt x="331" y="0"/>
                </a:lnTo>
                <a:lnTo>
                  <a:pt x="346" y="0"/>
                </a:lnTo>
                <a:lnTo>
                  <a:pt x="358" y="0"/>
                </a:lnTo>
                <a:lnTo>
                  <a:pt x="367" y="2"/>
                </a:lnTo>
                <a:lnTo>
                  <a:pt x="374" y="4"/>
                </a:lnTo>
                <a:lnTo>
                  <a:pt x="386" y="14"/>
                </a:lnTo>
                <a:lnTo>
                  <a:pt x="396" y="23"/>
                </a:lnTo>
                <a:lnTo>
                  <a:pt x="405" y="33"/>
                </a:lnTo>
                <a:lnTo>
                  <a:pt x="410" y="42"/>
                </a:lnTo>
                <a:lnTo>
                  <a:pt x="412" y="52"/>
                </a:lnTo>
                <a:lnTo>
                  <a:pt x="415" y="64"/>
                </a:lnTo>
                <a:lnTo>
                  <a:pt x="412" y="73"/>
                </a:lnTo>
                <a:lnTo>
                  <a:pt x="410" y="83"/>
                </a:lnTo>
                <a:lnTo>
                  <a:pt x="408" y="85"/>
                </a:lnTo>
                <a:lnTo>
                  <a:pt x="403" y="88"/>
                </a:lnTo>
                <a:lnTo>
                  <a:pt x="401" y="90"/>
                </a:lnTo>
                <a:lnTo>
                  <a:pt x="396" y="92"/>
                </a:lnTo>
                <a:lnTo>
                  <a:pt x="391" y="95"/>
                </a:lnTo>
                <a:lnTo>
                  <a:pt x="384" y="97"/>
                </a:lnTo>
                <a:lnTo>
                  <a:pt x="377" y="100"/>
                </a:lnTo>
                <a:lnTo>
                  <a:pt x="370" y="102"/>
                </a:lnTo>
                <a:lnTo>
                  <a:pt x="362" y="104"/>
                </a:lnTo>
                <a:lnTo>
                  <a:pt x="353" y="107"/>
                </a:lnTo>
                <a:lnTo>
                  <a:pt x="346" y="109"/>
                </a:lnTo>
                <a:lnTo>
                  <a:pt x="334" y="111"/>
                </a:lnTo>
                <a:lnTo>
                  <a:pt x="324" y="114"/>
                </a:lnTo>
                <a:lnTo>
                  <a:pt x="312" y="116"/>
                </a:lnTo>
                <a:lnTo>
                  <a:pt x="300" y="119"/>
                </a:lnTo>
                <a:lnTo>
                  <a:pt x="289" y="119"/>
                </a:lnTo>
                <a:lnTo>
                  <a:pt x="274" y="121"/>
                </a:lnTo>
                <a:lnTo>
                  <a:pt x="260" y="123"/>
                </a:lnTo>
                <a:lnTo>
                  <a:pt x="246" y="126"/>
                </a:lnTo>
                <a:lnTo>
                  <a:pt x="231" y="128"/>
                </a:lnTo>
                <a:lnTo>
                  <a:pt x="215" y="130"/>
                </a:lnTo>
                <a:lnTo>
                  <a:pt x="198" y="130"/>
                </a:lnTo>
                <a:lnTo>
                  <a:pt x="181" y="133"/>
                </a:lnTo>
                <a:lnTo>
                  <a:pt x="165" y="135"/>
                </a:lnTo>
                <a:lnTo>
                  <a:pt x="146" y="138"/>
                </a:lnTo>
                <a:lnTo>
                  <a:pt x="127" y="138"/>
                </a:lnTo>
                <a:lnTo>
                  <a:pt x="108" y="140"/>
                </a:lnTo>
                <a:lnTo>
                  <a:pt x="86" y="142"/>
                </a:lnTo>
                <a:lnTo>
                  <a:pt x="67" y="142"/>
                </a:lnTo>
                <a:lnTo>
                  <a:pt x="46" y="145"/>
                </a:lnTo>
                <a:lnTo>
                  <a:pt x="22" y="145"/>
                </a:lnTo>
                <a:lnTo>
                  <a:pt x="0" y="147"/>
                </a:lnTo>
                <a:lnTo>
                  <a:pt x="0" y="6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4" name="TextBox 23"/>
          <p:cNvSpPr txBox="1">
            <a:spLocks noChangeArrowheads="1"/>
          </p:cNvSpPr>
          <p:nvPr/>
        </p:nvSpPr>
        <p:spPr bwMode="auto">
          <a:xfrm>
            <a:off x="106256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左中右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5" name="TextBox 24"/>
          <p:cNvSpPr txBox="1">
            <a:spLocks noChangeArrowheads="1"/>
          </p:cNvSpPr>
          <p:nvPr/>
        </p:nvSpPr>
        <p:spPr bwMode="auto">
          <a:xfrm>
            <a:off x="106256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假日  暑假</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6" name="TextBox 25"/>
          <p:cNvSpPr txBox="1">
            <a:spLocks noChangeArrowheads="1"/>
          </p:cNvSpPr>
          <p:nvPr/>
        </p:nvSpPr>
        <p:spPr bwMode="auto">
          <a:xfrm>
            <a:off x="106256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元旦我们放假了。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7" name="TextBox 26"/>
          <p:cNvSpPr txBox="1">
            <a:spLocks noChangeArrowheads="1"/>
          </p:cNvSpPr>
          <p:nvPr/>
        </p:nvSpPr>
        <p:spPr bwMode="auto">
          <a:xfrm>
            <a:off x="106256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J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亻</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0" name="矩形 2"/>
          <p:cNvSpPr>
            <a:spLocks noChangeArrowheads="1"/>
          </p:cNvSpPr>
          <p:nvPr/>
        </p:nvSpPr>
        <p:spPr bwMode="auto">
          <a:xfrm>
            <a:off x="6807200" y="5005917"/>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三部分都要细窄，中间扁框封闭、右边扁框不封闭。</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1"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假</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2" name="矩形 31"/>
          <p:cNvSpPr/>
          <p:nvPr/>
        </p:nvSpPr>
        <p:spPr>
          <a:xfrm>
            <a:off x="3725333"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jià</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4" name="圆角矩形 33"/>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5"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53280"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放</a:t>
            </a:r>
            <a:r>
              <a:rPr lang="zh-CN" altLang="en-US" sz="7200" dirty="0">
                <a:solidFill>
                  <a:srgbClr val="FF0000"/>
                </a:solidFill>
                <a:latin typeface="楷体" panose="02010609060101010101" pitchFamily="49" charset="-122"/>
                <a:ea typeface="楷体" panose="02010609060101010101" pitchFamily="49" charset="-122"/>
              </a:rPr>
              <a:t>假</a:t>
            </a:r>
            <a:endParaRPr lang="zh-CN" altLang="en-US" sz="7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35867"/>
                                        </p:tgtEl>
                                        <p:attrNameLst>
                                          <p:attrName>style.visibility</p:attrName>
                                        </p:attrNameLst>
                                      </p:cBhvr>
                                      <p:to>
                                        <p:strVal val="visible"/>
                                      </p:to>
                                    </p:set>
                                    <p:animEffect transition="in" filter="wipe(up)">
                                      <p:cBhvr>
                                        <p:cTn id="25" dur="500"/>
                                        <p:tgtEl>
                                          <p:spTgt spid="3586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5868"/>
                                        </p:tgtEl>
                                        <p:attrNameLst>
                                          <p:attrName>style.visibility</p:attrName>
                                        </p:attrNameLst>
                                      </p:cBhvr>
                                      <p:to>
                                        <p:strVal val="visible"/>
                                      </p:to>
                                    </p:set>
                                    <p:animEffect transition="in" filter="wipe(up)">
                                      <p:cBhvr>
                                        <p:cTn id="30" dur="500"/>
                                        <p:tgtEl>
                                          <p:spTgt spid="3586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5870"/>
                                        </p:tgtEl>
                                        <p:attrNameLst>
                                          <p:attrName>style.visibility</p:attrName>
                                        </p:attrNameLst>
                                      </p:cBhvr>
                                      <p:to>
                                        <p:strVal val="visible"/>
                                      </p:to>
                                    </p:set>
                                    <p:animEffect transition="in" filter="wipe(left)">
                                      <p:cBhvr>
                                        <p:cTn id="35" dur="500"/>
                                        <p:tgtEl>
                                          <p:spTgt spid="3587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5871"/>
                                        </p:tgtEl>
                                        <p:attrNameLst>
                                          <p:attrName>style.visibility</p:attrName>
                                        </p:attrNameLst>
                                      </p:cBhvr>
                                      <p:to>
                                        <p:strVal val="visible"/>
                                      </p:to>
                                    </p:set>
                                    <p:animEffect transition="in" filter="wipe(left)">
                                      <p:cBhvr>
                                        <p:cTn id="40" dur="500"/>
                                        <p:tgtEl>
                                          <p:spTgt spid="3587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35869"/>
                                        </p:tgtEl>
                                        <p:attrNameLst>
                                          <p:attrName>style.visibility</p:attrName>
                                        </p:attrNameLst>
                                      </p:cBhvr>
                                      <p:to>
                                        <p:strVal val="visible"/>
                                      </p:to>
                                    </p:set>
                                    <p:animEffect transition="in" filter="wipe(up)">
                                      <p:cBhvr>
                                        <p:cTn id="45" dur="500"/>
                                        <p:tgtEl>
                                          <p:spTgt spid="3586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5874"/>
                                        </p:tgtEl>
                                        <p:attrNameLst>
                                          <p:attrName>style.visibility</p:attrName>
                                        </p:attrNameLst>
                                      </p:cBhvr>
                                      <p:to>
                                        <p:strVal val="visible"/>
                                      </p:to>
                                    </p:set>
                                    <p:animEffect transition="in" filter="wipe(left)">
                                      <p:cBhvr>
                                        <p:cTn id="50" dur="500"/>
                                        <p:tgtEl>
                                          <p:spTgt spid="3587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35875"/>
                                        </p:tgtEl>
                                        <p:attrNameLst>
                                          <p:attrName>style.visibility</p:attrName>
                                        </p:attrNameLst>
                                      </p:cBhvr>
                                      <p:to>
                                        <p:strVal val="visible"/>
                                      </p:to>
                                    </p:set>
                                    <p:animEffect transition="in" filter="wipe(left)">
                                      <p:cBhvr>
                                        <p:cTn id="55" dur="500"/>
                                        <p:tgtEl>
                                          <p:spTgt spid="3587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5872"/>
                                        </p:tgtEl>
                                        <p:attrNameLst>
                                          <p:attrName>style.visibility</p:attrName>
                                        </p:attrNameLst>
                                      </p:cBhvr>
                                      <p:to>
                                        <p:strVal val="visible"/>
                                      </p:to>
                                    </p:set>
                                    <p:animEffect transition="in" filter="wipe(left)">
                                      <p:cBhvr>
                                        <p:cTn id="60" dur="500"/>
                                        <p:tgtEl>
                                          <p:spTgt spid="3587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35873"/>
                                        </p:tgtEl>
                                        <p:attrNameLst>
                                          <p:attrName>style.visibility</p:attrName>
                                        </p:attrNameLst>
                                      </p:cBhvr>
                                      <p:to>
                                        <p:strVal val="visible"/>
                                      </p:to>
                                    </p:set>
                                    <p:animEffect transition="in" filter="wipe(left)">
                                      <p:cBhvr>
                                        <p:cTn id="65" dur="500"/>
                                        <p:tgtEl>
                                          <p:spTgt spid="3587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35877"/>
                                        </p:tgtEl>
                                        <p:attrNameLst>
                                          <p:attrName>style.visibility</p:attrName>
                                        </p:attrNameLst>
                                      </p:cBhvr>
                                      <p:to>
                                        <p:strVal val="visible"/>
                                      </p:to>
                                    </p:set>
                                    <p:animEffect transition="in" filter="wipe(up)">
                                      <p:cBhvr>
                                        <p:cTn id="70" dur="500"/>
                                        <p:tgtEl>
                                          <p:spTgt spid="3587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35876"/>
                                        </p:tgtEl>
                                        <p:attrNameLst>
                                          <p:attrName>style.visibility</p:attrName>
                                        </p:attrNameLst>
                                      </p:cBhvr>
                                      <p:to>
                                        <p:strVal val="visible"/>
                                      </p:to>
                                    </p:set>
                                    <p:animEffect transition="in" filter="wipe(left)">
                                      <p:cBhvr>
                                        <p:cTn id="75" dur="500"/>
                                        <p:tgtEl>
                                          <p:spTgt spid="35876"/>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barn(inVertical)">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barn(inVertical)">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barn(inVertical)">
                                      <p:cBhvr>
                                        <p:cTn id="90" dur="500"/>
                                        <p:tgtEl>
                                          <p:spTgt spid="25"/>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barn(inVertical)">
                                      <p:cBhvr>
                                        <p:cTn id="9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0" grpId="0" bldLvl="0" animBg="1"/>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829" name="Freeform 37"/>
          <p:cNvSpPr/>
          <p:nvPr/>
        </p:nvSpPr>
        <p:spPr>
          <a:xfrm>
            <a:off x="8316384" y="2377017"/>
            <a:ext cx="1325033" cy="268816"/>
          </a:xfrm>
          <a:custGeom>
            <a:avLst/>
            <a:gdLst/>
            <a:ahLst/>
            <a:cxnLst>
              <a:cxn ang="0">
                <a:pos x="374596025" y="102741984"/>
              </a:cxn>
              <a:cxn ang="0">
                <a:pos x="312902600" y="108000432"/>
              </a:cxn>
              <a:cxn ang="0">
                <a:pos x="261693025" y="112854384"/>
              </a:cxn>
              <a:cxn ang="0">
                <a:pos x="220564075" y="118112832"/>
              </a:cxn>
              <a:cxn ang="0">
                <a:pos x="179435125" y="123371280"/>
              </a:cxn>
              <a:cxn ang="0">
                <a:pos x="148790025" y="128225232"/>
              </a:cxn>
              <a:cxn ang="0">
                <a:pos x="128225550" y="128225232"/>
              </a:cxn>
              <a:cxn ang="0">
                <a:pos x="107661075" y="128225232"/>
              </a:cxn>
              <a:cxn ang="0">
                <a:pos x="102822375" y="128225232"/>
              </a:cxn>
              <a:cxn ang="0">
                <a:pos x="71774050" y="128225232"/>
              </a:cxn>
              <a:cxn ang="0">
                <a:pos x="56451500" y="118112832"/>
              </a:cxn>
              <a:cxn ang="0">
                <a:pos x="35887025" y="112854384"/>
              </a:cxn>
              <a:cxn ang="0">
                <a:pos x="20564475" y="102741984"/>
              </a:cxn>
              <a:cxn ang="0">
                <a:pos x="10483850" y="97483536"/>
              </a:cxn>
              <a:cxn ang="0">
                <a:pos x="5241925" y="92629584"/>
              </a:cxn>
              <a:cxn ang="0">
                <a:pos x="0" y="87371136"/>
              </a:cxn>
              <a:cxn ang="0">
                <a:pos x="5241925" y="82112688"/>
              </a:cxn>
              <a:cxn ang="0">
                <a:pos x="10483850" y="82112688"/>
              </a:cxn>
              <a:cxn ang="0">
                <a:pos x="20564475" y="82112688"/>
              </a:cxn>
              <a:cxn ang="0">
                <a:pos x="35887025" y="76854240"/>
              </a:cxn>
              <a:cxn ang="0">
                <a:pos x="51209575" y="76854240"/>
              </a:cxn>
              <a:cxn ang="0">
                <a:pos x="71774050" y="72000288"/>
              </a:cxn>
              <a:cxn ang="0">
                <a:pos x="102822375" y="66741840"/>
              </a:cxn>
              <a:cxn ang="0">
                <a:pos x="138709400" y="61483392"/>
              </a:cxn>
              <a:cxn ang="0">
                <a:pos x="215322150" y="51370992"/>
              </a:cxn>
              <a:cxn ang="0">
                <a:pos x="287499425" y="36000144"/>
              </a:cxn>
              <a:cxn ang="0">
                <a:pos x="364112175" y="25887744"/>
              </a:cxn>
              <a:cxn ang="0">
                <a:pos x="436289450" y="10516896"/>
              </a:cxn>
              <a:cxn ang="0">
                <a:pos x="472176475" y="5258448"/>
              </a:cxn>
              <a:cxn ang="0">
                <a:pos x="502821575" y="0"/>
              </a:cxn>
              <a:cxn ang="0">
                <a:pos x="528627975" y="0"/>
              </a:cxn>
              <a:cxn ang="0">
                <a:pos x="548789225" y="5258448"/>
              </a:cxn>
              <a:cxn ang="0">
                <a:pos x="585079475" y="15370848"/>
              </a:cxn>
              <a:cxn ang="0">
                <a:pos x="600402025" y="20629296"/>
              </a:cxn>
              <a:cxn ang="0">
                <a:pos x="610482650" y="30741696"/>
              </a:cxn>
              <a:cxn ang="0">
                <a:pos x="620966500" y="36000144"/>
              </a:cxn>
              <a:cxn ang="0">
                <a:pos x="625805200" y="46112544"/>
              </a:cxn>
              <a:cxn ang="0">
                <a:pos x="631047125" y="51370992"/>
              </a:cxn>
              <a:cxn ang="0">
                <a:pos x="631047125" y="56629440"/>
              </a:cxn>
              <a:cxn ang="0">
                <a:pos x="625805200" y="61483392"/>
              </a:cxn>
              <a:cxn ang="0">
                <a:pos x="610482650" y="61483392"/>
              </a:cxn>
              <a:cxn ang="0">
                <a:pos x="589918175" y="66741840"/>
              </a:cxn>
              <a:cxn ang="0">
                <a:pos x="564515000" y="72000288"/>
              </a:cxn>
              <a:cxn ang="0">
                <a:pos x="528627975" y="76854240"/>
              </a:cxn>
              <a:cxn ang="0">
                <a:pos x="482257100" y="87371136"/>
              </a:cxn>
              <a:cxn ang="0">
                <a:pos x="431047525" y="92629584"/>
              </a:cxn>
              <a:cxn ang="0">
                <a:pos x="374596025" y="102741984"/>
              </a:cxn>
              <a:cxn ang="0">
                <a:pos x="374596025" y="102741984"/>
              </a:cxn>
            </a:cxnLst>
            <a:pathLst>
              <a:path w="1565" h="317">
                <a:moveTo>
                  <a:pt x="929" y="254"/>
                </a:moveTo>
                <a:lnTo>
                  <a:pt x="776" y="267"/>
                </a:lnTo>
                <a:lnTo>
                  <a:pt x="649" y="279"/>
                </a:lnTo>
                <a:lnTo>
                  <a:pt x="547" y="292"/>
                </a:lnTo>
                <a:lnTo>
                  <a:pt x="445" y="305"/>
                </a:lnTo>
                <a:lnTo>
                  <a:pt x="369" y="317"/>
                </a:lnTo>
                <a:lnTo>
                  <a:pt x="318" y="317"/>
                </a:lnTo>
                <a:lnTo>
                  <a:pt x="267" y="317"/>
                </a:lnTo>
                <a:lnTo>
                  <a:pt x="255" y="317"/>
                </a:lnTo>
                <a:lnTo>
                  <a:pt x="178" y="317"/>
                </a:lnTo>
                <a:lnTo>
                  <a:pt x="140" y="292"/>
                </a:lnTo>
                <a:lnTo>
                  <a:pt x="89" y="279"/>
                </a:lnTo>
                <a:lnTo>
                  <a:pt x="51" y="254"/>
                </a:lnTo>
                <a:lnTo>
                  <a:pt x="26" y="241"/>
                </a:lnTo>
                <a:lnTo>
                  <a:pt x="13" y="229"/>
                </a:lnTo>
                <a:lnTo>
                  <a:pt x="0" y="216"/>
                </a:lnTo>
                <a:lnTo>
                  <a:pt x="13" y="203"/>
                </a:lnTo>
                <a:lnTo>
                  <a:pt x="26" y="203"/>
                </a:lnTo>
                <a:lnTo>
                  <a:pt x="51" y="203"/>
                </a:lnTo>
                <a:lnTo>
                  <a:pt x="89" y="190"/>
                </a:lnTo>
                <a:lnTo>
                  <a:pt x="127" y="190"/>
                </a:lnTo>
                <a:lnTo>
                  <a:pt x="178" y="178"/>
                </a:lnTo>
                <a:lnTo>
                  <a:pt x="255" y="165"/>
                </a:lnTo>
                <a:lnTo>
                  <a:pt x="344" y="152"/>
                </a:lnTo>
                <a:lnTo>
                  <a:pt x="534" y="127"/>
                </a:lnTo>
                <a:lnTo>
                  <a:pt x="713" y="89"/>
                </a:lnTo>
                <a:lnTo>
                  <a:pt x="903" y="64"/>
                </a:lnTo>
                <a:lnTo>
                  <a:pt x="1082" y="26"/>
                </a:lnTo>
                <a:lnTo>
                  <a:pt x="1171" y="13"/>
                </a:lnTo>
                <a:lnTo>
                  <a:pt x="1247" y="0"/>
                </a:lnTo>
                <a:lnTo>
                  <a:pt x="1311" y="0"/>
                </a:lnTo>
                <a:lnTo>
                  <a:pt x="1361" y="13"/>
                </a:lnTo>
                <a:lnTo>
                  <a:pt x="1451" y="38"/>
                </a:lnTo>
                <a:lnTo>
                  <a:pt x="1489" y="51"/>
                </a:lnTo>
                <a:lnTo>
                  <a:pt x="1514" y="76"/>
                </a:lnTo>
                <a:lnTo>
                  <a:pt x="1540" y="89"/>
                </a:lnTo>
                <a:lnTo>
                  <a:pt x="1552" y="114"/>
                </a:lnTo>
                <a:lnTo>
                  <a:pt x="1565" y="127"/>
                </a:lnTo>
                <a:lnTo>
                  <a:pt x="1565" y="140"/>
                </a:lnTo>
                <a:lnTo>
                  <a:pt x="1552" y="152"/>
                </a:lnTo>
                <a:lnTo>
                  <a:pt x="1514" y="152"/>
                </a:lnTo>
                <a:lnTo>
                  <a:pt x="1463" y="165"/>
                </a:lnTo>
                <a:lnTo>
                  <a:pt x="1400" y="178"/>
                </a:lnTo>
                <a:lnTo>
                  <a:pt x="1311" y="190"/>
                </a:lnTo>
                <a:lnTo>
                  <a:pt x="1196" y="216"/>
                </a:lnTo>
                <a:lnTo>
                  <a:pt x="1069" y="229"/>
                </a:lnTo>
                <a:lnTo>
                  <a:pt x="929" y="254"/>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3832" name="Freeform 40"/>
          <p:cNvSpPr/>
          <p:nvPr/>
        </p:nvSpPr>
        <p:spPr>
          <a:xfrm>
            <a:off x="8413751" y="2516717"/>
            <a:ext cx="753533" cy="1159933"/>
          </a:xfrm>
          <a:custGeom>
            <a:avLst/>
            <a:gdLst/>
            <a:ahLst/>
            <a:cxnLst>
              <a:cxn ang="0">
                <a:pos x="35887025" y="455502388"/>
              </a:cxn>
              <a:cxn ang="0">
                <a:pos x="51209575" y="424812662"/>
              </a:cxn>
              <a:cxn ang="0">
                <a:pos x="76612750" y="373528188"/>
              </a:cxn>
              <a:cxn ang="0">
                <a:pos x="107661075" y="302053122"/>
              </a:cxn>
              <a:cxn ang="0">
                <a:pos x="148790025" y="184138993"/>
              </a:cxn>
              <a:cxn ang="0">
                <a:pos x="179435125" y="51284474"/>
              </a:cxn>
              <a:cxn ang="0">
                <a:pos x="220564075" y="30689726"/>
              </a:cxn>
              <a:cxn ang="0">
                <a:pos x="256451100" y="61380088"/>
              </a:cxn>
              <a:cxn ang="0">
                <a:pos x="266531725" y="76724633"/>
              </a:cxn>
              <a:cxn ang="0">
                <a:pos x="266531725" y="87223767"/>
              </a:cxn>
              <a:cxn ang="0">
                <a:pos x="251209175" y="122759541"/>
              </a:cxn>
              <a:cxn ang="0">
                <a:pos x="225402775" y="184138993"/>
              </a:cxn>
              <a:cxn ang="0">
                <a:pos x="184677050" y="271363395"/>
              </a:cxn>
              <a:cxn ang="0">
                <a:pos x="148790025" y="358183007"/>
              </a:cxn>
              <a:cxn ang="0">
                <a:pos x="133064250" y="404217915"/>
              </a:cxn>
              <a:cxn ang="0">
                <a:pos x="117741700" y="434908276"/>
              </a:cxn>
              <a:cxn ang="0">
                <a:pos x="117741700" y="450252822"/>
              </a:cxn>
              <a:cxn ang="0">
                <a:pos x="122983625" y="460751955"/>
              </a:cxn>
              <a:cxn ang="0">
                <a:pos x="153628725" y="455502388"/>
              </a:cxn>
              <a:cxn ang="0">
                <a:pos x="205241525" y="450252822"/>
              </a:cxn>
              <a:cxn ang="0">
                <a:pos x="297580050" y="440157843"/>
              </a:cxn>
              <a:cxn ang="0">
                <a:pos x="358870250" y="491442317"/>
              </a:cxn>
              <a:cxn ang="0">
                <a:pos x="256451100" y="491442317"/>
              </a:cxn>
              <a:cxn ang="0">
                <a:pos x="174193200" y="506786862"/>
              </a:cxn>
              <a:cxn ang="0">
                <a:pos x="112903000" y="516882476"/>
              </a:cxn>
              <a:cxn ang="0">
                <a:pos x="76612750" y="532227022"/>
              </a:cxn>
              <a:cxn ang="0">
                <a:pos x="56451500" y="547572203"/>
              </a:cxn>
              <a:cxn ang="0">
                <a:pos x="35887025" y="552821770"/>
              </a:cxn>
              <a:cxn ang="0">
                <a:pos x="20564475" y="537476589"/>
              </a:cxn>
              <a:cxn ang="0">
                <a:pos x="4838700" y="511632910"/>
              </a:cxn>
              <a:cxn ang="0">
                <a:pos x="0" y="496287729"/>
              </a:cxn>
              <a:cxn ang="0">
                <a:pos x="10080625" y="480942548"/>
              </a:cxn>
              <a:cxn ang="0">
                <a:pos x="25403175" y="460751955"/>
              </a:cxn>
            </a:cxnLst>
            <a:pathLst>
              <a:path w="890" h="1369">
                <a:moveTo>
                  <a:pt x="63" y="1141"/>
                </a:moveTo>
                <a:lnTo>
                  <a:pt x="89" y="1128"/>
                </a:lnTo>
                <a:lnTo>
                  <a:pt x="101" y="1090"/>
                </a:lnTo>
                <a:lnTo>
                  <a:pt x="127" y="1052"/>
                </a:lnTo>
                <a:lnTo>
                  <a:pt x="165" y="989"/>
                </a:lnTo>
                <a:lnTo>
                  <a:pt x="190" y="925"/>
                </a:lnTo>
                <a:lnTo>
                  <a:pt x="229" y="849"/>
                </a:lnTo>
                <a:lnTo>
                  <a:pt x="267" y="748"/>
                </a:lnTo>
                <a:lnTo>
                  <a:pt x="305" y="646"/>
                </a:lnTo>
                <a:lnTo>
                  <a:pt x="369" y="456"/>
                </a:lnTo>
                <a:lnTo>
                  <a:pt x="419" y="279"/>
                </a:lnTo>
                <a:lnTo>
                  <a:pt x="445" y="127"/>
                </a:lnTo>
                <a:lnTo>
                  <a:pt x="445" y="0"/>
                </a:lnTo>
                <a:lnTo>
                  <a:pt x="547" y="76"/>
                </a:lnTo>
                <a:lnTo>
                  <a:pt x="610" y="140"/>
                </a:lnTo>
                <a:lnTo>
                  <a:pt x="636" y="152"/>
                </a:lnTo>
                <a:lnTo>
                  <a:pt x="649" y="178"/>
                </a:lnTo>
                <a:lnTo>
                  <a:pt x="661" y="190"/>
                </a:lnTo>
                <a:lnTo>
                  <a:pt x="674" y="190"/>
                </a:lnTo>
                <a:lnTo>
                  <a:pt x="661" y="216"/>
                </a:lnTo>
                <a:lnTo>
                  <a:pt x="649" y="254"/>
                </a:lnTo>
                <a:lnTo>
                  <a:pt x="623" y="304"/>
                </a:lnTo>
                <a:lnTo>
                  <a:pt x="598" y="368"/>
                </a:lnTo>
                <a:lnTo>
                  <a:pt x="559" y="456"/>
                </a:lnTo>
                <a:lnTo>
                  <a:pt x="521" y="558"/>
                </a:lnTo>
                <a:lnTo>
                  <a:pt x="458" y="672"/>
                </a:lnTo>
                <a:lnTo>
                  <a:pt x="407" y="824"/>
                </a:lnTo>
                <a:lnTo>
                  <a:pt x="369" y="887"/>
                </a:lnTo>
                <a:lnTo>
                  <a:pt x="343" y="950"/>
                </a:lnTo>
                <a:lnTo>
                  <a:pt x="330" y="1001"/>
                </a:lnTo>
                <a:lnTo>
                  <a:pt x="305" y="1052"/>
                </a:lnTo>
                <a:lnTo>
                  <a:pt x="292" y="1077"/>
                </a:lnTo>
                <a:lnTo>
                  <a:pt x="292" y="1103"/>
                </a:lnTo>
                <a:lnTo>
                  <a:pt x="292" y="1115"/>
                </a:lnTo>
                <a:lnTo>
                  <a:pt x="292" y="1128"/>
                </a:lnTo>
                <a:lnTo>
                  <a:pt x="305" y="1141"/>
                </a:lnTo>
                <a:lnTo>
                  <a:pt x="330" y="1141"/>
                </a:lnTo>
                <a:lnTo>
                  <a:pt x="381" y="1128"/>
                </a:lnTo>
                <a:lnTo>
                  <a:pt x="432" y="1115"/>
                </a:lnTo>
                <a:lnTo>
                  <a:pt x="509" y="1115"/>
                </a:lnTo>
                <a:lnTo>
                  <a:pt x="623" y="1103"/>
                </a:lnTo>
                <a:lnTo>
                  <a:pt x="738" y="1090"/>
                </a:lnTo>
                <a:lnTo>
                  <a:pt x="890" y="1090"/>
                </a:lnTo>
                <a:lnTo>
                  <a:pt x="890" y="1217"/>
                </a:lnTo>
                <a:lnTo>
                  <a:pt x="763" y="1217"/>
                </a:lnTo>
                <a:lnTo>
                  <a:pt x="636" y="1217"/>
                </a:lnTo>
                <a:lnTo>
                  <a:pt x="534" y="1229"/>
                </a:lnTo>
                <a:lnTo>
                  <a:pt x="432" y="1255"/>
                </a:lnTo>
                <a:lnTo>
                  <a:pt x="356" y="1267"/>
                </a:lnTo>
                <a:lnTo>
                  <a:pt x="280" y="1280"/>
                </a:lnTo>
                <a:lnTo>
                  <a:pt x="229" y="1305"/>
                </a:lnTo>
                <a:lnTo>
                  <a:pt x="190" y="1318"/>
                </a:lnTo>
                <a:lnTo>
                  <a:pt x="165" y="1343"/>
                </a:lnTo>
                <a:lnTo>
                  <a:pt x="140" y="1356"/>
                </a:lnTo>
                <a:lnTo>
                  <a:pt x="101" y="1369"/>
                </a:lnTo>
                <a:lnTo>
                  <a:pt x="89" y="1369"/>
                </a:lnTo>
                <a:lnTo>
                  <a:pt x="63" y="1356"/>
                </a:lnTo>
                <a:lnTo>
                  <a:pt x="51" y="1331"/>
                </a:lnTo>
                <a:lnTo>
                  <a:pt x="38" y="1293"/>
                </a:lnTo>
                <a:lnTo>
                  <a:pt x="12" y="1267"/>
                </a:lnTo>
                <a:lnTo>
                  <a:pt x="0" y="1242"/>
                </a:lnTo>
                <a:lnTo>
                  <a:pt x="0" y="1229"/>
                </a:lnTo>
                <a:lnTo>
                  <a:pt x="0" y="1217"/>
                </a:lnTo>
                <a:lnTo>
                  <a:pt x="25" y="1191"/>
                </a:lnTo>
                <a:lnTo>
                  <a:pt x="63" y="1141"/>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3831" name="Freeform 39"/>
          <p:cNvSpPr/>
          <p:nvPr/>
        </p:nvSpPr>
        <p:spPr>
          <a:xfrm>
            <a:off x="8746067" y="2914651"/>
            <a:ext cx="700617" cy="1115483"/>
          </a:xfrm>
          <a:custGeom>
            <a:avLst/>
            <a:gdLst/>
            <a:ahLst/>
            <a:cxnLst>
              <a:cxn ang="0">
                <a:pos x="333871057" y="86627428"/>
              </a:cxn>
              <a:cxn ang="0">
                <a:pos x="318529698" y="97103486"/>
              </a:cxn>
              <a:cxn ang="0">
                <a:pos x="297940698" y="112414501"/>
              </a:cxn>
              <a:cxn ang="0">
                <a:pos x="287847615" y="127725516"/>
              </a:cxn>
              <a:cxn ang="0">
                <a:pos x="277351062" y="158346912"/>
              </a:cxn>
              <a:cxn ang="0">
                <a:pos x="267258615" y="199041928"/>
              </a:cxn>
              <a:cxn ang="0">
                <a:pos x="251513786" y="250212368"/>
              </a:cxn>
              <a:cxn ang="0">
                <a:pos x="236172427" y="316693823"/>
              </a:cxn>
              <a:cxn ang="0">
                <a:pos x="215582792" y="393248265"/>
              </a:cxn>
              <a:cxn ang="0">
                <a:pos x="195397261" y="485114356"/>
              </a:cxn>
              <a:cxn ang="0">
                <a:pos x="123132437" y="531046767"/>
              </a:cxn>
              <a:cxn ang="0">
                <a:pos x="148970349" y="423870295"/>
              </a:cxn>
              <a:cxn ang="0">
                <a:pos x="169559349" y="332004838"/>
              </a:cxn>
              <a:cxn ang="0">
                <a:pos x="184900708" y="255450397"/>
              </a:cxn>
              <a:cxn ang="0">
                <a:pos x="195397261" y="199041928"/>
              </a:cxn>
              <a:cxn ang="0">
                <a:pos x="205490344" y="153108883"/>
              </a:cxn>
              <a:cxn ang="0">
                <a:pos x="210738620" y="117249458"/>
              </a:cxn>
              <a:cxn ang="0">
                <a:pos x="210738620" y="97103486"/>
              </a:cxn>
              <a:cxn ang="0">
                <a:pos x="210738620" y="86627428"/>
              </a:cxn>
              <a:cxn ang="0">
                <a:pos x="184900708" y="81792470"/>
              </a:cxn>
              <a:cxn ang="0">
                <a:pos x="123132437" y="86627428"/>
              </a:cxn>
              <a:cxn ang="0">
                <a:pos x="56519995" y="91865457"/>
              </a:cxn>
              <a:cxn ang="0">
                <a:pos x="0" y="97103486"/>
              </a:cxn>
              <a:cxn ang="0">
                <a:pos x="46426912" y="51170440"/>
              </a:cxn>
              <a:cxn ang="0">
                <a:pos x="118288266" y="40695017"/>
              </a:cxn>
              <a:cxn ang="0">
                <a:pos x="179652432" y="30622030"/>
              </a:cxn>
              <a:cxn ang="0">
                <a:pos x="205490344" y="15311015"/>
              </a:cxn>
              <a:cxn ang="0">
                <a:pos x="241420703" y="0"/>
              </a:cxn>
              <a:cxn ang="0">
                <a:pos x="256762062" y="10072986"/>
              </a:cxn>
              <a:cxn ang="0">
                <a:pos x="292692422" y="30622030"/>
              </a:cxn>
              <a:cxn ang="0">
                <a:pos x="323777974" y="56005397"/>
              </a:cxn>
              <a:cxn ang="0">
                <a:pos x="333871057" y="76554441"/>
              </a:cxn>
            </a:cxnLst>
            <a:pathLst>
              <a:path w="827" h="1318">
                <a:moveTo>
                  <a:pt x="827" y="190"/>
                </a:moveTo>
                <a:lnTo>
                  <a:pt x="827" y="215"/>
                </a:lnTo>
                <a:lnTo>
                  <a:pt x="814" y="228"/>
                </a:lnTo>
                <a:lnTo>
                  <a:pt x="789" y="241"/>
                </a:lnTo>
                <a:lnTo>
                  <a:pt x="751" y="266"/>
                </a:lnTo>
                <a:lnTo>
                  <a:pt x="738" y="279"/>
                </a:lnTo>
                <a:lnTo>
                  <a:pt x="725" y="291"/>
                </a:lnTo>
                <a:lnTo>
                  <a:pt x="713" y="317"/>
                </a:lnTo>
                <a:lnTo>
                  <a:pt x="700" y="355"/>
                </a:lnTo>
                <a:lnTo>
                  <a:pt x="687" y="393"/>
                </a:lnTo>
                <a:lnTo>
                  <a:pt x="674" y="443"/>
                </a:lnTo>
                <a:lnTo>
                  <a:pt x="662" y="494"/>
                </a:lnTo>
                <a:lnTo>
                  <a:pt x="636" y="558"/>
                </a:lnTo>
                <a:lnTo>
                  <a:pt x="623" y="621"/>
                </a:lnTo>
                <a:lnTo>
                  <a:pt x="598" y="697"/>
                </a:lnTo>
                <a:lnTo>
                  <a:pt x="585" y="786"/>
                </a:lnTo>
                <a:lnTo>
                  <a:pt x="560" y="874"/>
                </a:lnTo>
                <a:lnTo>
                  <a:pt x="534" y="976"/>
                </a:lnTo>
                <a:lnTo>
                  <a:pt x="509" y="1090"/>
                </a:lnTo>
                <a:lnTo>
                  <a:pt x="484" y="1204"/>
                </a:lnTo>
                <a:lnTo>
                  <a:pt x="458" y="1318"/>
                </a:lnTo>
                <a:lnTo>
                  <a:pt x="305" y="1318"/>
                </a:lnTo>
                <a:lnTo>
                  <a:pt x="344" y="1178"/>
                </a:lnTo>
                <a:lnTo>
                  <a:pt x="369" y="1052"/>
                </a:lnTo>
                <a:lnTo>
                  <a:pt x="394" y="938"/>
                </a:lnTo>
                <a:lnTo>
                  <a:pt x="420" y="824"/>
                </a:lnTo>
                <a:lnTo>
                  <a:pt x="433" y="722"/>
                </a:lnTo>
                <a:lnTo>
                  <a:pt x="458" y="634"/>
                </a:lnTo>
                <a:lnTo>
                  <a:pt x="471" y="558"/>
                </a:lnTo>
                <a:lnTo>
                  <a:pt x="484" y="494"/>
                </a:lnTo>
                <a:lnTo>
                  <a:pt x="496" y="431"/>
                </a:lnTo>
                <a:lnTo>
                  <a:pt x="509" y="380"/>
                </a:lnTo>
                <a:lnTo>
                  <a:pt x="509" y="329"/>
                </a:lnTo>
                <a:lnTo>
                  <a:pt x="522" y="291"/>
                </a:lnTo>
                <a:lnTo>
                  <a:pt x="522" y="266"/>
                </a:lnTo>
                <a:lnTo>
                  <a:pt x="522" y="241"/>
                </a:lnTo>
                <a:lnTo>
                  <a:pt x="522" y="228"/>
                </a:lnTo>
                <a:lnTo>
                  <a:pt x="522" y="215"/>
                </a:lnTo>
                <a:lnTo>
                  <a:pt x="496" y="215"/>
                </a:lnTo>
                <a:lnTo>
                  <a:pt x="458" y="203"/>
                </a:lnTo>
                <a:lnTo>
                  <a:pt x="394" y="215"/>
                </a:lnTo>
                <a:lnTo>
                  <a:pt x="305" y="215"/>
                </a:lnTo>
                <a:lnTo>
                  <a:pt x="216" y="228"/>
                </a:lnTo>
                <a:lnTo>
                  <a:pt x="140" y="228"/>
                </a:lnTo>
                <a:lnTo>
                  <a:pt x="64" y="241"/>
                </a:lnTo>
                <a:lnTo>
                  <a:pt x="0" y="241"/>
                </a:lnTo>
                <a:lnTo>
                  <a:pt x="0" y="127"/>
                </a:lnTo>
                <a:lnTo>
                  <a:pt x="115" y="127"/>
                </a:lnTo>
                <a:lnTo>
                  <a:pt x="204" y="114"/>
                </a:lnTo>
                <a:lnTo>
                  <a:pt x="293" y="101"/>
                </a:lnTo>
                <a:lnTo>
                  <a:pt x="356" y="101"/>
                </a:lnTo>
                <a:lnTo>
                  <a:pt x="445" y="76"/>
                </a:lnTo>
                <a:lnTo>
                  <a:pt x="484" y="63"/>
                </a:lnTo>
                <a:lnTo>
                  <a:pt x="509" y="38"/>
                </a:lnTo>
                <a:lnTo>
                  <a:pt x="560" y="13"/>
                </a:lnTo>
                <a:lnTo>
                  <a:pt x="598" y="0"/>
                </a:lnTo>
                <a:lnTo>
                  <a:pt x="611" y="13"/>
                </a:lnTo>
                <a:lnTo>
                  <a:pt x="636" y="25"/>
                </a:lnTo>
                <a:lnTo>
                  <a:pt x="674" y="51"/>
                </a:lnTo>
                <a:lnTo>
                  <a:pt x="725" y="76"/>
                </a:lnTo>
                <a:lnTo>
                  <a:pt x="776" y="101"/>
                </a:lnTo>
                <a:lnTo>
                  <a:pt x="802" y="139"/>
                </a:lnTo>
                <a:lnTo>
                  <a:pt x="827" y="165"/>
                </a:lnTo>
                <a:lnTo>
                  <a:pt x="827" y="190"/>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33830" name="Freeform 38"/>
          <p:cNvSpPr/>
          <p:nvPr/>
        </p:nvSpPr>
        <p:spPr>
          <a:xfrm>
            <a:off x="7939617" y="3901017"/>
            <a:ext cx="2044700" cy="289983"/>
          </a:xfrm>
          <a:custGeom>
            <a:avLst/>
            <a:gdLst/>
            <a:ahLst/>
            <a:cxnLst>
              <a:cxn ang="0">
                <a:pos x="947621375" y="92203677"/>
              </a:cxn>
              <a:cxn ang="0">
                <a:pos x="896093793" y="86946470"/>
              </a:cxn>
              <a:cxn ang="0">
                <a:pos x="803907813" y="81689262"/>
              </a:cxn>
              <a:cxn ang="0">
                <a:pos x="722188759" y="76836504"/>
              </a:cxn>
              <a:cxn ang="0">
                <a:pos x="671064068" y="76836504"/>
              </a:cxn>
              <a:cxn ang="0">
                <a:pos x="614706232" y="81689262"/>
              </a:cxn>
              <a:cxn ang="0">
                <a:pos x="537817433" y="86946470"/>
              </a:cxn>
              <a:cxn ang="0">
                <a:pos x="435165160" y="97056435"/>
              </a:cxn>
              <a:cxn ang="0">
                <a:pos x="317617962" y="112828694"/>
              </a:cxn>
              <a:cxn ang="0">
                <a:pos x="220199470" y="128195868"/>
              </a:cxn>
              <a:cxn ang="0">
                <a:pos x="148543817" y="138305834"/>
              </a:cxn>
              <a:cxn ang="0">
                <a:pos x="107483162" y="138305834"/>
              </a:cxn>
              <a:cxn ang="0">
                <a:pos x="71655018" y="138305834"/>
              </a:cxn>
              <a:cxn ang="0">
                <a:pos x="35827509" y="122938660"/>
              </a:cxn>
              <a:cxn ang="0">
                <a:pos x="10064035" y="102313643"/>
              </a:cxn>
              <a:cxn ang="0">
                <a:pos x="0" y="86946470"/>
              </a:cxn>
              <a:cxn ang="0">
                <a:pos x="10064035" y="76836504"/>
              </a:cxn>
              <a:cxn ang="0">
                <a:pos x="25361217" y="76836504"/>
              </a:cxn>
              <a:cxn ang="0">
                <a:pos x="66421872" y="71579296"/>
              </a:cxn>
              <a:cxn ang="0">
                <a:pos x="112716308" y="71579296"/>
              </a:cxn>
              <a:cxn ang="0">
                <a:pos x="184371327" y="66322088"/>
              </a:cxn>
              <a:cxn ang="0">
                <a:pos x="276557307" y="61469330"/>
              </a:cxn>
              <a:cxn ang="0">
                <a:pos x="389273615" y="46102157"/>
              </a:cxn>
              <a:cxn ang="0">
                <a:pos x="619536486" y="20219932"/>
              </a:cxn>
              <a:cxn ang="0">
                <a:pos x="727019648" y="4852758"/>
              </a:cxn>
              <a:cxn ang="0">
                <a:pos x="819205629" y="0"/>
              </a:cxn>
              <a:cxn ang="0">
                <a:pos x="886030392" y="4852758"/>
              </a:cxn>
              <a:cxn ang="0">
                <a:pos x="931921937" y="30734347"/>
              </a:cxn>
              <a:cxn ang="0">
                <a:pos x="957685411" y="56212122"/>
              </a:cxn>
              <a:cxn ang="0">
                <a:pos x="972982592" y="76836504"/>
              </a:cxn>
              <a:cxn ang="0">
                <a:pos x="972982592" y="86946470"/>
              </a:cxn>
              <a:cxn ang="0">
                <a:pos x="962918557" y="92203677"/>
              </a:cxn>
            </a:cxnLst>
            <a:pathLst>
              <a:path w="2417" h="342">
                <a:moveTo>
                  <a:pt x="2392" y="228"/>
                </a:moveTo>
                <a:lnTo>
                  <a:pt x="2354" y="228"/>
                </a:lnTo>
                <a:lnTo>
                  <a:pt x="2303" y="215"/>
                </a:lnTo>
                <a:lnTo>
                  <a:pt x="2226" y="215"/>
                </a:lnTo>
                <a:lnTo>
                  <a:pt x="2125" y="202"/>
                </a:lnTo>
                <a:lnTo>
                  <a:pt x="1997" y="202"/>
                </a:lnTo>
                <a:lnTo>
                  <a:pt x="1896" y="190"/>
                </a:lnTo>
                <a:lnTo>
                  <a:pt x="1794" y="190"/>
                </a:lnTo>
                <a:lnTo>
                  <a:pt x="1717" y="190"/>
                </a:lnTo>
                <a:lnTo>
                  <a:pt x="1667" y="190"/>
                </a:lnTo>
                <a:lnTo>
                  <a:pt x="1603" y="190"/>
                </a:lnTo>
                <a:lnTo>
                  <a:pt x="1527" y="202"/>
                </a:lnTo>
                <a:lnTo>
                  <a:pt x="1438" y="202"/>
                </a:lnTo>
                <a:lnTo>
                  <a:pt x="1336" y="215"/>
                </a:lnTo>
                <a:lnTo>
                  <a:pt x="1209" y="228"/>
                </a:lnTo>
                <a:lnTo>
                  <a:pt x="1081" y="240"/>
                </a:lnTo>
                <a:lnTo>
                  <a:pt x="929" y="266"/>
                </a:lnTo>
                <a:lnTo>
                  <a:pt x="789" y="279"/>
                </a:lnTo>
                <a:lnTo>
                  <a:pt x="649" y="304"/>
                </a:lnTo>
                <a:lnTo>
                  <a:pt x="547" y="317"/>
                </a:lnTo>
                <a:lnTo>
                  <a:pt x="445" y="329"/>
                </a:lnTo>
                <a:lnTo>
                  <a:pt x="369" y="342"/>
                </a:lnTo>
                <a:lnTo>
                  <a:pt x="318" y="342"/>
                </a:lnTo>
                <a:lnTo>
                  <a:pt x="267" y="342"/>
                </a:lnTo>
                <a:lnTo>
                  <a:pt x="254" y="342"/>
                </a:lnTo>
                <a:lnTo>
                  <a:pt x="178" y="342"/>
                </a:lnTo>
                <a:lnTo>
                  <a:pt x="140" y="317"/>
                </a:lnTo>
                <a:lnTo>
                  <a:pt x="89" y="304"/>
                </a:lnTo>
                <a:lnTo>
                  <a:pt x="51" y="279"/>
                </a:lnTo>
                <a:lnTo>
                  <a:pt x="25" y="253"/>
                </a:lnTo>
                <a:lnTo>
                  <a:pt x="13" y="228"/>
                </a:lnTo>
                <a:lnTo>
                  <a:pt x="0" y="215"/>
                </a:lnTo>
                <a:lnTo>
                  <a:pt x="13" y="202"/>
                </a:lnTo>
                <a:lnTo>
                  <a:pt x="25" y="190"/>
                </a:lnTo>
                <a:lnTo>
                  <a:pt x="38" y="190"/>
                </a:lnTo>
                <a:lnTo>
                  <a:pt x="63" y="190"/>
                </a:lnTo>
                <a:lnTo>
                  <a:pt x="114" y="190"/>
                </a:lnTo>
                <a:lnTo>
                  <a:pt x="165" y="177"/>
                </a:lnTo>
                <a:lnTo>
                  <a:pt x="216" y="177"/>
                </a:lnTo>
                <a:lnTo>
                  <a:pt x="280" y="177"/>
                </a:lnTo>
                <a:lnTo>
                  <a:pt x="369" y="177"/>
                </a:lnTo>
                <a:lnTo>
                  <a:pt x="458" y="164"/>
                </a:lnTo>
                <a:lnTo>
                  <a:pt x="572" y="152"/>
                </a:lnTo>
                <a:lnTo>
                  <a:pt x="687" y="152"/>
                </a:lnTo>
                <a:lnTo>
                  <a:pt x="814" y="139"/>
                </a:lnTo>
                <a:lnTo>
                  <a:pt x="967" y="114"/>
                </a:lnTo>
                <a:lnTo>
                  <a:pt x="1247" y="88"/>
                </a:lnTo>
                <a:lnTo>
                  <a:pt x="1539" y="50"/>
                </a:lnTo>
                <a:lnTo>
                  <a:pt x="1679" y="25"/>
                </a:lnTo>
                <a:lnTo>
                  <a:pt x="1806" y="12"/>
                </a:lnTo>
                <a:lnTo>
                  <a:pt x="1921" y="0"/>
                </a:lnTo>
                <a:lnTo>
                  <a:pt x="2035" y="0"/>
                </a:lnTo>
                <a:lnTo>
                  <a:pt x="2125" y="0"/>
                </a:lnTo>
                <a:lnTo>
                  <a:pt x="2201" y="12"/>
                </a:lnTo>
                <a:lnTo>
                  <a:pt x="2264" y="38"/>
                </a:lnTo>
                <a:lnTo>
                  <a:pt x="2315" y="76"/>
                </a:lnTo>
                <a:lnTo>
                  <a:pt x="2354" y="114"/>
                </a:lnTo>
                <a:lnTo>
                  <a:pt x="2379" y="139"/>
                </a:lnTo>
                <a:lnTo>
                  <a:pt x="2404" y="164"/>
                </a:lnTo>
                <a:lnTo>
                  <a:pt x="2417" y="190"/>
                </a:lnTo>
                <a:lnTo>
                  <a:pt x="2417" y="202"/>
                </a:lnTo>
                <a:lnTo>
                  <a:pt x="2417" y="215"/>
                </a:lnTo>
                <a:lnTo>
                  <a:pt x="2404" y="228"/>
                </a:lnTo>
                <a:lnTo>
                  <a:pt x="2392" y="228"/>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18" name="TextBox 17"/>
          <p:cNvSpPr txBox="1">
            <a:spLocks noChangeArrowheads="1"/>
          </p:cNvSpPr>
          <p:nvPr/>
        </p:nvSpPr>
        <p:spPr bwMode="auto">
          <a:xfrm>
            <a:off x="994833" y="4099984"/>
            <a:ext cx="3119967"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独体</a:t>
            </a:r>
            <a:endParaRPr kumimoji="0" lang="zh-CN" altLang="en-US" sz="266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2" name="TextBox 21"/>
          <p:cNvSpPr txBox="1">
            <a:spLocks noChangeArrowheads="1"/>
          </p:cNvSpPr>
          <p:nvPr/>
        </p:nvSpPr>
        <p:spPr bwMode="auto">
          <a:xfrm>
            <a:off x="994833" y="5063067"/>
            <a:ext cx="4663017"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665" b="1" i="0" u="none" strike="noStrike" kern="1200" cap="none" spc="0" normalizeH="0" baseline="0" noProof="0" dirty="0" smtClean="0">
                <a:ln>
                  <a:noFill/>
                </a:ln>
                <a:solidFill>
                  <a:srgbClr val="000000"/>
                </a:solidFill>
                <a:effectLst/>
                <a:uLnTx/>
                <a:uFillTx/>
                <a:latin typeface="+mj-ea"/>
                <a:ea typeface="+mj-ea"/>
                <a:cs typeface="+mn-cs"/>
              </a:rPr>
              <a:t>互动   互联网</a:t>
            </a:r>
            <a:endParaRPr kumimoji="0" lang="zh-CN" altLang="en-US" sz="266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3" name="TextBox 22"/>
          <p:cNvSpPr txBox="1">
            <a:spLocks noChangeArrowheads="1"/>
          </p:cNvSpPr>
          <p:nvPr/>
        </p:nvSpPr>
        <p:spPr bwMode="auto">
          <a:xfrm>
            <a:off x="994833" y="5549900"/>
            <a:ext cx="5592233" cy="91186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同学之间要互相学习，互相帮助。 </a:t>
            </a:r>
            <a:endParaRPr kumimoji="0" lang="zh-CN" altLang="en-US" sz="266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4" name="TextBox 23"/>
          <p:cNvSpPr txBox="1">
            <a:spLocks noChangeArrowheads="1"/>
          </p:cNvSpPr>
          <p:nvPr/>
        </p:nvSpPr>
        <p:spPr bwMode="auto">
          <a:xfrm>
            <a:off x="994833" y="4578351"/>
            <a:ext cx="3873500"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665" b="1" i="0" u="none" strike="noStrike" kern="1200" cap="none" spc="0" normalizeH="0" baseline="0" noProof="0" dirty="0" smtClean="0">
                <a:ln>
                  <a:noFill/>
                </a:ln>
                <a:solidFill>
                  <a:schemeClr val="tx1"/>
                </a:solidFill>
                <a:effectLst/>
                <a:uLnTx/>
                <a:uFillTx/>
                <a:latin typeface="+mj-ea"/>
                <a:ea typeface="+mj-ea"/>
                <a:cs typeface="+mn-cs"/>
              </a:rPr>
              <a:t>H  </a:t>
            </a: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66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二</a:t>
            </a:r>
            <a:endParaRPr kumimoji="0" lang="zh-CN" altLang="en-US" sz="266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5" name="矩形 2"/>
          <p:cNvSpPr>
            <a:spLocks noChangeArrowheads="1"/>
          </p:cNvSpPr>
          <p:nvPr/>
        </p:nvSpPr>
        <p:spPr bwMode="auto">
          <a:xfrm>
            <a:off x="6830484" y="4982633"/>
            <a:ext cx="4419600" cy="132207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665" b="1" i="0" u="none" strike="noStrike" kern="1200" cap="none" spc="0" normalizeH="0" baseline="0" noProof="0" dirty="0">
                <a:ln>
                  <a:noFill/>
                </a:ln>
                <a:solidFill>
                  <a:schemeClr val="tx1"/>
                </a:solidFill>
                <a:effectLst/>
                <a:uLnTx/>
                <a:uFillTx/>
                <a:latin typeface="+mj-ea"/>
                <a:ea typeface="+mj-ea"/>
                <a:cs typeface="+mn-cs"/>
              </a:rPr>
              <a:t>第二、三笔分别是撇折和横撇、中间要相连，下横要长。</a:t>
            </a:r>
            <a:endParaRPr kumimoji="0" lang="zh-CN" altLang="en-US" sz="2665" b="1" i="0" u="none" strike="noStrike" kern="1200" cap="none" spc="0" normalizeH="0" baseline="0" noProof="0" dirty="0">
              <a:ln>
                <a:noFill/>
              </a:ln>
              <a:solidFill>
                <a:schemeClr val="tx1"/>
              </a:solidFill>
              <a:effectLst/>
              <a:uLnTx/>
              <a:uFillTx/>
              <a:latin typeface="+mj-ea"/>
              <a:ea typeface="+mj-ea"/>
              <a:cs typeface="+mn-cs"/>
            </a:endParaRPr>
          </a:p>
        </p:txBody>
      </p:sp>
      <p:sp>
        <p:nvSpPr>
          <p:cNvPr id="26"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互</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27" name="矩形 26"/>
          <p:cNvSpPr/>
          <p:nvPr/>
        </p:nvSpPr>
        <p:spPr>
          <a:xfrm>
            <a:off x="35708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 hù</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55319" name="TextBox 52"/>
          <p:cNvSpPr txBox="1"/>
          <p:nvPr/>
        </p:nvSpPr>
        <p:spPr>
          <a:xfrm>
            <a:off x="935567" y="2377017"/>
            <a:ext cx="22521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互</a:t>
            </a:r>
            <a:r>
              <a:rPr lang="zh-CN" altLang="en-US" sz="7200" dirty="0">
                <a:latin typeface="楷体" panose="02010609060101010101" pitchFamily="49" charset="-122"/>
                <a:ea typeface="楷体" panose="02010609060101010101" pitchFamily="49" charset="-122"/>
              </a:rPr>
              <a:t>相</a:t>
            </a:r>
            <a:endParaRPr lang="zh-CN" altLang="en-US" sz="7200" dirty="0">
              <a:latin typeface="楷体" panose="02010609060101010101" pitchFamily="49" charset="-122"/>
              <a:ea typeface="楷体" panose="02010609060101010101" pitchFamily="49"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2" name="圆角矩形 31"/>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3"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3829"/>
                                        </p:tgtEl>
                                        <p:attrNameLst>
                                          <p:attrName>style.visibility</p:attrName>
                                        </p:attrNameLst>
                                      </p:cBhvr>
                                      <p:to>
                                        <p:strVal val="visible"/>
                                      </p:to>
                                    </p:set>
                                    <p:animEffect transition="in" filter="wipe(left)">
                                      <p:cBhvr>
                                        <p:cTn id="25" dur="500"/>
                                        <p:tgtEl>
                                          <p:spTgt spid="3382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3832"/>
                                        </p:tgtEl>
                                        <p:attrNameLst>
                                          <p:attrName>style.visibility</p:attrName>
                                        </p:attrNameLst>
                                      </p:cBhvr>
                                      <p:to>
                                        <p:strVal val="visible"/>
                                      </p:to>
                                    </p:set>
                                    <p:animEffect transition="in" filter="wipe(up)">
                                      <p:cBhvr>
                                        <p:cTn id="30" dur="500"/>
                                        <p:tgtEl>
                                          <p:spTgt spid="3383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33831"/>
                                        </p:tgtEl>
                                        <p:attrNameLst>
                                          <p:attrName>style.visibility</p:attrName>
                                        </p:attrNameLst>
                                      </p:cBhvr>
                                      <p:to>
                                        <p:strVal val="visible"/>
                                      </p:to>
                                    </p:set>
                                    <p:animEffect transition="in" filter="wipe(up)">
                                      <p:cBhvr>
                                        <p:cTn id="35" dur="500"/>
                                        <p:tgtEl>
                                          <p:spTgt spid="3383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3830"/>
                                        </p:tgtEl>
                                        <p:attrNameLst>
                                          <p:attrName>style.visibility</p:attrName>
                                        </p:attrNameLst>
                                      </p:cBhvr>
                                      <p:to>
                                        <p:strVal val="visible"/>
                                      </p:to>
                                    </p:set>
                                    <p:animEffect transition="in" filter="wipe(left)">
                                      <p:cBhvr>
                                        <p:cTn id="40" dur="500"/>
                                        <p:tgtEl>
                                          <p:spTgt spid="3383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inVertical)">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barn(inVertical)">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arn(inVertical)">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barn(inVertical)">
                                      <p:cBhvr>
                                        <p:cTn id="6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3" grpId="0"/>
      <p:bldP spid="24" grpId="0"/>
      <p:bldP spid="25" grpId="0" bldLvl="0" animBg="1"/>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7356" name="Rectangle 24"/>
          <p:cNvSpPr/>
          <p:nvPr/>
        </p:nvSpPr>
        <p:spPr>
          <a:xfrm>
            <a:off x="5310611" y="2110317"/>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46116" name="Freeform 36"/>
          <p:cNvSpPr/>
          <p:nvPr/>
        </p:nvSpPr>
        <p:spPr>
          <a:xfrm>
            <a:off x="8288867" y="2205567"/>
            <a:ext cx="637117" cy="4296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53" h="507">
                <a:moveTo>
                  <a:pt x="452" y="171"/>
                </a:moveTo>
                <a:lnTo>
                  <a:pt x="469" y="155"/>
                </a:lnTo>
                <a:lnTo>
                  <a:pt x="476" y="145"/>
                </a:lnTo>
                <a:lnTo>
                  <a:pt x="481" y="138"/>
                </a:lnTo>
                <a:lnTo>
                  <a:pt x="488" y="128"/>
                </a:lnTo>
                <a:lnTo>
                  <a:pt x="493" y="121"/>
                </a:lnTo>
                <a:lnTo>
                  <a:pt x="498" y="114"/>
                </a:lnTo>
                <a:lnTo>
                  <a:pt x="503" y="109"/>
                </a:lnTo>
                <a:lnTo>
                  <a:pt x="507" y="102"/>
                </a:lnTo>
                <a:lnTo>
                  <a:pt x="510" y="95"/>
                </a:lnTo>
                <a:lnTo>
                  <a:pt x="512" y="90"/>
                </a:lnTo>
                <a:lnTo>
                  <a:pt x="512" y="83"/>
                </a:lnTo>
                <a:lnTo>
                  <a:pt x="512" y="79"/>
                </a:lnTo>
                <a:lnTo>
                  <a:pt x="512" y="74"/>
                </a:lnTo>
                <a:lnTo>
                  <a:pt x="512" y="69"/>
                </a:lnTo>
                <a:lnTo>
                  <a:pt x="510" y="64"/>
                </a:lnTo>
                <a:lnTo>
                  <a:pt x="507" y="55"/>
                </a:lnTo>
                <a:lnTo>
                  <a:pt x="505" y="45"/>
                </a:lnTo>
                <a:lnTo>
                  <a:pt x="507" y="38"/>
                </a:lnTo>
                <a:lnTo>
                  <a:pt x="510" y="29"/>
                </a:lnTo>
                <a:lnTo>
                  <a:pt x="512" y="21"/>
                </a:lnTo>
                <a:lnTo>
                  <a:pt x="519" y="14"/>
                </a:lnTo>
                <a:lnTo>
                  <a:pt x="526" y="10"/>
                </a:lnTo>
                <a:lnTo>
                  <a:pt x="533" y="5"/>
                </a:lnTo>
                <a:lnTo>
                  <a:pt x="536" y="2"/>
                </a:lnTo>
                <a:lnTo>
                  <a:pt x="538" y="0"/>
                </a:lnTo>
                <a:lnTo>
                  <a:pt x="543" y="0"/>
                </a:lnTo>
                <a:lnTo>
                  <a:pt x="548" y="0"/>
                </a:lnTo>
                <a:lnTo>
                  <a:pt x="553" y="2"/>
                </a:lnTo>
                <a:lnTo>
                  <a:pt x="560" y="5"/>
                </a:lnTo>
                <a:lnTo>
                  <a:pt x="567" y="7"/>
                </a:lnTo>
                <a:lnTo>
                  <a:pt x="574" y="10"/>
                </a:lnTo>
                <a:lnTo>
                  <a:pt x="591" y="17"/>
                </a:lnTo>
                <a:lnTo>
                  <a:pt x="607" y="26"/>
                </a:lnTo>
                <a:lnTo>
                  <a:pt x="629" y="38"/>
                </a:lnTo>
                <a:lnTo>
                  <a:pt x="650" y="52"/>
                </a:lnTo>
                <a:lnTo>
                  <a:pt x="669" y="69"/>
                </a:lnTo>
                <a:lnTo>
                  <a:pt x="688" y="86"/>
                </a:lnTo>
                <a:lnTo>
                  <a:pt x="705" y="102"/>
                </a:lnTo>
                <a:lnTo>
                  <a:pt x="719" y="117"/>
                </a:lnTo>
                <a:lnTo>
                  <a:pt x="731" y="131"/>
                </a:lnTo>
                <a:lnTo>
                  <a:pt x="741" y="145"/>
                </a:lnTo>
                <a:lnTo>
                  <a:pt x="748" y="157"/>
                </a:lnTo>
                <a:lnTo>
                  <a:pt x="753" y="171"/>
                </a:lnTo>
                <a:lnTo>
                  <a:pt x="753" y="178"/>
                </a:lnTo>
                <a:lnTo>
                  <a:pt x="750" y="186"/>
                </a:lnTo>
                <a:lnTo>
                  <a:pt x="748" y="190"/>
                </a:lnTo>
                <a:lnTo>
                  <a:pt x="745" y="197"/>
                </a:lnTo>
                <a:lnTo>
                  <a:pt x="741" y="205"/>
                </a:lnTo>
                <a:lnTo>
                  <a:pt x="734" y="212"/>
                </a:lnTo>
                <a:lnTo>
                  <a:pt x="726" y="219"/>
                </a:lnTo>
                <a:lnTo>
                  <a:pt x="717" y="226"/>
                </a:lnTo>
                <a:lnTo>
                  <a:pt x="707" y="233"/>
                </a:lnTo>
                <a:lnTo>
                  <a:pt x="695" y="240"/>
                </a:lnTo>
                <a:lnTo>
                  <a:pt x="684" y="250"/>
                </a:lnTo>
                <a:lnTo>
                  <a:pt x="669" y="257"/>
                </a:lnTo>
                <a:lnTo>
                  <a:pt x="655" y="264"/>
                </a:lnTo>
                <a:lnTo>
                  <a:pt x="638" y="274"/>
                </a:lnTo>
                <a:lnTo>
                  <a:pt x="622" y="281"/>
                </a:lnTo>
                <a:lnTo>
                  <a:pt x="603" y="290"/>
                </a:lnTo>
                <a:lnTo>
                  <a:pt x="584" y="300"/>
                </a:lnTo>
                <a:lnTo>
                  <a:pt x="560" y="309"/>
                </a:lnTo>
                <a:lnTo>
                  <a:pt x="533" y="321"/>
                </a:lnTo>
                <a:lnTo>
                  <a:pt x="507" y="331"/>
                </a:lnTo>
                <a:lnTo>
                  <a:pt x="479" y="343"/>
                </a:lnTo>
                <a:lnTo>
                  <a:pt x="445" y="354"/>
                </a:lnTo>
                <a:lnTo>
                  <a:pt x="412" y="366"/>
                </a:lnTo>
                <a:lnTo>
                  <a:pt x="376" y="381"/>
                </a:lnTo>
                <a:lnTo>
                  <a:pt x="338" y="392"/>
                </a:lnTo>
                <a:lnTo>
                  <a:pt x="298" y="407"/>
                </a:lnTo>
                <a:lnTo>
                  <a:pt x="255" y="423"/>
                </a:lnTo>
                <a:lnTo>
                  <a:pt x="212" y="438"/>
                </a:lnTo>
                <a:lnTo>
                  <a:pt x="164" y="454"/>
                </a:lnTo>
                <a:lnTo>
                  <a:pt x="117" y="471"/>
                </a:lnTo>
                <a:lnTo>
                  <a:pt x="64" y="488"/>
                </a:lnTo>
                <a:lnTo>
                  <a:pt x="12" y="507"/>
                </a:lnTo>
                <a:lnTo>
                  <a:pt x="0" y="445"/>
                </a:lnTo>
                <a:lnTo>
                  <a:pt x="24" y="433"/>
                </a:lnTo>
                <a:lnTo>
                  <a:pt x="48" y="421"/>
                </a:lnTo>
                <a:lnTo>
                  <a:pt x="71" y="409"/>
                </a:lnTo>
                <a:lnTo>
                  <a:pt x="95" y="397"/>
                </a:lnTo>
                <a:lnTo>
                  <a:pt x="117" y="385"/>
                </a:lnTo>
                <a:lnTo>
                  <a:pt x="138" y="376"/>
                </a:lnTo>
                <a:lnTo>
                  <a:pt x="157" y="364"/>
                </a:lnTo>
                <a:lnTo>
                  <a:pt x="179" y="354"/>
                </a:lnTo>
                <a:lnTo>
                  <a:pt x="198" y="343"/>
                </a:lnTo>
                <a:lnTo>
                  <a:pt x="217" y="333"/>
                </a:lnTo>
                <a:lnTo>
                  <a:pt x="233" y="324"/>
                </a:lnTo>
                <a:lnTo>
                  <a:pt x="250" y="314"/>
                </a:lnTo>
                <a:lnTo>
                  <a:pt x="267" y="304"/>
                </a:lnTo>
                <a:lnTo>
                  <a:pt x="283" y="295"/>
                </a:lnTo>
                <a:lnTo>
                  <a:pt x="298" y="285"/>
                </a:lnTo>
                <a:lnTo>
                  <a:pt x="312" y="276"/>
                </a:lnTo>
                <a:lnTo>
                  <a:pt x="326" y="269"/>
                </a:lnTo>
                <a:lnTo>
                  <a:pt x="341" y="259"/>
                </a:lnTo>
                <a:lnTo>
                  <a:pt x="352" y="252"/>
                </a:lnTo>
                <a:lnTo>
                  <a:pt x="364" y="245"/>
                </a:lnTo>
                <a:lnTo>
                  <a:pt x="376" y="236"/>
                </a:lnTo>
                <a:lnTo>
                  <a:pt x="386" y="228"/>
                </a:lnTo>
                <a:lnTo>
                  <a:pt x="395" y="221"/>
                </a:lnTo>
                <a:lnTo>
                  <a:pt x="405" y="216"/>
                </a:lnTo>
                <a:lnTo>
                  <a:pt x="412" y="209"/>
                </a:lnTo>
                <a:lnTo>
                  <a:pt x="422" y="202"/>
                </a:lnTo>
                <a:lnTo>
                  <a:pt x="426" y="197"/>
                </a:lnTo>
                <a:lnTo>
                  <a:pt x="433" y="190"/>
                </a:lnTo>
                <a:lnTo>
                  <a:pt x="441" y="186"/>
                </a:lnTo>
                <a:lnTo>
                  <a:pt x="445" y="181"/>
                </a:lnTo>
                <a:lnTo>
                  <a:pt x="448" y="176"/>
                </a:lnTo>
                <a:lnTo>
                  <a:pt x="452" y="17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17" name="Freeform 37"/>
          <p:cNvSpPr/>
          <p:nvPr/>
        </p:nvSpPr>
        <p:spPr>
          <a:xfrm>
            <a:off x="9201151" y="2211917"/>
            <a:ext cx="599016" cy="4021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707" h="476">
                <a:moveTo>
                  <a:pt x="0" y="426"/>
                </a:moveTo>
                <a:lnTo>
                  <a:pt x="40" y="402"/>
                </a:lnTo>
                <a:lnTo>
                  <a:pt x="79" y="378"/>
                </a:lnTo>
                <a:lnTo>
                  <a:pt x="114" y="357"/>
                </a:lnTo>
                <a:lnTo>
                  <a:pt x="148" y="336"/>
                </a:lnTo>
                <a:lnTo>
                  <a:pt x="179" y="314"/>
                </a:lnTo>
                <a:lnTo>
                  <a:pt x="210" y="295"/>
                </a:lnTo>
                <a:lnTo>
                  <a:pt x="236" y="276"/>
                </a:lnTo>
                <a:lnTo>
                  <a:pt x="262" y="257"/>
                </a:lnTo>
                <a:lnTo>
                  <a:pt x="288" y="240"/>
                </a:lnTo>
                <a:lnTo>
                  <a:pt x="310" y="226"/>
                </a:lnTo>
                <a:lnTo>
                  <a:pt x="329" y="209"/>
                </a:lnTo>
                <a:lnTo>
                  <a:pt x="348" y="198"/>
                </a:lnTo>
                <a:lnTo>
                  <a:pt x="364" y="183"/>
                </a:lnTo>
                <a:lnTo>
                  <a:pt x="381" y="171"/>
                </a:lnTo>
                <a:lnTo>
                  <a:pt x="393" y="162"/>
                </a:lnTo>
                <a:lnTo>
                  <a:pt x="405" y="152"/>
                </a:lnTo>
                <a:lnTo>
                  <a:pt x="414" y="143"/>
                </a:lnTo>
                <a:lnTo>
                  <a:pt x="422" y="136"/>
                </a:lnTo>
                <a:lnTo>
                  <a:pt x="426" y="126"/>
                </a:lnTo>
                <a:lnTo>
                  <a:pt x="434" y="119"/>
                </a:lnTo>
                <a:lnTo>
                  <a:pt x="438" y="112"/>
                </a:lnTo>
                <a:lnTo>
                  <a:pt x="443" y="105"/>
                </a:lnTo>
                <a:lnTo>
                  <a:pt x="448" y="98"/>
                </a:lnTo>
                <a:lnTo>
                  <a:pt x="450" y="91"/>
                </a:lnTo>
                <a:lnTo>
                  <a:pt x="453" y="86"/>
                </a:lnTo>
                <a:lnTo>
                  <a:pt x="455" y="79"/>
                </a:lnTo>
                <a:lnTo>
                  <a:pt x="455" y="74"/>
                </a:lnTo>
                <a:lnTo>
                  <a:pt x="455" y="69"/>
                </a:lnTo>
                <a:lnTo>
                  <a:pt x="455" y="67"/>
                </a:lnTo>
                <a:lnTo>
                  <a:pt x="455" y="62"/>
                </a:lnTo>
                <a:lnTo>
                  <a:pt x="453" y="57"/>
                </a:lnTo>
                <a:lnTo>
                  <a:pt x="448" y="53"/>
                </a:lnTo>
                <a:lnTo>
                  <a:pt x="445" y="45"/>
                </a:lnTo>
                <a:lnTo>
                  <a:pt x="443" y="41"/>
                </a:lnTo>
                <a:lnTo>
                  <a:pt x="443" y="33"/>
                </a:lnTo>
                <a:lnTo>
                  <a:pt x="443" y="26"/>
                </a:lnTo>
                <a:lnTo>
                  <a:pt x="445" y="19"/>
                </a:lnTo>
                <a:lnTo>
                  <a:pt x="448" y="14"/>
                </a:lnTo>
                <a:lnTo>
                  <a:pt x="453" y="10"/>
                </a:lnTo>
                <a:lnTo>
                  <a:pt x="457" y="5"/>
                </a:lnTo>
                <a:lnTo>
                  <a:pt x="462" y="3"/>
                </a:lnTo>
                <a:lnTo>
                  <a:pt x="472" y="0"/>
                </a:lnTo>
                <a:lnTo>
                  <a:pt x="481" y="0"/>
                </a:lnTo>
                <a:lnTo>
                  <a:pt x="486" y="0"/>
                </a:lnTo>
                <a:lnTo>
                  <a:pt x="493" y="0"/>
                </a:lnTo>
                <a:lnTo>
                  <a:pt x="500" y="0"/>
                </a:lnTo>
                <a:lnTo>
                  <a:pt x="507" y="3"/>
                </a:lnTo>
                <a:lnTo>
                  <a:pt x="515" y="3"/>
                </a:lnTo>
                <a:lnTo>
                  <a:pt x="524" y="5"/>
                </a:lnTo>
                <a:lnTo>
                  <a:pt x="534" y="7"/>
                </a:lnTo>
                <a:lnTo>
                  <a:pt x="545" y="10"/>
                </a:lnTo>
                <a:lnTo>
                  <a:pt x="565" y="17"/>
                </a:lnTo>
                <a:lnTo>
                  <a:pt x="584" y="26"/>
                </a:lnTo>
                <a:lnTo>
                  <a:pt x="600" y="36"/>
                </a:lnTo>
                <a:lnTo>
                  <a:pt x="617" y="45"/>
                </a:lnTo>
                <a:lnTo>
                  <a:pt x="631" y="53"/>
                </a:lnTo>
                <a:lnTo>
                  <a:pt x="646" y="62"/>
                </a:lnTo>
                <a:lnTo>
                  <a:pt x="672" y="81"/>
                </a:lnTo>
                <a:lnTo>
                  <a:pt x="679" y="93"/>
                </a:lnTo>
                <a:lnTo>
                  <a:pt x="686" y="105"/>
                </a:lnTo>
                <a:lnTo>
                  <a:pt x="693" y="117"/>
                </a:lnTo>
                <a:lnTo>
                  <a:pt x="698" y="129"/>
                </a:lnTo>
                <a:lnTo>
                  <a:pt x="703" y="141"/>
                </a:lnTo>
                <a:lnTo>
                  <a:pt x="705" y="150"/>
                </a:lnTo>
                <a:lnTo>
                  <a:pt x="705" y="162"/>
                </a:lnTo>
                <a:lnTo>
                  <a:pt x="707" y="176"/>
                </a:lnTo>
                <a:lnTo>
                  <a:pt x="705" y="179"/>
                </a:lnTo>
                <a:lnTo>
                  <a:pt x="705" y="183"/>
                </a:lnTo>
                <a:lnTo>
                  <a:pt x="700" y="188"/>
                </a:lnTo>
                <a:lnTo>
                  <a:pt x="696" y="193"/>
                </a:lnTo>
                <a:lnTo>
                  <a:pt x="691" y="198"/>
                </a:lnTo>
                <a:lnTo>
                  <a:pt x="684" y="202"/>
                </a:lnTo>
                <a:lnTo>
                  <a:pt x="674" y="207"/>
                </a:lnTo>
                <a:lnTo>
                  <a:pt x="665" y="214"/>
                </a:lnTo>
                <a:lnTo>
                  <a:pt x="655" y="219"/>
                </a:lnTo>
                <a:lnTo>
                  <a:pt x="641" y="226"/>
                </a:lnTo>
                <a:lnTo>
                  <a:pt x="629" y="233"/>
                </a:lnTo>
                <a:lnTo>
                  <a:pt x="612" y="240"/>
                </a:lnTo>
                <a:lnTo>
                  <a:pt x="596" y="250"/>
                </a:lnTo>
                <a:lnTo>
                  <a:pt x="579" y="257"/>
                </a:lnTo>
                <a:lnTo>
                  <a:pt x="560" y="267"/>
                </a:lnTo>
                <a:lnTo>
                  <a:pt x="541" y="276"/>
                </a:lnTo>
                <a:lnTo>
                  <a:pt x="517" y="283"/>
                </a:lnTo>
                <a:lnTo>
                  <a:pt x="495" y="295"/>
                </a:lnTo>
                <a:lnTo>
                  <a:pt x="472" y="305"/>
                </a:lnTo>
                <a:lnTo>
                  <a:pt x="445" y="314"/>
                </a:lnTo>
                <a:lnTo>
                  <a:pt x="419" y="326"/>
                </a:lnTo>
                <a:lnTo>
                  <a:pt x="391" y="338"/>
                </a:lnTo>
                <a:lnTo>
                  <a:pt x="360" y="350"/>
                </a:lnTo>
                <a:lnTo>
                  <a:pt x="329" y="362"/>
                </a:lnTo>
                <a:lnTo>
                  <a:pt x="298" y="374"/>
                </a:lnTo>
                <a:lnTo>
                  <a:pt x="264" y="388"/>
                </a:lnTo>
                <a:lnTo>
                  <a:pt x="229" y="400"/>
                </a:lnTo>
                <a:lnTo>
                  <a:pt x="193" y="414"/>
                </a:lnTo>
                <a:lnTo>
                  <a:pt x="155" y="428"/>
                </a:lnTo>
                <a:lnTo>
                  <a:pt x="117" y="443"/>
                </a:lnTo>
                <a:lnTo>
                  <a:pt x="76" y="459"/>
                </a:lnTo>
                <a:lnTo>
                  <a:pt x="33" y="476"/>
                </a:lnTo>
                <a:lnTo>
                  <a:pt x="17" y="450"/>
                </a:lnTo>
                <a:lnTo>
                  <a:pt x="0" y="42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18" name="Freeform 38"/>
          <p:cNvSpPr/>
          <p:nvPr/>
        </p:nvSpPr>
        <p:spPr>
          <a:xfrm>
            <a:off x="8720667" y="2489200"/>
            <a:ext cx="550333" cy="15811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52" h="1867">
                <a:moveTo>
                  <a:pt x="602" y="864"/>
                </a:moveTo>
                <a:lnTo>
                  <a:pt x="590" y="930"/>
                </a:lnTo>
                <a:lnTo>
                  <a:pt x="574" y="997"/>
                </a:lnTo>
                <a:lnTo>
                  <a:pt x="557" y="1063"/>
                </a:lnTo>
                <a:lnTo>
                  <a:pt x="538" y="1128"/>
                </a:lnTo>
                <a:lnTo>
                  <a:pt x="519" y="1192"/>
                </a:lnTo>
                <a:lnTo>
                  <a:pt x="507" y="1225"/>
                </a:lnTo>
                <a:lnTo>
                  <a:pt x="495" y="1256"/>
                </a:lnTo>
                <a:lnTo>
                  <a:pt x="483" y="1287"/>
                </a:lnTo>
                <a:lnTo>
                  <a:pt x="469" y="1318"/>
                </a:lnTo>
                <a:lnTo>
                  <a:pt x="455" y="1346"/>
                </a:lnTo>
                <a:lnTo>
                  <a:pt x="440" y="1377"/>
                </a:lnTo>
                <a:lnTo>
                  <a:pt x="426" y="1406"/>
                </a:lnTo>
                <a:lnTo>
                  <a:pt x="409" y="1434"/>
                </a:lnTo>
                <a:lnTo>
                  <a:pt x="395" y="1461"/>
                </a:lnTo>
                <a:lnTo>
                  <a:pt x="378" y="1489"/>
                </a:lnTo>
                <a:lnTo>
                  <a:pt x="362" y="1515"/>
                </a:lnTo>
                <a:lnTo>
                  <a:pt x="345" y="1539"/>
                </a:lnTo>
                <a:lnTo>
                  <a:pt x="328" y="1565"/>
                </a:lnTo>
                <a:lnTo>
                  <a:pt x="309" y="1589"/>
                </a:lnTo>
                <a:lnTo>
                  <a:pt x="293" y="1610"/>
                </a:lnTo>
                <a:lnTo>
                  <a:pt x="276" y="1634"/>
                </a:lnTo>
                <a:lnTo>
                  <a:pt x="257" y="1656"/>
                </a:lnTo>
                <a:lnTo>
                  <a:pt x="238" y="1675"/>
                </a:lnTo>
                <a:lnTo>
                  <a:pt x="219" y="1694"/>
                </a:lnTo>
                <a:lnTo>
                  <a:pt x="200" y="1713"/>
                </a:lnTo>
                <a:lnTo>
                  <a:pt x="181" y="1729"/>
                </a:lnTo>
                <a:lnTo>
                  <a:pt x="162" y="1746"/>
                </a:lnTo>
                <a:lnTo>
                  <a:pt x="143" y="1765"/>
                </a:lnTo>
                <a:lnTo>
                  <a:pt x="126" y="1779"/>
                </a:lnTo>
                <a:lnTo>
                  <a:pt x="109" y="1794"/>
                </a:lnTo>
                <a:lnTo>
                  <a:pt x="95" y="1808"/>
                </a:lnTo>
                <a:lnTo>
                  <a:pt x="81" y="1820"/>
                </a:lnTo>
                <a:lnTo>
                  <a:pt x="69" y="1829"/>
                </a:lnTo>
                <a:lnTo>
                  <a:pt x="57" y="1839"/>
                </a:lnTo>
                <a:lnTo>
                  <a:pt x="47" y="1848"/>
                </a:lnTo>
                <a:lnTo>
                  <a:pt x="38" y="1853"/>
                </a:lnTo>
                <a:lnTo>
                  <a:pt x="28" y="1860"/>
                </a:lnTo>
                <a:lnTo>
                  <a:pt x="21" y="1863"/>
                </a:lnTo>
                <a:lnTo>
                  <a:pt x="16" y="1865"/>
                </a:lnTo>
                <a:lnTo>
                  <a:pt x="12" y="1867"/>
                </a:lnTo>
                <a:lnTo>
                  <a:pt x="7" y="1867"/>
                </a:lnTo>
                <a:lnTo>
                  <a:pt x="2" y="1867"/>
                </a:lnTo>
                <a:lnTo>
                  <a:pt x="0" y="1867"/>
                </a:lnTo>
                <a:lnTo>
                  <a:pt x="0" y="1863"/>
                </a:lnTo>
                <a:lnTo>
                  <a:pt x="0" y="1858"/>
                </a:lnTo>
                <a:lnTo>
                  <a:pt x="0" y="1851"/>
                </a:lnTo>
                <a:lnTo>
                  <a:pt x="2" y="1841"/>
                </a:lnTo>
                <a:lnTo>
                  <a:pt x="7" y="1832"/>
                </a:lnTo>
                <a:lnTo>
                  <a:pt x="12" y="1820"/>
                </a:lnTo>
                <a:lnTo>
                  <a:pt x="19" y="1805"/>
                </a:lnTo>
                <a:lnTo>
                  <a:pt x="28" y="1789"/>
                </a:lnTo>
                <a:lnTo>
                  <a:pt x="38" y="1772"/>
                </a:lnTo>
                <a:lnTo>
                  <a:pt x="50" y="1753"/>
                </a:lnTo>
                <a:lnTo>
                  <a:pt x="64" y="1732"/>
                </a:lnTo>
                <a:lnTo>
                  <a:pt x="78" y="1708"/>
                </a:lnTo>
                <a:lnTo>
                  <a:pt x="93" y="1684"/>
                </a:lnTo>
                <a:lnTo>
                  <a:pt x="112" y="1658"/>
                </a:lnTo>
                <a:lnTo>
                  <a:pt x="131" y="1632"/>
                </a:lnTo>
                <a:lnTo>
                  <a:pt x="152" y="1603"/>
                </a:lnTo>
                <a:lnTo>
                  <a:pt x="171" y="1575"/>
                </a:lnTo>
                <a:lnTo>
                  <a:pt x="193" y="1544"/>
                </a:lnTo>
                <a:lnTo>
                  <a:pt x="214" y="1511"/>
                </a:lnTo>
                <a:lnTo>
                  <a:pt x="233" y="1480"/>
                </a:lnTo>
                <a:lnTo>
                  <a:pt x="252" y="1446"/>
                </a:lnTo>
                <a:lnTo>
                  <a:pt x="271" y="1413"/>
                </a:lnTo>
                <a:lnTo>
                  <a:pt x="288" y="1377"/>
                </a:lnTo>
                <a:lnTo>
                  <a:pt x="307" y="1339"/>
                </a:lnTo>
                <a:lnTo>
                  <a:pt x="321" y="1304"/>
                </a:lnTo>
                <a:lnTo>
                  <a:pt x="338" y="1263"/>
                </a:lnTo>
                <a:lnTo>
                  <a:pt x="355" y="1225"/>
                </a:lnTo>
                <a:lnTo>
                  <a:pt x="369" y="1185"/>
                </a:lnTo>
                <a:lnTo>
                  <a:pt x="381" y="1142"/>
                </a:lnTo>
                <a:lnTo>
                  <a:pt x="395" y="1097"/>
                </a:lnTo>
                <a:lnTo>
                  <a:pt x="407" y="1054"/>
                </a:lnTo>
                <a:lnTo>
                  <a:pt x="417" y="1006"/>
                </a:lnTo>
                <a:lnTo>
                  <a:pt x="428" y="961"/>
                </a:lnTo>
                <a:lnTo>
                  <a:pt x="438" y="918"/>
                </a:lnTo>
                <a:lnTo>
                  <a:pt x="445" y="878"/>
                </a:lnTo>
                <a:lnTo>
                  <a:pt x="455" y="835"/>
                </a:lnTo>
                <a:lnTo>
                  <a:pt x="462" y="797"/>
                </a:lnTo>
                <a:lnTo>
                  <a:pt x="469" y="757"/>
                </a:lnTo>
                <a:lnTo>
                  <a:pt x="474" y="719"/>
                </a:lnTo>
                <a:lnTo>
                  <a:pt x="478" y="683"/>
                </a:lnTo>
                <a:lnTo>
                  <a:pt x="483" y="647"/>
                </a:lnTo>
                <a:lnTo>
                  <a:pt x="488" y="612"/>
                </a:lnTo>
                <a:lnTo>
                  <a:pt x="490" y="578"/>
                </a:lnTo>
                <a:lnTo>
                  <a:pt x="495" y="545"/>
                </a:lnTo>
                <a:lnTo>
                  <a:pt x="495" y="512"/>
                </a:lnTo>
                <a:lnTo>
                  <a:pt x="498" y="481"/>
                </a:lnTo>
                <a:lnTo>
                  <a:pt x="498" y="450"/>
                </a:lnTo>
                <a:lnTo>
                  <a:pt x="500" y="421"/>
                </a:lnTo>
                <a:lnTo>
                  <a:pt x="498" y="395"/>
                </a:lnTo>
                <a:lnTo>
                  <a:pt x="495" y="369"/>
                </a:lnTo>
                <a:lnTo>
                  <a:pt x="493" y="345"/>
                </a:lnTo>
                <a:lnTo>
                  <a:pt x="490" y="321"/>
                </a:lnTo>
                <a:lnTo>
                  <a:pt x="488" y="298"/>
                </a:lnTo>
                <a:lnTo>
                  <a:pt x="486" y="276"/>
                </a:lnTo>
                <a:lnTo>
                  <a:pt x="483" y="255"/>
                </a:lnTo>
                <a:lnTo>
                  <a:pt x="481" y="236"/>
                </a:lnTo>
                <a:lnTo>
                  <a:pt x="476" y="217"/>
                </a:lnTo>
                <a:lnTo>
                  <a:pt x="474" y="198"/>
                </a:lnTo>
                <a:lnTo>
                  <a:pt x="471" y="181"/>
                </a:lnTo>
                <a:lnTo>
                  <a:pt x="467" y="164"/>
                </a:lnTo>
                <a:lnTo>
                  <a:pt x="464" y="150"/>
                </a:lnTo>
                <a:lnTo>
                  <a:pt x="459" y="136"/>
                </a:lnTo>
                <a:lnTo>
                  <a:pt x="457" y="122"/>
                </a:lnTo>
                <a:lnTo>
                  <a:pt x="452" y="110"/>
                </a:lnTo>
                <a:lnTo>
                  <a:pt x="445" y="88"/>
                </a:lnTo>
                <a:lnTo>
                  <a:pt x="438" y="69"/>
                </a:lnTo>
                <a:lnTo>
                  <a:pt x="433" y="53"/>
                </a:lnTo>
                <a:lnTo>
                  <a:pt x="428" y="38"/>
                </a:lnTo>
                <a:lnTo>
                  <a:pt x="426" y="27"/>
                </a:lnTo>
                <a:lnTo>
                  <a:pt x="424" y="17"/>
                </a:lnTo>
                <a:lnTo>
                  <a:pt x="426" y="10"/>
                </a:lnTo>
                <a:lnTo>
                  <a:pt x="428" y="3"/>
                </a:lnTo>
                <a:lnTo>
                  <a:pt x="431" y="0"/>
                </a:lnTo>
                <a:lnTo>
                  <a:pt x="436" y="0"/>
                </a:lnTo>
                <a:lnTo>
                  <a:pt x="443" y="0"/>
                </a:lnTo>
                <a:lnTo>
                  <a:pt x="450" y="0"/>
                </a:lnTo>
                <a:lnTo>
                  <a:pt x="457" y="3"/>
                </a:lnTo>
                <a:lnTo>
                  <a:pt x="467" y="3"/>
                </a:lnTo>
                <a:lnTo>
                  <a:pt x="478" y="5"/>
                </a:lnTo>
                <a:lnTo>
                  <a:pt x="490" y="10"/>
                </a:lnTo>
                <a:lnTo>
                  <a:pt x="505" y="12"/>
                </a:lnTo>
                <a:lnTo>
                  <a:pt x="521" y="17"/>
                </a:lnTo>
                <a:lnTo>
                  <a:pt x="538" y="22"/>
                </a:lnTo>
                <a:lnTo>
                  <a:pt x="557" y="27"/>
                </a:lnTo>
                <a:lnTo>
                  <a:pt x="579" y="31"/>
                </a:lnTo>
                <a:lnTo>
                  <a:pt x="600" y="38"/>
                </a:lnTo>
                <a:lnTo>
                  <a:pt x="624" y="43"/>
                </a:lnTo>
                <a:lnTo>
                  <a:pt x="650" y="50"/>
                </a:lnTo>
                <a:lnTo>
                  <a:pt x="652" y="115"/>
                </a:lnTo>
                <a:lnTo>
                  <a:pt x="652" y="176"/>
                </a:lnTo>
                <a:lnTo>
                  <a:pt x="652" y="238"/>
                </a:lnTo>
                <a:lnTo>
                  <a:pt x="652" y="298"/>
                </a:lnTo>
                <a:lnTo>
                  <a:pt x="650" y="355"/>
                </a:lnTo>
                <a:lnTo>
                  <a:pt x="650" y="409"/>
                </a:lnTo>
                <a:lnTo>
                  <a:pt x="648" y="464"/>
                </a:lnTo>
                <a:lnTo>
                  <a:pt x="643" y="514"/>
                </a:lnTo>
                <a:lnTo>
                  <a:pt x="640" y="566"/>
                </a:lnTo>
                <a:lnTo>
                  <a:pt x="636" y="614"/>
                </a:lnTo>
                <a:lnTo>
                  <a:pt x="631" y="659"/>
                </a:lnTo>
                <a:lnTo>
                  <a:pt x="626" y="704"/>
                </a:lnTo>
                <a:lnTo>
                  <a:pt x="621" y="747"/>
                </a:lnTo>
                <a:lnTo>
                  <a:pt x="617" y="788"/>
                </a:lnTo>
                <a:lnTo>
                  <a:pt x="609" y="826"/>
                </a:lnTo>
                <a:lnTo>
                  <a:pt x="602" y="86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19" name="Freeform 39"/>
          <p:cNvSpPr/>
          <p:nvPr/>
        </p:nvSpPr>
        <p:spPr>
          <a:xfrm>
            <a:off x="9190567" y="2796117"/>
            <a:ext cx="963084" cy="2116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36" h="250">
                <a:moveTo>
                  <a:pt x="660" y="214"/>
                </a:moveTo>
                <a:lnTo>
                  <a:pt x="603" y="219"/>
                </a:lnTo>
                <a:lnTo>
                  <a:pt x="548" y="223"/>
                </a:lnTo>
                <a:lnTo>
                  <a:pt x="496" y="226"/>
                </a:lnTo>
                <a:lnTo>
                  <a:pt x="443" y="231"/>
                </a:lnTo>
                <a:lnTo>
                  <a:pt x="396" y="233"/>
                </a:lnTo>
                <a:lnTo>
                  <a:pt x="348" y="238"/>
                </a:lnTo>
                <a:lnTo>
                  <a:pt x="303" y="240"/>
                </a:lnTo>
                <a:lnTo>
                  <a:pt x="260" y="242"/>
                </a:lnTo>
                <a:lnTo>
                  <a:pt x="222" y="242"/>
                </a:lnTo>
                <a:lnTo>
                  <a:pt x="184" y="245"/>
                </a:lnTo>
                <a:lnTo>
                  <a:pt x="145" y="247"/>
                </a:lnTo>
                <a:lnTo>
                  <a:pt x="112" y="247"/>
                </a:lnTo>
                <a:lnTo>
                  <a:pt x="81" y="250"/>
                </a:lnTo>
                <a:lnTo>
                  <a:pt x="52" y="250"/>
                </a:lnTo>
                <a:lnTo>
                  <a:pt x="24" y="250"/>
                </a:lnTo>
                <a:lnTo>
                  <a:pt x="0" y="250"/>
                </a:lnTo>
                <a:lnTo>
                  <a:pt x="0" y="154"/>
                </a:lnTo>
                <a:lnTo>
                  <a:pt x="48" y="150"/>
                </a:lnTo>
                <a:lnTo>
                  <a:pt x="91" y="145"/>
                </a:lnTo>
                <a:lnTo>
                  <a:pt x="136" y="140"/>
                </a:lnTo>
                <a:lnTo>
                  <a:pt x="176" y="138"/>
                </a:lnTo>
                <a:lnTo>
                  <a:pt x="217" y="133"/>
                </a:lnTo>
                <a:lnTo>
                  <a:pt x="257" y="128"/>
                </a:lnTo>
                <a:lnTo>
                  <a:pt x="336" y="119"/>
                </a:lnTo>
                <a:lnTo>
                  <a:pt x="376" y="114"/>
                </a:lnTo>
                <a:lnTo>
                  <a:pt x="417" y="107"/>
                </a:lnTo>
                <a:lnTo>
                  <a:pt x="460" y="100"/>
                </a:lnTo>
                <a:lnTo>
                  <a:pt x="503" y="93"/>
                </a:lnTo>
                <a:lnTo>
                  <a:pt x="548" y="83"/>
                </a:lnTo>
                <a:lnTo>
                  <a:pt x="596" y="71"/>
                </a:lnTo>
                <a:lnTo>
                  <a:pt x="643" y="59"/>
                </a:lnTo>
                <a:lnTo>
                  <a:pt x="696" y="47"/>
                </a:lnTo>
                <a:lnTo>
                  <a:pt x="719" y="40"/>
                </a:lnTo>
                <a:lnTo>
                  <a:pt x="741" y="36"/>
                </a:lnTo>
                <a:lnTo>
                  <a:pt x="762" y="28"/>
                </a:lnTo>
                <a:lnTo>
                  <a:pt x="781" y="24"/>
                </a:lnTo>
                <a:lnTo>
                  <a:pt x="800" y="19"/>
                </a:lnTo>
                <a:lnTo>
                  <a:pt x="820" y="17"/>
                </a:lnTo>
                <a:lnTo>
                  <a:pt x="836" y="12"/>
                </a:lnTo>
                <a:lnTo>
                  <a:pt x="851" y="9"/>
                </a:lnTo>
                <a:lnTo>
                  <a:pt x="865" y="7"/>
                </a:lnTo>
                <a:lnTo>
                  <a:pt x="877" y="5"/>
                </a:lnTo>
                <a:lnTo>
                  <a:pt x="889" y="2"/>
                </a:lnTo>
                <a:lnTo>
                  <a:pt x="901" y="2"/>
                </a:lnTo>
                <a:lnTo>
                  <a:pt x="908" y="0"/>
                </a:lnTo>
                <a:lnTo>
                  <a:pt x="917" y="0"/>
                </a:lnTo>
                <a:lnTo>
                  <a:pt x="922" y="0"/>
                </a:lnTo>
                <a:lnTo>
                  <a:pt x="927" y="0"/>
                </a:lnTo>
                <a:lnTo>
                  <a:pt x="936" y="0"/>
                </a:lnTo>
                <a:lnTo>
                  <a:pt x="948" y="2"/>
                </a:lnTo>
                <a:lnTo>
                  <a:pt x="960" y="5"/>
                </a:lnTo>
                <a:lnTo>
                  <a:pt x="972" y="9"/>
                </a:lnTo>
                <a:lnTo>
                  <a:pt x="989" y="17"/>
                </a:lnTo>
                <a:lnTo>
                  <a:pt x="1005" y="24"/>
                </a:lnTo>
                <a:lnTo>
                  <a:pt x="1022" y="36"/>
                </a:lnTo>
                <a:lnTo>
                  <a:pt x="1043" y="47"/>
                </a:lnTo>
                <a:lnTo>
                  <a:pt x="1053" y="55"/>
                </a:lnTo>
                <a:lnTo>
                  <a:pt x="1063" y="59"/>
                </a:lnTo>
                <a:lnTo>
                  <a:pt x="1072" y="66"/>
                </a:lnTo>
                <a:lnTo>
                  <a:pt x="1082" y="71"/>
                </a:lnTo>
                <a:lnTo>
                  <a:pt x="1089" y="78"/>
                </a:lnTo>
                <a:lnTo>
                  <a:pt x="1096" y="83"/>
                </a:lnTo>
                <a:lnTo>
                  <a:pt x="1101" y="88"/>
                </a:lnTo>
                <a:lnTo>
                  <a:pt x="1108" y="93"/>
                </a:lnTo>
                <a:lnTo>
                  <a:pt x="1117" y="105"/>
                </a:lnTo>
                <a:lnTo>
                  <a:pt x="1124" y="114"/>
                </a:lnTo>
                <a:lnTo>
                  <a:pt x="1132" y="121"/>
                </a:lnTo>
                <a:lnTo>
                  <a:pt x="1136" y="131"/>
                </a:lnTo>
                <a:lnTo>
                  <a:pt x="1136" y="133"/>
                </a:lnTo>
                <a:lnTo>
                  <a:pt x="1134" y="135"/>
                </a:lnTo>
                <a:lnTo>
                  <a:pt x="1132" y="138"/>
                </a:lnTo>
                <a:lnTo>
                  <a:pt x="1129" y="140"/>
                </a:lnTo>
                <a:lnTo>
                  <a:pt x="1124" y="143"/>
                </a:lnTo>
                <a:lnTo>
                  <a:pt x="1120" y="145"/>
                </a:lnTo>
                <a:lnTo>
                  <a:pt x="1113" y="147"/>
                </a:lnTo>
                <a:lnTo>
                  <a:pt x="1105" y="150"/>
                </a:lnTo>
                <a:lnTo>
                  <a:pt x="1098" y="152"/>
                </a:lnTo>
                <a:lnTo>
                  <a:pt x="1089" y="154"/>
                </a:lnTo>
                <a:lnTo>
                  <a:pt x="1079" y="157"/>
                </a:lnTo>
                <a:lnTo>
                  <a:pt x="1067" y="159"/>
                </a:lnTo>
                <a:lnTo>
                  <a:pt x="1058" y="162"/>
                </a:lnTo>
                <a:lnTo>
                  <a:pt x="1043" y="164"/>
                </a:lnTo>
                <a:lnTo>
                  <a:pt x="1032" y="166"/>
                </a:lnTo>
                <a:lnTo>
                  <a:pt x="1015" y="169"/>
                </a:lnTo>
                <a:lnTo>
                  <a:pt x="1001" y="171"/>
                </a:lnTo>
                <a:lnTo>
                  <a:pt x="984" y="173"/>
                </a:lnTo>
                <a:lnTo>
                  <a:pt x="967" y="176"/>
                </a:lnTo>
                <a:lnTo>
                  <a:pt x="948" y="178"/>
                </a:lnTo>
                <a:lnTo>
                  <a:pt x="929" y="181"/>
                </a:lnTo>
                <a:lnTo>
                  <a:pt x="910" y="183"/>
                </a:lnTo>
                <a:lnTo>
                  <a:pt x="889" y="185"/>
                </a:lnTo>
                <a:lnTo>
                  <a:pt x="867" y="190"/>
                </a:lnTo>
                <a:lnTo>
                  <a:pt x="843" y="193"/>
                </a:lnTo>
                <a:lnTo>
                  <a:pt x="822" y="195"/>
                </a:lnTo>
                <a:lnTo>
                  <a:pt x="796" y="197"/>
                </a:lnTo>
                <a:lnTo>
                  <a:pt x="772" y="202"/>
                </a:lnTo>
                <a:lnTo>
                  <a:pt x="746" y="204"/>
                </a:lnTo>
                <a:lnTo>
                  <a:pt x="717" y="207"/>
                </a:lnTo>
                <a:lnTo>
                  <a:pt x="691" y="212"/>
                </a:lnTo>
                <a:lnTo>
                  <a:pt x="660" y="21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0" name="Freeform 40"/>
          <p:cNvSpPr/>
          <p:nvPr/>
        </p:nvSpPr>
        <p:spPr>
          <a:xfrm>
            <a:off x="9544051" y="2956984"/>
            <a:ext cx="158749" cy="15367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86" h="1815">
                <a:moveTo>
                  <a:pt x="129" y="1482"/>
                </a:moveTo>
                <a:lnTo>
                  <a:pt x="126" y="1503"/>
                </a:lnTo>
                <a:lnTo>
                  <a:pt x="124" y="1522"/>
                </a:lnTo>
                <a:lnTo>
                  <a:pt x="121" y="1541"/>
                </a:lnTo>
                <a:lnTo>
                  <a:pt x="119" y="1560"/>
                </a:lnTo>
                <a:lnTo>
                  <a:pt x="117" y="1579"/>
                </a:lnTo>
                <a:lnTo>
                  <a:pt x="114" y="1596"/>
                </a:lnTo>
                <a:lnTo>
                  <a:pt x="112" y="1613"/>
                </a:lnTo>
                <a:lnTo>
                  <a:pt x="110" y="1629"/>
                </a:lnTo>
                <a:lnTo>
                  <a:pt x="107" y="1643"/>
                </a:lnTo>
                <a:lnTo>
                  <a:pt x="105" y="1660"/>
                </a:lnTo>
                <a:lnTo>
                  <a:pt x="105" y="1674"/>
                </a:lnTo>
                <a:lnTo>
                  <a:pt x="102" y="1686"/>
                </a:lnTo>
                <a:lnTo>
                  <a:pt x="100" y="1701"/>
                </a:lnTo>
                <a:lnTo>
                  <a:pt x="98" y="1712"/>
                </a:lnTo>
                <a:lnTo>
                  <a:pt x="95" y="1722"/>
                </a:lnTo>
                <a:lnTo>
                  <a:pt x="93" y="1734"/>
                </a:lnTo>
                <a:lnTo>
                  <a:pt x="88" y="1743"/>
                </a:lnTo>
                <a:lnTo>
                  <a:pt x="86" y="1753"/>
                </a:lnTo>
                <a:lnTo>
                  <a:pt x="83" y="1762"/>
                </a:lnTo>
                <a:lnTo>
                  <a:pt x="81" y="1770"/>
                </a:lnTo>
                <a:lnTo>
                  <a:pt x="79" y="1777"/>
                </a:lnTo>
                <a:lnTo>
                  <a:pt x="76" y="1784"/>
                </a:lnTo>
                <a:lnTo>
                  <a:pt x="74" y="1791"/>
                </a:lnTo>
                <a:lnTo>
                  <a:pt x="71" y="1796"/>
                </a:lnTo>
                <a:lnTo>
                  <a:pt x="67" y="1800"/>
                </a:lnTo>
                <a:lnTo>
                  <a:pt x="64" y="1805"/>
                </a:lnTo>
                <a:lnTo>
                  <a:pt x="62" y="1808"/>
                </a:lnTo>
                <a:lnTo>
                  <a:pt x="60" y="1810"/>
                </a:lnTo>
                <a:lnTo>
                  <a:pt x="57" y="1812"/>
                </a:lnTo>
                <a:lnTo>
                  <a:pt x="52" y="1815"/>
                </a:lnTo>
                <a:lnTo>
                  <a:pt x="50" y="1815"/>
                </a:lnTo>
                <a:lnTo>
                  <a:pt x="48" y="1815"/>
                </a:lnTo>
                <a:lnTo>
                  <a:pt x="43" y="1815"/>
                </a:lnTo>
                <a:lnTo>
                  <a:pt x="40" y="1808"/>
                </a:lnTo>
                <a:lnTo>
                  <a:pt x="38" y="1800"/>
                </a:lnTo>
                <a:lnTo>
                  <a:pt x="36" y="1786"/>
                </a:lnTo>
                <a:lnTo>
                  <a:pt x="31" y="1772"/>
                </a:lnTo>
                <a:lnTo>
                  <a:pt x="29" y="1750"/>
                </a:lnTo>
                <a:lnTo>
                  <a:pt x="26" y="1729"/>
                </a:lnTo>
                <a:lnTo>
                  <a:pt x="24" y="1701"/>
                </a:lnTo>
                <a:lnTo>
                  <a:pt x="21" y="1672"/>
                </a:lnTo>
                <a:lnTo>
                  <a:pt x="21" y="1639"/>
                </a:lnTo>
                <a:lnTo>
                  <a:pt x="19" y="1601"/>
                </a:lnTo>
                <a:lnTo>
                  <a:pt x="17" y="1560"/>
                </a:lnTo>
                <a:lnTo>
                  <a:pt x="14" y="1515"/>
                </a:lnTo>
                <a:lnTo>
                  <a:pt x="14" y="1467"/>
                </a:lnTo>
                <a:lnTo>
                  <a:pt x="12" y="1415"/>
                </a:lnTo>
                <a:lnTo>
                  <a:pt x="9" y="1360"/>
                </a:lnTo>
                <a:lnTo>
                  <a:pt x="9" y="1301"/>
                </a:lnTo>
                <a:lnTo>
                  <a:pt x="7" y="1239"/>
                </a:lnTo>
                <a:lnTo>
                  <a:pt x="7" y="1175"/>
                </a:lnTo>
                <a:lnTo>
                  <a:pt x="5" y="1106"/>
                </a:lnTo>
                <a:lnTo>
                  <a:pt x="5" y="1032"/>
                </a:lnTo>
                <a:lnTo>
                  <a:pt x="5" y="956"/>
                </a:lnTo>
                <a:lnTo>
                  <a:pt x="2" y="875"/>
                </a:lnTo>
                <a:lnTo>
                  <a:pt x="2" y="792"/>
                </a:lnTo>
                <a:lnTo>
                  <a:pt x="2" y="706"/>
                </a:lnTo>
                <a:lnTo>
                  <a:pt x="2" y="616"/>
                </a:lnTo>
                <a:lnTo>
                  <a:pt x="2" y="521"/>
                </a:lnTo>
                <a:lnTo>
                  <a:pt x="0" y="426"/>
                </a:lnTo>
                <a:lnTo>
                  <a:pt x="0" y="324"/>
                </a:lnTo>
                <a:lnTo>
                  <a:pt x="0" y="219"/>
                </a:lnTo>
                <a:lnTo>
                  <a:pt x="0" y="112"/>
                </a:lnTo>
                <a:lnTo>
                  <a:pt x="0" y="0"/>
                </a:lnTo>
                <a:lnTo>
                  <a:pt x="186" y="0"/>
                </a:lnTo>
                <a:lnTo>
                  <a:pt x="186" y="71"/>
                </a:lnTo>
                <a:lnTo>
                  <a:pt x="183" y="140"/>
                </a:lnTo>
                <a:lnTo>
                  <a:pt x="183" y="207"/>
                </a:lnTo>
                <a:lnTo>
                  <a:pt x="181" y="274"/>
                </a:lnTo>
                <a:lnTo>
                  <a:pt x="181" y="338"/>
                </a:lnTo>
                <a:lnTo>
                  <a:pt x="179" y="402"/>
                </a:lnTo>
                <a:lnTo>
                  <a:pt x="179" y="464"/>
                </a:lnTo>
                <a:lnTo>
                  <a:pt x="176" y="523"/>
                </a:lnTo>
                <a:lnTo>
                  <a:pt x="176" y="580"/>
                </a:lnTo>
                <a:lnTo>
                  <a:pt x="174" y="637"/>
                </a:lnTo>
                <a:lnTo>
                  <a:pt x="174" y="692"/>
                </a:lnTo>
                <a:lnTo>
                  <a:pt x="171" y="745"/>
                </a:lnTo>
                <a:lnTo>
                  <a:pt x="169" y="797"/>
                </a:lnTo>
                <a:lnTo>
                  <a:pt x="169" y="847"/>
                </a:lnTo>
                <a:lnTo>
                  <a:pt x="167" y="894"/>
                </a:lnTo>
                <a:lnTo>
                  <a:pt x="164" y="942"/>
                </a:lnTo>
                <a:lnTo>
                  <a:pt x="164" y="987"/>
                </a:lnTo>
                <a:lnTo>
                  <a:pt x="162" y="1032"/>
                </a:lnTo>
                <a:lnTo>
                  <a:pt x="160" y="1073"/>
                </a:lnTo>
                <a:lnTo>
                  <a:pt x="157" y="1116"/>
                </a:lnTo>
                <a:lnTo>
                  <a:pt x="157" y="1154"/>
                </a:lnTo>
                <a:lnTo>
                  <a:pt x="155" y="1192"/>
                </a:lnTo>
                <a:lnTo>
                  <a:pt x="152" y="1227"/>
                </a:lnTo>
                <a:lnTo>
                  <a:pt x="150" y="1261"/>
                </a:lnTo>
                <a:lnTo>
                  <a:pt x="148" y="1294"/>
                </a:lnTo>
                <a:lnTo>
                  <a:pt x="145" y="1325"/>
                </a:lnTo>
                <a:lnTo>
                  <a:pt x="143" y="1356"/>
                </a:lnTo>
                <a:lnTo>
                  <a:pt x="140" y="1384"/>
                </a:lnTo>
                <a:lnTo>
                  <a:pt x="136" y="1410"/>
                </a:lnTo>
                <a:lnTo>
                  <a:pt x="133" y="1437"/>
                </a:lnTo>
                <a:lnTo>
                  <a:pt x="131" y="1460"/>
                </a:lnTo>
                <a:lnTo>
                  <a:pt x="129" y="148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15" name="Freeform 35"/>
          <p:cNvSpPr/>
          <p:nvPr/>
        </p:nvSpPr>
        <p:spPr>
          <a:xfrm>
            <a:off x="7941733" y="2518833"/>
            <a:ext cx="436033" cy="1623484"/>
          </a:xfrm>
          <a:custGeom>
            <a:avLst/>
            <a:gdLst/>
            <a:ahLst/>
            <a:cxnLst>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15" h="1919">
                <a:moveTo>
                  <a:pt x="305" y="102"/>
                </a:moveTo>
                <a:lnTo>
                  <a:pt x="303" y="88"/>
                </a:lnTo>
                <a:lnTo>
                  <a:pt x="298" y="73"/>
                </a:lnTo>
                <a:lnTo>
                  <a:pt x="298" y="62"/>
                </a:lnTo>
                <a:lnTo>
                  <a:pt x="298" y="50"/>
                </a:lnTo>
                <a:lnTo>
                  <a:pt x="298" y="35"/>
                </a:lnTo>
                <a:lnTo>
                  <a:pt x="298" y="26"/>
                </a:lnTo>
                <a:lnTo>
                  <a:pt x="303" y="14"/>
                </a:lnTo>
                <a:lnTo>
                  <a:pt x="305" y="4"/>
                </a:lnTo>
                <a:lnTo>
                  <a:pt x="307" y="2"/>
                </a:lnTo>
                <a:lnTo>
                  <a:pt x="312" y="2"/>
                </a:lnTo>
                <a:lnTo>
                  <a:pt x="317" y="0"/>
                </a:lnTo>
                <a:lnTo>
                  <a:pt x="324" y="0"/>
                </a:lnTo>
                <a:lnTo>
                  <a:pt x="334" y="0"/>
                </a:lnTo>
                <a:lnTo>
                  <a:pt x="343" y="2"/>
                </a:lnTo>
                <a:lnTo>
                  <a:pt x="355" y="2"/>
                </a:lnTo>
                <a:lnTo>
                  <a:pt x="367" y="4"/>
                </a:lnTo>
                <a:lnTo>
                  <a:pt x="381" y="7"/>
                </a:lnTo>
                <a:lnTo>
                  <a:pt x="396" y="12"/>
                </a:lnTo>
                <a:lnTo>
                  <a:pt x="412" y="14"/>
                </a:lnTo>
                <a:lnTo>
                  <a:pt x="429" y="19"/>
                </a:lnTo>
                <a:lnTo>
                  <a:pt x="448" y="23"/>
                </a:lnTo>
                <a:lnTo>
                  <a:pt x="469" y="28"/>
                </a:lnTo>
                <a:lnTo>
                  <a:pt x="491" y="35"/>
                </a:lnTo>
                <a:lnTo>
                  <a:pt x="515" y="40"/>
                </a:lnTo>
                <a:lnTo>
                  <a:pt x="515" y="83"/>
                </a:lnTo>
                <a:lnTo>
                  <a:pt x="515" y="123"/>
                </a:lnTo>
                <a:lnTo>
                  <a:pt x="515" y="161"/>
                </a:lnTo>
                <a:lnTo>
                  <a:pt x="515" y="202"/>
                </a:lnTo>
                <a:lnTo>
                  <a:pt x="512" y="240"/>
                </a:lnTo>
                <a:lnTo>
                  <a:pt x="512" y="278"/>
                </a:lnTo>
                <a:lnTo>
                  <a:pt x="512" y="316"/>
                </a:lnTo>
                <a:lnTo>
                  <a:pt x="512" y="352"/>
                </a:lnTo>
                <a:lnTo>
                  <a:pt x="510" y="387"/>
                </a:lnTo>
                <a:lnTo>
                  <a:pt x="510" y="423"/>
                </a:lnTo>
                <a:lnTo>
                  <a:pt x="510" y="459"/>
                </a:lnTo>
                <a:lnTo>
                  <a:pt x="508" y="492"/>
                </a:lnTo>
                <a:lnTo>
                  <a:pt x="508" y="525"/>
                </a:lnTo>
                <a:lnTo>
                  <a:pt x="505" y="559"/>
                </a:lnTo>
                <a:lnTo>
                  <a:pt x="505" y="592"/>
                </a:lnTo>
                <a:lnTo>
                  <a:pt x="503" y="623"/>
                </a:lnTo>
                <a:lnTo>
                  <a:pt x="503" y="654"/>
                </a:lnTo>
                <a:lnTo>
                  <a:pt x="500" y="685"/>
                </a:lnTo>
                <a:lnTo>
                  <a:pt x="500" y="713"/>
                </a:lnTo>
                <a:lnTo>
                  <a:pt x="498" y="744"/>
                </a:lnTo>
                <a:lnTo>
                  <a:pt x="496" y="773"/>
                </a:lnTo>
                <a:lnTo>
                  <a:pt x="493" y="799"/>
                </a:lnTo>
                <a:lnTo>
                  <a:pt x="491" y="827"/>
                </a:lnTo>
                <a:lnTo>
                  <a:pt x="488" y="853"/>
                </a:lnTo>
                <a:lnTo>
                  <a:pt x="486" y="880"/>
                </a:lnTo>
                <a:lnTo>
                  <a:pt x="484" y="906"/>
                </a:lnTo>
                <a:lnTo>
                  <a:pt x="481" y="930"/>
                </a:lnTo>
                <a:lnTo>
                  <a:pt x="479" y="953"/>
                </a:lnTo>
                <a:lnTo>
                  <a:pt x="477" y="977"/>
                </a:lnTo>
                <a:lnTo>
                  <a:pt x="474" y="1001"/>
                </a:lnTo>
                <a:lnTo>
                  <a:pt x="472" y="1022"/>
                </a:lnTo>
                <a:lnTo>
                  <a:pt x="467" y="1044"/>
                </a:lnTo>
                <a:lnTo>
                  <a:pt x="462" y="1087"/>
                </a:lnTo>
                <a:lnTo>
                  <a:pt x="455" y="1127"/>
                </a:lnTo>
                <a:lnTo>
                  <a:pt x="446" y="1165"/>
                </a:lnTo>
                <a:lnTo>
                  <a:pt x="438" y="1203"/>
                </a:lnTo>
                <a:lnTo>
                  <a:pt x="429" y="1239"/>
                </a:lnTo>
                <a:lnTo>
                  <a:pt x="419" y="1274"/>
                </a:lnTo>
                <a:lnTo>
                  <a:pt x="410" y="1310"/>
                </a:lnTo>
                <a:lnTo>
                  <a:pt x="400" y="1343"/>
                </a:lnTo>
                <a:lnTo>
                  <a:pt x="388" y="1374"/>
                </a:lnTo>
                <a:lnTo>
                  <a:pt x="379" y="1405"/>
                </a:lnTo>
                <a:lnTo>
                  <a:pt x="367" y="1434"/>
                </a:lnTo>
                <a:lnTo>
                  <a:pt x="355" y="1465"/>
                </a:lnTo>
                <a:lnTo>
                  <a:pt x="343" y="1491"/>
                </a:lnTo>
                <a:lnTo>
                  <a:pt x="331" y="1519"/>
                </a:lnTo>
                <a:lnTo>
                  <a:pt x="317" y="1543"/>
                </a:lnTo>
                <a:lnTo>
                  <a:pt x="305" y="1569"/>
                </a:lnTo>
                <a:lnTo>
                  <a:pt x="293" y="1593"/>
                </a:lnTo>
                <a:lnTo>
                  <a:pt x="279" y="1617"/>
                </a:lnTo>
                <a:lnTo>
                  <a:pt x="267" y="1638"/>
                </a:lnTo>
                <a:lnTo>
                  <a:pt x="253" y="1660"/>
                </a:lnTo>
                <a:lnTo>
                  <a:pt x="241" y="1679"/>
                </a:lnTo>
                <a:lnTo>
                  <a:pt x="229" y="1698"/>
                </a:lnTo>
                <a:lnTo>
                  <a:pt x="215" y="1717"/>
                </a:lnTo>
                <a:lnTo>
                  <a:pt x="203" y="1733"/>
                </a:lnTo>
                <a:lnTo>
                  <a:pt x="191" y="1750"/>
                </a:lnTo>
                <a:lnTo>
                  <a:pt x="179" y="1764"/>
                </a:lnTo>
                <a:lnTo>
                  <a:pt x="165" y="1781"/>
                </a:lnTo>
                <a:lnTo>
                  <a:pt x="153" y="1795"/>
                </a:lnTo>
                <a:lnTo>
                  <a:pt x="143" y="1807"/>
                </a:lnTo>
                <a:lnTo>
                  <a:pt x="131" y="1821"/>
                </a:lnTo>
                <a:lnTo>
                  <a:pt x="119" y="1833"/>
                </a:lnTo>
                <a:lnTo>
                  <a:pt x="107" y="1845"/>
                </a:lnTo>
                <a:lnTo>
                  <a:pt x="98" y="1855"/>
                </a:lnTo>
                <a:lnTo>
                  <a:pt x="88" y="1864"/>
                </a:lnTo>
                <a:lnTo>
                  <a:pt x="79" y="1874"/>
                </a:lnTo>
                <a:lnTo>
                  <a:pt x="69" y="1883"/>
                </a:lnTo>
                <a:lnTo>
                  <a:pt x="62" y="1890"/>
                </a:lnTo>
                <a:lnTo>
                  <a:pt x="53" y="1897"/>
                </a:lnTo>
                <a:lnTo>
                  <a:pt x="45" y="1902"/>
                </a:lnTo>
                <a:lnTo>
                  <a:pt x="38" y="1907"/>
                </a:lnTo>
                <a:lnTo>
                  <a:pt x="34" y="1912"/>
                </a:lnTo>
                <a:lnTo>
                  <a:pt x="26" y="1914"/>
                </a:lnTo>
                <a:lnTo>
                  <a:pt x="22" y="1917"/>
                </a:lnTo>
                <a:lnTo>
                  <a:pt x="17" y="1919"/>
                </a:lnTo>
                <a:lnTo>
                  <a:pt x="12" y="1919"/>
                </a:lnTo>
                <a:lnTo>
                  <a:pt x="10" y="1919"/>
                </a:lnTo>
                <a:lnTo>
                  <a:pt x="7" y="1917"/>
                </a:lnTo>
                <a:lnTo>
                  <a:pt x="5" y="1917"/>
                </a:lnTo>
                <a:lnTo>
                  <a:pt x="3" y="1914"/>
                </a:lnTo>
                <a:lnTo>
                  <a:pt x="0" y="1909"/>
                </a:lnTo>
                <a:lnTo>
                  <a:pt x="0" y="1907"/>
                </a:lnTo>
                <a:lnTo>
                  <a:pt x="0" y="1902"/>
                </a:lnTo>
                <a:lnTo>
                  <a:pt x="0" y="1897"/>
                </a:lnTo>
                <a:lnTo>
                  <a:pt x="3" y="1893"/>
                </a:lnTo>
                <a:lnTo>
                  <a:pt x="5" y="1886"/>
                </a:lnTo>
                <a:lnTo>
                  <a:pt x="7" y="1878"/>
                </a:lnTo>
                <a:lnTo>
                  <a:pt x="10" y="1871"/>
                </a:lnTo>
                <a:lnTo>
                  <a:pt x="14" y="1862"/>
                </a:lnTo>
                <a:lnTo>
                  <a:pt x="22" y="1852"/>
                </a:lnTo>
                <a:lnTo>
                  <a:pt x="26" y="1843"/>
                </a:lnTo>
                <a:lnTo>
                  <a:pt x="34" y="1833"/>
                </a:lnTo>
                <a:lnTo>
                  <a:pt x="43" y="1821"/>
                </a:lnTo>
                <a:lnTo>
                  <a:pt x="53" y="1810"/>
                </a:lnTo>
                <a:lnTo>
                  <a:pt x="62" y="1795"/>
                </a:lnTo>
                <a:lnTo>
                  <a:pt x="72" y="1783"/>
                </a:lnTo>
                <a:lnTo>
                  <a:pt x="79" y="1767"/>
                </a:lnTo>
                <a:lnTo>
                  <a:pt x="88" y="1752"/>
                </a:lnTo>
                <a:lnTo>
                  <a:pt x="98" y="1736"/>
                </a:lnTo>
                <a:lnTo>
                  <a:pt x="105" y="1719"/>
                </a:lnTo>
                <a:lnTo>
                  <a:pt x="114" y="1700"/>
                </a:lnTo>
                <a:lnTo>
                  <a:pt x="124" y="1683"/>
                </a:lnTo>
                <a:lnTo>
                  <a:pt x="134" y="1664"/>
                </a:lnTo>
                <a:lnTo>
                  <a:pt x="143" y="1643"/>
                </a:lnTo>
                <a:lnTo>
                  <a:pt x="153" y="1624"/>
                </a:lnTo>
                <a:lnTo>
                  <a:pt x="162" y="1603"/>
                </a:lnTo>
                <a:lnTo>
                  <a:pt x="172" y="1579"/>
                </a:lnTo>
                <a:lnTo>
                  <a:pt x="181" y="1557"/>
                </a:lnTo>
                <a:lnTo>
                  <a:pt x="191" y="1534"/>
                </a:lnTo>
                <a:lnTo>
                  <a:pt x="203" y="1510"/>
                </a:lnTo>
                <a:lnTo>
                  <a:pt x="212" y="1486"/>
                </a:lnTo>
                <a:lnTo>
                  <a:pt x="224" y="1460"/>
                </a:lnTo>
                <a:lnTo>
                  <a:pt x="234" y="1434"/>
                </a:lnTo>
                <a:lnTo>
                  <a:pt x="243" y="1405"/>
                </a:lnTo>
                <a:lnTo>
                  <a:pt x="253" y="1377"/>
                </a:lnTo>
                <a:lnTo>
                  <a:pt x="260" y="1343"/>
                </a:lnTo>
                <a:lnTo>
                  <a:pt x="269" y="1312"/>
                </a:lnTo>
                <a:lnTo>
                  <a:pt x="276" y="1277"/>
                </a:lnTo>
                <a:lnTo>
                  <a:pt x="284" y="1241"/>
                </a:lnTo>
                <a:lnTo>
                  <a:pt x="291" y="1203"/>
                </a:lnTo>
                <a:lnTo>
                  <a:pt x="298" y="1163"/>
                </a:lnTo>
                <a:lnTo>
                  <a:pt x="303" y="1122"/>
                </a:lnTo>
                <a:lnTo>
                  <a:pt x="310" y="1079"/>
                </a:lnTo>
                <a:lnTo>
                  <a:pt x="315" y="1034"/>
                </a:lnTo>
                <a:lnTo>
                  <a:pt x="319" y="989"/>
                </a:lnTo>
                <a:lnTo>
                  <a:pt x="324" y="939"/>
                </a:lnTo>
                <a:lnTo>
                  <a:pt x="329" y="889"/>
                </a:lnTo>
                <a:lnTo>
                  <a:pt x="334" y="839"/>
                </a:lnTo>
                <a:lnTo>
                  <a:pt x="336" y="789"/>
                </a:lnTo>
                <a:lnTo>
                  <a:pt x="341" y="744"/>
                </a:lnTo>
                <a:lnTo>
                  <a:pt x="343" y="699"/>
                </a:lnTo>
                <a:lnTo>
                  <a:pt x="346" y="656"/>
                </a:lnTo>
                <a:lnTo>
                  <a:pt x="348" y="616"/>
                </a:lnTo>
                <a:lnTo>
                  <a:pt x="350" y="575"/>
                </a:lnTo>
                <a:lnTo>
                  <a:pt x="353" y="540"/>
                </a:lnTo>
                <a:lnTo>
                  <a:pt x="355" y="504"/>
                </a:lnTo>
                <a:lnTo>
                  <a:pt x="355" y="473"/>
                </a:lnTo>
                <a:lnTo>
                  <a:pt x="355" y="442"/>
                </a:lnTo>
                <a:lnTo>
                  <a:pt x="355" y="411"/>
                </a:lnTo>
                <a:lnTo>
                  <a:pt x="355" y="385"/>
                </a:lnTo>
                <a:lnTo>
                  <a:pt x="355" y="359"/>
                </a:lnTo>
                <a:lnTo>
                  <a:pt x="353" y="337"/>
                </a:lnTo>
                <a:lnTo>
                  <a:pt x="353" y="316"/>
                </a:lnTo>
                <a:lnTo>
                  <a:pt x="350" y="297"/>
                </a:lnTo>
                <a:lnTo>
                  <a:pt x="348" y="278"/>
                </a:lnTo>
                <a:lnTo>
                  <a:pt x="346" y="259"/>
                </a:lnTo>
                <a:lnTo>
                  <a:pt x="343" y="242"/>
                </a:lnTo>
                <a:lnTo>
                  <a:pt x="341" y="226"/>
                </a:lnTo>
                <a:lnTo>
                  <a:pt x="338" y="209"/>
                </a:lnTo>
                <a:lnTo>
                  <a:pt x="336" y="195"/>
                </a:lnTo>
                <a:lnTo>
                  <a:pt x="334" y="180"/>
                </a:lnTo>
                <a:lnTo>
                  <a:pt x="331" y="169"/>
                </a:lnTo>
                <a:lnTo>
                  <a:pt x="327" y="157"/>
                </a:lnTo>
                <a:lnTo>
                  <a:pt x="324" y="145"/>
                </a:lnTo>
                <a:lnTo>
                  <a:pt x="322" y="135"/>
                </a:lnTo>
                <a:lnTo>
                  <a:pt x="317" y="126"/>
                </a:lnTo>
                <a:lnTo>
                  <a:pt x="315" y="116"/>
                </a:lnTo>
                <a:lnTo>
                  <a:pt x="310" y="109"/>
                </a:lnTo>
                <a:lnTo>
                  <a:pt x="305" y="10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1" name="Freeform 41"/>
          <p:cNvSpPr/>
          <p:nvPr/>
        </p:nvSpPr>
        <p:spPr>
          <a:xfrm>
            <a:off x="8329084" y="2844800"/>
            <a:ext cx="596900" cy="5461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05" h="645">
                <a:moveTo>
                  <a:pt x="462" y="645"/>
                </a:moveTo>
                <a:lnTo>
                  <a:pt x="369" y="645"/>
                </a:lnTo>
                <a:lnTo>
                  <a:pt x="374" y="633"/>
                </a:lnTo>
                <a:lnTo>
                  <a:pt x="378" y="621"/>
                </a:lnTo>
                <a:lnTo>
                  <a:pt x="383" y="607"/>
                </a:lnTo>
                <a:lnTo>
                  <a:pt x="385" y="595"/>
                </a:lnTo>
                <a:lnTo>
                  <a:pt x="390" y="578"/>
                </a:lnTo>
                <a:lnTo>
                  <a:pt x="395" y="564"/>
                </a:lnTo>
                <a:lnTo>
                  <a:pt x="400" y="547"/>
                </a:lnTo>
                <a:lnTo>
                  <a:pt x="404" y="531"/>
                </a:lnTo>
                <a:lnTo>
                  <a:pt x="414" y="497"/>
                </a:lnTo>
                <a:lnTo>
                  <a:pt x="421" y="459"/>
                </a:lnTo>
                <a:lnTo>
                  <a:pt x="431" y="421"/>
                </a:lnTo>
                <a:lnTo>
                  <a:pt x="438" y="383"/>
                </a:lnTo>
                <a:lnTo>
                  <a:pt x="440" y="362"/>
                </a:lnTo>
                <a:lnTo>
                  <a:pt x="443" y="345"/>
                </a:lnTo>
                <a:lnTo>
                  <a:pt x="445" y="329"/>
                </a:lnTo>
                <a:lnTo>
                  <a:pt x="447" y="312"/>
                </a:lnTo>
                <a:lnTo>
                  <a:pt x="450" y="298"/>
                </a:lnTo>
                <a:lnTo>
                  <a:pt x="450" y="286"/>
                </a:lnTo>
                <a:lnTo>
                  <a:pt x="452" y="274"/>
                </a:lnTo>
                <a:lnTo>
                  <a:pt x="452" y="262"/>
                </a:lnTo>
                <a:lnTo>
                  <a:pt x="455" y="252"/>
                </a:lnTo>
                <a:lnTo>
                  <a:pt x="455" y="245"/>
                </a:lnTo>
                <a:lnTo>
                  <a:pt x="455" y="238"/>
                </a:lnTo>
                <a:lnTo>
                  <a:pt x="455" y="231"/>
                </a:lnTo>
                <a:lnTo>
                  <a:pt x="455" y="226"/>
                </a:lnTo>
                <a:lnTo>
                  <a:pt x="455" y="222"/>
                </a:lnTo>
                <a:lnTo>
                  <a:pt x="452" y="217"/>
                </a:lnTo>
                <a:lnTo>
                  <a:pt x="450" y="214"/>
                </a:lnTo>
                <a:lnTo>
                  <a:pt x="445" y="212"/>
                </a:lnTo>
                <a:lnTo>
                  <a:pt x="440" y="207"/>
                </a:lnTo>
                <a:lnTo>
                  <a:pt x="433" y="205"/>
                </a:lnTo>
                <a:lnTo>
                  <a:pt x="428" y="205"/>
                </a:lnTo>
                <a:lnTo>
                  <a:pt x="414" y="202"/>
                </a:lnTo>
                <a:lnTo>
                  <a:pt x="409" y="202"/>
                </a:lnTo>
                <a:lnTo>
                  <a:pt x="404" y="202"/>
                </a:lnTo>
                <a:lnTo>
                  <a:pt x="402" y="202"/>
                </a:lnTo>
                <a:lnTo>
                  <a:pt x="397" y="202"/>
                </a:lnTo>
                <a:lnTo>
                  <a:pt x="395" y="205"/>
                </a:lnTo>
                <a:lnTo>
                  <a:pt x="390" y="205"/>
                </a:lnTo>
                <a:lnTo>
                  <a:pt x="385" y="205"/>
                </a:lnTo>
                <a:lnTo>
                  <a:pt x="378" y="205"/>
                </a:lnTo>
                <a:lnTo>
                  <a:pt x="374" y="207"/>
                </a:lnTo>
                <a:lnTo>
                  <a:pt x="366" y="207"/>
                </a:lnTo>
                <a:lnTo>
                  <a:pt x="357" y="207"/>
                </a:lnTo>
                <a:lnTo>
                  <a:pt x="350" y="210"/>
                </a:lnTo>
                <a:lnTo>
                  <a:pt x="340" y="212"/>
                </a:lnTo>
                <a:lnTo>
                  <a:pt x="331" y="212"/>
                </a:lnTo>
                <a:lnTo>
                  <a:pt x="319" y="214"/>
                </a:lnTo>
                <a:lnTo>
                  <a:pt x="309" y="217"/>
                </a:lnTo>
                <a:lnTo>
                  <a:pt x="297" y="217"/>
                </a:lnTo>
                <a:lnTo>
                  <a:pt x="283" y="219"/>
                </a:lnTo>
                <a:lnTo>
                  <a:pt x="271" y="222"/>
                </a:lnTo>
                <a:lnTo>
                  <a:pt x="257" y="224"/>
                </a:lnTo>
                <a:lnTo>
                  <a:pt x="243" y="226"/>
                </a:lnTo>
                <a:lnTo>
                  <a:pt x="228" y="229"/>
                </a:lnTo>
                <a:lnTo>
                  <a:pt x="212" y="231"/>
                </a:lnTo>
                <a:lnTo>
                  <a:pt x="195" y="233"/>
                </a:lnTo>
                <a:lnTo>
                  <a:pt x="178" y="236"/>
                </a:lnTo>
                <a:lnTo>
                  <a:pt x="162" y="238"/>
                </a:lnTo>
                <a:lnTo>
                  <a:pt x="142" y="241"/>
                </a:lnTo>
                <a:lnTo>
                  <a:pt x="123" y="243"/>
                </a:lnTo>
                <a:lnTo>
                  <a:pt x="104" y="248"/>
                </a:lnTo>
                <a:lnTo>
                  <a:pt x="85" y="250"/>
                </a:lnTo>
                <a:lnTo>
                  <a:pt x="64" y="252"/>
                </a:lnTo>
                <a:lnTo>
                  <a:pt x="42" y="257"/>
                </a:lnTo>
                <a:lnTo>
                  <a:pt x="21" y="260"/>
                </a:lnTo>
                <a:lnTo>
                  <a:pt x="0" y="262"/>
                </a:lnTo>
                <a:lnTo>
                  <a:pt x="0" y="131"/>
                </a:lnTo>
                <a:lnTo>
                  <a:pt x="21" y="131"/>
                </a:lnTo>
                <a:lnTo>
                  <a:pt x="45" y="131"/>
                </a:lnTo>
                <a:lnTo>
                  <a:pt x="66" y="131"/>
                </a:lnTo>
                <a:lnTo>
                  <a:pt x="88" y="129"/>
                </a:lnTo>
                <a:lnTo>
                  <a:pt x="109" y="129"/>
                </a:lnTo>
                <a:lnTo>
                  <a:pt x="128" y="126"/>
                </a:lnTo>
                <a:lnTo>
                  <a:pt x="147" y="124"/>
                </a:lnTo>
                <a:lnTo>
                  <a:pt x="164" y="122"/>
                </a:lnTo>
                <a:lnTo>
                  <a:pt x="183" y="122"/>
                </a:lnTo>
                <a:lnTo>
                  <a:pt x="200" y="117"/>
                </a:lnTo>
                <a:lnTo>
                  <a:pt x="216" y="114"/>
                </a:lnTo>
                <a:lnTo>
                  <a:pt x="231" y="112"/>
                </a:lnTo>
                <a:lnTo>
                  <a:pt x="247" y="107"/>
                </a:lnTo>
                <a:lnTo>
                  <a:pt x="262" y="105"/>
                </a:lnTo>
                <a:lnTo>
                  <a:pt x="288" y="95"/>
                </a:lnTo>
                <a:lnTo>
                  <a:pt x="314" y="91"/>
                </a:lnTo>
                <a:lnTo>
                  <a:pt x="335" y="84"/>
                </a:lnTo>
                <a:lnTo>
                  <a:pt x="357" y="79"/>
                </a:lnTo>
                <a:lnTo>
                  <a:pt x="376" y="69"/>
                </a:lnTo>
                <a:lnTo>
                  <a:pt x="393" y="62"/>
                </a:lnTo>
                <a:lnTo>
                  <a:pt x="407" y="53"/>
                </a:lnTo>
                <a:lnTo>
                  <a:pt x="419" y="46"/>
                </a:lnTo>
                <a:lnTo>
                  <a:pt x="428" y="36"/>
                </a:lnTo>
                <a:lnTo>
                  <a:pt x="433" y="26"/>
                </a:lnTo>
                <a:lnTo>
                  <a:pt x="438" y="19"/>
                </a:lnTo>
                <a:lnTo>
                  <a:pt x="445" y="15"/>
                </a:lnTo>
                <a:lnTo>
                  <a:pt x="452" y="10"/>
                </a:lnTo>
                <a:lnTo>
                  <a:pt x="459" y="5"/>
                </a:lnTo>
                <a:lnTo>
                  <a:pt x="469" y="3"/>
                </a:lnTo>
                <a:lnTo>
                  <a:pt x="476" y="0"/>
                </a:lnTo>
                <a:lnTo>
                  <a:pt x="485" y="0"/>
                </a:lnTo>
                <a:lnTo>
                  <a:pt x="488" y="0"/>
                </a:lnTo>
                <a:lnTo>
                  <a:pt x="490" y="0"/>
                </a:lnTo>
                <a:lnTo>
                  <a:pt x="495" y="0"/>
                </a:lnTo>
                <a:lnTo>
                  <a:pt x="500" y="3"/>
                </a:lnTo>
                <a:lnTo>
                  <a:pt x="507" y="3"/>
                </a:lnTo>
                <a:lnTo>
                  <a:pt x="512" y="5"/>
                </a:lnTo>
                <a:lnTo>
                  <a:pt x="519" y="7"/>
                </a:lnTo>
                <a:lnTo>
                  <a:pt x="528" y="10"/>
                </a:lnTo>
                <a:lnTo>
                  <a:pt x="536" y="15"/>
                </a:lnTo>
                <a:lnTo>
                  <a:pt x="545" y="17"/>
                </a:lnTo>
                <a:lnTo>
                  <a:pt x="555" y="22"/>
                </a:lnTo>
                <a:lnTo>
                  <a:pt x="566" y="24"/>
                </a:lnTo>
                <a:lnTo>
                  <a:pt x="576" y="31"/>
                </a:lnTo>
                <a:lnTo>
                  <a:pt x="588" y="36"/>
                </a:lnTo>
                <a:lnTo>
                  <a:pt x="614" y="48"/>
                </a:lnTo>
                <a:lnTo>
                  <a:pt x="633" y="62"/>
                </a:lnTo>
                <a:lnTo>
                  <a:pt x="643" y="67"/>
                </a:lnTo>
                <a:lnTo>
                  <a:pt x="652" y="74"/>
                </a:lnTo>
                <a:lnTo>
                  <a:pt x="659" y="81"/>
                </a:lnTo>
                <a:lnTo>
                  <a:pt x="667" y="88"/>
                </a:lnTo>
                <a:lnTo>
                  <a:pt x="674" y="93"/>
                </a:lnTo>
                <a:lnTo>
                  <a:pt x="681" y="98"/>
                </a:lnTo>
                <a:lnTo>
                  <a:pt x="686" y="105"/>
                </a:lnTo>
                <a:lnTo>
                  <a:pt x="690" y="110"/>
                </a:lnTo>
                <a:lnTo>
                  <a:pt x="695" y="114"/>
                </a:lnTo>
                <a:lnTo>
                  <a:pt x="700" y="119"/>
                </a:lnTo>
                <a:lnTo>
                  <a:pt x="702" y="122"/>
                </a:lnTo>
                <a:lnTo>
                  <a:pt x="705" y="126"/>
                </a:lnTo>
                <a:lnTo>
                  <a:pt x="705" y="129"/>
                </a:lnTo>
                <a:lnTo>
                  <a:pt x="705" y="131"/>
                </a:lnTo>
                <a:lnTo>
                  <a:pt x="705" y="141"/>
                </a:lnTo>
                <a:lnTo>
                  <a:pt x="702" y="148"/>
                </a:lnTo>
                <a:lnTo>
                  <a:pt x="700" y="155"/>
                </a:lnTo>
                <a:lnTo>
                  <a:pt x="697" y="160"/>
                </a:lnTo>
                <a:lnTo>
                  <a:pt x="693" y="164"/>
                </a:lnTo>
                <a:lnTo>
                  <a:pt x="686" y="169"/>
                </a:lnTo>
                <a:lnTo>
                  <a:pt x="678" y="174"/>
                </a:lnTo>
                <a:lnTo>
                  <a:pt x="671" y="179"/>
                </a:lnTo>
                <a:lnTo>
                  <a:pt x="669" y="181"/>
                </a:lnTo>
                <a:lnTo>
                  <a:pt x="667" y="183"/>
                </a:lnTo>
                <a:lnTo>
                  <a:pt x="664" y="186"/>
                </a:lnTo>
                <a:lnTo>
                  <a:pt x="659" y="191"/>
                </a:lnTo>
                <a:lnTo>
                  <a:pt x="657" y="195"/>
                </a:lnTo>
                <a:lnTo>
                  <a:pt x="652" y="200"/>
                </a:lnTo>
                <a:lnTo>
                  <a:pt x="650" y="207"/>
                </a:lnTo>
                <a:lnTo>
                  <a:pt x="645" y="214"/>
                </a:lnTo>
                <a:lnTo>
                  <a:pt x="640" y="224"/>
                </a:lnTo>
                <a:lnTo>
                  <a:pt x="636" y="233"/>
                </a:lnTo>
                <a:lnTo>
                  <a:pt x="631" y="243"/>
                </a:lnTo>
                <a:lnTo>
                  <a:pt x="624" y="252"/>
                </a:lnTo>
                <a:lnTo>
                  <a:pt x="619" y="264"/>
                </a:lnTo>
                <a:lnTo>
                  <a:pt x="614" y="276"/>
                </a:lnTo>
                <a:lnTo>
                  <a:pt x="607" y="290"/>
                </a:lnTo>
                <a:lnTo>
                  <a:pt x="600" y="305"/>
                </a:lnTo>
                <a:lnTo>
                  <a:pt x="593" y="319"/>
                </a:lnTo>
                <a:lnTo>
                  <a:pt x="588" y="336"/>
                </a:lnTo>
                <a:lnTo>
                  <a:pt x="581" y="352"/>
                </a:lnTo>
                <a:lnTo>
                  <a:pt x="571" y="369"/>
                </a:lnTo>
                <a:lnTo>
                  <a:pt x="564" y="388"/>
                </a:lnTo>
                <a:lnTo>
                  <a:pt x="557" y="407"/>
                </a:lnTo>
                <a:lnTo>
                  <a:pt x="547" y="426"/>
                </a:lnTo>
                <a:lnTo>
                  <a:pt x="540" y="447"/>
                </a:lnTo>
                <a:lnTo>
                  <a:pt x="531" y="469"/>
                </a:lnTo>
                <a:lnTo>
                  <a:pt x="521" y="493"/>
                </a:lnTo>
                <a:lnTo>
                  <a:pt x="512" y="516"/>
                </a:lnTo>
                <a:lnTo>
                  <a:pt x="502" y="540"/>
                </a:lnTo>
                <a:lnTo>
                  <a:pt x="493" y="564"/>
                </a:lnTo>
                <a:lnTo>
                  <a:pt x="483" y="590"/>
                </a:lnTo>
                <a:lnTo>
                  <a:pt x="474" y="619"/>
                </a:lnTo>
                <a:lnTo>
                  <a:pt x="462" y="64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2" name="Freeform 42"/>
          <p:cNvSpPr/>
          <p:nvPr/>
        </p:nvSpPr>
        <p:spPr>
          <a:xfrm>
            <a:off x="8297333" y="3280833"/>
            <a:ext cx="550333" cy="1905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50" h="226">
                <a:moveTo>
                  <a:pt x="300" y="71"/>
                </a:moveTo>
                <a:lnTo>
                  <a:pt x="329" y="62"/>
                </a:lnTo>
                <a:lnTo>
                  <a:pt x="355" y="55"/>
                </a:lnTo>
                <a:lnTo>
                  <a:pt x="379" y="48"/>
                </a:lnTo>
                <a:lnTo>
                  <a:pt x="400" y="40"/>
                </a:lnTo>
                <a:lnTo>
                  <a:pt x="421" y="33"/>
                </a:lnTo>
                <a:lnTo>
                  <a:pt x="440" y="26"/>
                </a:lnTo>
                <a:lnTo>
                  <a:pt x="460" y="21"/>
                </a:lnTo>
                <a:lnTo>
                  <a:pt x="474" y="17"/>
                </a:lnTo>
                <a:lnTo>
                  <a:pt x="488" y="14"/>
                </a:lnTo>
                <a:lnTo>
                  <a:pt x="502" y="10"/>
                </a:lnTo>
                <a:lnTo>
                  <a:pt x="514" y="7"/>
                </a:lnTo>
                <a:lnTo>
                  <a:pt x="524" y="5"/>
                </a:lnTo>
                <a:lnTo>
                  <a:pt x="531" y="2"/>
                </a:lnTo>
                <a:lnTo>
                  <a:pt x="536" y="0"/>
                </a:lnTo>
                <a:lnTo>
                  <a:pt x="541" y="0"/>
                </a:lnTo>
                <a:lnTo>
                  <a:pt x="545" y="0"/>
                </a:lnTo>
                <a:lnTo>
                  <a:pt x="552" y="0"/>
                </a:lnTo>
                <a:lnTo>
                  <a:pt x="560" y="0"/>
                </a:lnTo>
                <a:lnTo>
                  <a:pt x="564" y="0"/>
                </a:lnTo>
                <a:lnTo>
                  <a:pt x="572" y="2"/>
                </a:lnTo>
                <a:lnTo>
                  <a:pt x="581" y="5"/>
                </a:lnTo>
                <a:lnTo>
                  <a:pt x="591" y="7"/>
                </a:lnTo>
                <a:lnTo>
                  <a:pt x="602" y="12"/>
                </a:lnTo>
                <a:lnTo>
                  <a:pt x="614" y="17"/>
                </a:lnTo>
                <a:lnTo>
                  <a:pt x="624" y="21"/>
                </a:lnTo>
                <a:lnTo>
                  <a:pt x="633" y="29"/>
                </a:lnTo>
                <a:lnTo>
                  <a:pt x="638" y="36"/>
                </a:lnTo>
                <a:lnTo>
                  <a:pt x="643" y="43"/>
                </a:lnTo>
                <a:lnTo>
                  <a:pt x="648" y="48"/>
                </a:lnTo>
                <a:lnTo>
                  <a:pt x="648" y="55"/>
                </a:lnTo>
                <a:lnTo>
                  <a:pt x="650" y="59"/>
                </a:lnTo>
                <a:lnTo>
                  <a:pt x="648" y="64"/>
                </a:lnTo>
                <a:lnTo>
                  <a:pt x="645" y="69"/>
                </a:lnTo>
                <a:lnTo>
                  <a:pt x="641" y="74"/>
                </a:lnTo>
                <a:lnTo>
                  <a:pt x="633" y="79"/>
                </a:lnTo>
                <a:lnTo>
                  <a:pt x="626" y="86"/>
                </a:lnTo>
                <a:lnTo>
                  <a:pt x="614" y="90"/>
                </a:lnTo>
                <a:lnTo>
                  <a:pt x="602" y="98"/>
                </a:lnTo>
                <a:lnTo>
                  <a:pt x="588" y="102"/>
                </a:lnTo>
                <a:lnTo>
                  <a:pt x="572" y="109"/>
                </a:lnTo>
                <a:lnTo>
                  <a:pt x="555" y="114"/>
                </a:lnTo>
                <a:lnTo>
                  <a:pt x="533" y="121"/>
                </a:lnTo>
                <a:lnTo>
                  <a:pt x="512" y="128"/>
                </a:lnTo>
                <a:lnTo>
                  <a:pt x="488" y="136"/>
                </a:lnTo>
                <a:lnTo>
                  <a:pt x="462" y="140"/>
                </a:lnTo>
                <a:lnTo>
                  <a:pt x="436" y="147"/>
                </a:lnTo>
                <a:lnTo>
                  <a:pt x="405" y="155"/>
                </a:lnTo>
                <a:lnTo>
                  <a:pt x="374" y="164"/>
                </a:lnTo>
                <a:lnTo>
                  <a:pt x="343" y="171"/>
                </a:lnTo>
                <a:lnTo>
                  <a:pt x="312" y="181"/>
                </a:lnTo>
                <a:lnTo>
                  <a:pt x="283" y="188"/>
                </a:lnTo>
                <a:lnTo>
                  <a:pt x="255" y="193"/>
                </a:lnTo>
                <a:lnTo>
                  <a:pt x="228" y="200"/>
                </a:lnTo>
                <a:lnTo>
                  <a:pt x="202" y="205"/>
                </a:lnTo>
                <a:lnTo>
                  <a:pt x="176" y="209"/>
                </a:lnTo>
                <a:lnTo>
                  <a:pt x="152" y="214"/>
                </a:lnTo>
                <a:lnTo>
                  <a:pt x="128" y="216"/>
                </a:lnTo>
                <a:lnTo>
                  <a:pt x="105" y="219"/>
                </a:lnTo>
                <a:lnTo>
                  <a:pt x="83" y="221"/>
                </a:lnTo>
                <a:lnTo>
                  <a:pt x="62" y="224"/>
                </a:lnTo>
                <a:lnTo>
                  <a:pt x="40" y="226"/>
                </a:lnTo>
                <a:lnTo>
                  <a:pt x="19" y="226"/>
                </a:lnTo>
                <a:lnTo>
                  <a:pt x="0" y="226"/>
                </a:lnTo>
                <a:lnTo>
                  <a:pt x="0" y="131"/>
                </a:lnTo>
                <a:lnTo>
                  <a:pt x="12" y="131"/>
                </a:lnTo>
                <a:lnTo>
                  <a:pt x="24" y="131"/>
                </a:lnTo>
                <a:lnTo>
                  <a:pt x="38" y="128"/>
                </a:lnTo>
                <a:lnTo>
                  <a:pt x="52" y="126"/>
                </a:lnTo>
                <a:lnTo>
                  <a:pt x="66" y="124"/>
                </a:lnTo>
                <a:lnTo>
                  <a:pt x="83" y="121"/>
                </a:lnTo>
                <a:lnTo>
                  <a:pt x="102" y="119"/>
                </a:lnTo>
                <a:lnTo>
                  <a:pt x="119" y="114"/>
                </a:lnTo>
                <a:lnTo>
                  <a:pt x="140" y="112"/>
                </a:lnTo>
                <a:lnTo>
                  <a:pt x="159" y="107"/>
                </a:lnTo>
                <a:lnTo>
                  <a:pt x="181" y="102"/>
                </a:lnTo>
                <a:lnTo>
                  <a:pt x="202" y="95"/>
                </a:lnTo>
                <a:lnTo>
                  <a:pt x="226" y="90"/>
                </a:lnTo>
                <a:lnTo>
                  <a:pt x="250" y="86"/>
                </a:lnTo>
                <a:lnTo>
                  <a:pt x="276" y="79"/>
                </a:lnTo>
                <a:lnTo>
                  <a:pt x="300" y="7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2" name="TextBox 21"/>
          <p:cNvSpPr txBox="1">
            <a:spLocks noChangeArrowheads="1"/>
          </p:cNvSpPr>
          <p:nvPr/>
        </p:nvSpPr>
        <p:spPr bwMode="auto">
          <a:xfrm>
            <a:off x="954617" y="4167717"/>
            <a:ext cx="3119967"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66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3" name="TextBox 22"/>
          <p:cNvSpPr txBox="1">
            <a:spLocks noChangeArrowheads="1"/>
          </p:cNvSpPr>
          <p:nvPr/>
        </p:nvSpPr>
        <p:spPr bwMode="auto">
          <a:xfrm>
            <a:off x="954617" y="5255684"/>
            <a:ext cx="4663017"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665" b="1" i="0" u="none" strike="noStrike" kern="1200" cap="none" spc="0" normalizeH="0" baseline="0" noProof="0" dirty="0" smtClean="0">
                <a:ln>
                  <a:noFill/>
                </a:ln>
                <a:solidFill>
                  <a:srgbClr val="000000"/>
                </a:solidFill>
                <a:effectLst/>
                <a:uLnTx/>
                <a:uFillTx/>
                <a:latin typeface="+mj-ea"/>
                <a:ea typeface="+mj-ea"/>
                <a:cs typeface="+mn-cs"/>
              </a:rPr>
              <a:t>住所  </a:t>
            </a:r>
            <a:endParaRPr kumimoji="0" lang="zh-CN" altLang="en-US" sz="266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4" name="TextBox 23"/>
          <p:cNvSpPr txBox="1">
            <a:spLocks noChangeArrowheads="1"/>
          </p:cNvSpPr>
          <p:nvPr/>
        </p:nvSpPr>
        <p:spPr bwMode="auto">
          <a:xfrm>
            <a:off x="954617" y="5831417"/>
            <a:ext cx="6030384"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我和小明在一所学校里上学。 </a:t>
            </a:r>
            <a:endParaRPr kumimoji="0" lang="zh-CN" altLang="en-US" sz="266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5" name="TextBox 24"/>
          <p:cNvSpPr txBox="1">
            <a:spLocks noChangeArrowheads="1"/>
          </p:cNvSpPr>
          <p:nvPr/>
        </p:nvSpPr>
        <p:spPr bwMode="auto">
          <a:xfrm>
            <a:off x="954617" y="4679951"/>
            <a:ext cx="3873500"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665" b="1" i="0" u="none" strike="noStrike" kern="1200" cap="none" spc="0" normalizeH="0" baseline="0" noProof="0" dirty="0" smtClean="0">
                <a:ln>
                  <a:noFill/>
                </a:ln>
                <a:solidFill>
                  <a:schemeClr val="tx1"/>
                </a:solidFill>
                <a:effectLst/>
                <a:uLnTx/>
                <a:uFillTx/>
                <a:latin typeface="+mj-ea"/>
                <a:ea typeface="+mj-ea"/>
                <a:cs typeface="+mn-cs"/>
              </a:rPr>
              <a:t>S  </a:t>
            </a: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户</a:t>
            </a:r>
            <a:endParaRPr kumimoji="0" lang="zh-CN" altLang="en-US" sz="266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6" name="矩形 2"/>
          <p:cNvSpPr>
            <a:spLocks noChangeArrowheads="1"/>
          </p:cNvSpPr>
          <p:nvPr/>
        </p:nvSpPr>
        <p:spPr bwMode="auto">
          <a:xfrm>
            <a:off x="6887633" y="4914900"/>
            <a:ext cx="4677833" cy="132207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665" b="1" i="0" u="none" strike="noStrike" kern="1200" cap="none" spc="0" normalizeH="0" baseline="0" noProof="0" dirty="0">
                <a:ln>
                  <a:noFill/>
                </a:ln>
                <a:solidFill>
                  <a:schemeClr val="tx1"/>
                </a:solidFill>
                <a:effectLst/>
                <a:uLnTx/>
                <a:uFillTx/>
                <a:latin typeface="+mj-ea"/>
                <a:ea typeface="+mj-ea"/>
                <a:cs typeface="+mn-cs"/>
              </a:rPr>
              <a:t>左右两边的首撇都要短、平，下边一撇是竖撇、要长，左边里面是扁框。</a:t>
            </a:r>
            <a:endParaRPr kumimoji="0" lang="zh-CN" altLang="en-US" sz="2665" b="1" i="0" u="none" strike="noStrike" kern="1200" cap="none" spc="0" normalizeH="0" baseline="0" noProof="0" dirty="0">
              <a:ln>
                <a:noFill/>
              </a:ln>
              <a:solidFill>
                <a:schemeClr val="tx1"/>
              </a:solidFill>
              <a:effectLst/>
              <a:uLnTx/>
              <a:uFillTx/>
              <a:latin typeface="+mj-ea"/>
              <a:ea typeface="+mj-ea"/>
              <a:cs typeface="+mn-cs"/>
            </a:endParaRPr>
          </a:p>
        </p:txBody>
      </p:sp>
      <p:sp>
        <p:nvSpPr>
          <p:cNvPr id="27"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所</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0" name="矩形 29"/>
          <p:cNvSpPr/>
          <p:nvPr/>
        </p:nvSpPr>
        <p:spPr>
          <a:xfrm>
            <a:off x="35708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suǒ</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2" name="圆角矩形 31"/>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3"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57373"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一</a:t>
            </a:r>
            <a:r>
              <a:rPr lang="zh-CN" altLang="en-US" sz="7200" dirty="0">
                <a:solidFill>
                  <a:srgbClr val="FF0000"/>
                </a:solidFill>
                <a:latin typeface="楷体" panose="02010609060101010101" pitchFamily="49" charset="-122"/>
                <a:ea typeface="楷体" panose="02010609060101010101" pitchFamily="49" charset="-122"/>
              </a:rPr>
              <a:t>所</a:t>
            </a:r>
            <a:endParaRPr lang="zh-CN" altLang="en-US" sz="7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46116"/>
                                        </p:tgtEl>
                                        <p:attrNameLst>
                                          <p:attrName>style.visibility</p:attrName>
                                        </p:attrNameLst>
                                      </p:cBhvr>
                                      <p:to>
                                        <p:strVal val="visible"/>
                                      </p:to>
                                    </p:set>
                                    <p:animEffect transition="in" filter="wipe(right)">
                                      <p:cBhvr>
                                        <p:cTn id="25" dur="500"/>
                                        <p:tgtEl>
                                          <p:spTgt spid="4611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46115"/>
                                        </p:tgtEl>
                                        <p:attrNameLst>
                                          <p:attrName>style.visibility</p:attrName>
                                        </p:attrNameLst>
                                      </p:cBhvr>
                                      <p:to>
                                        <p:strVal val="visible"/>
                                      </p:to>
                                    </p:set>
                                    <p:animEffect transition="in" filter="wipe(up)">
                                      <p:cBhvr>
                                        <p:cTn id="30" dur="500"/>
                                        <p:tgtEl>
                                          <p:spTgt spid="4611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6121"/>
                                        </p:tgtEl>
                                        <p:attrNameLst>
                                          <p:attrName>style.visibility</p:attrName>
                                        </p:attrNameLst>
                                      </p:cBhvr>
                                      <p:to>
                                        <p:strVal val="visible"/>
                                      </p:to>
                                    </p:set>
                                    <p:animEffect transition="in" filter="wipe(left)">
                                      <p:cBhvr>
                                        <p:cTn id="35" dur="500"/>
                                        <p:tgtEl>
                                          <p:spTgt spid="4612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6122"/>
                                        </p:tgtEl>
                                        <p:attrNameLst>
                                          <p:attrName>style.visibility</p:attrName>
                                        </p:attrNameLst>
                                      </p:cBhvr>
                                      <p:to>
                                        <p:strVal val="visible"/>
                                      </p:to>
                                    </p:set>
                                    <p:animEffect transition="in" filter="wipe(left)">
                                      <p:cBhvr>
                                        <p:cTn id="40" dur="500"/>
                                        <p:tgtEl>
                                          <p:spTgt spid="4612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46117"/>
                                        </p:tgtEl>
                                        <p:attrNameLst>
                                          <p:attrName>style.visibility</p:attrName>
                                        </p:attrNameLst>
                                      </p:cBhvr>
                                      <p:to>
                                        <p:strVal val="visible"/>
                                      </p:to>
                                    </p:set>
                                    <p:animEffect transition="in" filter="wipe(right)">
                                      <p:cBhvr>
                                        <p:cTn id="45" dur="500"/>
                                        <p:tgtEl>
                                          <p:spTgt spid="461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46118"/>
                                        </p:tgtEl>
                                        <p:attrNameLst>
                                          <p:attrName>style.visibility</p:attrName>
                                        </p:attrNameLst>
                                      </p:cBhvr>
                                      <p:to>
                                        <p:strVal val="visible"/>
                                      </p:to>
                                    </p:set>
                                    <p:animEffect transition="in" filter="wipe(up)">
                                      <p:cBhvr>
                                        <p:cTn id="50" dur="500"/>
                                        <p:tgtEl>
                                          <p:spTgt spid="4611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6119"/>
                                        </p:tgtEl>
                                        <p:attrNameLst>
                                          <p:attrName>style.visibility</p:attrName>
                                        </p:attrNameLst>
                                      </p:cBhvr>
                                      <p:to>
                                        <p:strVal val="visible"/>
                                      </p:to>
                                    </p:set>
                                    <p:animEffect transition="in" filter="wipe(left)">
                                      <p:cBhvr>
                                        <p:cTn id="55" dur="500"/>
                                        <p:tgtEl>
                                          <p:spTgt spid="4611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46120"/>
                                        </p:tgtEl>
                                        <p:attrNameLst>
                                          <p:attrName>style.visibility</p:attrName>
                                        </p:attrNameLst>
                                      </p:cBhvr>
                                      <p:to>
                                        <p:strVal val="visible"/>
                                      </p:to>
                                    </p:set>
                                    <p:animEffect transition="in" filter="wipe(up)">
                                      <p:cBhvr>
                                        <p:cTn id="60" dur="500"/>
                                        <p:tgtEl>
                                          <p:spTgt spid="46120"/>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barn(inVertical)">
                                      <p:cBhvr>
                                        <p:cTn id="65" dur="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barn(inVertical)">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arn(inVertical)">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barn(inVertical)">
                                      <p:cBhvr>
                                        <p:cTn id="8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bldLvl="0" animBg="1"/>
      <p:bldP spid="27"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9404" name="Rectangle 24"/>
          <p:cNvSpPr/>
          <p:nvPr/>
        </p:nvSpPr>
        <p:spPr>
          <a:xfrm>
            <a:off x="7958561" y="2150533"/>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39963" name="Freeform 27"/>
          <p:cNvSpPr/>
          <p:nvPr/>
        </p:nvSpPr>
        <p:spPr>
          <a:xfrm>
            <a:off x="7979833" y="2228851"/>
            <a:ext cx="649817" cy="9017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67" h="1067">
                <a:moveTo>
                  <a:pt x="517" y="561"/>
                </a:moveTo>
                <a:lnTo>
                  <a:pt x="500" y="589"/>
                </a:lnTo>
                <a:lnTo>
                  <a:pt x="483" y="616"/>
                </a:lnTo>
                <a:lnTo>
                  <a:pt x="467" y="642"/>
                </a:lnTo>
                <a:lnTo>
                  <a:pt x="450" y="668"/>
                </a:lnTo>
                <a:lnTo>
                  <a:pt x="433" y="692"/>
                </a:lnTo>
                <a:lnTo>
                  <a:pt x="414" y="716"/>
                </a:lnTo>
                <a:lnTo>
                  <a:pt x="395" y="739"/>
                </a:lnTo>
                <a:lnTo>
                  <a:pt x="376" y="761"/>
                </a:lnTo>
                <a:lnTo>
                  <a:pt x="336" y="806"/>
                </a:lnTo>
                <a:lnTo>
                  <a:pt x="293" y="849"/>
                </a:lnTo>
                <a:lnTo>
                  <a:pt x="247" y="889"/>
                </a:lnTo>
                <a:lnTo>
                  <a:pt x="200" y="930"/>
                </a:lnTo>
                <a:lnTo>
                  <a:pt x="176" y="949"/>
                </a:lnTo>
                <a:lnTo>
                  <a:pt x="155" y="965"/>
                </a:lnTo>
                <a:lnTo>
                  <a:pt x="135" y="982"/>
                </a:lnTo>
                <a:lnTo>
                  <a:pt x="116" y="996"/>
                </a:lnTo>
                <a:lnTo>
                  <a:pt x="100" y="1010"/>
                </a:lnTo>
                <a:lnTo>
                  <a:pt x="83" y="1022"/>
                </a:lnTo>
                <a:lnTo>
                  <a:pt x="71" y="1032"/>
                </a:lnTo>
                <a:lnTo>
                  <a:pt x="57" y="1041"/>
                </a:lnTo>
                <a:lnTo>
                  <a:pt x="45" y="1048"/>
                </a:lnTo>
                <a:lnTo>
                  <a:pt x="35" y="1056"/>
                </a:lnTo>
                <a:lnTo>
                  <a:pt x="26" y="1060"/>
                </a:lnTo>
                <a:lnTo>
                  <a:pt x="19" y="1065"/>
                </a:lnTo>
                <a:lnTo>
                  <a:pt x="14" y="1067"/>
                </a:lnTo>
                <a:lnTo>
                  <a:pt x="7" y="1067"/>
                </a:lnTo>
                <a:lnTo>
                  <a:pt x="4" y="1067"/>
                </a:lnTo>
                <a:lnTo>
                  <a:pt x="2" y="1067"/>
                </a:lnTo>
                <a:lnTo>
                  <a:pt x="0" y="1065"/>
                </a:lnTo>
                <a:lnTo>
                  <a:pt x="0" y="1060"/>
                </a:lnTo>
                <a:lnTo>
                  <a:pt x="2" y="1053"/>
                </a:lnTo>
                <a:lnTo>
                  <a:pt x="4" y="1046"/>
                </a:lnTo>
                <a:lnTo>
                  <a:pt x="7" y="1037"/>
                </a:lnTo>
                <a:lnTo>
                  <a:pt x="14" y="1027"/>
                </a:lnTo>
                <a:lnTo>
                  <a:pt x="21" y="1015"/>
                </a:lnTo>
                <a:lnTo>
                  <a:pt x="28" y="1001"/>
                </a:lnTo>
                <a:lnTo>
                  <a:pt x="38" y="987"/>
                </a:lnTo>
                <a:lnTo>
                  <a:pt x="50" y="970"/>
                </a:lnTo>
                <a:lnTo>
                  <a:pt x="62" y="953"/>
                </a:lnTo>
                <a:lnTo>
                  <a:pt x="74" y="934"/>
                </a:lnTo>
                <a:lnTo>
                  <a:pt x="90" y="915"/>
                </a:lnTo>
                <a:lnTo>
                  <a:pt x="104" y="894"/>
                </a:lnTo>
                <a:lnTo>
                  <a:pt x="124" y="872"/>
                </a:lnTo>
                <a:lnTo>
                  <a:pt x="143" y="849"/>
                </a:lnTo>
                <a:lnTo>
                  <a:pt x="181" y="799"/>
                </a:lnTo>
                <a:lnTo>
                  <a:pt x="219" y="749"/>
                </a:lnTo>
                <a:lnTo>
                  <a:pt x="236" y="723"/>
                </a:lnTo>
                <a:lnTo>
                  <a:pt x="255" y="694"/>
                </a:lnTo>
                <a:lnTo>
                  <a:pt x="274" y="668"/>
                </a:lnTo>
                <a:lnTo>
                  <a:pt x="290" y="639"/>
                </a:lnTo>
                <a:lnTo>
                  <a:pt x="309" y="611"/>
                </a:lnTo>
                <a:lnTo>
                  <a:pt x="326" y="582"/>
                </a:lnTo>
                <a:lnTo>
                  <a:pt x="343" y="551"/>
                </a:lnTo>
                <a:lnTo>
                  <a:pt x="359" y="520"/>
                </a:lnTo>
                <a:lnTo>
                  <a:pt x="376" y="487"/>
                </a:lnTo>
                <a:lnTo>
                  <a:pt x="390" y="456"/>
                </a:lnTo>
                <a:lnTo>
                  <a:pt x="407" y="423"/>
                </a:lnTo>
                <a:lnTo>
                  <a:pt x="421" y="387"/>
                </a:lnTo>
                <a:lnTo>
                  <a:pt x="436" y="354"/>
                </a:lnTo>
                <a:lnTo>
                  <a:pt x="450" y="323"/>
                </a:lnTo>
                <a:lnTo>
                  <a:pt x="462" y="292"/>
                </a:lnTo>
                <a:lnTo>
                  <a:pt x="471" y="264"/>
                </a:lnTo>
                <a:lnTo>
                  <a:pt x="481" y="240"/>
                </a:lnTo>
                <a:lnTo>
                  <a:pt x="490" y="214"/>
                </a:lnTo>
                <a:lnTo>
                  <a:pt x="498" y="192"/>
                </a:lnTo>
                <a:lnTo>
                  <a:pt x="502" y="171"/>
                </a:lnTo>
                <a:lnTo>
                  <a:pt x="507" y="154"/>
                </a:lnTo>
                <a:lnTo>
                  <a:pt x="509" y="138"/>
                </a:lnTo>
                <a:lnTo>
                  <a:pt x="512" y="123"/>
                </a:lnTo>
                <a:lnTo>
                  <a:pt x="512" y="109"/>
                </a:lnTo>
                <a:lnTo>
                  <a:pt x="512" y="100"/>
                </a:lnTo>
                <a:lnTo>
                  <a:pt x="509" y="90"/>
                </a:lnTo>
                <a:lnTo>
                  <a:pt x="507" y="83"/>
                </a:lnTo>
                <a:lnTo>
                  <a:pt x="505" y="78"/>
                </a:lnTo>
                <a:lnTo>
                  <a:pt x="495" y="69"/>
                </a:lnTo>
                <a:lnTo>
                  <a:pt x="488" y="59"/>
                </a:lnTo>
                <a:lnTo>
                  <a:pt x="483" y="52"/>
                </a:lnTo>
                <a:lnTo>
                  <a:pt x="478" y="42"/>
                </a:lnTo>
                <a:lnTo>
                  <a:pt x="476" y="33"/>
                </a:lnTo>
                <a:lnTo>
                  <a:pt x="476" y="26"/>
                </a:lnTo>
                <a:lnTo>
                  <a:pt x="478" y="16"/>
                </a:lnTo>
                <a:lnTo>
                  <a:pt x="481" y="9"/>
                </a:lnTo>
                <a:lnTo>
                  <a:pt x="486" y="4"/>
                </a:lnTo>
                <a:lnTo>
                  <a:pt x="493" y="2"/>
                </a:lnTo>
                <a:lnTo>
                  <a:pt x="505" y="0"/>
                </a:lnTo>
                <a:lnTo>
                  <a:pt x="517" y="0"/>
                </a:lnTo>
                <a:lnTo>
                  <a:pt x="531" y="0"/>
                </a:lnTo>
                <a:lnTo>
                  <a:pt x="548" y="2"/>
                </a:lnTo>
                <a:lnTo>
                  <a:pt x="564" y="4"/>
                </a:lnTo>
                <a:lnTo>
                  <a:pt x="586" y="9"/>
                </a:lnTo>
                <a:lnTo>
                  <a:pt x="607" y="14"/>
                </a:lnTo>
                <a:lnTo>
                  <a:pt x="629" y="19"/>
                </a:lnTo>
                <a:lnTo>
                  <a:pt x="648" y="26"/>
                </a:lnTo>
                <a:lnTo>
                  <a:pt x="664" y="33"/>
                </a:lnTo>
                <a:lnTo>
                  <a:pt x="681" y="42"/>
                </a:lnTo>
                <a:lnTo>
                  <a:pt x="698" y="54"/>
                </a:lnTo>
                <a:lnTo>
                  <a:pt x="712" y="64"/>
                </a:lnTo>
                <a:lnTo>
                  <a:pt x="726" y="78"/>
                </a:lnTo>
                <a:lnTo>
                  <a:pt x="738" y="90"/>
                </a:lnTo>
                <a:lnTo>
                  <a:pt x="748" y="102"/>
                </a:lnTo>
                <a:lnTo>
                  <a:pt x="755" y="111"/>
                </a:lnTo>
                <a:lnTo>
                  <a:pt x="762" y="121"/>
                </a:lnTo>
                <a:lnTo>
                  <a:pt x="764" y="130"/>
                </a:lnTo>
                <a:lnTo>
                  <a:pt x="767" y="140"/>
                </a:lnTo>
                <a:lnTo>
                  <a:pt x="764" y="149"/>
                </a:lnTo>
                <a:lnTo>
                  <a:pt x="762" y="159"/>
                </a:lnTo>
                <a:lnTo>
                  <a:pt x="757" y="166"/>
                </a:lnTo>
                <a:lnTo>
                  <a:pt x="752" y="178"/>
                </a:lnTo>
                <a:lnTo>
                  <a:pt x="748" y="188"/>
                </a:lnTo>
                <a:lnTo>
                  <a:pt x="741" y="202"/>
                </a:lnTo>
                <a:lnTo>
                  <a:pt x="733" y="214"/>
                </a:lnTo>
                <a:lnTo>
                  <a:pt x="724" y="228"/>
                </a:lnTo>
                <a:lnTo>
                  <a:pt x="714" y="245"/>
                </a:lnTo>
                <a:lnTo>
                  <a:pt x="702" y="261"/>
                </a:lnTo>
                <a:lnTo>
                  <a:pt x="695" y="271"/>
                </a:lnTo>
                <a:lnTo>
                  <a:pt x="688" y="280"/>
                </a:lnTo>
                <a:lnTo>
                  <a:pt x="681" y="292"/>
                </a:lnTo>
                <a:lnTo>
                  <a:pt x="671" y="306"/>
                </a:lnTo>
                <a:lnTo>
                  <a:pt x="662" y="321"/>
                </a:lnTo>
                <a:lnTo>
                  <a:pt x="652" y="337"/>
                </a:lnTo>
                <a:lnTo>
                  <a:pt x="643" y="354"/>
                </a:lnTo>
                <a:lnTo>
                  <a:pt x="631" y="373"/>
                </a:lnTo>
                <a:lnTo>
                  <a:pt x="619" y="392"/>
                </a:lnTo>
                <a:lnTo>
                  <a:pt x="607" y="411"/>
                </a:lnTo>
                <a:lnTo>
                  <a:pt x="593" y="435"/>
                </a:lnTo>
                <a:lnTo>
                  <a:pt x="579" y="456"/>
                </a:lnTo>
                <a:lnTo>
                  <a:pt x="564" y="480"/>
                </a:lnTo>
                <a:lnTo>
                  <a:pt x="550" y="506"/>
                </a:lnTo>
                <a:lnTo>
                  <a:pt x="533" y="532"/>
                </a:lnTo>
                <a:lnTo>
                  <a:pt x="517" y="56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4" name="Freeform 28"/>
          <p:cNvSpPr/>
          <p:nvPr/>
        </p:nvSpPr>
        <p:spPr>
          <a:xfrm>
            <a:off x="8257117" y="2681817"/>
            <a:ext cx="783167" cy="14732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25" h="1739">
                <a:moveTo>
                  <a:pt x="844" y="1106"/>
                </a:moveTo>
                <a:lnTo>
                  <a:pt x="837" y="1144"/>
                </a:lnTo>
                <a:lnTo>
                  <a:pt x="829" y="1180"/>
                </a:lnTo>
                <a:lnTo>
                  <a:pt x="822" y="1215"/>
                </a:lnTo>
                <a:lnTo>
                  <a:pt x="817" y="1249"/>
                </a:lnTo>
                <a:lnTo>
                  <a:pt x="810" y="1280"/>
                </a:lnTo>
                <a:lnTo>
                  <a:pt x="803" y="1311"/>
                </a:lnTo>
                <a:lnTo>
                  <a:pt x="796" y="1339"/>
                </a:lnTo>
                <a:lnTo>
                  <a:pt x="789" y="1365"/>
                </a:lnTo>
                <a:lnTo>
                  <a:pt x="784" y="1391"/>
                </a:lnTo>
                <a:lnTo>
                  <a:pt x="777" y="1415"/>
                </a:lnTo>
                <a:lnTo>
                  <a:pt x="770" y="1439"/>
                </a:lnTo>
                <a:lnTo>
                  <a:pt x="763" y="1460"/>
                </a:lnTo>
                <a:lnTo>
                  <a:pt x="758" y="1479"/>
                </a:lnTo>
                <a:lnTo>
                  <a:pt x="751" y="1498"/>
                </a:lnTo>
                <a:lnTo>
                  <a:pt x="744" y="1515"/>
                </a:lnTo>
                <a:lnTo>
                  <a:pt x="736" y="1532"/>
                </a:lnTo>
                <a:lnTo>
                  <a:pt x="732" y="1546"/>
                </a:lnTo>
                <a:lnTo>
                  <a:pt x="725" y="1560"/>
                </a:lnTo>
                <a:lnTo>
                  <a:pt x="717" y="1572"/>
                </a:lnTo>
                <a:lnTo>
                  <a:pt x="710" y="1586"/>
                </a:lnTo>
                <a:lnTo>
                  <a:pt x="701" y="1598"/>
                </a:lnTo>
                <a:lnTo>
                  <a:pt x="694" y="1608"/>
                </a:lnTo>
                <a:lnTo>
                  <a:pt x="686" y="1620"/>
                </a:lnTo>
                <a:lnTo>
                  <a:pt x="679" y="1629"/>
                </a:lnTo>
                <a:lnTo>
                  <a:pt x="663" y="1648"/>
                </a:lnTo>
                <a:lnTo>
                  <a:pt x="648" y="1663"/>
                </a:lnTo>
                <a:lnTo>
                  <a:pt x="634" y="1679"/>
                </a:lnTo>
                <a:lnTo>
                  <a:pt x="620" y="1691"/>
                </a:lnTo>
                <a:lnTo>
                  <a:pt x="603" y="1705"/>
                </a:lnTo>
                <a:lnTo>
                  <a:pt x="589" y="1715"/>
                </a:lnTo>
                <a:lnTo>
                  <a:pt x="575" y="1722"/>
                </a:lnTo>
                <a:lnTo>
                  <a:pt x="560" y="1729"/>
                </a:lnTo>
                <a:lnTo>
                  <a:pt x="548" y="1734"/>
                </a:lnTo>
                <a:lnTo>
                  <a:pt x="539" y="1736"/>
                </a:lnTo>
                <a:lnTo>
                  <a:pt x="532" y="1739"/>
                </a:lnTo>
                <a:lnTo>
                  <a:pt x="527" y="1739"/>
                </a:lnTo>
                <a:lnTo>
                  <a:pt x="522" y="1739"/>
                </a:lnTo>
                <a:lnTo>
                  <a:pt x="520" y="1736"/>
                </a:lnTo>
                <a:lnTo>
                  <a:pt x="515" y="1734"/>
                </a:lnTo>
                <a:lnTo>
                  <a:pt x="510" y="1731"/>
                </a:lnTo>
                <a:lnTo>
                  <a:pt x="508" y="1729"/>
                </a:lnTo>
                <a:lnTo>
                  <a:pt x="505" y="1724"/>
                </a:lnTo>
                <a:lnTo>
                  <a:pt x="501" y="1720"/>
                </a:lnTo>
                <a:lnTo>
                  <a:pt x="498" y="1715"/>
                </a:lnTo>
                <a:lnTo>
                  <a:pt x="496" y="1708"/>
                </a:lnTo>
                <a:lnTo>
                  <a:pt x="494" y="1701"/>
                </a:lnTo>
                <a:lnTo>
                  <a:pt x="491" y="1693"/>
                </a:lnTo>
                <a:lnTo>
                  <a:pt x="489" y="1684"/>
                </a:lnTo>
                <a:lnTo>
                  <a:pt x="486" y="1677"/>
                </a:lnTo>
                <a:lnTo>
                  <a:pt x="484" y="1667"/>
                </a:lnTo>
                <a:lnTo>
                  <a:pt x="479" y="1646"/>
                </a:lnTo>
                <a:lnTo>
                  <a:pt x="474" y="1624"/>
                </a:lnTo>
                <a:lnTo>
                  <a:pt x="467" y="1605"/>
                </a:lnTo>
                <a:lnTo>
                  <a:pt x="458" y="1586"/>
                </a:lnTo>
                <a:lnTo>
                  <a:pt x="446" y="1567"/>
                </a:lnTo>
                <a:lnTo>
                  <a:pt x="432" y="1548"/>
                </a:lnTo>
                <a:lnTo>
                  <a:pt x="415" y="1532"/>
                </a:lnTo>
                <a:lnTo>
                  <a:pt x="396" y="1515"/>
                </a:lnTo>
                <a:lnTo>
                  <a:pt x="374" y="1496"/>
                </a:lnTo>
                <a:lnTo>
                  <a:pt x="362" y="1489"/>
                </a:lnTo>
                <a:lnTo>
                  <a:pt x="351" y="1479"/>
                </a:lnTo>
                <a:lnTo>
                  <a:pt x="339" y="1472"/>
                </a:lnTo>
                <a:lnTo>
                  <a:pt x="329" y="1465"/>
                </a:lnTo>
                <a:lnTo>
                  <a:pt x="320" y="1458"/>
                </a:lnTo>
                <a:lnTo>
                  <a:pt x="310" y="1451"/>
                </a:lnTo>
                <a:lnTo>
                  <a:pt x="303" y="1444"/>
                </a:lnTo>
                <a:lnTo>
                  <a:pt x="296" y="1437"/>
                </a:lnTo>
                <a:lnTo>
                  <a:pt x="291" y="1432"/>
                </a:lnTo>
                <a:lnTo>
                  <a:pt x="284" y="1427"/>
                </a:lnTo>
                <a:lnTo>
                  <a:pt x="279" y="1422"/>
                </a:lnTo>
                <a:lnTo>
                  <a:pt x="277" y="1418"/>
                </a:lnTo>
                <a:lnTo>
                  <a:pt x="274" y="1413"/>
                </a:lnTo>
                <a:lnTo>
                  <a:pt x="272" y="1410"/>
                </a:lnTo>
                <a:lnTo>
                  <a:pt x="270" y="1408"/>
                </a:lnTo>
                <a:lnTo>
                  <a:pt x="270" y="1406"/>
                </a:lnTo>
                <a:lnTo>
                  <a:pt x="270" y="1403"/>
                </a:lnTo>
                <a:lnTo>
                  <a:pt x="272" y="1401"/>
                </a:lnTo>
                <a:lnTo>
                  <a:pt x="277" y="1399"/>
                </a:lnTo>
                <a:lnTo>
                  <a:pt x="282" y="1399"/>
                </a:lnTo>
                <a:lnTo>
                  <a:pt x="286" y="1396"/>
                </a:lnTo>
                <a:lnTo>
                  <a:pt x="293" y="1396"/>
                </a:lnTo>
                <a:lnTo>
                  <a:pt x="303" y="1396"/>
                </a:lnTo>
                <a:lnTo>
                  <a:pt x="312" y="1396"/>
                </a:lnTo>
                <a:lnTo>
                  <a:pt x="322" y="1396"/>
                </a:lnTo>
                <a:lnTo>
                  <a:pt x="336" y="1396"/>
                </a:lnTo>
                <a:lnTo>
                  <a:pt x="348" y="1396"/>
                </a:lnTo>
                <a:lnTo>
                  <a:pt x="362" y="1399"/>
                </a:lnTo>
                <a:lnTo>
                  <a:pt x="379" y="1399"/>
                </a:lnTo>
                <a:lnTo>
                  <a:pt x="396" y="1401"/>
                </a:lnTo>
                <a:lnTo>
                  <a:pt x="415" y="1403"/>
                </a:lnTo>
                <a:lnTo>
                  <a:pt x="434" y="1406"/>
                </a:lnTo>
                <a:lnTo>
                  <a:pt x="453" y="1408"/>
                </a:lnTo>
                <a:lnTo>
                  <a:pt x="470" y="1413"/>
                </a:lnTo>
                <a:lnTo>
                  <a:pt x="489" y="1413"/>
                </a:lnTo>
                <a:lnTo>
                  <a:pt x="503" y="1415"/>
                </a:lnTo>
                <a:lnTo>
                  <a:pt x="520" y="1415"/>
                </a:lnTo>
                <a:lnTo>
                  <a:pt x="534" y="1415"/>
                </a:lnTo>
                <a:lnTo>
                  <a:pt x="546" y="1415"/>
                </a:lnTo>
                <a:lnTo>
                  <a:pt x="560" y="1413"/>
                </a:lnTo>
                <a:lnTo>
                  <a:pt x="570" y="1408"/>
                </a:lnTo>
                <a:lnTo>
                  <a:pt x="582" y="1406"/>
                </a:lnTo>
                <a:lnTo>
                  <a:pt x="591" y="1399"/>
                </a:lnTo>
                <a:lnTo>
                  <a:pt x="601" y="1394"/>
                </a:lnTo>
                <a:lnTo>
                  <a:pt x="610" y="1387"/>
                </a:lnTo>
                <a:lnTo>
                  <a:pt x="617" y="1377"/>
                </a:lnTo>
                <a:lnTo>
                  <a:pt x="625" y="1368"/>
                </a:lnTo>
                <a:lnTo>
                  <a:pt x="632" y="1358"/>
                </a:lnTo>
                <a:lnTo>
                  <a:pt x="636" y="1346"/>
                </a:lnTo>
                <a:lnTo>
                  <a:pt x="641" y="1334"/>
                </a:lnTo>
                <a:lnTo>
                  <a:pt x="646" y="1320"/>
                </a:lnTo>
                <a:lnTo>
                  <a:pt x="648" y="1303"/>
                </a:lnTo>
                <a:lnTo>
                  <a:pt x="653" y="1287"/>
                </a:lnTo>
                <a:lnTo>
                  <a:pt x="658" y="1268"/>
                </a:lnTo>
                <a:lnTo>
                  <a:pt x="663" y="1249"/>
                </a:lnTo>
                <a:lnTo>
                  <a:pt x="667" y="1227"/>
                </a:lnTo>
                <a:lnTo>
                  <a:pt x="672" y="1204"/>
                </a:lnTo>
                <a:lnTo>
                  <a:pt x="677" y="1180"/>
                </a:lnTo>
                <a:lnTo>
                  <a:pt x="679" y="1154"/>
                </a:lnTo>
                <a:lnTo>
                  <a:pt x="684" y="1127"/>
                </a:lnTo>
                <a:lnTo>
                  <a:pt x="689" y="1099"/>
                </a:lnTo>
                <a:lnTo>
                  <a:pt x="694" y="1068"/>
                </a:lnTo>
                <a:lnTo>
                  <a:pt x="698" y="1035"/>
                </a:lnTo>
                <a:lnTo>
                  <a:pt x="703" y="1001"/>
                </a:lnTo>
                <a:lnTo>
                  <a:pt x="710" y="937"/>
                </a:lnTo>
                <a:lnTo>
                  <a:pt x="717" y="873"/>
                </a:lnTo>
                <a:lnTo>
                  <a:pt x="722" y="809"/>
                </a:lnTo>
                <a:lnTo>
                  <a:pt x="729" y="745"/>
                </a:lnTo>
                <a:lnTo>
                  <a:pt x="732" y="683"/>
                </a:lnTo>
                <a:lnTo>
                  <a:pt x="734" y="623"/>
                </a:lnTo>
                <a:lnTo>
                  <a:pt x="736" y="564"/>
                </a:lnTo>
                <a:lnTo>
                  <a:pt x="736" y="507"/>
                </a:lnTo>
                <a:lnTo>
                  <a:pt x="736" y="481"/>
                </a:lnTo>
                <a:lnTo>
                  <a:pt x="736" y="452"/>
                </a:lnTo>
                <a:lnTo>
                  <a:pt x="736" y="428"/>
                </a:lnTo>
                <a:lnTo>
                  <a:pt x="734" y="404"/>
                </a:lnTo>
                <a:lnTo>
                  <a:pt x="734" y="381"/>
                </a:lnTo>
                <a:lnTo>
                  <a:pt x="732" y="359"/>
                </a:lnTo>
                <a:lnTo>
                  <a:pt x="732" y="338"/>
                </a:lnTo>
                <a:lnTo>
                  <a:pt x="729" y="319"/>
                </a:lnTo>
                <a:lnTo>
                  <a:pt x="727" y="300"/>
                </a:lnTo>
                <a:lnTo>
                  <a:pt x="727" y="283"/>
                </a:lnTo>
                <a:lnTo>
                  <a:pt x="725" y="266"/>
                </a:lnTo>
                <a:lnTo>
                  <a:pt x="722" y="252"/>
                </a:lnTo>
                <a:lnTo>
                  <a:pt x="720" y="240"/>
                </a:lnTo>
                <a:lnTo>
                  <a:pt x="717" y="228"/>
                </a:lnTo>
                <a:lnTo>
                  <a:pt x="715" y="217"/>
                </a:lnTo>
                <a:lnTo>
                  <a:pt x="713" y="207"/>
                </a:lnTo>
                <a:lnTo>
                  <a:pt x="706" y="195"/>
                </a:lnTo>
                <a:lnTo>
                  <a:pt x="694" y="183"/>
                </a:lnTo>
                <a:lnTo>
                  <a:pt x="684" y="174"/>
                </a:lnTo>
                <a:lnTo>
                  <a:pt x="672" y="167"/>
                </a:lnTo>
                <a:lnTo>
                  <a:pt x="660" y="159"/>
                </a:lnTo>
                <a:lnTo>
                  <a:pt x="646" y="155"/>
                </a:lnTo>
                <a:lnTo>
                  <a:pt x="634" y="152"/>
                </a:lnTo>
                <a:lnTo>
                  <a:pt x="620" y="150"/>
                </a:lnTo>
                <a:lnTo>
                  <a:pt x="603" y="150"/>
                </a:lnTo>
                <a:lnTo>
                  <a:pt x="584" y="152"/>
                </a:lnTo>
                <a:lnTo>
                  <a:pt x="563" y="155"/>
                </a:lnTo>
                <a:lnTo>
                  <a:pt x="541" y="159"/>
                </a:lnTo>
                <a:lnTo>
                  <a:pt x="520" y="164"/>
                </a:lnTo>
                <a:lnTo>
                  <a:pt x="496" y="169"/>
                </a:lnTo>
                <a:lnTo>
                  <a:pt x="470" y="176"/>
                </a:lnTo>
                <a:lnTo>
                  <a:pt x="446" y="186"/>
                </a:lnTo>
                <a:lnTo>
                  <a:pt x="415" y="193"/>
                </a:lnTo>
                <a:lnTo>
                  <a:pt x="384" y="200"/>
                </a:lnTo>
                <a:lnTo>
                  <a:pt x="351" y="207"/>
                </a:lnTo>
                <a:lnTo>
                  <a:pt x="320" y="212"/>
                </a:lnTo>
                <a:lnTo>
                  <a:pt x="286" y="217"/>
                </a:lnTo>
                <a:lnTo>
                  <a:pt x="251" y="221"/>
                </a:lnTo>
                <a:lnTo>
                  <a:pt x="215" y="226"/>
                </a:lnTo>
                <a:lnTo>
                  <a:pt x="177" y="231"/>
                </a:lnTo>
                <a:lnTo>
                  <a:pt x="158" y="233"/>
                </a:lnTo>
                <a:lnTo>
                  <a:pt x="139" y="233"/>
                </a:lnTo>
                <a:lnTo>
                  <a:pt x="122" y="233"/>
                </a:lnTo>
                <a:lnTo>
                  <a:pt x="105" y="231"/>
                </a:lnTo>
                <a:lnTo>
                  <a:pt x="91" y="228"/>
                </a:lnTo>
                <a:lnTo>
                  <a:pt x="77" y="226"/>
                </a:lnTo>
                <a:lnTo>
                  <a:pt x="65" y="221"/>
                </a:lnTo>
                <a:lnTo>
                  <a:pt x="53" y="214"/>
                </a:lnTo>
                <a:lnTo>
                  <a:pt x="43" y="209"/>
                </a:lnTo>
                <a:lnTo>
                  <a:pt x="34" y="202"/>
                </a:lnTo>
                <a:lnTo>
                  <a:pt x="24" y="193"/>
                </a:lnTo>
                <a:lnTo>
                  <a:pt x="17" y="183"/>
                </a:lnTo>
                <a:lnTo>
                  <a:pt x="12" y="174"/>
                </a:lnTo>
                <a:lnTo>
                  <a:pt x="8" y="162"/>
                </a:lnTo>
                <a:lnTo>
                  <a:pt x="3" y="152"/>
                </a:lnTo>
                <a:lnTo>
                  <a:pt x="0" y="138"/>
                </a:lnTo>
                <a:lnTo>
                  <a:pt x="43" y="138"/>
                </a:lnTo>
                <a:lnTo>
                  <a:pt x="84" y="136"/>
                </a:lnTo>
                <a:lnTo>
                  <a:pt x="122" y="133"/>
                </a:lnTo>
                <a:lnTo>
                  <a:pt x="160" y="131"/>
                </a:lnTo>
                <a:lnTo>
                  <a:pt x="196" y="129"/>
                </a:lnTo>
                <a:lnTo>
                  <a:pt x="229" y="124"/>
                </a:lnTo>
                <a:lnTo>
                  <a:pt x="262" y="119"/>
                </a:lnTo>
                <a:lnTo>
                  <a:pt x="293" y="117"/>
                </a:lnTo>
                <a:lnTo>
                  <a:pt x="324" y="112"/>
                </a:lnTo>
                <a:lnTo>
                  <a:pt x="353" y="105"/>
                </a:lnTo>
                <a:lnTo>
                  <a:pt x="382" y="98"/>
                </a:lnTo>
                <a:lnTo>
                  <a:pt x="410" y="91"/>
                </a:lnTo>
                <a:lnTo>
                  <a:pt x="439" y="81"/>
                </a:lnTo>
                <a:lnTo>
                  <a:pt x="467" y="71"/>
                </a:lnTo>
                <a:lnTo>
                  <a:pt x="496" y="60"/>
                </a:lnTo>
                <a:lnTo>
                  <a:pt x="527" y="48"/>
                </a:lnTo>
                <a:lnTo>
                  <a:pt x="541" y="41"/>
                </a:lnTo>
                <a:lnTo>
                  <a:pt x="555" y="33"/>
                </a:lnTo>
                <a:lnTo>
                  <a:pt x="570" y="29"/>
                </a:lnTo>
                <a:lnTo>
                  <a:pt x="582" y="24"/>
                </a:lnTo>
                <a:lnTo>
                  <a:pt x="594" y="19"/>
                </a:lnTo>
                <a:lnTo>
                  <a:pt x="605" y="17"/>
                </a:lnTo>
                <a:lnTo>
                  <a:pt x="615" y="14"/>
                </a:lnTo>
                <a:lnTo>
                  <a:pt x="625" y="10"/>
                </a:lnTo>
                <a:lnTo>
                  <a:pt x="634" y="7"/>
                </a:lnTo>
                <a:lnTo>
                  <a:pt x="641" y="5"/>
                </a:lnTo>
                <a:lnTo>
                  <a:pt x="651" y="5"/>
                </a:lnTo>
                <a:lnTo>
                  <a:pt x="655" y="3"/>
                </a:lnTo>
                <a:lnTo>
                  <a:pt x="663" y="3"/>
                </a:lnTo>
                <a:lnTo>
                  <a:pt x="670" y="0"/>
                </a:lnTo>
                <a:lnTo>
                  <a:pt x="679" y="0"/>
                </a:lnTo>
                <a:lnTo>
                  <a:pt x="682" y="0"/>
                </a:lnTo>
                <a:lnTo>
                  <a:pt x="684" y="0"/>
                </a:lnTo>
                <a:lnTo>
                  <a:pt x="689" y="3"/>
                </a:lnTo>
                <a:lnTo>
                  <a:pt x="694" y="3"/>
                </a:lnTo>
                <a:lnTo>
                  <a:pt x="701" y="5"/>
                </a:lnTo>
                <a:lnTo>
                  <a:pt x="708" y="5"/>
                </a:lnTo>
                <a:lnTo>
                  <a:pt x="715" y="7"/>
                </a:lnTo>
                <a:lnTo>
                  <a:pt x="722" y="10"/>
                </a:lnTo>
                <a:lnTo>
                  <a:pt x="732" y="14"/>
                </a:lnTo>
                <a:lnTo>
                  <a:pt x="741" y="17"/>
                </a:lnTo>
                <a:lnTo>
                  <a:pt x="753" y="19"/>
                </a:lnTo>
                <a:lnTo>
                  <a:pt x="765" y="24"/>
                </a:lnTo>
                <a:lnTo>
                  <a:pt x="777" y="29"/>
                </a:lnTo>
                <a:lnTo>
                  <a:pt x="791" y="33"/>
                </a:lnTo>
                <a:lnTo>
                  <a:pt x="803" y="41"/>
                </a:lnTo>
                <a:lnTo>
                  <a:pt x="820" y="48"/>
                </a:lnTo>
                <a:lnTo>
                  <a:pt x="832" y="52"/>
                </a:lnTo>
                <a:lnTo>
                  <a:pt x="844" y="60"/>
                </a:lnTo>
                <a:lnTo>
                  <a:pt x="856" y="64"/>
                </a:lnTo>
                <a:lnTo>
                  <a:pt x="865" y="71"/>
                </a:lnTo>
                <a:lnTo>
                  <a:pt x="875" y="76"/>
                </a:lnTo>
                <a:lnTo>
                  <a:pt x="884" y="81"/>
                </a:lnTo>
                <a:lnTo>
                  <a:pt x="891" y="86"/>
                </a:lnTo>
                <a:lnTo>
                  <a:pt x="898" y="91"/>
                </a:lnTo>
                <a:lnTo>
                  <a:pt x="903" y="95"/>
                </a:lnTo>
                <a:lnTo>
                  <a:pt x="910" y="100"/>
                </a:lnTo>
                <a:lnTo>
                  <a:pt x="915" y="105"/>
                </a:lnTo>
                <a:lnTo>
                  <a:pt x="918" y="110"/>
                </a:lnTo>
                <a:lnTo>
                  <a:pt x="920" y="114"/>
                </a:lnTo>
                <a:lnTo>
                  <a:pt x="922" y="119"/>
                </a:lnTo>
                <a:lnTo>
                  <a:pt x="925" y="124"/>
                </a:lnTo>
                <a:lnTo>
                  <a:pt x="925" y="126"/>
                </a:lnTo>
                <a:lnTo>
                  <a:pt x="925" y="136"/>
                </a:lnTo>
                <a:lnTo>
                  <a:pt x="922" y="145"/>
                </a:lnTo>
                <a:lnTo>
                  <a:pt x="920" y="152"/>
                </a:lnTo>
                <a:lnTo>
                  <a:pt x="918" y="162"/>
                </a:lnTo>
                <a:lnTo>
                  <a:pt x="910" y="179"/>
                </a:lnTo>
                <a:lnTo>
                  <a:pt x="901" y="195"/>
                </a:lnTo>
                <a:lnTo>
                  <a:pt x="894" y="224"/>
                </a:lnTo>
                <a:lnTo>
                  <a:pt x="889" y="236"/>
                </a:lnTo>
                <a:lnTo>
                  <a:pt x="887" y="250"/>
                </a:lnTo>
                <a:lnTo>
                  <a:pt x="884" y="266"/>
                </a:lnTo>
                <a:lnTo>
                  <a:pt x="884" y="283"/>
                </a:lnTo>
                <a:lnTo>
                  <a:pt x="887" y="302"/>
                </a:lnTo>
                <a:lnTo>
                  <a:pt x="889" y="324"/>
                </a:lnTo>
                <a:lnTo>
                  <a:pt x="891" y="333"/>
                </a:lnTo>
                <a:lnTo>
                  <a:pt x="894" y="345"/>
                </a:lnTo>
                <a:lnTo>
                  <a:pt x="894" y="359"/>
                </a:lnTo>
                <a:lnTo>
                  <a:pt x="896" y="374"/>
                </a:lnTo>
                <a:lnTo>
                  <a:pt x="896" y="388"/>
                </a:lnTo>
                <a:lnTo>
                  <a:pt x="898" y="402"/>
                </a:lnTo>
                <a:lnTo>
                  <a:pt x="898" y="419"/>
                </a:lnTo>
                <a:lnTo>
                  <a:pt x="898" y="435"/>
                </a:lnTo>
                <a:lnTo>
                  <a:pt x="901" y="452"/>
                </a:lnTo>
                <a:lnTo>
                  <a:pt x="901" y="471"/>
                </a:lnTo>
                <a:lnTo>
                  <a:pt x="901" y="490"/>
                </a:lnTo>
                <a:lnTo>
                  <a:pt x="901" y="511"/>
                </a:lnTo>
                <a:lnTo>
                  <a:pt x="901" y="530"/>
                </a:lnTo>
                <a:lnTo>
                  <a:pt x="901" y="554"/>
                </a:lnTo>
                <a:lnTo>
                  <a:pt x="901" y="576"/>
                </a:lnTo>
                <a:lnTo>
                  <a:pt x="901" y="599"/>
                </a:lnTo>
                <a:lnTo>
                  <a:pt x="898" y="623"/>
                </a:lnTo>
                <a:lnTo>
                  <a:pt x="896" y="649"/>
                </a:lnTo>
                <a:lnTo>
                  <a:pt x="894" y="676"/>
                </a:lnTo>
                <a:lnTo>
                  <a:pt x="891" y="702"/>
                </a:lnTo>
                <a:lnTo>
                  <a:pt x="889" y="730"/>
                </a:lnTo>
                <a:lnTo>
                  <a:pt x="887" y="761"/>
                </a:lnTo>
                <a:lnTo>
                  <a:pt x="884" y="790"/>
                </a:lnTo>
                <a:lnTo>
                  <a:pt x="879" y="823"/>
                </a:lnTo>
                <a:lnTo>
                  <a:pt x="877" y="854"/>
                </a:lnTo>
                <a:lnTo>
                  <a:pt x="872" y="887"/>
                </a:lnTo>
                <a:lnTo>
                  <a:pt x="870" y="921"/>
                </a:lnTo>
                <a:lnTo>
                  <a:pt x="865" y="956"/>
                </a:lnTo>
                <a:lnTo>
                  <a:pt x="860" y="992"/>
                </a:lnTo>
                <a:lnTo>
                  <a:pt x="856" y="1030"/>
                </a:lnTo>
                <a:lnTo>
                  <a:pt x="848" y="1068"/>
                </a:lnTo>
                <a:lnTo>
                  <a:pt x="844" y="110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5" name="Freeform 29"/>
          <p:cNvSpPr/>
          <p:nvPr/>
        </p:nvSpPr>
        <p:spPr>
          <a:xfrm>
            <a:off x="8007351" y="3208867"/>
            <a:ext cx="201083" cy="575733"/>
          </a:xfrm>
          <a:custGeom>
            <a:avLst/>
            <a:gdLst/>
            <a:ahLst/>
            <a:cxnLst>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38" h="680">
                <a:moveTo>
                  <a:pt x="26" y="128"/>
                </a:moveTo>
                <a:lnTo>
                  <a:pt x="19" y="112"/>
                </a:lnTo>
                <a:lnTo>
                  <a:pt x="12" y="95"/>
                </a:lnTo>
                <a:lnTo>
                  <a:pt x="7" y="81"/>
                </a:lnTo>
                <a:lnTo>
                  <a:pt x="2" y="66"/>
                </a:lnTo>
                <a:lnTo>
                  <a:pt x="0" y="55"/>
                </a:lnTo>
                <a:lnTo>
                  <a:pt x="0" y="43"/>
                </a:lnTo>
                <a:lnTo>
                  <a:pt x="0" y="33"/>
                </a:lnTo>
                <a:lnTo>
                  <a:pt x="2" y="24"/>
                </a:lnTo>
                <a:lnTo>
                  <a:pt x="5" y="21"/>
                </a:lnTo>
                <a:lnTo>
                  <a:pt x="7" y="19"/>
                </a:lnTo>
                <a:lnTo>
                  <a:pt x="10" y="16"/>
                </a:lnTo>
                <a:lnTo>
                  <a:pt x="14" y="16"/>
                </a:lnTo>
                <a:lnTo>
                  <a:pt x="21" y="14"/>
                </a:lnTo>
                <a:lnTo>
                  <a:pt x="29" y="12"/>
                </a:lnTo>
                <a:lnTo>
                  <a:pt x="36" y="9"/>
                </a:lnTo>
                <a:lnTo>
                  <a:pt x="45" y="9"/>
                </a:lnTo>
                <a:lnTo>
                  <a:pt x="57" y="7"/>
                </a:lnTo>
                <a:lnTo>
                  <a:pt x="69" y="5"/>
                </a:lnTo>
                <a:lnTo>
                  <a:pt x="83" y="5"/>
                </a:lnTo>
                <a:lnTo>
                  <a:pt x="98" y="2"/>
                </a:lnTo>
                <a:lnTo>
                  <a:pt x="112" y="2"/>
                </a:lnTo>
                <a:lnTo>
                  <a:pt x="131" y="2"/>
                </a:lnTo>
                <a:lnTo>
                  <a:pt x="148" y="2"/>
                </a:lnTo>
                <a:lnTo>
                  <a:pt x="167" y="0"/>
                </a:lnTo>
                <a:lnTo>
                  <a:pt x="172" y="33"/>
                </a:lnTo>
                <a:lnTo>
                  <a:pt x="176" y="64"/>
                </a:lnTo>
                <a:lnTo>
                  <a:pt x="179" y="95"/>
                </a:lnTo>
                <a:lnTo>
                  <a:pt x="183" y="124"/>
                </a:lnTo>
                <a:lnTo>
                  <a:pt x="186" y="152"/>
                </a:lnTo>
                <a:lnTo>
                  <a:pt x="191" y="181"/>
                </a:lnTo>
                <a:lnTo>
                  <a:pt x="193" y="207"/>
                </a:lnTo>
                <a:lnTo>
                  <a:pt x="198" y="233"/>
                </a:lnTo>
                <a:lnTo>
                  <a:pt x="200" y="257"/>
                </a:lnTo>
                <a:lnTo>
                  <a:pt x="203" y="280"/>
                </a:lnTo>
                <a:lnTo>
                  <a:pt x="207" y="304"/>
                </a:lnTo>
                <a:lnTo>
                  <a:pt x="210" y="328"/>
                </a:lnTo>
                <a:lnTo>
                  <a:pt x="212" y="349"/>
                </a:lnTo>
                <a:lnTo>
                  <a:pt x="214" y="368"/>
                </a:lnTo>
                <a:lnTo>
                  <a:pt x="217" y="390"/>
                </a:lnTo>
                <a:lnTo>
                  <a:pt x="219" y="409"/>
                </a:lnTo>
                <a:lnTo>
                  <a:pt x="222" y="426"/>
                </a:lnTo>
                <a:lnTo>
                  <a:pt x="224" y="445"/>
                </a:lnTo>
                <a:lnTo>
                  <a:pt x="226" y="461"/>
                </a:lnTo>
                <a:lnTo>
                  <a:pt x="226" y="475"/>
                </a:lnTo>
                <a:lnTo>
                  <a:pt x="229" y="490"/>
                </a:lnTo>
                <a:lnTo>
                  <a:pt x="231" y="504"/>
                </a:lnTo>
                <a:lnTo>
                  <a:pt x="231" y="518"/>
                </a:lnTo>
                <a:lnTo>
                  <a:pt x="233" y="530"/>
                </a:lnTo>
                <a:lnTo>
                  <a:pt x="233" y="542"/>
                </a:lnTo>
                <a:lnTo>
                  <a:pt x="236" y="552"/>
                </a:lnTo>
                <a:lnTo>
                  <a:pt x="236" y="561"/>
                </a:lnTo>
                <a:lnTo>
                  <a:pt x="236" y="571"/>
                </a:lnTo>
                <a:lnTo>
                  <a:pt x="236" y="580"/>
                </a:lnTo>
                <a:lnTo>
                  <a:pt x="236" y="587"/>
                </a:lnTo>
                <a:lnTo>
                  <a:pt x="238" y="594"/>
                </a:lnTo>
                <a:lnTo>
                  <a:pt x="238" y="599"/>
                </a:lnTo>
                <a:lnTo>
                  <a:pt x="236" y="609"/>
                </a:lnTo>
                <a:lnTo>
                  <a:pt x="233" y="618"/>
                </a:lnTo>
                <a:lnTo>
                  <a:pt x="231" y="628"/>
                </a:lnTo>
                <a:lnTo>
                  <a:pt x="229" y="637"/>
                </a:lnTo>
                <a:lnTo>
                  <a:pt x="226" y="644"/>
                </a:lnTo>
                <a:lnTo>
                  <a:pt x="224" y="649"/>
                </a:lnTo>
                <a:lnTo>
                  <a:pt x="219" y="656"/>
                </a:lnTo>
                <a:lnTo>
                  <a:pt x="217" y="661"/>
                </a:lnTo>
                <a:lnTo>
                  <a:pt x="214" y="666"/>
                </a:lnTo>
                <a:lnTo>
                  <a:pt x="210" y="671"/>
                </a:lnTo>
                <a:lnTo>
                  <a:pt x="205" y="673"/>
                </a:lnTo>
                <a:lnTo>
                  <a:pt x="200" y="675"/>
                </a:lnTo>
                <a:lnTo>
                  <a:pt x="195" y="678"/>
                </a:lnTo>
                <a:lnTo>
                  <a:pt x="191" y="680"/>
                </a:lnTo>
                <a:lnTo>
                  <a:pt x="179" y="680"/>
                </a:lnTo>
                <a:lnTo>
                  <a:pt x="172" y="680"/>
                </a:lnTo>
                <a:lnTo>
                  <a:pt x="167" y="675"/>
                </a:lnTo>
                <a:lnTo>
                  <a:pt x="160" y="671"/>
                </a:lnTo>
                <a:lnTo>
                  <a:pt x="155" y="666"/>
                </a:lnTo>
                <a:lnTo>
                  <a:pt x="150" y="656"/>
                </a:lnTo>
                <a:lnTo>
                  <a:pt x="145" y="644"/>
                </a:lnTo>
                <a:lnTo>
                  <a:pt x="141" y="632"/>
                </a:lnTo>
                <a:lnTo>
                  <a:pt x="136" y="618"/>
                </a:lnTo>
                <a:lnTo>
                  <a:pt x="131" y="602"/>
                </a:lnTo>
                <a:lnTo>
                  <a:pt x="126" y="583"/>
                </a:lnTo>
                <a:lnTo>
                  <a:pt x="124" y="561"/>
                </a:lnTo>
                <a:lnTo>
                  <a:pt x="119" y="540"/>
                </a:lnTo>
                <a:lnTo>
                  <a:pt x="117" y="514"/>
                </a:lnTo>
                <a:lnTo>
                  <a:pt x="114" y="487"/>
                </a:lnTo>
                <a:lnTo>
                  <a:pt x="112" y="459"/>
                </a:lnTo>
                <a:lnTo>
                  <a:pt x="110" y="428"/>
                </a:lnTo>
                <a:lnTo>
                  <a:pt x="105" y="397"/>
                </a:lnTo>
                <a:lnTo>
                  <a:pt x="100" y="368"/>
                </a:lnTo>
                <a:lnTo>
                  <a:pt x="95" y="342"/>
                </a:lnTo>
                <a:lnTo>
                  <a:pt x="91" y="316"/>
                </a:lnTo>
                <a:lnTo>
                  <a:pt x="86" y="292"/>
                </a:lnTo>
                <a:lnTo>
                  <a:pt x="81" y="271"/>
                </a:lnTo>
                <a:lnTo>
                  <a:pt x="76" y="250"/>
                </a:lnTo>
                <a:lnTo>
                  <a:pt x="71" y="231"/>
                </a:lnTo>
                <a:lnTo>
                  <a:pt x="67" y="212"/>
                </a:lnTo>
                <a:lnTo>
                  <a:pt x="62" y="195"/>
                </a:lnTo>
                <a:lnTo>
                  <a:pt x="57" y="181"/>
                </a:lnTo>
                <a:lnTo>
                  <a:pt x="50" y="166"/>
                </a:lnTo>
                <a:lnTo>
                  <a:pt x="45" y="154"/>
                </a:lnTo>
                <a:lnTo>
                  <a:pt x="41" y="145"/>
                </a:lnTo>
                <a:lnTo>
                  <a:pt x="33" y="135"/>
                </a:lnTo>
                <a:lnTo>
                  <a:pt x="26" y="12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6" name="Freeform 30"/>
          <p:cNvSpPr/>
          <p:nvPr/>
        </p:nvSpPr>
        <p:spPr>
          <a:xfrm>
            <a:off x="8070851" y="3100917"/>
            <a:ext cx="603249" cy="4402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12" h="518">
                <a:moveTo>
                  <a:pt x="526" y="518"/>
                </a:moveTo>
                <a:lnTo>
                  <a:pt x="422" y="518"/>
                </a:lnTo>
                <a:lnTo>
                  <a:pt x="429" y="480"/>
                </a:lnTo>
                <a:lnTo>
                  <a:pt x="438" y="445"/>
                </a:lnTo>
                <a:lnTo>
                  <a:pt x="445" y="411"/>
                </a:lnTo>
                <a:lnTo>
                  <a:pt x="455" y="380"/>
                </a:lnTo>
                <a:lnTo>
                  <a:pt x="462" y="352"/>
                </a:lnTo>
                <a:lnTo>
                  <a:pt x="469" y="323"/>
                </a:lnTo>
                <a:lnTo>
                  <a:pt x="474" y="299"/>
                </a:lnTo>
                <a:lnTo>
                  <a:pt x="479" y="276"/>
                </a:lnTo>
                <a:lnTo>
                  <a:pt x="483" y="257"/>
                </a:lnTo>
                <a:lnTo>
                  <a:pt x="486" y="235"/>
                </a:lnTo>
                <a:lnTo>
                  <a:pt x="486" y="219"/>
                </a:lnTo>
                <a:lnTo>
                  <a:pt x="488" y="202"/>
                </a:lnTo>
                <a:lnTo>
                  <a:pt x="488" y="195"/>
                </a:lnTo>
                <a:lnTo>
                  <a:pt x="488" y="188"/>
                </a:lnTo>
                <a:lnTo>
                  <a:pt x="486" y="183"/>
                </a:lnTo>
                <a:lnTo>
                  <a:pt x="486" y="176"/>
                </a:lnTo>
                <a:lnTo>
                  <a:pt x="483" y="171"/>
                </a:lnTo>
                <a:lnTo>
                  <a:pt x="483" y="166"/>
                </a:lnTo>
                <a:lnTo>
                  <a:pt x="481" y="164"/>
                </a:lnTo>
                <a:lnTo>
                  <a:pt x="479" y="162"/>
                </a:lnTo>
                <a:lnTo>
                  <a:pt x="476" y="162"/>
                </a:lnTo>
                <a:lnTo>
                  <a:pt x="474" y="159"/>
                </a:lnTo>
                <a:lnTo>
                  <a:pt x="472" y="159"/>
                </a:lnTo>
                <a:lnTo>
                  <a:pt x="467" y="159"/>
                </a:lnTo>
                <a:lnTo>
                  <a:pt x="462" y="159"/>
                </a:lnTo>
                <a:lnTo>
                  <a:pt x="457" y="159"/>
                </a:lnTo>
                <a:lnTo>
                  <a:pt x="450" y="159"/>
                </a:lnTo>
                <a:lnTo>
                  <a:pt x="443" y="159"/>
                </a:lnTo>
                <a:lnTo>
                  <a:pt x="433" y="159"/>
                </a:lnTo>
                <a:lnTo>
                  <a:pt x="424" y="159"/>
                </a:lnTo>
                <a:lnTo>
                  <a:pt x="414" y="162"/>
                </a:lnTo>
                <a:lnTo>
                  <a:pt x="402" y="162"/>
                </a:lnTo>
                <a:lnTo>
                  <a:pt x="391" y="164"/>
                </a:lnTo>
                <a:lnTo>
                  <a:pt x="376" y="164"/>
                </a:lnTo>
                <a:lnTo>
                  <a:pt x="364" y="166"/>
                </a:lnTo>
                <a:lnTo>
                  <a:pt x="348" y="169"/>
                </a:lnTo>
                <a:lnTo>
                  <a:pt x="333" y="171"/>
                </a:lnTo>
                <a:lnTo>
                  <a:pt x="317" y="173"/>
                </a:lnTo>
                <a:lnTo>
                  <a:pt x="300" y="176"/>
                </a:lnTo>
                <a:lnTo>
                  <a:pt x="281" y="178"/>
                </a:lnTo>
                <a:lnTo>
                  <a:pt x="262" y="181"/>
                </a:lnTo>
                <a:lnTo>
                  <a:pt x="243" y="183"/>
                </a:lnTo>
                <a:lnTo>
                  <a:pt x="221" y="185"/>
                </a:lnTo>
                <a:lnTo>
                  <a:pt x="200" y="188"/>
                </a:lnTo>
                <a:lnTo>
                  <a:pt x="179" y="192"/>
                </a:lnTo>
                <a:lnTo>
                  <a:pt x="155" y="195"/>
                </a:lnTo>
                <a:lnTo>
                  <a:pt x="131" y="200"/>
                </a:lnTo>
                <a:lnTo>
                  <a:pt x="107" y="202"/>
                </a:lnTo>
                <a:lnTo>
                  <a:pt x="81" y="207"/>
                </a:lnTo>
                <a:lnTo>
                  <a:pt x="55" y="211"/>
                </a:lnTo>
                <a:lnTo>
                  <a:pt x="28" y="214"/>
                </a:lnTo>
                <a:lnTo>
                  <a:pt x="0" y="219"/>
                </a:lnTo>
                <a:lnTo>
                  <a:pt x="0" y="126"/>
                </a:lnTo>
                <a:lnTo>
                  <a:pt x="28" y="123"/>
                </a:lnTo>
                <a:lnTo>
                  <a:pt x="59" y="121"/>
                </a:lnTo>
                <a:lnTo>
                  <a:pt x="86" y="119"/>
                </a:lnTo>
                <a:lnTo>
                  <a:pt x="112" y="116"/>
                </a:lnTo>
                <a:lnTo>
                  <a:pt x="136" y="114"/>
                </a:lnTo>
                <a:lnTo>
                  <a:pt x="159" y="109"/>
                </a:lnTo>
                <a:lnTo>
                  <a:pt x="181" y="107"/>
                </a:lnTo>
                <a:lnTo>
                  <a:pt x="202" y="104"/>
                </a:lnTo>
                <a:lnTo>
                  <a:pt x="221" y="100"/>
                </a:lnTo>
                <a:lnTo>
                  <a:pt x="240" y="97"/>
                </a:lnTo>
                <a:lnTo>
                  <a:pt x="257" y="95"/>
                </a:lnTo>
                <a:lnTo>
                  <a:pt x="274" y="93"/>
                </a:lnTo>
                <a:lnTo>
                  <a:pt x="288" y="88"/>
                </a:lnTo>
                <a:lnTo>
                  <a:pt x="302" y="85"/>
                </a:lnTo>
                <a:lnTo>
                  <a:pt x="314" y="83"/>
                </a:lnTo>
                <a:lnTo>
                  <a:pt x="326" y="81"/>
                </a:lnTo>
                <a:lnTo>
                  <a:pt x="348" y="76"/>
                </a:lnTo>
                <a:lnTo>
                  <a:pt x="367" y="71"/>
                </a:lnTo>
                <a:lnTo>
                  <a:pt x="383" y="66"/>
                </a:lnTo>
                <a:lnTo>
                  <a:pt x="398" y="62"/>
                </a:lnTo>
                <a:lnTo>
                  <a:pt x="412" y="57"/>
                </a:lnTo>
                <a:lnTo>
                  <a:pt x="424" y="50"/>
                </a:lnTo>
                <a:lnTo>
                  <a:pt x="433" y="43"/>
                </a:lnTo>
                <a:lnTo>
                  <a:pt x="443" y="35"/>
                </a:lnTo>
                <a:lnTo>
                  <a:pt x="452" y="26"/>
                </a:lnTo>
                <a:lnTo>
                  <a:pt x="462" y="19"/>
                </a:lnTo>
                <a:lnTo>
                  <a:pt x="472" y="14"/>
                </a:lnTo>
                <a:lnTo>
                  <a:pt x="481" y="9"/>
                </a:lnTo>
                <a:lnTo>
                  <a:pt x="491" y="5"/>
                </a:lnTo>
                <a:lnTo>
                  <a:pt x="503" y="2"/>
                </a:lnTo>
                <a:lnTo>
                  <a:pt x="512" y="0"/>
                </a:lnTo>
                <a:lnTo>
                  <a:pt x="526" y="0"/>
                </a:lnTo>
                <a:lnTo>
                  <a:pt x="536" y="5"/>
                </a:lnTo>
                <a:lnTo>
                  <a:pt x="545" y="12"/>
                </a:lnTo>
                <a:lnTo>
                  <a:pt x="557" y="19"/>
                </a:lnTo>
                <a:lnTo>
                  <a:pt x="572" y="26"/>
                </a:lnTo>
                <a:lnTo>
                  <a:pt x="586" y="35"/>
                </a:lnTo>
                <a:lnTo>
                  <a:pt x="603" y="45"/>
                </a:lnTo>
                <a:lnTo>
                  <a:pt x="622" y="57"/>
                </a:lnTo>
                <a:lnTo>
                  <a:pt x="643" y="69"/>
                </a:lnTo>
                <a:lnTo>
                  <a:pt x="660" y="83"/>
                </a:lnTo>
                <a:lnTo>
                  <a:pt x="674" y="95"/>
                </a:lnTo>
                <a:lnTo>
                  <a:pt x="686" y="107"/>
                </a:lnTo>
                <a:lnTo>
                  <a:pt x="695" y="119"/>
                </a:lnTo>
                <a:lnTo>
                  <a:pt x="703" y="128"/>
                </a:lnTo>
                <a:lnTo>
                  <a:pt x="707" y="138"/>
                </a:lnTo>
                <a:lnTo>
                  <a:pt x="712" y="145"/>
                </a:lnTo>
                <a:lnTo>
                  <a:pt x="712" y="150"/>
                </a:lnTo>
                <a:lnTo>
                  <a:pt x="712" y="154"/>
                </a:lnTo>
                <a:lnTo>
                  <a:pt x="710" y="162"/>
                </a:lnTo>
                <a:lnTo>
                  <a:pt x="707" y="166"/>
                </a:lnTo>
                <a:lnTo>
                  <a:pt x="705" y="173"/>
                </a:lnTo>
                <a:lnTo>
                  <a:pt x="700" y="181"/>
                </a:lnTo>
                <a:lnTo>
                  <a:pt x="693" y="185"/>
                </a:lnTo>
                <a:lnTo>
                  <a:pt x="686" y="190"/>
                </a:lnTo>
                <a:lnTo>
                  <a:pt x="679" y="197"/>
                </a:lnTo>
                <a:lnTo>
                  <a:pt x="674" y="197"/>
                </a:lnTo>
                <a:lnTo>
                  <a:pt x="672" y="200"/>
                </a:lnTo>
                <a:lnTo>
                  <a:pt x="667" y="202"/>
                </a:lnTo>
                <a:lnTo>
                  <a:pt x="664" y="204"/>
                </a:lnTo>
                <a:lnTo>
                  <a:pt x="657" y="214"/>
                </a:lnTo>
                <a:lnTo>
                  <a:pt x="648" y="223"/>
                </a:lnTo>
                <a:lnTo>
                  <a:pt x="641" y="235"/>
                </a:lnTo>
                <a:lnTo>
                  <a:pt x="634" y="252"/>
                </a:lnTo>
                <a:lnTo>
                  <a:pt x="624" y="269"/>
                </a:lnTo>
                <a:lnTo>
                  <a:pt x="614" y="288"/>
                </a:lnTo>
                <a:lnTo>
                  <a:pt x="605" y="309"/>
                </a:lnTo>
                <a:lnTo>
                  <a:pt x="595" y="333"/>
                </a:lnTo>
                <a:lnTo>
                  <a:pt x="583" y="359"/>
                </a:lnTo>
                <a:lnTo>
                  <a:pt x="574" y="387"/>
                </a:lnTo>
                <a:lnTo>
                  <a:pt x="562" y="416"/>
                </a:lnTo>
                <a:lnTo>
                  <a:pt x="550" y="449"/>
                </a:lnTo>
                <a:lnTo>
                  <a:pt x="538" y="483"/>
                </a:lnTo>
                <a:lnTo>
                  <a:pt x="526" y="51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7" name="Freeform 31"/>
          <p:cNvSpPr/>
          <p:nvPr/>
        </p:nvSpPr>
        <p:spPr>
          <a:xfrm>
            <a:off x="8149167" y="3488267"/>
            <a:ext cx="438151" cy="131233"/>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517" h="155">
                <a:moveTo>
                  <a:pt x="0" y="62"/>
                </a:moveTo>
                <a:lnTo>
                  <a:pt x="31" y="57"/>
                </a:lnTo>
                <a:lnTo>
                  <a:pt x="62" y="53"/>
                </a:lnTo>
                <a:lnTo>
                  <a:pt x="90" y="46"/>
                </a:lnTo>
                <a:lnTo>
                  <a:pt x="119" y="41"/>
                </a:lnTo>
                <a:lnTo>
                  <a:pt x="145" y="38"/>
                </a:lnTo>
                <a:lnTo>
                  <a:pt x="171" y="34"/>
                </a:lnTo>
                <a:lnTo>
                  <a:pt x="197" y="29"/>
                </a:lnTo>
                <a:lnTo>
                  <a:pt x="221" y="24"/>
                </a:lnTo>
                <a:lnTo>
                  <a:pt x="245" y="22"/>
                </a:lnTo>
                <a:lnTo>
                  <a:pt x="267" y="19"/>
                </a:lnTo>
                <a:lnTo>
                  <a:pt x="288" y="15"/>
                </a:lnTo>
                <a:lnTo>
                  <a:pt x="309" y="12"/>
                </a:lnTo>
                <a:lnTo>
                  <a:pt x="329" y="10"/>
                </a:lnTo>
                <a:lnTo>
                  <a:pt x="345" y="8"/>
                </a:lnTo>
                <a:lnTo>
                  <a:pt x="364" y="5"/>
                </a:lnTo>
                <a:lnTo>
                  <a:pt x="381" y="5"/>
                </a:lnTo>
                <a:lnTo>
                  <a:pt x="395" y="3"/>
                </a:lnTo>
                <a:lnTo>
                  <a:pt x="410" y="0"/>
                </a:lnTo>
                <a:lnTo>
                  <a:pt x="424" y="0"/>
                </a:lnTo>
                <a:lnTo>
                  <a:pt x="436" y="0"/>
                </a:lnTo>
                <a:lnTo>
                  <a:pt x="448" y="0"/>
                </a:lnTo>
                <a:lnTo>
                  <a:pt x="460" y="0"/>
                </a:lnTo>
                <a:lnTo>
                  <a:pt x="469" y="0"/>
                </a:lnTo>
                <a:lnTo>
                  <a:pt x="476" y="0"/>
                </a:lnTo>
                <a:lnTo>
                  <a:pt x="486" y="0"/>
                </a:lnTo>
                <a:lnTo>
                  <a:pt x="493" y="3"/>
                </a:lnTo>
                <a:lnTo>
                  <a:pt x="498" y="5"/>
                </a:lnTo>
                <a:lnTo>
                  <a:pt x="502" y="5"/>
                </a:lnTo>
                <a:lnTo>
                  <a:pt x="507" y="8"/>
                </a:lnTo>
                <a:lnTo>
                  <a:pt x="510" y="10"/>
                </a:lnTo>
                <a:lnTo>
                  <a:pt x="512" y="12"/>
                </a:lnTo>
                <a:lnTo>
                  <a:pt x="514" y="17"/>
                </a:lnTo>
                <a:lnTo>
                  <a:pt x="517" y="22"/>
                </a:lnTo>
                <a:lnTo>
                  <a:pt x="517" y="29"/>
                </a:lnTo>
                <a:lnTo>
                  <a:pt x="514" y="36"/>
                </a:lnTo>
                <a:lnTo>
                  <a:pt x="512" y="41"/>
                </a:lnTo>
                <a:lnTo>
                  <a:pt x="507" y="48"/>
                </a:lnTo>
                <a:lnTo>
                  <a:pt x="502" y="53"/>
                </a:lnTo>
                <a:lnTo>
                  <a:pt x="495" y="60"/>
                </a:lnTo>
                <a:lnTo>
                  <a:pt x="488" y="65"/>
                </a:lnTo>
                <a:lnTo>
                  <a:pt x="479" y="69"/>
                </a:lnTo>
                <a:lnTo>
                  <a:pt x="469" y="74"/>
                </a:lnTo>
                <a:lnTo>
                  <a:pt x="455" y="79"/>
                </a:lnTo>
                <a:lnTo>
                  <a:pt x="443" y="84"/>
                </a:lnTo>
                <a:lnTo>
                  <a:pt x="426" y="88"/>
                </a:lnTo>
                <a:lnTo>
                  <a:pt x="412" y="91"/>
                </a:lnTo>
                <a:lnTo>
                  <a:pt x="393" y="93"/>
                </a:lnTo>
                <a:lnTo>
                  <a:pt x="374" y="98"/>
                </a:lnTo>
                <a:lnTo>
                  <a:pt x="333" y="105"/>
                </a:lnTo>
                <a:lnTo>
                  <a:pt x="293" y="115"/>
                </a:lnTo>
                <a:lnTo>
                  <a:pt x="250" y="122"/>
                </a:lnTo>
                <a:lnTo>
                  <a:pt x="205" y="129"/>
                </a:lnTo>
                <a:lnTo>
                  <a:pt x="181" y="134"/>
                </a:lnTo>
                <a:lnTo>
                  <a:pt x="157" y="136"/>
                </a:lnTo>
                <a:lnTo>
                  <a:pt x="133" y="141"/>
                </a:lnTo>
                <a:lnTo>
                  <a:pt x="107" y="143"/>
                </a:lnTo>
                <a:lnTo>
                  <a:pt x="83" y="145"/>
                </a:lnTo>
                <a:lnTo>
                  <a:pt x="55" y="150"/>
                </a:lnTo>
                <a:lnTo>
                  <a:pt x="28" y="153"/>
                </a:lnTo>
                <a:lnTo>
                  <a:pt x="0" y="155"/>
                </a:lnTo>
                <a:lnTo>
                  <a:pt x="0" y="6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8" name="Freeform 32"/>
          <p:cNvSpPr/>
          <p:nvPr/>
        </p:nvSpPr>
        <p:spPr>
          <a:xfrm>
            <a:off x="9097433" y="2127251"/>
            <a:ext cx="556684" cy="7048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58" h="832">
                <a:moveTo>
                  <a:pt x="424" y="81"/>
                </a:moveTo>
                <a:lnTo>
                  <a:pt x="420" y="64"/>
                </a:lnTo>
                <a:lnTo>
                  <a:pt x="417" y="50"/>
                </a:lnTo>
                <a:lnTo>
                  <a:pt x="417" y="38"/>
                </a:lnTo>
                <a:lnTo>
                  <a:pt x="420" y="28"/>
                </a:lnTo>
                <a:lnTo>
                  <a:pt x="420" y="24"/>
                </a:lnTo>
                <a:lnTo>
                  <a:pt x="422" y="19"/>
                </a:lnTo>
                <a:lnTo>
                  <a:pt x="424" y="16"/>
                </a:lnTo>
                <a:lnTo>
                  <a:pt x="427" y="12"/>
                </a:lnTo>
                <a:lnTo>
                  <a:pt x="432" y="9"/>
                </a:lnTo>
                <a:lnTo>
                  <a:pt x="436" y="5"/>
                </a:lnTo>
                <a:lnTo>
                  <a:pt x="441" y="2"/>
                </a:lnTo>
                <a:lnTo>
                  <a:pt x="448" y="0"/>
                </a:lnTo>
                <a:lnTo>
                  <a:pt x="458" y="2"/>
                </a:lnTo>
                <a:lnTo>
                  <a:pt x="470" y="5"/>
                </a:lnTo>
                <a:lnTo>
                  <a:pt x="484" y="9"/>
                </a:lnTo>
                <a:lnTo>
                  <a:pt x="498" y="16"/>
                </a:lnTo>
                <a:lnTo>
                  <a:pt x="517" y="24"/>
                </a:lnTo>
                <a:lnTo>
                  <a:pt x="534" y="35"/>
                </a:lnTo>
                <a:lnTo>
                  <a:pt x="555" y="45"/>
                </a:lnTo>
                <a:lnTo>
                  <a:pt x="577" y="59"/>
                </a:lnTo>
                <a:lnTo>
                  <a:pt x="586" y="64"/>
                </a:lnTo>
                <a:lnTo>
                  <a:pt x="596" y="71"/>
                </a:lnTo>
                <a:lnTo>
                  <a:pt x="605" y="78"/>
                </a:lnTo>
                <a:lnTo>
                  <a:pt x="613" y="83"/>
                </a:lnTo>
                <a:lnTo>
                  <a:pt x="622" y="90"/>
                </a:lnTo>
                <a:lnTo>
                  <a:pt x="627" y="95"/>
                </a:lnTo>
                <a:lnTo>
                  <a:pt x="634" y="102"/>
                </a:lnTo>
                <a:lnTo>
                  <a:pt x="639" y="107"/>
                </a:lnTo>
                <a:lnTo>
                  <a:pt x="644" y="112"/>
                </a:lnTo>
                <a:lnTo>
                  <a:pt x="648" y="116"/>
                </a:lnTo>
                <a:lnTo>
                  <a:pt x="651" y="121"/>
                </a:lnTo>
                <a:lnTo>
                  <a:pt x="653" y="126"/>
                </a:lnTo>
                <a:lnTo>
                  <a:pt x="655" y="131"/>
                </a:lnTo>
                <a:lnTo>
                  <a:pt x="658" y="133"/>
                </a:lnTo>
                <a:lnTo>
                  <a:pt x="658" y="138"/>
                </a:lnTo>
                <a:lnTo>
                  <a:pt x="658" y="147"/>
                </a:lnTo>
                <a:lnTo>
                  <a:pt x="653" y="159"/>
                </a:lnTo>
                <a:lnTo>
                  <a:pt x="648" y="171"/>
                </a:lnTo>
                <a:lnTo>
                  <a:pt x="641" y="183"/>
                </a:lnTo>
                <a:lnTo>
                  <a:pt x="634" y="197"/>
                </a:lnTo>
                <a:lnTo>
                  <a:pt x="624" y="214"/>
                </a:lnTo>
                <a:lnTo>
                  <a:pt x="613" y="233"/>
                </a:lnTo>
                <a:lnTo>
                  <a:pt x="601" y="254"/>
                </a:lnTo>
                <a:lnTo>
                  <a:pt x="582" y="276"/>
                </a:lnTo>
                <a:lnTo>
                  <a:pt x="563" y="299"/>
                </a:lnTo>
                <a:lnTo>
                  <a:pt x="541" y="326"/>
                </a:lnTo>
                <a:lnTo>
                  <a:pt x="520" y="352"/>
                </a:lnTo>
                <a:lnTo>
                  <a:pt x="508" y="366"/>
                </a:lnTo>
                <a:lnTo>
                  <a:pt x="496" y="380"/>
                </a:lnTo>
                <a:lnTo>
                  <a:pt x="482" y="397"/>
                </a:lnTo>
                <a:lnTo>
                  <a:pt x="470" y="411"/>
                </a:lnTo>
                <a:lnTo>
                  <a:pt x="455" y="428"/>
                </a:lnTo>
                <a:lnTo>
                  <a:pt x="441" y="447"/>
                </a:lnTo>
                <a:lnTo>
                  <a:pt x="427" y="466"/>
                </a:lnTo>
                <a:lnTo>
                  <a:pt x="412" y="485"/>
                </a:lnTo>
                <a:lnTo>
                  <a:pt x="382" y="523"/>
                </a:lnTo>
                <a:lnTo>
                  <a:pt x="351" y="559"/>
                </a:lnTo>
                <a:lnTo>
                  <a:pt x="317" y="592"/>
                </a:lnTo>
                <a:lnTo>
                  <a:pt x="284" y="623"/>
                </a:lnTo>
                <a:lnTo>
                  <a:pt x="251" y="654"/>
                </a:lnTo>
                <a:lnTo>
                  <a:pt x="220" y="682"/>
                </a:lnTo>
                <a:lnTo>
                  <a:pt x="186" y="711"/>
                </a:lnTo>
                <a:lnTo>
                  <a:pt x="155" y="737"/>
                </a:lnTo>
                <a:lnTo>
                  <a:pt x="139" y="751"/>
                </a:lnTo>
                <a:lnTo>
                  <a:pt x="122" y="766"/>
                </a:lnTo>
                <a:lnTo>
                  <a:pt x="108" y="777"/>
                </a:lnTo>
                <a:lnTo>
                  <a:pt x="93" y="787"/>
                </a:lnTo>
                <a:lnTo>
                  <a:pt x="81" y="796"/>
                </a:lnTo>
                <a:lnTo>
                  <a:pt x="69" y="806"/>
                </a:lnTo>
                <a:lnTo>
                  <a:pt x="60" y="813"/>
                </a:lnTo>
                <a:lnTo>
                  <a:pt x="48" y="818"/>
                </a:lnTo>
                <a:lnTo>
                  <a:pt x="41" y="823"/>
                </a:lnTo>
                <a:lnTo>
                  <a:pt x="31" y="827"/>
                </a:lnTo>
                <a:lnTo>
                  <a:pt x="24" y="830"/>
                </a:lnTo>
                <a:lnTo>
                  <a:pt x="19" y="832"/>
                </a:lnTo>
                <a:lnTo>
                  <a:pt x="15" y="832"/>
                </a:lnTo>
                <a:lnTo>
                  <a:pt x="10" y="832"/>
                </a:lnTo>
                <a:lnTo>
                  <a:pt x="5" y="832"/>
                </a:lnTo>
                <a:lnTo>
                  <a:pt x="3" y="830"/>
                </a:lnTo>
                <a:lnTo>
                  <a:pt x="3" y="827"/>
                </a:lnTo>
                <a:lnTo>
                  <a:pt x="0" y="823"/>
                </a:lnTo>
                <a:lnTo>
                  <a:pt x="3" y="818"/>
                </a:lnTo>
                <a:lnTo>
                  <a:pt x="3" y="813"/>
                </a:lnTo>
                <a:lnTo>
                  <a:pt x="8" y="806"/>
                </a:lnTo>
                <a:lnTo>
                  <a:pt x="10" y="799"/>
                </a:lnTo>
                <a:lnTo>
                  <a:pt x="15" y="789"/>
                </a:lnTo>
                <a:lnTo>
                  <a:pt x="22" y="780"/>
                </a:lnTo>
                <a:lnTo>
                  <a:pt x="29" y="770"/>
                </a:lnTo>
                <a:lnTo>
                  <a:pt x="36" y="758"/>
                </a:lnTo>
                <a:lnTo>
                  <a:pt x="46" y="749"/>
                </a:lnTo>
                <a:lnTo>
                  <a:pt x="58" y="735"/>
                </a:lnTo>
                <a:lnTo>
                  <a:pt x="67" y="723"/>
                </a:lnTo>
                <a:lnTo>
                  <a:pt x="81" y="708"/>
                </a:lnTo>
                <a:lnTo>
                  <a:pt x="93" y="694"/>
                </a:lnTo>
                <a:lnTo>
                  <a:pt x="108" y="680"/>
                </a:lnTo>
                <a:lnTo>
                  <a:pt x="122" y="663"/>
                </a:lnTo>
                <a:lnTo>
                  <a:pt x="134" y="647"/>
                </a:lnTo>
                <a:lnTo>
                  <a:pt x="148" y="630"/>
                </a:lnTo>
                <a:lnTo>
                  <a:pt x="162" y="613"/>
                </a:lnTo>
                <a:lnTo>
                  <a:pt x="174" y="594"/>
                </a:lnTo>
                <a:lnTo>
                  <a:pt x="189" y="575"/>
                </a:lnTo>
                <a:lnTo>
                  <a:pt x="203" y="554"/>
                </a:lnTo>
                <a:lnTo>
                  <a:pt x="215" y="535"/>
                </a:lnTo>
                <a:lnTo>
                  <a:pt x="229" y="513"/>
                </a:lnTo>
                <a:lnTo>
                  <a:pt x="243" y="492"/>
                </a:lnTo>
                <a:lnTo>
                  <a:pt x="258" y="468"/>
                </a:lnTo>
                <a:lnTo>
                  <a:pt x="272" y="444"/>
                </a:lnTo>
                <a:lnTo>
                  <a:pt x="286" y="421"/>
                </a:lnTo>
                <a:lnTo>
                  <a:pt x="301" y="397"/>
                </a:lnTo>
                <a:lnTo>
                  <a:pt x="315" y="371"/>
                </a:lnTo>
                <a:lnTo>
                  <a:pt x="331" y="347"/>
                </a:lnTo>
                <a:lnTo>
                  <a:pt x="346" y="321"/>
                </a:lnTo>
                <a:lnTo>
                  <a:pt x="358" y="297"/>
                </a:lnTo>
                <a:lnTo>
                  <a:pt x="370" y="273"/>
                </a:lnTo>
                <a:lnTo>
                  <a:pt x="382" y="252"/>
                </a:lnTo>
                <a:lnTo>
                  <a:pt x="391" y="230"/>
                </a:lnTo>
                <a:lnTo>
                  <a:pt x="398" y="209"/>
                </a:lnTo>
                <a:lnTo>
                  <a:pt x="405" y="192"/>
                </a:lnTo>
                <a:lnTo>
                  <a:pt x="412" y="173"/>
                </a:lnTo>
                <a:lnTo>
                  <a:pt x="417" y="159"/>
                </a:lnTo>
                <a:lnTo>
                  <a:pt x="422" y="142"/>
                </a:lnTo>
                <a:lnTo>
                  <a:pt x="424" y="131"/>
                </a:lnTo>
                <a:lnTo>
                  <a:pt x="427" y="119"/>
                </a:lnTo>
                <a:lnTo>
                  <a:pt x="427" y="107"/>
                </a:lnTo>
                <a:lnTo>
                  <a:pt x="427" y="97"/>
                </a:lnTo>
                <a:lnTo>
                  <a:pt x="427" y="88"/>
                </a:lnTo>
                <a:lnTo>
                  <a:pt x="424" y="8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9" name="Freeform 33"/>
          <p:cNvSpPr/>
          <p:nvPr/>
        </p:nvSpPr>
        <p:spPr>
          <a:xfrm>
            <a:off x="9279467" y="2713567"/>
            <a:ext cx="207433" cy="2010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pathLst>
              <a:path w="245" h="238">
                <a:moveTo>
                  <a:pt x="186" y="33"/>
                </a:moveTo>
                <a:lnTo>
                  <a:pt x="197" y="40"/>
                </a:lnTo>
                <a:lnTo>
                  <a:pt x="209" y="47"/>
                </a:lnTo>
                <a:lnTo>
                  <a:pt x="219" y="57"/>
                </a:lnTo>
                <a:lnTo>
                  <a:pt x="228" y="69"/>
                </a:lnTo>
                <a:lnTo>
                  <a:pt x="236" y="83"/>
                </a:lnTo>
                <a:lnTo>
                  <a:pt x="240" y="97"/>
                </a:lnTo>
                <a:lnTo>
                  <a:pt x="243" y="116"/>
                </a:lnTo>
                <a:lnTo>
                  <a:pt x="245" y="138"/>
                </a:lnTo>
                <a:lnTo>
                  <a:pt x="245" y="147"/>
                </a:lnTo>
                <a:lnTo>
                  <a:pt x="245" y="157"/>
                </a:lnTo>
                <a:lnTo>
                  <a:pt x="245" y="166"/>
                </a:lnTo>
                <a:lnTo>
                  <a:pt x="245" y="173"/>
                </a:lnTo>
                <a:lnTo>
                  <a:pt x="245" y="181"/>
                </a:lnTo>
                <a:lnTo>
                  <a:pt x="243" y="188"/>
                </a:lnTo>
                <a:lnTo>
                  <a:pt x="243" y="195"/>
                </a:lnTo>
                <a:lnTo>
                  <a:pt x="243" y="200"/>
                </a:lnTo>
                <a:lnTo>
                  <a:pt x="243" y="209"/>
                </a:lnTo>
                <a:lnTo>
                  <a:pt x="240" y="219"/>
                </a:lnTo>
                <a:lnTo>
                  <a:pt x="236" y="223"/>
                </a:lnTo>
                <a:lnTo>
                  <a:pt x="233" y="228"/>
                </a:lnTo>
                <a:lnTo>
                  <a:pt x="228" y="233"/>
                </a:lnTo>
                <a:lnTo>
                  <a:pt x="224" y="235"/>
                </a:lnTo>
                <a:lnTo>
                  <a:pt x="219" y="238"/>
                </a:lnTo>
                <a:lnTo>
                  <a:pt x="214" y="238"/>
                </a:lnTo>
                <a:lnTo>
                  <a:pt x="207" y="238"/>
                </a:lnTo>
                <a:lnTo>
                  <a:pt x="202" y="235"/>
                </a:lnTo>
                <a:lnTo>
                  <a:pt x="195" y="233"/>
                </a:lnTo>
                <a:lnTo>
                  <a:pt x="186" y="228"/>
                </a:lnTo>
                <a:lnTo>
                  <a:pt x="176" y="223"/>
                </a:lnTo>
                <a:lnTo>
                  <a:pt x="167" y="216"/>
                </a:lnTo>
                <a:lnTo>
                  <a:pt x="155" y="207"/>
                </a:lnTo>
                <a:lnTo>
                  <a:pt x="143" y="195"/>
                </a:lnTo>
                <a:lnTo>
                  <a:pt x="128" y="181"/>
                </a:lnTo>
                <a:lnTo>
                  <a:pt x="114" y="164"/>
                </a:lnTo>
                <a:lnTo>
                  <a:pt x="97" y="147"/>
                </a:lnTo>
                <a:lnTo>
                  <a:pt x="81" y="126"/>
                </a:lnTo>
                <a:lnTo>
                  <a:pt x="71" y="114"/>
                </a:lnTo>
                <a:lnTo>
                  <a:pt x="62" y="104"/>
                </a:lnTo>
                <a:lnTo>
                  <a:pt x="52" y="95"/>
                </a:lnTo>
                <a:lnTo>
                  <a:pt x="43" y="85"/>
                </a:lnTo>
                <a:lnTo>
                  <a:pt x="36" y="78"/>
                </a:lnTo>
                <a:lnTo>
                  <a:pt x="28" y="71"/>
                </a:lnTo>
                <a:lnTo>
                  <a:pt x="24" y="64"/>
                </a:lnTo>
                <a:lnTo>
                  <a:pt x="19" y="57"/>
                </a:lnTo>
                <a:lnTo>
                  <a:pt x="14" y="50"/>
                </a:lnTo>
                <a:lnTo>
                  <a:pt x="9" y="45"/>
                </a:lnTo>
                <a:lnTo>
                  <a:pt x="7" y="40"/>
                </a:lnTo>
                <a:lnTo>
                  <a:pt x="5" y="35"/>
                </a:lnTo>
                <a:lnTo>
                  <a:pt x="2" y="31"/>
                </a:lnTo>
                <a:lnTo>
                  <a:pt x="0" y="28"/>
                </a:lnTo>
                <a:lnTo>
                  <a:pt x="0" y="21"/>
                </a:lnTo>
                <a:lnTo>
                  <a:pt x="0" y="19"/>
                </a:lnTo>
                <a:lnTo>
                  <a:pt x="2" y="14"/>
                </a:lnTo>
                <a:lnTo>
                  <a:pt x="9" y="9"/>
                </a:lnTo>
                <a:lnTo>
                  <a:pt x="16" y="7"/>
                </a:lnTo>
                <a:lnTo>
                  <a:pt x="26" y="5"/>
                </a:lnTo>
                <a:lnTo>
                  <a:pt x="38" y="2"/>
                </a:lnTo>
                <a:lnTo>
                  <a:pt x="52" y="0"/>
                </a:lnTo>
                <a:lnTo>
                  <a:pt x="69" y="0"/>
                </a:lnTo>
                <a:lnTo>
                  <a:pt x="83" y="0"/>
                </a:lnTo>
                <a:lnTo>
                  <a:pt x="97" y="2"/>
                </a:lnTo>
                <a:lnTo>
                  <a:pt x="112" y="5"/>
                </a:lnTo>
                <a:lnTo>
                  <a:pt x="128" y="7"/>
                </a:lnTo>
                <a:lnTo>
                  <a:pt x="143" y="12"/>
                </a:lnTo>
                <a:lnTo>
                  <a:pt x="157" y="19"/>
                </a:lnTo>
                <a:lnTo>
                  <a:pt x="171" y="26"/>
                </a:lnTo>
                <a:lnTo>
                  <a:pt x="186" y="3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70" name="Freeform 34"/>
          <p:cNvSpPr/>
          <p:nvPr/>
        </p:nvSpPr>
        <p:spPr>
          <a:xfrm>
            <a:off x="9078384" y="3050117"/>
            <a:ext cx="675216" cy="658283"/>
          </a:xfrm>
          <a:custGeom>
            <a:avLst/>
            <a:gdLst/>
            <a:ahLst/>
            <a:cxnLst>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96" h="778">
                <a:moveTo>
                  <a:pt x="562" y="17"/>
                </a:moveTo>
                <a:lnTo>
                  <a:pt x="581" y="7"/>
                </a:lnTo>
                <a:lnTo>
                  <a:pt x="588" y="5"/>
                </a:lnTo>
                <a:lnTo>
                  <a:pt x="598" y="2"/>
                </a:lnTo>
                <a:lnTo>
                  <a:pt x="610" y="0"/>
                </a:lnTo>
                <a:lnTo>
                  <a:pt x="619" y="0"/>
                </a:lnTo>
                <a:lnTo>
                  <a:pt x="631" y="2"/>
                </a:lnTo>
                <a:lnTo>
                  <a:pt x="643" y="5"/>
                </a:lnTo>
                <a:lnTo>
                  <a:pt x="657" y="9"/>
                </a:lnTo>
                <a:lnTo>
                  <a:pt x="669" y="14"/>
                </a:lnTo>
                <a:lnTo>
                  <a:pt x="698" y="29"/>
                </a:lnTo>
                <a:lnTo>
                  <a:pt x="724" y="40"/>
                </a:lnTo>
                <a:lnTo>
                  <a:pt x="736" y="45"/>
                </a:lnTo>
                <a:lnTo>
                  <a:pt x="750" y="50"/>
                </a:lnTo>
                <a:lnTo>
                  <a:pt x="762" y="59"/>
                </a:lnTo>
                <a:lnTo>
                  <a:pt x="772" y="69"/>
                </a:lnTo>
                <a:lnTo>
                  <a:pt x="779" y="76"/>
                </a:lnTo>
                <a:lnTo>
                  <a:pt x="786" y="86"/>
                </a:lnTo>
                <a:lnTo>
                  <a:pt x="791" y="95"/>
                </a:lnTo>
                <a:lnTo>
                  <a:pt x="793" y="102"/>
                </a:lnTo>
                <a:lnTo>
                  <a:pt x="796" y="112"/>
                </a:lnTo>
                <a:lnTo>
                  <a:pt x="796" y="119"/>
                </a:lnTo>
                <a:lnTo>
                  <a:pt x="796" y="126"/>
                </a:lnTo>
                <a:lnTo>
                  <a:pt x="793" y="131"/>
                </a:lnTo>
                <a:lnTo>
                  <a:pt x="791" y="138"/>
                </a:lnTo>
                <a:lnTo>
                  <a:pt x="784" y="147"/>
                </a:lnTo>
                <a:lnTo>
                  <a:pt x="779" y="157"/>
                </a:lnTo>
                <a:lnTo>
                  <a:pt x="769" y="169"/>
                </a:lnTo>
                <a:lnTo>
                  <a:pt x="762" y="183"/>
                </a:lnTo>
                <a:lnTo>
                  <a:pt x="750" y="197"/>
                </a:lnTo>
                <a:lnTo>
                  <a:pt x="738" y="212"/>
                </a:lnTo>
                <a:lnTo>
                  <a:pt x="724" y="231"/>
                </a:lnTo>
                <a:lnTo>
                  <a:pt x="710" y="247"/>
                </a:lnTo>
                <a:lnTo>
                  <a:pt x="693" y="269"/>
                </a:lnTo>
                <a:lnTo>
                  <a:pt x="674" y="290"/>
                </a:lnTo>
                <a:lnTo>
                  <a:pt x="653" y="312"/>
                </a:lnTo>
                <a:lnTo>
                  <a:pt x="631" y="335"/>
                </a:lnTo>
                <a:lnTo>
                  <a:pt x="610" y="361"/>
                </a:lnTo>
                <a:lnTo>
                  <a:pt x="586" y="390"/>
                </a:lnTo>
                <a:lnTo>
                  <a:pt x="560" y="416"/>
                </a:lnTo>
                <a:lnTo>
                  <a:pt x="536" y="442"/>
                </a:lnTo>
                <a:lnTo>
                  <a:pt x="512" y="466"/>
                </a:lnTo>
                <a:lnTo>
                  <a:pt x="486" y="490"/>
                </a:lnTo>
                <a:lnTo>
                  <a:pt x="462" y="511"/>
                </a:lnTo>
                <a:lnTo>
                  <a:pt x="436" y="533"/>
                </a:lnTo>
                <a:lnTo>
                  <a:pt x="410" y="554"/>
                </a:lnTo>
                <a:lnTo>
                  <a:pt x="386" y="573"/>
                </a:lnTo>
                <a:lnTo>
                  <a:pt x="360" y="590"/>
                </a:lnTo>
                <a:lnTo>
                  <a:pt x="336" y="609"/>
                </a:lnTo>
                <a:lnTo>
                  <a:pt x="310" y="625"/>
                </a:lnTo>
                <a:lnTo>
                  <a:pt x="286" y="640"/>
                </a:lnTo>
                <a:lnTo>
                  <a:pt x="260" y="656"/>
                </a:lnTo>
                <a:lnTo>
                  <a:pt x="236" y="671"/>
                </a:lnTo>
                <a:lnTo>
                  <a:pt x="212" y="685"/>
                </a:lnTo>
                <a:lnTo>
                  <a:pt x="188" y="699"/>
                </a:lnTo>
                <a:lnTo>
                  <a:pt x="167" y="711"/>
                </a:lnTo>
                <a:lnTo>
                  <a:pt x="145" y="723"/>
                </a:lnTo>
                <a:lnTo>
                  <a:pt x="126" y="735"/>
                </a:lnTo>
                <a:lnTo>
                  <a:pt x="110" y="744"/>
                </a:lnTo>
                <a:lnTo>
                  <a:pt x="93" y="751"/>
                </a:lnTo>
                <a:lnTo>
                  <a:pt x="76" y="759"/>
                </a:lnTo>
                <a:lnTo>
                  <a:pt x="62" y="766"/>
                </a:lnTo>
                <a:lnTo>
                  <a:pt x="50" y="771"/>
                </a:lnTo>
                <a:lnTo>
                  <a:pt x="38" y="773"/>
                </a:lnTo>
                <a:lnTo>
                  <a:pt x="29" y="775"/>
                </a:lnTo>
                <a:lnTo>
                  <a:pt x="21" y="778"/>
                </a:lnTo>
                <a:lnTo>
                  <a:pt x="14" y="778"/>
                </a:lnTo>
                <a:lnTo>
                  <a:pt x="7" y="778"/>
                </a:lnTo>
                <a:lnTo>
                  <a:pt x="5" y="778"/>
                </a:lnTo>
                <a:lnTo>
                  <a:pt x="0" y="775"/>
                </a:lnTo>
                <a:lnTo>
                  <a:pt x="0" y="773"/>
                </a:lnTo>
                <a:lnTo>
                  <a:pt x="0" y="771"/>
                </a:lnTo>
                <a:lnTo>
                  <a:pt x="0" y="766"/>
                </a:lnTo>
                <a:lnTo>
                  <a:pt x="5" y="761"/>
                </a:lnTo>
                <a:lnTo>
                  <a:pt x="7" y="754"/>
                </a:lnTo>
                <a:lnTo>
                  <a:pt x="14" y="749"/>
                </a:lnTo>
                <a:lnTo>
                  <a:pt x="21" y="740"/>
                </a:lnTo>
                <a:lnTo>
                  <a:pt x="29" y="732"/>
                </a:lnTo>
                <a:lnTo>
                  <a:pt x="40" y="723"/>
                </a:lnTo>
                <a:lnTo>
                  <a:pt x="50" y="711"/>
                </a:lnTo>
                <a:lnTo>
                  <a:pt x="64" y="699"/>
                </a:lnTo>
                <a:lnTo>
                  <a:pt x="79" y="687"/>
                </a:lnTo>
                <a:lnTo>
                  <a:pt x="95" y="673"/>
                </a:lnTo>
                <a:lnTo>
                  <a:pt x="112" y="659"/>
                </a:lnTo>
                <a:lnTo>
                  <a:pt x="131" y="642"/>
                </a:lnTo>
                <a:lnTo>
                  <a:pt x="152" y="625"/>
                </a:lnTo>
                <a:lnTo>
                  <a:pt x="193" y="590"/>
                </a:lnTo>
                <a:lnTo>
                  <a:pt x="231" y="554"/>
                </a:lnTo>
                <a:lnTo>
                  <a:pt x="272" y="516"/>
                </a:lnTo>
                <a:lnTo>
                  <a:pt x="310" y="478"/>
                </a:lnTo>
                <a:lnTo>
                  <a:pt x="348" y="438"/>
                </a:lnTo>
                <a:lnTo>
                  <a:pt x="386" y="395"/>
                </a:lnTo>
                <a:lnTo>
                  <a:pt x="422" y="350"/>
                </a:lnTo>
                <a:lnTo>
                  <a:pt x="441" y="328"/>
                </a:lnTo>
                <a:lnTo>
                  <a:pt x="457" y="304"/>
                </a:lnTo>
                <a:lnTo>
                  <a:pt x="472" y="281"/>
                </a:lnTo>
                <a:lnTo>
                  <a:pt x="486" y="259"/>
                </a:lnTo>
                <a:lnTo>
                  <a:pt x="498" y="238"/>
                </a:lnTo>
                <a:lnTo>
                  <a:pt x="510" y="219"/>
                </a:lnTo>
                <a:lnTo>
                  <a:pt x="519" y="202"/>
                </a:lnTo>
                <a:lnTo>
                  <a:pt x="529" y="185"/>
                </a:lnTo>
                <a:lnTo>
                  <a:pt x="536" y="169"/>
                </a:lnTo>
                <a:lnTo>
                  <a:pt x="543" y="155"/>
                </a:lnTo>
                <a:lnTo>
                  <a:pt x="550" y="140"/>
                </a:lnTo>
                <a:lnTo>
                  <a:pt x="555" y="128"/>
                </a:lnTo>
                <a:lnTo>
                  <a:pt x="560" y="117"/>
                </a:lnTo>
                <a:lnTo>
                  <a:pt x="562" y="107"/>
                </a:lnTo>
                <a:lnTo>
                  <a:pt x="565" y="97"/>
                </a:lnTo>
                <a:lnTo>
                  <a:pt x="565" y="88"/>
                </a:lnTo>
                <a:lnTo>
                  <a:pt x="565" y="81"/>
                </a:lnTo>
                <a:lnTo>
                  <a:pt x="562" y="74"/>
                </a:lnTo>
                <a:lnTo>
                  <a:pt x="560" y="62"/>
                </a:lnTo>
                <a:lnTo>
                  <a:pt x="555" y="52"/>
                </a:lnTo>
                <a:lnTo>
                  <a:pt x="555" y="43"/>
                </a:lnTo>
                <a:lnTo>
                  <a:pt x="553" y="36"/>
                </a:lnTo>
                <a:lnTo>
                  <a:pt x="555" y="31"/>
                </a:lnTo>
                <a:lnTo>
                  <a:pt x="555" y="26"/>
                </a:lnTo>
                <a:lnTo>
                  <a:pt x="560" y="21"/>
                </a:lnTo>
                <a:lnTo>
                  <a:pt x="562" y="1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71" name="Freeform 35"/>
          <p:cNvSpPr/>
          <p:nvPr/>
        </p:nvSpPr>
        <p:spPr>
          <a:xfrm>
            <a:off x="9306984" y="3596217"/>
            <a:ext cx="287867" cy="2836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41" h="335">
                <a:moveTo>
                  <a:pt x="224" y="59"/>
                </a:moveTo>
                <a:lnTo>
                  <a:pt x="238" y="66"/>
                </a:lnTo>
                <a:lnTo>
                  <a:pt x="253" y="74"/>
                </a:lnTo>
                <a:lnTo>
                  <a:pt x="265" y="81"/>
                </a:lnTo>
                <a:lnTo>
                  <a:pt x="276" y="90"/>
                </a:lnTo>
                <a:lnTo>
                  <a:pt x="286" y="97"/>
                </a:lnTo>
                <a:lnTo>
                  <a:pt x="296" y="107"/>
                </a:lnTo>
                <a:lnTo>
                  <a:pt x="305" y="116"/>
                </a:lnTo>
                <a:lnTo>
                  <a:pt x="312" y="126"/>
                </a:lnTo>
                <a:lnTo>
                  <a:pt x="319" y="135"/>
                </a:lnTo>
                <a:lnTo>
                  <a:pt x="324" y="145"/>
                </a:lnTo>
                <a:lnTo>
                  <a:pt x="329" y="157"/>
                </a:lnTo>
                <a:lnTo>
                  <a:pt x="334" y="166"/>
                </a:lnTo>
                <a:lnTo>
                  <a:pt x="336" y="178"/>
                </a:lnTo>
                <a:lnTo>
                  <a:pt x="338" y="188"/>
                </a:lnTo>
                <a:lnTo>
                  <a:pt x="341" y="200"/>
                </a:lnTo>
                <a:lnTo>
                  <a:pt x="341" y="209"/>
                </a:lnTo>
                <a:lnTo>
                  <a:pt x="341" y="231"/>
                </a:lnTo>
                <a:lnTo>
                  <a:pt x="341" y="247"/>
                </a:lnTo>
                <a:lnTo>
                  <a:pt x="338" y="264"/>
                </a:lnTo>
                <a:lnTo>
                  <a:pt x="338" y="278"/>
                </a:lnTo>
                <a:lnTo>
                  <a:pt x="336" y="290"/>
                </a:lnTo>
                <a:lnTo>
                  <a:pt x="336" y="299"/>
                </a:lnTo>
                <a:lnTo>
                  <a:pt x="331" y="307"/>
                </a:lnTo>
                <a:lnTo>
                  <a:pt x="329" y="314"/>
                </a:lnTo>
                <a:lnTo>
                  <a:pt x="324" y="316"/>
                </a:lnTo>
                <a:lnTo>
                  <a:pt x="322" y="321"/>
                </a:lnTo>
                <a:lnTo>
                  <a:pt x="317" y="328"/>
                </a:lnTo>
                <a:lnTo>
                  <a:pt x="315" y="333"/>
                </a:lnTo>
                <a:lnTo>
                  <a:pt x="312" y="335"/>
                </a:lnTo>
                <a:lnTo>
                  <a:pt x="310" y="335"/>
                </a:lnTo>
                <a:lnTo>
                  <a:pt x="305" y="335"/>
                </a:lnTo>
                <a:lnTo>
                  <a:pt x="303" y="335"/>
                </a:lnTo>
                <a:lnTo>
                  <a:pt x="300" y="333"/>
                </a:lnTo>
                <a:lnTo>
                  <a:pt x="296" y="330"/>
                </a:lnTo>
                <a:lnTo>
                  <a:pt x="293" y="328"/>
                </a:lnTo>
                <a:lnTo>
                  <a:pt x="288" y="323"/>
                </a:lnTo>
                <a:lnTo>
                  <a:pt x="284" y="321"/>
                </a:lnTo>
                <a:lnTo>
                  <a:pt x="279" y="314"/>
                </a:lnTo>
                <a:lnTo>
                  <a:pt x="272" y="309"/>
                </a:lnTo>
                <a:lnTo>
                  <a:pt x="267" y="302"/>
                </a:lnTo>
                <a:lnTo>
                  <a:pt x="260" y="297"/>
                </a:lnTo>
                <a:lnTo>
                  <a:pt x="253" y="288"/>
                </a:lnTo>
                <a:lnTo>
                  <a:pt x="245" y="280"/>
                </a:lnTo>
                <a:lnTo>
                  <a:pt x="236" y="271"/>
                </a:lnTo>
                <a:lnTo>
                  <a:pt x="226" y="261"/>
                </a:lnTo>
                <a:lnTo>
                  <a:pt x="217" y="252"/>
                </a:lnTo>
                <a:lnTo>
                  <a:pt x="207" y="240"/>
                </a:lnTo>
                <a:lnTo>
                  <a:pt x="198" y="231"/>
                </a:lnTo>
                <a:lnTo>
                  <a:pt x="186" y="219"/>
                </a:lnTo>
                <a:lnTo>
                  <a:pt x="176" y="204"/>
                </a:lnTo>
                <a:lnTo>
                  <a:pt x="164" y="192"/>
                </a:lnTo>
                <a:lnTo>
                  <a:pt x="150" y="178"/>
                </a:lnTo>
                <a:lnTo>
                  <a:pt x="138" y="162"/>
                </a:lnTo>
                <a:lnTo>
                  <a:pt x="124" y="147"/>
                </a:lnTo>
                <a:lnTo>
                  <a:pt x="112" y="131"/>
                </a:lnTo>
                <a:lnTo>
                  <a:pt x="98" y="114"/>
                </a:lnTo>
                <a:lnTo>
                  <a:pt x="81" y="97"/>
                </a:lnTo>
                <a:lnTo>
                  <a:pt x="67" y="81"/>
                </a:lnTo>
                <a:lnTo>
                  <a:pt x="50" y="62"/>
                </a:lnTo>
                <a:lnTo>
                  <a:pt x="36" y="43"/>
                </a:lnTo>
                <a:lnTo>
                  <a:pt x="19" y="24"/>
                </a:lnTo>
                <a:lnTo>
                  <a:pt x="0" y="2"/>
                </a:lnTo>
                <a:lnTo>
                  <a:pt x="14" y="0"/>
                </a:lnTo>
                <a:lnTo>
                  <a:pt x="26" y="0"/>
                </a:lnTo>
                <a:lnTo>
                  <a:pt x="41" y="0"/>
                </a:lnTo>
                <a:lnTo>
                  <a:pt x="55" y="0"/>
                </a:lnTo>
                <a:lnTo>
                  <a:pt x="67" y="0"/>
                </a:lnTo>
                <a:lnTo>
                  <a:pt x="81" y="2"/>
                </a:lnTo>
                <a:lnTo>
                  <a:pt x="93" y="5"/>
                </a:lnTo>
                <a:lnTo>
                  <a:pt x="107" y="9"/>
                </a:lnTo>
                <a:lnTo>
                  <a:pt x="122" y="14"/>
                </a:lnTo>
                <a:lnTo>
                  <a:pt x="136" y="19"/>
                </a:lnTo>
                <a:lnTo>
                  <a:pt x="150" y="24"/>
                </a:lnTo>
                <a:lnTo>
                  <a:pt x="164" y="28"/>
                </a:lnTo>
                <a:lnTo>
                  <a:pt x="179" y="36"/>
                </a:lnTo>
                <a:lnTo>
                  <a:pt x="193" y="43"/>
                </a:lnTo>
                <a:lnTo>
                  <a:pt x="207" y="52"/>
                </a:lnTo>
                <a:lnTo>
                  <a:pt x="224" y="5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72" name="Freeform 36"/>
          <p:cNvSpPr/>
          <p:nvPr/>
        </p:nvSpPr>
        <p:spPr>
          <a:xfrm>
            <a:off x="8782051" y="3306233"/>
            <a:ext cx="1348316" cy="122131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591" h="1442">
                <a:moveTo>
                  <a:pt x="1367" y="438"/>
                </a:moveTo>
                <a:lnTo>
                  <a:pt x="1358" y="457"/>
                </a:lnTo>
                <a:lnTo>
                  <a:pt x="1346" y="478"/>
                </a:lnTo>
                <a:lnTo>
                  <a:pt x="1331" y="497"/>
                </a:lnTo>
                <a:lnTo>
                  <a:pt x="1317" y="519"/>
                </a:lnTo>
                <a:lnTo>
                  <a:pt x="1303" y="540"/>
                </a:lnTo>
                <a:lnTo>
                  <a:pt x="1288" y="564"/>
                </a:lnTo>
                <a:lnTo>
                  <a:pt x="1272" y="585"/>
                </a:lnTo>
                <a:lnTo>
                  <a:pt x="1255" y="609"/>
                </a:lnTo>
                <a:lnTo>
                  <a:pt x="1238" y="631"/>
                </a:lnTo>
                <a:lnTo>
                  <a:pt x="1219" y="654"/>
                </a:lnTo>
                <a:lnTo>
                  <a:pt x="1200" y="681"/>
                </a:lnTo>
                <a:lnTo>
                  <a:pt x="1181" y="704"/>
                </a:lnTo>
                <a:lnTo>
                  <a:pt x="1141" y="754"/>
                </a:lnTo>
                <a:lnTo>
                  <a:pt x="1100" y="807"/>
                </a:lnTo>
                <a:lnTo>
                  <a:pt x="1076" y="830"/>
                </a:lnTo>
                <a:lnTo>
                  <a:pt x="1055" y="857"/>
                </a:lnTo>
                <a:lnTo>
                  <a:pt x="1010" y="906"/>
                </a:lnTo>
                <a:lnTo>
                  <a:pt x="962" y="952"/>
                </a:lnTo>
                <a:lnTo>
                  <a:pt x="915" y="997"/>
                </a:lnTo>
                <a:lnTo>
                  <a:pt x="864" y="1040"/>
                </a:lnTo>
                <a:lnTo>
                  <a:pt x="812" y="1082"/>
                </a:lnTo>
                <a:lnTo>
                  <a:pt x="757" y="1123"/>
                </a:lnTo>
                <a:lnTo>
                  <a:pt x="702" y="1163"/>
                </a:lnTo>
                <a:lnTo>
                  <a:pt x="674" y="1182"/>
                </a:lnTo>
                <a:lnTo>
                  <a:pt x="645" y="1199"/>
                </a:lnTo>
                <a:lnTo>
                  <a:pt x="617" y="1218"/>
                </a:lnTo>
                <a:lnTo>
                  <a:pt x="588" y="1235"/>
                </a:lnTo>
                <a:lnTo>
                  <a:pt x="560" y="1251"/>
                </a:lnTo>
                <a:lnTo>
                  <a:pt x="531" y="1266"/>
                </a:lnTo>
                <a:lnTo>
                  <a:pt x="502" y="1280"/>
                </a:lnTo>
                <a:lnTo>
                  <a:pt x="474" y="1294"/>
                </a:lnTo>
                <a:lnTo>
                  <a:pt x="417" y="1323"/>
                </a:lnTo>
                <a:lnTo>
                  <a:pt x="359" y="1346"/>
                </a:lnTo>
                <a:lnTo>
                  <a:pt x="302" y="1370"/>
                </a:lnTo>
                <a:lnTo>
                  <a:pt x="245" y="1392"/>
                </a:lnTo>
                <a:lnTo>
                  <a:pt x="217" y="1401"/>
                </a:lnTo>
                <a:lnTo>
                  <a:pt x="188" y="1408"/>
                </a:lnTo>
                <a:lnTo>
                  <a:pt x="162" y="1415"/>
                </a:lnTo>
                <a:lnTo>
                  <a:pt x="138" y="1420"/>
                </a:lnTo>
                <a:lnTo>
                  <a:pt x="116" y="1427"/>
                </a:lnTo>
                <a:lnTo>
                  <a:pt x="97" y="1430"/>
                </a:lnTo>
                <a:lnTo>
                  <a:pt x="78" y="1434"/>
                </a:lnTo>
                <a:lnTo>
                  <a:pt x="62" y="1437"/>
                </a:lnTo>
                <a:lnTo>
                  <a:pt x="47" y="1439"/>
                </a:lnTo>
                <a:lnTo>
                  <a:pt x="35" y="1442"/>
                </a:lnTo>
                <a:lnTo>
                  <a:pt x="24" y="1442"/>
                </a:lnTo>
                <a:lnTo>
                  <a:pt x="16" y="1442"/>
                </a:lnTo>
                <a:lnTo>
                  <a:pt x="9" y="1442"/>
                </a:lnTo>
                <a:lnTo>
                  <a:pt x="5" y="1442"/>
                </a:lnTo>
                <a:lnTo>
                  <a:pt x="2" y="1442"/>
                </a:lnTo>
                <a:lnTo>
                  <a:pt x="0" y="1439"/>
                </a:lnTo>
                <a:lnTo>
                  <a:pt x="0" y="1437"/>
                </a:lnTo>
                <a:lnTo>
                  <a:pt x="0" y="1432"/>
                </a:lnTo>
                <a:lnTo>
                  <a:pt x="2" y="1430"/>
                </a:lnTo>
                <a:lnTo>
                  <a:pt x="7" y="1425"/>
                </a:lnTo>
                <a:lnTo>
                  <a:pt x="12" y="1418"/>
                </a:lnTo>
                <a:lnTo>
                  <a:pt x="21" y="1413"/>
                </a:lnTo>
                <a:lnTo>
                  <a:pt x="31" y="1406"/>
                </a:lnTo>
                <a:lnTo>
                  <a:pt x="43" y="1399"/>
                </a:lnTo>
                <a:lnTo>
                  <a:pt x="55" y="1392"/>
                </a:lnTo>
                <a:lnTo>
                  <a:pt x="69" y="1382"/>
                </a:lnTo>
                <a:lnTo>
                  <a:pt x="86" y="1373"/>
                </a:lnTo>
                <a:lnTo>
                  <a:pt x="102" y="1365"/>
                </a:lnTo>
                <a:lnTo>
                  <a:pt x="121" y="1356"/>
                </a:lnTo>
                <a:lnTo>
                  <a:pt x="143" y="1344"/>
                </a:lnTo>
                <a:lnTo>
                  <a:pt x="164" y="1335"/>
                </a:lnTo>
                <a:lnTo>
                  <a:pt x="188" y="1323"/>
                </a:lnTo>
                <a:lnTo>
                  <a:pt x="236" y="1301"/>
                </a:lnTo>
                <a:lnTo>
                  <a:pt x="281" y="1275"/>
                </a:lnTo>
                <a:lnTo>
                  <a:pt x="328" y="1249"/>
                </a:lnTo>
                <a:lnTo>
                  <a:pt x="374" y="1220"/>
                </a:lnTo>
                <a:lnTo>
                  <a:pt x="421" y="1192"/>
                </a:lnTo>
                <a:lnTo>
                  <a:pt x="467" y="1161"/>
                </a:lnTo>
                <a:lnTo>
                  <a:pt x="514" y="1128"/>
                </a:lnTo>
                <a:lnTo>
                  <a:pt x="562" y="1094"/>
                </a:lnTo>
                <a:lnTo>
                  <a:pt x="610" y="1059"/>
                </a:lnTo>
                <a:lnTo>
                  <a:pt x="652" y="1023"/>
                </a:lnTo>
                <a:lnTo>
                  <a:pt x="698" y="990"/>
                </a:lnTo>
                <a:lnTo>
                  <a:pt x="738" y="954"/>
                </a:lnTo>
                <a:lnTo>
                  <a:pt x="779" y="918"/>
                </a:lnTo>
                <a:lnTo>
                  <a:pt x="817" y="883"/>
                </a:lnTo>
                <a:lnTo>
                  <a:pt x="853" y="845"/>
                </a:lnTo>
                <a:lnTo>
                  <a:pt x="888" y="807"/>
                </a:lnTo>
                <a:lnTo>
                  <a:pt x="919" y="766"/>
                </a:lnTo>
                <a:lnTo>
                  <a:pt x="953" y="723"/>
                </a:lnTo>
                <a:lnTo>
                  <a:pt x="986" y="678"/>
                </a:lnTo>
                <a:lnTo>
                  <a:pt x="1019" y="633"/>
                </a:lnTo>
                <a:lnTo>
                  <a:pt x="1053" y="585"/>
                </a:lnTo>
                <a:lnTo>
                  <a:pt x="1088" y="533"/>
                </a:lnTo>
                <a:lnTo>
                  <a:pt x="1124" y="481"/>
                </a:lnTo>
                <a:lnTo>
                  <a:pt x="1157" y="426"/>
                </a:lnTo>
                <a:lnTo>
                  <a:pt x="1174" y="398"/>
                </a:lnTo>
                <a:lnTo>
                  <a:pt x="1191" y="371"/>
                </a:lnTo>
                <a:lnTo>
                  <a:pt x="1205" y="348"/>
                </a:lnTo>
                <a:lnTo>
                  <a:pt x="1219" y="324"/>
                </a:lnTo>
                <a:lnTo>
                  <a:pt x="1231" y="302"/>
                </a:lnTo>
                <a:lnTo>
                  <a:pt x="1243" y="283"/>
                </a:lnTo>
                <a:lnTo>
                  <a:pt x="1253" y="264"/>
                </a:lnTo>
                <a:lnTo>
                  <a:pt x="1260" y="248"/>
                </a:lnTo>
                <a:lnTo>
                  <a:pt x="1269" y="231"/>
                </a:lnTo>
                <a:lnTo>
                  <a:pt x="1274" y="219"/>
                </a:lnTo>
                <a:lnTo>
                  <a:pt x="1281" y="207"/>
                </a:lnTo>
                <a:lnTo>
                  <a:pt x="1284" y="195"/>
                </a:lnTo>
                <a:lnTo>
                  <a:pt x="1286" y="188"/>
                </a:lnTo>
                <a:lnTo>
                  <a:pt x="1288" y="181"/>
                </a:lnTo>
                <a:lnTo>
                  <a:pt x="1288" y="176"/>
                </a:lnTo>
                <a:lnTo>
                  <a:pt x="1286" y="172"/>
                </a:lnTo>
                <a:lnTo>
                  <a:pt x="1281" y="169"/>
                </a:lnTo>
                <a:lnTo>
                  <a:pt x="1277" y="167"/>
                </a:lnTo>
                <a:lnTo>
                  <a:pt x="1269" y="164"/>
                </a:lnTo>
                <a:lnTo>
                  <a:pt x="1260" y="162"/>
                </a:lnTo>
                <a:lnTo>
                  <a:pt x="1250" y="162"/>
                </a:lnTo>
                <a:lnTo>
                  <a:pt x="1241" y="162"/>
                </a:lnTo>
                <a:lnTo>
                  <a:pt x="1229" y="162"/>
                </a:lnTo>
                <a:lnTo>
                  <a:pt x="1217" y="162"/>
                </a:lnTo>
                <a:lnTo>
                  <a:pt x="1208" y="162"/>
                </a:lnTo>
                <a:lnTo>
                  <a:pt x="1198" y="162"/>
                </a:lnTo>
                <a:lnTo>
                  <a:pt x="1186" y="162"/>
                </a:lnTo>
                <a:lnTo>
                  <a:pt x="1172" y="162"/>
                </a:lnTo>
                <a:lnTo>
                  <a:pt x="1155" y="162"/>
                </a:lnTo>
                <a:lnTo>
                  <a:pt x="1138" y="162"/>
                </a:lnTo>
                <a:lnTo>
                  <a:pt x="1117" y="162"/>
                </a:lnTo>
                <a:lnTo>
                  <a:pt x="1093" y="162"/>
                </a:lnTo>
                <a:lnTo>
                  <a:pt x="1069" y="162"/>
                </a:lnTo>
                <a:lnTo>
                  <a:pt x="1041" y="162"/>
                </a:lnTo>
                <a:lnTo>
                  <a:pt x="1012" y="162"/>
                </a:lnTo>
                <a:lnTo>
                  <a:pt x="979" y="162"/>
                </a:lnTo>
                <a:lnTo>
                  <a:pt x="945" y="162"/>
                </a:lnTo>
                <a:lnTo>
                  <a:pt x="910" y="162"/>
                </a:lnTo>
                <a:lnTo>
                  <a:pt x="872" y="162"/>
                </a:lnTo>
                <a:lnTo>
                  <a:pt x="831" y="162"/>
                </a:lnTo>
                <a:lnTo>
                  <a:pt x="836" y="122"/>
                </a:lnTo>
                <a:lnTo>
                  <a:pt x="843" y="81"/>
                </a:lnTo>
                <a:lnTo>
                  <a:pt x="869" y="79"/>
                </a:lnTo>
                <a:lnTo>
                  <a:pt x="893" y="79"/>
                </a:lnTo>
                <a:lnTo>
                  <a:pt x="917" y="76"/>
                </a:lnTo>
                <a:lnTo>
                  <a:pt x="941" y="76"/>
                </a:lnTo>
                <a:lnTo>
                  <a:pt x="965" y="74"/>
                </a:lnTo>
                <a:lnTo>
                  <a:pt x="986" y="72"/>
                </a:lnTo>
                <a:lnTo>
                  <a:pt x="1007" y="72"/>
                </a:lnTo>
                <a:lnTo>
                  <a:pt x="1029" y="69"/>
                </a:lnTo>
                <a:lnTo>
                  <a:pt x="1048" y="69"/>
                </a:lnTo>
                <a:lnTo>
                  <a:pt x="1067" y="67"/>
                </a:lnTo>
                <a:lnTo>
                  <a:pt x="1086" y="65"/>
                </a:lnTo>
                <a:lnTo>
                  <a:pt x="1105" y="62"/>
                </a:lnTo>
                <a:lnTo>
                  <a:pt x="1122" y="62"/>
                </a:lnTo>
                <a:lnTo>
                  <a:pt x="1138" y="60"/>
                </a:lnTo>
                <a:lnTo>
                  <a:pt x="1153" y="57"/>
                </a:lnTo>
                <a:lnTo>
                  <a:pt x="1167" y="55"/>
                </a:lnTo>
                <a:lnTo>
                  <a:pt x="1181" y="55"/>
                </a:lnTo>
                <a:lnTo>
                  <a:pt x="1196" y="53"/>
                </a:lnTo>
                <a:lnTo>
                  <a:pt x="1208" y="50"/>
                </a:lnTo>
                <a:lnTo>
                  <a:pt x="1219" y="48"/>
                </a:lnTo>
                <a:lnTo>
                  <a:pt x="1231" y="46"/>
                </a:lnTo>
                <a:lnTo>
                  <a:pt x="1243" y="43"/>
                </a:lnTo>
                <a:lnTo>
                  <a:pt x="1253" y="43"/>
                </a:lnTo>
                <a:lnTo>
                  <a:pt x="1262" y="41"/>
                </a:lnTo>
                <a:lnTo>
                  <a:pt x="1269" y="38"/>
                </a:lnTo>
                <a:lnTo>
                  <a:pt x="1277" y="36"/>
                </a:lnTo>
                <a:lnTo>
                  <a:pt x="1284" y="34"/>
                </a:lnTo>
                <a:lnTo>
                  <a:pt x="1291" y="31"/>
                </a:lnTo>
                <a:lnTo>
                  <a:pt x="1296" y="29"/>
                </a:lnTo>
                <a:lnTo>
                  <a:pt x="1303" y="27"/>
                </a:lnTo>
                <a:lnTo>
                  <a:pt x="1305" y="24"/>
                </a:lnTo>
                <a:lnTo>
                  <a:pt x="1310" y="24"/>
                </a:lnTo>
                <a:lnTo>
                  <a:pt x="1327" y="15"/>
                </a:lnTo>
                <a:lnTo>
                  <a:pt x="1346" y="8"/>
                </a:lnTo>
                <a:lnTo>
                  <a:pt x="1358" y="5"/>
                </a:lnTo>
                <a:lnTo>
                  <a:pt x="1367" y="3"/>
                </a:lnTo>
                <a:lnTo>
                  <a:pt x="1379" y="0"/>
                </a:lnTo>
                <a:lnTo>
                  <a:pt x="1391" y="0"/>
                </a:lnTo>
                <a:lnTo>
                  <a:pt x="1400" y="5"/>
                </a:lnTo>
                <a:lnTo>
                  <a:pt x="1412" y="10"/>
                </a:lnTo>
                <a:lnTo>
                  <a:pt x="1424" y="19"/>
                </a:lnTo>
                <a:lnTo>
                  <a:pt x="1436" y="27"/>
                </a:lnTo>
                <a:lnTo>
                  <a:pt x="1453" y="38"/>
                </a:lnTo>
                <a:lnTo>
                  <a:pt x="1470" y="50"/>
                </a:lnTo>
                <a:lnTo>
                  <a:pt x="1489" y="65"/>
                </a:lnTo>
                <a:lnTo>
                  <a:pt x="1508" y="81"/>
                </a:lnTo>
                <a:lnTo>
                  <a:pt x="1520" y="88"/>
                </a:lnTo>
                <a:lnTo>
                  <a:pt x="1529" y="98"/>
                </a:lnTo>
                <a:lnTo>
                  <a:pt x="1539" y="105"/>
                </a:lnTo>
                <a:lnTo>
                  <a:pt x="1546" y="112"/>
                </a:lnTo>
                <a:lnTo>
                  <a:pt x="1553" y="122"/>
                </a:lnTo>
                <a:lnTo>
                  <a:pt x="1560" y="129"/>
                </a:lnTo>
                <a:lnTo>
                  <a:pt x="1565" y="134"/>
                </a:lnTo>
                <a:lnTo>
                  <a:pt x="1572" y="141"/>
                </a:lnTo>
                <a:lnTo>
                  <a:pt x="1577" y="148"/>
                </a:lnTo>
                <a:lnTo>
                  <a:pt x="1579" y="153"/>
                </a:lnTo>
                <a:lnTo>
                  <a:pt x="1584" y="160"/>
                </a:lnTo>
                <a:lnTo>
                  <a:pt x="1586" y="164"/>
                </a:lnTo>
                <a:lnTo>
                  <a:pt x="1589" y="169"/>
                </a:lnTo>
                <a:lnTo>
                  <a:pt x="1589" y="174"/>
                </a:lnTo>
                <a:lnTo>
                  <a:pt x="1591" y="184"/>
                </a:lnTo>
                <a:lnTo>
                  <a:pt x="1582" y="200"/>
                </a:lnTo>
                <a:lnTo>
                  <a:pt x="1577" y="210"/>
                </a:lnTo>
                <a:lnTo>
                  <a:pt x="1570" y="217"/>
                </a:lnTo>
                <a:lnTo>
                  <a:pt x="1562" y="224"/>
                </a:lnTo>
                <a:lnTo>
                  <a:pt x="1555" y="231"/>
                </a:lnTo>
                <a:lnTo>
                  <a:pt x="1543" y="236"/>
                </a:lnTo>
                <a:lnTo>
                  <a:pt x="1531" y="241"/>
                </a:lnTo>
                <a:lnTo>
                  <a:pt x="1524" y="245"/>
                </a:lnTo>
                <a:lnTo>
                  <a:pt x="1517" y="248"/>
                </a:lnTo>
                <a:lnTo>
                  <a:pt x="1510" y="255"/>
                </a:lnTo>
                <a:lnTo>
                  <a:pt x="1501" y="262"/>
                </a:lnTo>
                <a:lnTo>
                  <a:pt x="1493" y="269"/>
                </a:lnTo>
                <a:lnTo>
                  <a:pt x="1484" y="279"/>
                </a:lnTo>
                <a:lnTo>
                  <a:pt x="1474" y="288"/>
                </a:lnTo>
                <a:lnTo>
                  <a:pt x="1462" y="300"/>
                </a:lnTo>
                <a:lnTo>
                  <a:pt x="1453" y="314"/>
                </a:lnTo>
                <a:lnTo>
                  <a:pt x="1441" y="329"/>
                </a:lnTo>
                <a:lnTo>
                  <a:pt x="1429" y="343"/>
                </a:lnTo>
                <a:lnTo>
                  <a:pt x="1417" y="359"/>
                </a:lnTo>
                <a:lnTo>
                  <a:pt x="1405" y="379"/>
                </a:lnTo>
                <a:lnTo>
                  <a:pt x="1393" y="395"/>
                </a:lnTo>
                <a:lnTo>
                  <a:pt x="1381" y="417"/>
                </a:lnTo>
                <a:lnTo>
                  <a:pt x="1367" y="43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73" name="Freeform 37"/>
          <p:cNvSpPr/>
          <p:nvPr/>
        </p:nvSpPr>
        <p:spPr>
          <a:xfrm>
            <a:off x="9059333" y="2400300"/>
            <a:ext cx="960967" cy="8995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36" h="1063">
                <a:moveTo>
                  <a:pt x="212" y="1001"/>
                </a:moveTo>
                <a:lnTo>
                  <a:pt x="188" y="1011"/>
                </a:lnTo>
                <a:lnTo>
                  <a:pt x="167" y="1020"/>
                </a:lnTo>
                <a:lnTo>
                  <a:pt x="145" y="1030"/>
                </a:lnTo>
                <a:lnTo>
                  <a:pt x="126" y="1037"/>
                </a:lnTo>
                <a:lnTo>
                  <a:pt x="110" y="1042"/>
                </a:lnTo>
                <a:lnTo>
                  <a:pt x="93" y="1049"/>
                </a:lnTo>
                <a:lnTo>
                  <a:pt x="76" y="1051"/>
                </a:lnTo>
                <a:lnTo>
                  <a:pt x="62" y="1056"/>
                </a:lnTo>
                <a:lnTo>
                  <a:pt x="50" y="1058"/>
                </a:lnTo>
                <a:lnTo>
                  <a:pt x="41" y="1061"/>
                </a:lnTo>
                <a:lnTo>
                  <a:pt x="29" y="1063"/>
                </a:lnTo>
                <a:lnTo>
                  <a:pt x="22" y="1063"/>
                </a:lnTo>
                <a:lnTo>
                  <a:pt x="14" y="1063"/>
                </a:lnTo>
                <a:lnTo>
                  <a:pt x="10" y="1061"/>
                </a:lnTo>
                <a:lnTo>
                  <a:pt x="5" y="1061"/>
                </a:lnTo>
                <a:lnTo>
                  <a:pt x="2" y="1058"/>
                </a:lnTo>
                <a:lnTo>
                  <a:pt x="0" y="1056"/>
                </a:lnTo>
                <a:lnTo>
                  <a:pt x="0" y="1054"/>
                </a:lnTo>
                <a:lnTo>
                  <a:pt x="2" y="1049"/>
                </a:lnTo>
                <a:lnTo>
                  <a:pt x="5" y="1047"/>
                </a:lnTo>
                <a:lnTo>
                  <a:pt x="7" y="1042"/>
                </a:lnTo>
                <a:lnTo>
                  <a:pt x="14" y="1037"/>
                </a:lnTo>
                <a:lnTo>
                  <a:pt x="19" y="1030"/>
                </a:lnTo>
                <a:lnTo>
                  <a:pt x="29" y="1025"/>
                </a:lnTo>
                <a:lnTo>
                  <a:pt x="38" y="1018"/>
                </a:lnTo>
                <a:lnTo>
                  <a:pt x="48" y="1011"/>
                </a:lnTo>
                <a:lnTo>
                  <a:pt x="60" y="1001"/>
                </a:lnTo>
                <a:lnTo>
                  <a:pt x="74" y="994"/>
                </a:lnTo>
                <a:lnTo>
                  <a:pt x="88" y="985"/>
                </a:lnTo>
                <a:lnTo>
                  <a:pt x="105" y="975"/>
                </a:lnTo>
                <a:lnTo>
                  <a:pt x="124" y="966"/>
                </a:lnTo>
                <a:lnTo>
                  <a:pt x="143" y="954"/>
                </a:lnTo>
                <a:lnTo>
                  <a:pt x="181" y="932"/>
                </a:lnTo>
                <a:lnTo>
                  <a:pt x="219" y="909"/>
                </a:lnTo>
                <a:lnTo>
                  <a:pt x="255" y="883"/>
                </a:lnTo>
                <a:lnTo>
                  <a:pt x="293" y="854"/>
                </a:lnTo>
                <a:lnTo>
                  <a:pt x="329" y="825"/>
                </a:lnTo>
                <a:lnTo>
                  <a:pt x="365" y="797"/>
                </a:lnTo>
                <a:lnTo>
                  <a:pt x="400" y="766"/>
                </a:lnTo>
                <a:lnTo>
                  <a:pt x="434" y="737"/>
                </a:lnTo>
                <a:lnTo>
                  <a:pt x="453" y="721"/>
                </a:lnTo>
                <a:lnTo>
                  <a:pt x="469" y="704"/>
                </a:lnTo>
                <a:lnTo>
                  <a:pt x="486" y="687"/>
                </a:lnTo>
                <a:lnTo>
                  <a:pt x="505" y="668"/>
                </a:lnTo>
                <a:lnTo>
                  <a:pt x="522" y="649"/>
                </a:lnTo>
                <a:lnTo>
                  <a:pt x="538" y="630"/>
                </a:lnTo>
                <a:lnTo>
                  <a:pt x="558" y="611"/>
                </a:lnTo>
                <a:lnTo>
                  <a:pt x="574" y="590"/>
                </a:lnTo>
                <a:lnTo>
                  <a:pt x="593" y="569"/>
                </a:lnTo>
                <a:lnTo>
                  <a:pt x="610" y="545"/>
                </a:lnTo>
                <a:lnTo>
                  <a:pt x="627" y="521"/>
                </a:lnTo>
                <a:lnTo>
                  <a:pt x="646" y="497"/>
                </a:lnTo>
                <a:lnTo>
                  <a:pt x="662" y="471"/>
                </a:lnTo>
                <a:lnTo>
                  <a:pt x="679" y="445"/>
                </a:lnTo>
                <a:lnTo>
                  <a:pt x="698" y="419"/>
                </a:lnTo>
                <a:lnTo>
                  <a:pt x="715" y="390"/>
                </a:lnTo>
                <a:lnTo>
                  <a:pt x="731" y="366"/>
                </a:lnTo>
                <a:lnTo>
                  <a:pt x="748" y="343"/>
                </a:lnTo>
                <a:lnTo>
                  <a:pt x="762" y="319"/>
                </a:lnTo>
                <a:lnTo>
                  <a:pt x="774" y="297"/>
                </a:lnTo>
                <a:lnTo>
                  <a:pt x="789" y="278"/>
                </a:lnTo>
                <a:lnTo>
                  <a:pt x="798" y="259"/>
                </a:lnTo>
                <a:lnTo>
                  <a:pt x="810" y="243"/>
                </a:lnTo>
                <a:lnTo>
                  <a:pt x="817" y="228"/>
                </a:lnTo>
                <a:lnTo>
                  <a:pt x="827" y="214"/>
                </a:lnTo>
                <a:lnTo>
                  <a:pt x="831" y="202"/>
                </a:lnTo>
                <a:lnTo>
                  <a:pt x="836" y="190"/>
                </a:lnTo>
                <a:lnTo>
                  <a:pt x="841" y="183"/>
                </a:lnTo>
                <a:lnTo>
                  <a:pt x="843" y="174"/>
                </a:lnTo>
                <a:lnTo>
                  <a:pt x="846" y="169"/>
                </a:lnTo>
                <a:lnTo>
                  <a:pt x="846" y="164"/>
                </a:lnTo>
                <a:lnTo>
                  <a:pt x="843" y="162"/>
                </a:lnTo>
                <a:lnTo>
                  <a:pt x="841" y="160"/>
                </a:lnTo>
                <a:lnTo>
                  <a:pt x="839" y="160"/>
                </a:lnTo>
                <a:lnTo>
                  <a:pt x="836" y="157"/>
                </a:lnTo>
                <a:lnTo>
                  <a:pt x="831" y="157"/>
                </a:lnTo>
                <a:lnTo>
                  <a:pt x="827" y="157"/>
                </a:lnTo>
                <a:lnTo>
                  <a:pt x="822" y="157"/>
                </a:lnTo>
                <a:lnTo>
                  <a:pt x="815" y="157"/>
                </a:lnTo>
                <a:lnTo>
                  <a:pt x="808" y="157"/>
                </a:lnTo>
                <a:lnTo>
                  <a:pt x="801" y="157"/>
                </a:lnTo>
                <a:lnTo>
                  <a:pt x="791" y="157"/>
                </a:lnTo>
                <a:lnTo>
                  <a:pt x="781" y="157"/>
                </a:lnTo>
                <a:lnTo>
                  <a:pt x="772" y="157"/>
                </a:lnTo>
                <a:lnTo>
                  <a:pt x="760" y="157"/>
                </a:lnTo>
                <a:lnTo>
                  <a:pt x="748" y="157"/>
                </a:lnTo>
                <a:lnTo>
                  <a:pt x="736" y="157"/>
                </a:lnTo>
                <a:lnTo>
                  <a:pt x="722" y="157"/>
                </a:lnTo>
                <a:lnTo>
                  <a:pt x="708" y="160"/>
                </a:lnTo>
                <a:lnTo>
                  <a:pt x="693" y="160"/>
                </a:lnTo>
                <a:lnTo>
                  <a:pt x="677" y="160"/>
                </a:lnTo>
                <a:lnTo>
                  <a:pt x="660" y="160"/>
                </a:lnTo>
                <a:lnTo>
                  <a:pt x="643" y="162"/>
                </a:lnTo>
                <a:lnTo>
                  <a:pt x="624" y="162"/>
                </a:lnTo>
                <a:lnTo>
                  <a:pt x="605" y="164"/>
                </a:lnTo>
                <a:lnTo>
                  <a:pt x="586" y="164"/>
                </a:lnTo>
                <a:lnTo>
                  <a:pt x="565" y="164"/>
                </a:lnTo>
                <a:lnTo>
                  <a:pt x="543" y="167"/>
                </a:lnTo>
                <a:lnTo>
                  <a:pt x="522" y="167"/>
                </a:lnTo>
                <a:lnTo>
                  <a:pt x="498" y="169"/>
                </a:lnTo>
                <a:lnTo>
                  <a:pt x="474" y="169"/>
                </a:lnTo>
                <a:lnTo>
                  <a:pt x="450" y="171"/>
                </a:lnTo>
                <a:lnTo>
                  <a:pt x="424" y="171"/>
                </a:lnTo>
                <a:lnTo>
                  <a:pt x="400" y="171"/>
                </a:lnTo>
                <a:lnTo>
                  <a:pt x="410" y="93"/>
                </a:lnTo>
                <a:lnTo>
                  <a:pt x="434" y="91"/>
                </a:lnTo>
                <a:lnTo>
                  <a:pt x="455" y="88"/>
                </a:lnTo>
                <a:lnTo>
                  <a:pt x="477" y="86"/>
                </a:lnTo>
                <a:lnTo>
                  <a:pt x="498" y="83"/>
                </a:lnTo>
                <a:lnTo>
                  <a:pt x="517" y="81"/>
                </a:lnTo>
                <a:lnTo>
                  <a:pt x="536" y="79"/>
                </a:lnTo>
                <a:lnTo>
                  <a:pt x="555" y="76"/>
                </a:lnTo>
                <a:lnTo>
                  <a:pt x="574" y="74"/>
                </a:lnTo>
                <a:lnTo>
                  <a:pt x="591" y="72"/>
                </a:lnTo>
                <a:lnTo>
                  <a:pt x="608" y="69"/>
                </a:lnTo>
                <a:lnTo>
                  <a:pt x="624" y="69"/>
                </a:lnTo>
                <a:lnTo>
                  <a:pt x="639" y="67"/>
                </a:lnTo>
                <a:lnTo>
                  <a:pt x="653" y="64"/>
                </a:lnTo>
                <a:lnTo>
                  <a:pt x="667" y="62"/>
                </a:lnTo>
                <a:lnTo>
                  <a:pt x="681" y="60"/>
                </a:lnTo>
                <a:lnTo>
                  <a:pt x="693" y="57"/>
                </a:lnTo>
                <a:lnTo>
                  <a:pt x="708" y="55"/>
                </a:lnTo>
                <a:lnTo>
                  <a:pt x="720" y="53"/>
                </a:lnTo>
                <a:lnTo>
                  <a:pt x="729" y="50"/>
                </a:lnTo>
                <a:lnTo>
                  <a:pt x="741" y="48"/>
                </a:lnTo>
                <a:lnTo>
                  <a:pt x="750" y="48"/>
                </a:lnTo>
                <a:lnTo>
                  <a:pt x="760" y="45"/>
                </a:lnTo>
                <a:lnTo>
                  <a:pt x="777" y="41"/>
                </a:lnTo>
                <a:lnTo>
                  <a:pt x="791" y="36"/>
                </a:lnTo>
                <a:lnTo>
                  <a:pt x="803" y="31"/>
                </a:lnTo>
                <a:lnTo>
                  <a:pt x="812" y="26"/>
                </a:lnTo>
                <a:lnTo>
                  <a:pt x="820" y="24"/>
                </a:lnTo>
                <a:lnTo>
                  <a:pt x="834" y="19"/>
                </a:lnTo>
                <a:lnTo>
                  <a:pt x="843" y="14"/>
                </a:lnTo>
                <a:lnTo>
                  <a:pt x="855" y="10"/>
                </a:lnTo>
                <a:lnTo>
                  <a:pt x="865" y="7"/>
                </a:lnTo>
                <a:lnTo>
                  <a:pt x="874" y="5"/>
                </a:lnTo>
                <a:lnTo>
                  <a:pt x="884" y="3"/>
                </a:lnTo>
                <a:lnTo>
                  <a:pt x="893" y="0"/>
                </a:lnTo>
                <a:lnTo>
                  <a:pt x="903" y="0"/>
                </a:lnTo>
                <a:lnTo>
                  <a:pt x="905" y="0"/>
                </a:lnTo>
                <a:lnTo>
                  <a:pt x="908" y="0"/>
                </a:lnTo>
                <a:lnTo>
                  <a:pt x="912" y="3"/>
                </a:lnTo>
                <a:lnTo>
                  <a:pt x="917" y="5"/>
                </a:lnTo>
                <a:lnTo>
                  <a:pt x="922" y="5"/>
                </a:lnTo>
                <a:lnTo>
                  <a:pt x="929" y="10"/>
                </a:lnTo>
                <a:lnTo>
                  <a:pt x="936" y="12"/>
                </a:lnTo>
                <a:lnTo>
                  <a:pt x="943" y="14"/>
                </a:lnTo>
                <a:lnTo>
                  <a:pt x="953" y="19"/>
                </a:lnTo>
                <a:lnTo>
                  <a:pt x="962" y="24"/>
                </a:lnTo>
                <a:lnTo>
                  <a:pt x="972" y="29"/>
                </a:lnTo>
                <a:lnTo>
                  <a:pt x="982" y="33"/>
                </a:lnTo>
                <a:lnTo>
                  <a:pt x="993" y="38"/>
                </a:lnTo>
                <a:lnTo>
                  <a:pt x="1005" y="45"/>
                </a:lnTo>
                <a:lnTo>
                  <a:pt x="1032" y="57"/>
                </a:lnTo>
                <a:lnTo>
                  <a:pt x="1043" y="67"/>
                </a:lnTo>
                <a:lnTo>
                  <a:pt x="1055" y="74"/>
                </a:lnTo>
                <a:lnTo>
                  <a:pt x="1067" y="81"/>
                </a:lnTo>
                <a:lnTo>
                  <a:pt x="1077" y="91"/>
                </a:lnTo>
                <a:lnTo>
                  <a:pt x="1086" y="98"/>
                </a:lnTo>
                <a:lnTo>
                  <a:pt x="1094" y="105"/>
                </a:lnTo>
                <a:lnTo>
                  <a:pt x="1103" y="110"/>
                </a:lnTo>
                <a:lnTo>
                  <a:pt x="1110" y="117"/>
                </a:lnTo>
                <a:lnTo>
                  <a:pt x="1115" y="121"/>
                </a:lnTo>
                <a:lnTo>
                  <a:pt x="1122" y="129"/>
                </a:lnTo>
                <a:lnTo>
                  <a:pt x="1124" y="133"/>
                </a:lnTo>
                <a:lnTo>
                  <a:pt x="1129" y="136"/>
                </a:lnTo>
                <a:lnTo>
                  <a:pt x="1132" y="141"/>
                </a:lnTo>
                <a:lnTo>
                  <a:pt x="1134" y="145"/>
                </a:lnTo>
                <a:lnTo>
                  <a:pt x="1136" y="148"/>
                </a:lnTo>
                <a:lnTo>
                  <a:pt x="1136" y="150"/>
                </a:lnTo>
                <a:lnTo>
                  <a:pt x="1134" y="157"/>
                </a:lnTo>
                <a:lnTo>
                  <a:pt x="1132" y="167"/>
                </a:lnTo>
                <a:lnTo>
                  <a:pt x="1127" y="176"/>
                </a:lnTo>
                <a:lnTo>
                  <a:pt x="1120" y="183"/>
                </a:lnTo>
                <a:lnTo>
                  <a:pt x="1110" y="193"/>
                </a:lnTo>
                <a:lnTo>
                  <a:pt x="1101" y="200"/>
                </a:lnTo>
                <a:lnTo>
                  <a:pt x="1089" y="209"/>
                </a:lnTo>
                <a:lnTo>
                  <a:pt x="1077" y="219"/>
                </a:lnTo>
                <a:lnTo>
                  <a:pt x="1067" y="224"/>
                </a:lnTo>
                <a:lnTo>
                  <a:pt x="1060" y="228"/>
                </a:lnTo>
                <a:lnTo>
                  <a:pt x="1051" y="236"/>
                </a:lnTo>
                <a:lnTo>
                  <a:pt x="1039" y="245"/>
                </a:lnTo>
                <a:lnTo>
                  <a:pt x="1029" y="255"/>
                </a:lnTo>
                <a:lnTo>
                  <a:pt x="1020" y="264"/>
                </a:lnTo>
                <a:lnTo>
                  <a:pt x="1008" y="276"/>
                </a:lnTo>
                <a:lnTo>
                  <a:pt x="996" y="288"/>
                </a:lnTo>
                <a:lnTo>
                  <a:pt x="984" y="302"/>
                </a:lnTo>
                <a:lnTo>
                  <a:pt x="972" y="319"/>
                </a:lnTo>
                <a:lnTo>
                  <a:pt x="960" y="336"/>
                </a:lnTo>
                <a:lnTo>
                  <a:pt x="946" y="352"/>
                </a:lnTo>
                <a:lnTo>
                  <a:pt x="934" y="371"/>
                </a:lnTo>
                <a:lnTo>
                  <a:pt x="920" y="393"/>
                </a:lnTo>
                <a:lnTo>
                  <a:pt x="905" y="414"/>
                </a:lnTo>
                <a:lnTo>
                  <a:pt x="891" y="438"/>
                </a:lnTo>
                <a:lnTo>
                  <a:pt x="874" y="462"/>
                </a:lnTo>
                <a:lnTo>
                  <a:pt x="858" y="483"/>
                </a:lnTo>
                <a:lnTo>
                  <a:pt x="824" y="528"/>
                </a:lnTo>
                <a:lnTo>
                  <a:pt x="791" y="571"/>
                </a:lnTo>
                <a:lnTo>
                  <a:pt x="753" y="611"/>
                </a:lnTo>
                <a:lnTo>
                  <a:pt x="715" y="652"/>
                </a:lnTo>
                <a:lnTo>
                  <a:pt x="677" y="692"/>
                </a:lnTo>
                <a:lnTo>
                  <a:pt x="598" y="771"/>
                </a:lnTo>
                <a:lnTo>
                  <a:pt x="577" y="790"/>
                </a:lnTo>
                <a:lnTo>
                  <a:pt x="553" y="809"/>
                </a:lnTo>
                <a:lnTo>
                  <a:pt x="531" y="825"/>
                </a:lnTo>
                <a:lnTo>
                  <a:pt x="508" y="842"/>
                </a:lnTo>
                <a:lnTo>
                  <a:pt x="486" y="859"/>
                </a:lnTo>
                <a:lnTo>
                  <a:pt x="462" y="875"/>
                </a:lnTo>
                <a:lnTo>
                  <a:pt x="438" y="890"/>
                </a:lnTo>
                <a:lnTo>
                  <a:pt x="415" y="904"/>
                </a:lnTo>
                <a:lnTo>
                  <a:pt x="365" y="930"/>
                </a:lnTo>
                <a:lnTo>
                  <a:pt x="315" y="956"/>
                </a:lnTo>
                <a:lnTo>
                  <a:pt x="265" y="978"/>
                </a:lnTo>
                <a:lnTo>
                  <a:pt x="212" y="100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4" name="TextBox 23"/>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5" name="TextBox 24"/>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足够  够不上</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6" name="TextBox 25"/>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我能够自己到达山顶。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7" name="TextBox 26"/>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G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夕</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0" name="矩形 2"/>
          <p:cNvSpPr>
            <a:spLocks noChangeArrowheads="1"/>
          </p:cNvSpPr>
          <p:nvPr/>
        </p:nvSpPr>
        <p:spPr bwMode="auto">
          <a:xfrm>
            <a:off x="6811433" y="4870451"/>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左扁右长，右边两个夕字上下排列，最下边的撇要长。</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1"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够</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2" name="矩形 31"/>
          <p:cNvSpPr/>
          <p:nvPr/>
        </p:nvSpPr>
        <p:spPr>
          <a:xfrm>
            <a:off x="35708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gòu</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4" name="圆角矩形 33"/>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5"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59424"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能</a:t>
            </a:r>
            <a:r>
              <a:rPr lang="zh-CN" altLang="en-US" sz="7200" dirty="0">
                <a:solidFill>
                  <a:srgbClr val="FF0000"/>
                </a:solidFill>
                <a:latin typeface="楷体" panose="02010609060101010101" pitchFamily="49" charset="-122"/>
                <a:ea typeface="楷体" panose="02010609060101010101" pitchFamily="49" charset="-122"/>
              </a:rPr>
              <a:t>够</a:t>
            </a:r>
            <a:endParaRPr lang="zh-CN" altLang="en-US" sz="7200" dirty="0">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39963"/>
                                        </p:tgtEl>
                                        <p:attrNameLst>
                                          <p:attrName>style.visibility</p:attrName>
                                        </p:attrNameLst>
                                      </p:cBhvr>
                                      <p:to>
                                        <p:strVal val="visible"/>
                                      </p:to>
                                    </p:set>
                                    <p:animEffect transition="in" filter="wipe(up)">
                                      <p:cBhvr>
                                        <p:cTn id="25" dur="500"/>
                                        <p:tgtEl>
                                          <p:spTgt spid="3996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9964"/>
                                        </p:tgtEl>
                                        <p:attrNameLst>
                                          <p:attrName>style.visibility</p:attrName>
                                        </p:attrNameLst>
                                      </p:cBhvr>
                                      <p:to>
                                        <p:strVal val="visible"/>
                                      </p:to>
                                    </p:set>
                                    <p:animEffect transition="in" filter="wipe(up)">
                                      <p:cBhvr>
                                        <p:cTn id="30" dur="500"/>
                                        <p:tgtEl>
                                          <p:spTgt spid="3996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39965"/>
                                        </p:tgtEl>
                                        <p:attrNameLst>
                                          <p:attrName>style.visibility</p:attrName>
                                        </p:attrNameLst>
                                      </p:cBhvr>
                                      <p:to>
                                        <p:strVal val="visible"/>
                                      </p:to>
                                    </p:set>
                                    <p:animEffect transition="in" filter="wipe(up)">
                                      <p:cBhvr>
                                        <p:cTn id="35" dur="500"/>
                                        <p:tgtEl>
                                          <p:spTgt spid="3996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9966"/>
                                        </p:tgtEl>
                                        <p:attrNameLst>
                                          <p:attrName>style.visibility</p:attrName>
                                        </p:attrNameLst>
                                      </p:cBhvr>
                                      <p:to>
                                        <p:strVal val="visible"/>
                                      </p:to>
                                    </p:set>
                                    <p:animEffect transition="in" filter="wipe(left)">
                                      <p:cBhvr>
                                        <p:cTn id="40" dur="500"/>
                                        <p:tgtEl>
                                          <p:spTgt spid="3996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9967"/>
                                        </p:tgtEl>
                                        <p:attrNameLst>
                                          <p:attrName>style.visibility</p:attrName>
                                        </p:attrNameLst>
                                      </p:cBhvr>
                                      <p:to>
                                        <p:strVal val="visible"/>
                                      </p:to>
                                    </p:set>
                                    <p:animEffect transition="in" filter="wipe(left)">
                                      <p:cBhvr>
                                        <p:cTn id="45" dur="500"/>
                                        <p:tgtEl>
                                          <p:spTgt spid="3996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39968"/>
                                        </p:tgtEl>
                                        <p:attrNameLst>
                                          <p:attrName>style.visibility</p:attrName>
                                        </p:attrNameLst>
                                      </p:cBhvr>
                                      <p:to>
                                        <p:strVal val="visible"/>
                                      </p:to>
                                    </p:set>
                                    <p:animEffect transition="in" filter="wipe(up)">
                                      <p:cBhvr>
                                        <p:cTn id="50" dur="500"/>
                                        <p:tgtEl>
                                          <p:spTgt spid="3996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39973"/>
                                        </p:tgtEl>
                                        <p:attrNameLst>
                                          <p:attrName>style.visibility</p:attrName>
                                        </p:attrNameLst>
                                      </p:cBhvr>
                                      <p:to>
                                        <p:strVal val="visible"/>
                                      </p:to>
                                    </p:set>
                                    <p:animEffect transition="in" filter="wipe(up)">
                                      <p:cBhvr>
                                        <p:cTn id="55" dur="500"/>
                                        <p:tgtEl>
                                          <p:spTgt spid="3997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39969"/>
                                        </p:tgtEl>
                                        <p:attrNameLst>
                                          <p:attrName>style.visibility</p:attrName>
                                        </p:attrNameLst>
                                      </p:cBhvr>
                                      <p:to>
                                        <p:strVal val="visible"/>
                                      </p:to>
                                    </p:set>
                                    <p:animEffect transition="in" filter="wipe(up)">
                                      <p:cBhvr>
                                        <p:cTn id="60" dur="500"/>
                                        <p:tgtEl>
                                          <p:spTgt spid="3996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39970"/>
                                        </p:tgtEl>
                                        <p:attrNameLst>
                                          <p:attrName>style.visibility</p:attrName>
                                        </p:attrNameLst>
                                      </p:cBhvr>
                                      <p:to>
                                        <p:strVal val="visible"/>
                                      </p:to>
                                    </p:set>
                                    <p:animEffect transition="in" filter="wipe(up)">
                                      <p:cBhvr>
                                        <p:cTn id="65" dur="500"/>
                                        <p:tgtEl>
                                          <p:spTgt spid="3997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39972"/>
                                        </p:tgtEl>
                                        <p:attrNameLst>
                                          <p:attrName>style.visibility</p:attrName>
                                        </p:attrNameLst>
                                      </p:cBhvr>
                                      <p:to>
                                        <p:strVal val="visible"/>
                                      </p:to>
                                    </p:set>
                                    <p:animEffect transition="in" filter="wipe(up)">
                                      <p:cBhvr>
                                        <p:cTn id="70" dur="500"/>
                                        <p:tgtEl>
                                          <p:spTgt spid="3997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39971"/>
                                        </p:tgtEl>
                                        <p:attrNameLst>
                                          <p:attrName>style.visibility</p:attrName>
                                        </p:attrNameLst>
                                      </p:cBhvr>
                                      <p:to>
                                        <p:strVal val="visible"/>
                                      </p:to>
                                    </p:set>
                                    <p:animEffect transition="in" filter="wipe(up)">
                                      <p:cBhvr>
                                        <p:cTn id="75" dur="500"/>
                                        <p:tgtEl>
                                          <p:spTgt spid="39971"/>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barn(inVertical)">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barn(inVertical)">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barn(inVertical)">
                                      <p:cBhvr>
                                        <p:cTn id="90" dur="500"/>
                                        <p:tgtEl>
                                          <p:spTgt spid="25"/>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barn(inVertical)">
                                      <p:cBhvr>
                                        <p:cTn id="9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0" grpId="0" bldLvl="0" animBg="1"/>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1452" name="Rectangle 24"/>
          <p:cNvSpPr/>
          <p:nvPr/>
        </p:nvSpPr>
        <p:spPr>
          <a:xfrm>
            <a:off x="5405861" y="2101851"/>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42023" name="Freeform 39"/>
          <p:cNvSpPr/>
          <p:nvPr/>
        </p:nvSpPr>
        <p:spPr>
          <a:xfrm>
            <a:off x="7998884" y="2313517"/>
            <a:ext cx="785283" cy="8530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27" h="1008">
                <a:moveTo>
                  <a:pt x="610" y="585"/>
                </a:moveTo>
                <a:lnTo>
                  <a:pt x="586" y="614"/>
                </a:lnTo>
                <a:lnTo>
                  <a:pt x="562" y="640"/>
                </a:lnTo>
                <a:lnTo>
                  <a:pt x="539" y="666"/>
                </a:lnTo>
                <a:lnTo>
                  <a:pt x="515" y="692"/>
                </a:lnTo>
                <a:lnTo>
                  <a:pt x="489" y="716"/>
                </a:lnTo>
                <a:lnTo>
                  <a:pt x="465" y="740"/>
                </a:lnTo>
                <a:lnTo>
                  <a:pt x="441" y="761"/>
                </a:lnTo>
                <a:lnTo>
                  <a:pt x="417" y="782"/>
                </a:lnTo>
                <a:lnTo>
                  <a:pt x="391" y="804"/>
                </a:lnTo>
                <a:lnTo>
                  <a:pt x="367" y="823"/>
                </a:lnTo>
                <a:lnTo>
                  <a:pt x="341" y="842"/>
                </a:lnTo>
                <a:lnTo>
                  <a:pt x="315" y="859"/>
                </a:lnTo>
                <a:lnTo>
                  <a:pt x="291" y="875"/>
                </a:lnTo>
                <a:lnTo>
                  <a:pt x="265" y="892"/>
                </a:lnTo>
                <a:lnTo>
                  <a:pt x="238" y="906"/>
                </a:lnTo>
                <a:lnTo>
                  <a:pt x="212" y="920"/>
                </a:lnTo>
                <a:lnTo>
                  <a:pt x="186" y="935"/>
                </a:lnTo>
                <a:lnTo>
                  <a:pt x="165" y="947"/>
                </a:lnTo>
                <a:lnTo>
                  <a:pt x="141" y="958"/>
                </a:lnTo>
                <a:lnTo>
                  <a:pt x="122" y="970"/>
                </a:lnTo>
                <a:lnTo>
                  <a:pt x="103" y="980"/>
                </a:lnTo>
                <a:lnTo>
                  <a:pt x="84" y="987"/>
                </a:lnTo>
                <a:lnTo>
                  <a:pt x="69" y="994"/>
                </a:lnTo>
                <a:lnTo>
                  <a:pt x="55" y="999"/>
                </a:lnTo>
                <a:lnTo>
                  <a:pt x="43" y="1004"/>
                </a:lnTo>
                <a:lnTo>
                  <a:pt x="31" y="1006"/>
                </a:lnTo>
                <a:lnTo>
                  <a:pt x="22" y="1008"/>
                </a:lnTo>
                <a:lnTo>
                  <a:pt x="15" y="1008"/>
                </a:lnTo>
                <a:lnTo>
                  <a:pt x="10" y="1008"/>
                </a:lnTo>
                <a:lnTo>
                  <a:pt x="5" y="1006"/>
                </a:lnTo>
                <a:lnTo>
                  <a:pt x="3" y="1004"/>
                </a:lnTo>
                <a:lnTo>
                  <a:pt x="3" y="1001"/>
                </a:lnTo>
                <a:lnTo>
                  <a:pt x="0" y="996"/>
                </a:lnTo>
                <a:lnTo>
                  <a:pt x="0" y="994"/>
                </a:lnTo>
                <a:lnTo>
                  <a:pt x="3" y="989"/>
                </a:lnTo>
                <a:lnTo>
                  <a:pt x="5" y="985"/>
                </a:lnTo>
                <a:lnTo>
                  <a:pt x="7" y="980"/>
                </a:lnTo>
                <a:lnTo>
                  <a:pt x="12" y="973"/>
                </a:lnTo>
                <a:lnTo>
                  <a:pt x="19" y="966"/>
                </a:lnTo>
                <a:lnTo>
                  <a:pt x="26" y="958"/>
                </a:lnTo>
                <a:lnTo>
                  <a:pt x="36" y="951"/>
                </a:lnTo>
                <a:lnTo>
                  <a:pt x="46" y="942"/>
                </a:lnTo>
                <a:lnTo>
                  <a:pt x="57" y="932"/>
                </a:lnTo>
                <a:lnTo>
                  <a:pt x="69" y="920"/>
                </a:lnTo>
                <a:lnTo>
                  <a:pt x="84" y="911"/>
                </a:lnTo>
                <a:lnTo>
                  <a:pt x="98" y="899"/>
                </a:lnTo>
                <a:lnTo>
                  <a:pt x="115" y="887"/>
                </a:lnTo>
                <a:lnTo>
                  <a:pt x="131" y="873"/>
                </a:lnTo>
                <a:lnTo>
                  <a:pt x="148" y="863"/>
                </a:lnTo>
                <a:lnTo>
                  <a:pt x="165" y="849"/>
                </a:lnTo>
                <a:lnTo>
                  <a:pt x="184" y="837"/>
                </a:lnTo>
                <a:lnTo>
                  <a:pt x="200" y="823"/>
                </a:lnTo>
                <a:lnTo>
                  <a:pt x="219" y="809"/>
                </a:lnTo>
                <a:lnTo>
                  <a:pt x="236" y="794"/>
                </a:lnTo>
                <a:lnTo>
                  <a:pt x="253" y="780"/>
                </a:lnTo>
                <a:lnTo>
                  <a:pt x="272" y="763"/>
                </a:lnTo>
                <a:lnTo>
                  <a:pt x="289" y="747"/>
                </a:lnTo>
                <a:lnTo>
                  <a:pt x="308" y="728"/>
                </a:lnTo>
                <a:lnTo>
                  <a:pt x="324" y="709"/>
                </a:lnTo>
                <a:lnTo>
                  <a:pt x="341" y="692"/>
                </a:lnTo>
                <a:lnTo>
                  <a:pt x="360" y="671"/>
                </a:lnTo>
                <a:lnTo>
                  <a:pt x="377" y="652"/>
                </a:lnTo>
                <a:lnTo>
                  <a:pt x="393" y="630"/>
                </a:lnTo>
                <a:lnTo>
                  <a:pt x="412" y="609"/>
                </a:lnTo>
                <a:lnTo>
                  <a:pt x="446" y="566"/>
                </a:lnTo>
                <a:lnTo>
                  <a:pt x="479" y="523"/>
                </a:lnTo>
                <a:lnTo>
                  <a:pt x="510" y="483"/>
                </a:lnTo>
                <a:lnTo>
                  <a:pt x="541" y="442"/>
                </a:lnTo>
                <a:lnTo>
                  <a:pt x="570" y="404"/>
                </a:lnTo>
                <a:lnTo>
                  <a:pt x="598" y="364"/>
                </a:lnTo>
                <a:lnTo>
                  <a:pt x="622" y="326"/>
                </a:lnTo>
                <a:lnTo>
                  <a:pt x="634" y="307"/>
                </a:lnTo>
                <a:lnTo>
                  <a:pt x="646" y="288"/>
                </a:lnTo>
                <a:lnTo>
                  <a:pt x="655" y="266"/>
                </a:lnTo>
                <a:lnTo>
                  <a:pt x="665" y="250"/>
                </a:lnTo>
                <a:lnTo>
                  <a:pt x="672" y="231"/>
                </a:lnTo>
                <a:lnTo>
                  <a:pt x="679" y="214"/>
                </a:lnTo>
                <a:lnTo>
                  <a:pt x="686" y="200"/>
                </a:lnTo>
                <a:lnTo>
                  <a:pt x="691" y="183"/>
                </a:lnTo>
                <a:lnTo>
                  <a:pt x="696" y="169"/>
                </a:lnTo>
                <a:lnTo>
                  <a:pt x="701" y="155"/>
                </a:lnTo>
                <a:lnTo>
                  <a:pt x="703" y="143"/>
                </a:lnTo>
                <a:lnTo>
                  <a:pt x="705" y="131"/>
                </a:lnTo>
                <a:lnTo>
                  <a:pt x="708" y="119"/>
                </a:lnTo>
                <a:lnTo>
                  <a:pt x="708" y="107"/>
                </a:lnTo>
                <a:lnTo>
                  <a:pt x="708" y="95"/>
                </a:lnTo>
                <a:lnTo>
                  <a:pt x="708" y="86"/>
                </a:lnTo>
                <a:lnTo>
                  <a:pt x="705" y="76"/>
                </a:lnTo>
                <a:lnTo>
                  <a:pt x="703" y="69"/>
                </a:lnTo>
                <a:lnTo>
                  <a:pt x="701" y="55"/>
                </a:lnTo>
                <a:lnTo>
                  <a:pt x="698" y="45"/>
                </a:lnTo>
                <a:lnTo>
                  <a:pt x="696" y="33"/>
                </a:lnTo>
                <a:lnTo>
                  <a:pt x="696" y="24"/>
                </a:lnTo>
                <a:lnTo>
                  <a:pt x="698" y="17"/>
                </a:lnTo>
                <a:lnTo>
                  <a:pt x="703" y="10"/>
                </a:lnTo>
                <a:lnTo>
                  <a:pt x="708" y="5"/>
                </a:lnTo>
                <a:lnTo>
                  <a:pt x="715" y="0"/>
                </a:lnTo>
                <a:lnTo>
                  <a:pt x="724" y="0"/>
                </a:lnTo>
                <a:lnTo>
                  <a:pt x="736" y="2"/>
                </a:lnTo>
                <a:lnTo>
                  <a:pt x="751" y="10"/>
                </a:lnTo>
                <a:lnTo>
                  <a:pt x="767" y="17"/>
                </a:lnTo>
                <a:lnTo>
                  <a:pt x="784" y="26"/>
                </a:lnTo>
                <a:lnTo>
                  <a:pt x="803" y="38"/>
                </a:lnTo>
                <a:lnTo>
                  <a:pt x="822" y="52"/>
                </a:lnTo>
                <a:lnTo>
                  <a:pt x="844" y="69"/>
                </a:lnTo>
                <a:lnTo>
                  <a:pt x="855" y="76"/>
                </a:lnTo>
                <a:lnTo>
                  <a:pt x="865" y="86"/>
                </a:lnTo>
                <a:lnTo>
                  <a:pt x="872" y="93"/>
                </a:lnTo>
                <a:lnTo>
                  <a:pt x="882" y="100"/>
                </a:lnTo>
                <a:lnTo>
                  <a:pt x="889" y="109"/>
                </a:lnTo>
                <a:lnTo>
                  <a:pt x="896" y="117"/>
                </a:lnTo>
                <a:lnTo>
                  <a:pt x="901" y="124"/>
                </a:lnTo>
                <a:lnTo>
                  <a:pt x="905" y="131"/>
                </a:lnTo>
                <a:lnTo>
                  <a:pt x="910" y="138"/>
                </a:lnTo>
                <a:lnTo>
                  <a:pt x="915" y="143"/>
                </a:lnTo>
                <a:lnTo>
                  <a:pt x="917" y="150"/>
                </a:lnTo>
                <a:lnTo>
                  <a:pt x="922" y="157"/>
                </a:lnTo>
                <a:lnTo>
                  <a:pt x="922" y="164"/>
                </a:lnTo>
                <a:lnTo>
                  <a:pt x="925" y="169"/>
                </a:lnTo>
                <a:lnTo>
                  <a:pt x="927" y="183"/>
                </a:lnTo>
                <a:lnTo>
                  <a:pt x="925" y="195"/>
                </a:lnTo>
                <a:lnTo>
                  <a:pt x="922" y="209"/>
                </a:lnTo>
                <a:lnTo>
                  <a:pt x="917" y="221"/>
                </a:lnTo>
                <a:lnTo>
                  <a:pt x="910" y="235"/>
                </a:lnTo>
                <a:lnTo>
                  <a:pt x="901" y="247"/>
                </a:lnTo>
                <a:lnTo>
                  <a:pt x="891" y="262"/>
                </a:lnTo>
                <a:lnTo>
                  <a:pt x="879" y="273"/>
                </a:lnTo>
                <a:lnTo>
                  <a:pt x="867" y="288"/>
                </a:lnTo>
                <a:lnTo>
                  <a:pt x="860" y="295"/>
                </a:lnTo>
                <a:lnTo>
                  <a:pt x="851" y="302"/>
                </a:lnTo>
                <a:lnTo>
                  <a:pt x="841" y="314"/>
                </a:lnTo>
                <a:lnTo>
                  <a:pt x="829" y="326"/>
                </a:lnTo>
                <a:lnTo>
                  <a:pt x="817" y="338"/>
                </a:lnTo>
                <a:lnTo>
                  <a:pt x="803" y="354"/>
                </a:lnTo>
                <a:lnTo>
                  <a:pt x="789" y="371"/>
                </a:lnTo>
                <a:lnTo>
                  <a:pt x="774" y="388"/>
                </a:lnTo>
                <a:lnTo>
                  <a:pt x="755" y="409"/>
                </a:lnTo>
                <a:lnTo>
                  <a:pt x="739" y="428"/>
                </a:lnTo>
                <a:lnTo>
                  <a:pt x="720" y="452"/>
                </a:lnTo>
                <a:lnTo>
                  <a:pt x="698" y="476"/>
                </a:lnTo>
                <a:lnTo>
                  <a:pt x="679" y="502"/>
                </a:lnTo>
                <a:lnTo>
                  <a:pt x="655" y="528"/>
                </a:lnTo>
                <a:lnTo>
                  <a:pt x="634" y="557"/>
                </a:lnTo>
                <a:lnTo>
                  <a:pt x="610" y="58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7" name="Freeform 43"/>
          <p:cNvSpPr/>
          <p:nvPr/>
        </p:nvSpPr>
        <p:spPr>
          <a:xfrm>
            <a:off x="9008533" y="2664884"/>
            <a:ext cx="736600" cy="1841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70" h="219">
                <a:moveTo>
                  <a:pt x="553" y="150"/>
                </a:moveTo>
                <a:lnTo>
                  <a:pt x="513" y="157"/>
                </a:lnTo>
                <a:lnTo>
                  <a:pt x="474" y="166"/>
                </a:lnTo>
                <a:lnTo>
                  <a:pt x="439" y="173"/>
                </a:lnTo>
                <a:lnTo>
                  <a:pt x="405" y="181"/>
                </a:lnTo>
                <a:lnTo>
                  <a:pt x="372" y="185"/>
                </a:lnTo>
                <a:lnTo>
                  <a:pt x="343" y="192"/>
                </a:lnTo>
                <a:lnTo>
                  <a:pt x="315" y="197"/>
                </a:lnTo>
                <a:lnTo>
                  <a:pt x="291" y="202"/>
                </a:lnTo>
                <a:lnTo>
                  <a:pt x="267" y="204"/>
                </a:lnTo>
                <a:lnTo>
                  <a:pt x="246" y="209"/>
                </a:lnTo>
                <a:lnTo>
                  <a:pt x="227" y="211"/>
                </a:lnTo>
                <a:lnTo>
                  <a:pt x="212" y="214"/>
                </a:lnTo>
                <a:lnTo>
                  <a:pt x="198" y="216"/>
                </a:lnTo>
                <a:lnTo>
                  <a:pt x="184" y="216"/>
                </a:lnTo>
                <a:lnTo>
                  <a:pt x="174" y="219"/>
                </a:lnTo>
                <a:lnTo>
                  <a:pt x="167" y="219"/>
                </a:lnTo>
                <a:lnTo>
                  <a:pt x="155" y="219"/>
                </a:lnTo>
                <a:lnTo>
                  <a:pt x="143" y="219"/>
                </a:lnTo>
                <a:lnTo>
                  <a:pt x="119" y="216"/>
                </a:lnTo>
                <a:lnTo>
                  <a:pt x="110" y="216"/>
                </a:lnTo>
                <a:lnTo>
                  <a:pt x="98" y="214"/>
                </a:lnTo>
                <a:lnTo>
                  <a:pt x="86" y="209"/>
                </a:lnTo>
                <a:lnTo>
                  <a:pt x="74" y="207"/>
                </a:lnTo>
                <a:lnTo>
                  <a:pt x="62" y="202"/>
                </a:lnTo>
                <a:lnTo>
                  <a:pt x="50" y="197"/>
                </a:lnTo>
                <a:lnTo>
                  <a:pt x="38" y="192"/>
                </a:lnTo>
                <a:lnTo>
                  <a:pt x="29" y="190"/>
                </a:lnTo>
                <a:lnTo>
                  <a:pt x="22" y="185"/>
                </a:lnTo>
                <a:lnTo>
                  <a:pt x="15" y="181"/>
                </a:lnTo>
                <a:lnTo>
                  <a:pt x="7" y="176"/>
                </a:lnTo>
                <a:lnTo>
                  <a:pt x="3" y="171"/>
                </a:lnTo>
                <a:lnTo>
                  <a:pt x="0" y="166"/>
                </a:lnTo>
                <a:lnTo>
                  <a:pt x="0" y="164"/>
                </a:lnTo>
                <a:lnTo>
                  <a:pt x="0" y="159"/>
                </a:lnTo>
                <a:lnTo>
                  <a:pt x="3" y="157"/>
                </a:lnTo>
                <a:lnTo>
                  <a:pt x="10" y="152"/>
                </a:lnTo>
                <a:lnTo>
                  <a:pt x="17" y="150"/>
                </a:lnTo>
                <a:lnTo>
                  <a:pt x="27" y="150"/>
                </a:lnTo>
                <a:lnTo>
                  <a:pt x="38" y="150"/>
                </a:lnTo>
                <a:lnTo>
                  <a:pt x="46" y="150"/>
                </a:lnTo>
                <a:lnTo>
                  <a:pt x="55" y="147"/>
                </a:lnTo>
                <a:lnTo>
                  <a:pt x="67" y="147"/>
                </a:lnTo>
                <a:lnTo>
                  <a:pt x="81" y="145"/>
                </a:lnTo>
                <a:lnTo>
                  <a:pt x="96" y="143"/>
                </a:lnTo>
                <a:lnTo>
                  <a:pt x="112" y="138"/>
                </a:lnTo>
                <a:lnTo>
                  <a:pt x="134" y="135"/>
                </a:lnTo>
                <a:lnTo>
                  <a:pt x="155" y="131"/>
                </a:lnTo>
                <a:lnTo>
                  <a:pt x="179" y="126"/>
                </a:lnTo>
                <a:lnTo>
                  <a:pt x="203" y="119"/>
                </a:lnTo>
                <a:lnTo>
                  <a:pt x="231" y="114"/>
                </a:lnTo>
                <a:lnTo>
                  <a:pt x="260" y="104"/>
                </a:lnTo>
                <a:lnTo>
                  <a:pt x="293" y="97"/>
                </a:lnTo>
                <a:lnTo>
                  <a:pt x="327" y="88"/>
                </a:lnTo>
                <a:lnTo>
                  <a:pt x="362" y="78"/>
                </a:lnTo>
                <a:lnTo>
                  <a:pt x="401" y="69"/>
                </a:lnTo>
                <a:lnTo>
                  <a:pt x="439" y="59"/>
                </a:lnTo>
                <a:lnTo>
                  <a:pt x="472" y="52"/>
                </a:lnTo>
                <a:lnTo>
                  <a:pt x="505" y="45"/>
                </a:lnTo>
                <a:lnTo>
                  <a:pt x="536" y="38"/>
                </a:lnTo>
                <a:lnTo>
                  <a:pt x="567" y="31"/>
                </a:lnTo>
                <a:lnTo>
                  <a:pt x="593" y="26"/>
                </a:lnTo>
                <a:lnTo>
                  <a:pt x="620" y="21"/>
                </a:lnTo>
                <a:lnTo>
                  <a:pt x="646" y="16"/>
                </a:lnTo>
                <a:lnTo>
                  <a:pt x="667" y="12"/>
                </a:lnTo>
                <a:lnTo>
                  <a:pt x="689" y="9"/>
                </a:lnTo>
                <a:lnTo>
                  <a:pt x="708" y="5"/>
                </a:lnTo>
                <a:lnTo>
                  <a:pt x="725" y="2"/>
                </a:lnTo>
                <a:lnTo>
                  <a:pt x="741" y="2"/>
                </a:lnTo>
                <a:lnTo>
                  <a:pt x="753" y="0"/>
                </a:lnTo>
                <a:lnTo>
                  <a:pt x="765" y="0"/>
                </a:lnTo>
                <a:lnTo>
                  <a:pt x="775" y="0"/>
                </a:lnTo>
                <a:lnTo>
                  <a:pt x="789" y="0"/>
                </a:lnTo>
                <a:lnTo>
                  <a:pt x="801" y="2"/>
                </a:lnTo>
                <a:lnTo>
                  <a:pt x="815" y="5"/>
                </a:lnTo>
                <a:lnTo>
                  <a:pt x="827" y="7"/>
                </a:lnTo>
                <a:lnTo>
                  <a:pt x="839" y="12"/>
                </a:lnTo>
                <a:lnTo>
                  <a:pt x="848" y="19"/>
                </a:lnTo>
                <a:lnTo>
                  <a:pt x="860" y="26"/>
                </a:lnTo>
                <a:lnTo>
                  <a:pt x="870" y="33"/>
                </a:lnTo>
                <a:lnTo>
                  <a:pt x="870" y="38"/>
                </a:lnTo>
                <a:lnTo>
                  <a:pt x="870" y="40"/>
                </a:lnTo>
                <a:lnTo>
                  <a:pt x="870" y="43"/>
                </a:lnTo>
                <a:lnTo>
                  <a:pt x="867" y="47"/>
                </a:lnTo>
                <a:lnTo>
                  <a:pt x="865" y="50"/>
                </a:lnTo>
                <a:lnTo>
                  <a:pt x="863" y="52"/>
                </a:lnTo>
                <a:lnTo>
                  <a:pt x="860" y="57"/>
                </a:lnTo>
                <a:lnTo>
                  <a:pt x="856" y="59"/>
                </a:lnTo>
                <a:lnTo>
                  <a:pt x="851" y="64"/>
                </a:lnTo>
                <a:lnTo>
                  <a:pt x="846" y="66"/>
                </a:lnTo>
                <a:lnTo>
                  <a:pt x="839" y="69"/>
                </a:lnTo>
                <a:lnTo>
                  <a:pt x="832" y="74"/>
                </a:lnTo>
                <a:lnTo>
                  <a:pt x="825" y="76"/>
                </a:lnTo>
                <a:lnTo>
                  <a:pt x="817" y="81"/>
                </a:lnTo>
                <a:lnTo>
                  <a:pt x="808" y="83"/>
                </a:lnTo>
                <a:lnTo>
                  <a:pt x="798" y="85"/>
                </a:lnTo>
                <a:lnTo>
                  <a:pt x="789" y="90"/>
                </a:lnTo>
                <a:lnTo>
                  <a:pt x="777" y="93"/>
                </a:lnTo>
                <a:lnTo>
                  <a:pt x="765" y="97"/>
                </a:lnTo>
                <a:lnTo>
                  <a:pt x="753" y="100"/>
                </a:lnTo>
                <a:lnTo>
                  <a:pt x="741" y="104"/>
                </a:lnTo>
                <a:lnTo>
                  <a:pt x="727" y="109"/>
                </a:lnTo>
                <a:lnTo>
                  <a:pt x="713" y="112"/>
                </a:lnTo>
                <a:lnTo>
                  <a:pt x="698" y="116"/>
                </a:lnTo>
                <a:lnTo>
                  <a:pt x="682" y="119"/>
                </a:lnTo>
                <a:lnTo>
                  <a:pt x="665" y="123"/>
                </a:lnTo>
                <a:lnTo>
                  <a:pt x="648" y="128"/>
                </a:lnTo>
                <a:lnTo>
                  <a:pt x="632" y="131"/>
                </a:lnTo>
                <a:lnTo>
                  <a:pt x="613" y="135"/>
                </a:lnTo>
                <a:lnTo>
                  <a:pt x="593" y="140"/>
                </a:lnTo>
                <a:lnTo>
                  <a:pt x="574" y="145"/>
                </a:lnTo>
                <a:lnTo>
                  <a:pt x="553" y="15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8" name="Freeform 44"/>
          <p:cNvSpPr/>
          <p:nvPr/>
        </p:nvSpPr>
        <p:spPr>
          <a:xfrm>
            <a:off x="8961967" y="2379133"/>
            <a:ext cx="882651" cy="2074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41" h="243">
                <a:moveTo>
                  <a:pt x="1041" y="69"/>
                </a:moveTo>
                <a:lnTo>
                  <a:pt x="1038" y="72"/>
                </a:lnTo>
                <a:lnTo>
                  <a:pt x="1036" y="74"/>
                </a:lnTo>
                <a:lnTo>
                  <a:pt x="1033" y="77"/>
                </a:lnTo>
                <a:lnTo>
                  <a:pt x="1029" y="77"/>
                </a:lnTo>
                <a:lnTo>
                  <a:pt x="1024" y="79"/>
                </a:lnTo>
                <a:lnTo>
                  <a:pt x="1019" y="81"/>
                </a:lnTo>
                <a:lnTo>
                  <a:pt x="1014" y="84"/>
                </a:lnTo>
                <a:lnTo>
                  <a:pt x="1007" y="86"/>
                </a:lnTo>
                <a:lnTo>
                  <a:pt x="1000" y="88"/>
                </a:lnTo>
                <a:lnTo>
                  <a:pt x="991" y="91"/>
                </a:lnTo>
                <a:lnTo>
                  <a:pt x="981" y="93"/>
                </a:lnTo>
                <a:lnTo>
                  <a:pt x="971" y="96"/>
                </a:lnTo>
                <a:lnTo>
                  <a:pt x="960" y="98"/>
                </a:lnTo>
                <a:lnTo>
                  <a:pt x="948" y="100"/>
                </a:lnTo>
                <a:lnTo>
                  <a:pt x="936" y="103"/>
                </a:lnTo>
                <a:lnTo>
                  <a:pt x="924" y="105"/>
                </a:lnTo>
                <a:lnTo>
                  <a:pt x="910" y="110"/>
                </a:lnTo>
                <a:lnTo>
                  <a:pt x="893" y="112"/>
                </a:lnTo>
                <a:lnTo>
                  <a:pt x="879" y="115"/>
                </a:lnTo>
                <a:lnTo>
                  <a:pt x="862" y="119"/>
                </a:lnTo>
                <a:lnTo>
                  <a:pt x="845" y="122"/>
                </a:lnTo>
                <a:lnTo>
                  <a:pt x="826" y="127"/>
                </a:lnTo>
                <a:lnTo>
                  <a:pt x="807" y="129"/>
                </a:lnTo>
                <a:lnTo>
                  <a:pt x="788" y="134"/>
                </a:lnTo>
                <a:lnTo>
                  <a:pt x="769" y="138"/>
                </a:lnTo>
                <a:lnTo>
                  <a:pt x="748" y="141"/>
                </a:lnTo>
                <a:lnTo>
                  <a:pt x="726" y="146"/>
                </a:lnTo>
                <a:lnTo>
                  <a:pt x="702" y="150"/>
                </a:lnTo>
                <a:lnTo>
                  <a:pt x="678" y="153"/>
                </a:lnTo>
                <a:lnTo>
                  <a:pt x="655" y="157"/>
                </a:lnTo>
                <a:lnTo>
                  <a:pt x="631" y="162"/>
                </a:lnTo>
                <a:lnTo>
                  <a:pt x="605" y="167"/>
                </a:lnTo>
                <a:lnTo>
                  <a:pt x="581" y="174"/>
                </a:lnTo>
                <a:lnTo>
                  <a:pt x="557" y="179"/>
                </a:lnTo>
                <a:lnTo>
                  <a:pt x="536" y="184"/>
                </a:lnTo>
                <a:lnTo>
                  <a:pt x="512" y="188"/>
                </a:lnTo>
                <a:lnTo>
                  <a:pt x="490" y="191"/>
                </a:lnTo>
                <a:lnTo>
                  <a:pt x="469" y="195"/>
                </a:lnTo>
                <a:lnTo>
                  <a:pt x="450" y="200"/>
                </a:lnTo>
                <a:lnTo>
                  <a:pt x="428" y="203"/>
                </a:lnTo>
                <a:lnTo>
                  <a:pt x="409" y="207"/>
                </a:lnTo>
                <a:lnTo>
                  <a:pt x="393" y="210"/>
                </a:lnTo>
                <a:lnTo>
                  <a:pt x="374" y="215"/>
                </a:lnTo>
                <a:lnTo>
                  <a:pt x="357" y="217"/>
                </a:lnTo>
                <a:lnTo>
                  <a:pt x="340" y="219"/>
                </a:lnTo>
                <a:lnTo>
                  <a:pt x="324" y="222"/>
                </a:lnTo>
                <a:lnTo>
                  <a:pt x="309" y="224"/>
                </a:lnTo>
                <a:lnTo>
                  <a:pt x="295" y="226"/>
                </a:lnTo>
                <a:lnTo>
                  <a:pt x="281" y="229"/>
                </a:lnTo>
                <a:lnTo>
                  <a:pt x="269" y="231"/>
                </a:lnTo>
                <a:lnTo>
                  <a:pt x="254" y="234"/>
                </a:lnTo>
                <a:lnTo>
                  <a:pt x="245" y="234"/>
                </a:lnTo>
                <a:lnTo>
                  <a:pt x="233" y="236"/>
                </a:lnTo>
                <a:lnTo>
                  <a:pt x="223" y="238"/>
                </a:lnTo>
                <a:lnTo>
                  <a:pt x="214" y="238"/>
                </a:lnTo>
                <a:lnTo>
                  <a:pt x="204" y="241"/>
                </a:lnTo>
                <a:lnTo>
                  <a:pt x="195" y="241"/>
                </a:lnTo>
                <a:lnTo>
                  <a:pt x="188" y="241"/>
                </a:lnTo>
                <a:lnTo>
                  <a:pt x="183" y="243"/>
                </a:lnTo>
                <a:lnTo>
                  <a:pt x="176" y="243"/>
                </a:lnTo>
                <a:lnTo>
                  <a:pt x="171" y="243"/>
                </a:lnTo>
                <a:lnTo>
                  <a:pt x="166" y="243"/>
                </a:lnTo>
                <a:lnTo>
                  <a:pt x="164" y="243"/>
                </a:lnTo>
                <a:lnTo>
                  <a:pt x="150" y="243"/>
                </a:lnTo>
                <a:lnTo>
                  <a:pt x="135" y="241"/>
                </a:lnTo>
                <a:lnTo>
                  <a:pt x="119" y="238"/>
                </a:lnTo>
                <a:lnTo>
                  <a:pt x="104" y="234"/>
                </a:lnTo>
                <a:lnTo>
                  <a:pt x="90" y="229"/>
                </a:lnTo>
                <a:lnTo>
                  <a:pt x="73" y="224"/>
                </a:lnTo>
                <a:lnTo>
                  <a:pt x="59" y="217"/>
                </a:lnTo>
                <a:lnTo>
                  <a:pt x="47" y="210"/>
                </a:lnTo>
                <a:lnTo>
                  <a:pt x="38" y="207"/>
                </a:lnTo>
                <a:lnTo>
                  <a:pt x="31" y="205"/>
                </a:lnTo>
                <a:lnTo>
                  <a:pt x="23" y="203"/>
                </a:lnTo>
                <a:lnTo>
                  <a:pt x="19" y="200"/>
                </a:lnTo>
                <a:lnTo>
                  <a:pt x="11" y="198"/>
                </a:lnTo>
                <a:lnTo>
                  <a:pt x="9" y="195"/>
                </a:lnTo>
                <a:lnTo>
                  <a:pt x="4" y="193"/>
                </a:lnTo>
                <a:lnTo>
                  <a:pt x="2" y="191"/>
                </a:lnTo>
                <a:lnTo>
                  <a:pt x="0" y="188"/>
                </a:lnTo>
                <a:lnTo>
                  <a:pt x="0" y="186"/>
                </a:lnTo>
                <a:lnTo>
                  <a:pt x="0" y="184"/>
                </a:lnTo>
                <a:lnTo>
                  <a:pt x="2" y="181"/>
                </a:lnTo>
                <a:lnTo>
                  <a:pt x="4" y="179"/>
                </a:lnTo>
                <a:lnTo>
                  <a:pt x="7" y="176"/>
                </a:lnTo>
                <a:lnTo>
                  <a:pt x="11" y="174"/>
                </a:lnTo>
                <a:lnTo>
                  <a:pt x="14" y="172"/>
                </a:lnTo>
                <a:lnTo>
                  <a:pt x="19" y="172"/>
                </a:lnTo>
                <a:lnTo>
                  <a:pt x="21" y="169"/>
                </a:lnTo>
                <a:lnTo>
                  <a:pt x="26" y="167"/>
                </a:lnTo>
                <a:lnTo>
                  <a:pt x="31" y="167"/>
                </a:lnTo>
                <a:lnTo>
                  <a:pt x="38" y="165"/>
                </a:lnTo>
                <a:lnTo>
                  <a:pt x="42" y="162"/>
                </a:lnTo>
                <a:lnTo>
                  <a:pt x="52" y="162"/>
                </a:lnTo>
                <a:lnTo>
                  <a:pt x="59" y="160"/>
                </a:lnTo>
                <a:lnTo>
                  <a:pt x="69" y="157"/>
                </a:lnTo>
                <a:lnTo>
                  <a:pt x="78" y="155"/>
                </a:lnTo>
                <a:lnTo>
                  <a:pt x="88" y="153"/>
                </a:lnTo>
                <a:lnTo>
                  <a:pt x="97" y="150"/>
                </a:lnTo>
                <a:lnTo>
                  <a:pt x="109" y="148"/>
                </a:lnTo>
                <a:lnTo>
                  <a:pt x="121" y="146"/>
                </a:lnTo>
                <a:lnTo>
                  <a:pt x="135" y="143"/>
                </a:lnTo>
                <a:lnTo>
                  <a:pt x="150" y="141"/>
                </a:lnTo>
                <a:lnTo>
                  <a:pt x="164" y="136"/>
                </a:lnTo>
                <a:lnTo>
                  <a:pt x="178" y="134"/>
                </a:lnTo>
                <a:lnTo>
                  <a:pt x="193" y="131"/>
                </a:lnTo>
                <a:lnTo>
                  <a:pt x="209" y="127"/>
                </a:lnTo>
                <a:lnTo>
                  <a:pt x="226" y="124"/>
                </a:lnTo>
                <a:lnTo>
                  <a:pt x="245" y="119"/>
                </a:lnTo>
                <a:lnTo>
                  <a:pt x="262" y="115"/>
                </a:lnTo>
                <a:lnTo>
                  <a:pt x="281" y="112"/>
                </a:lnTo>
                <a:lnTo>
                  <a:pt x="302" y="108"/>
                </a:lnTo>
                <a:lnTo>
                  <a:pt x="321" y="103"/>
                </a:lnTo>
                <a:lnTo>
                  <a:pt x="343" y="98"/>
                </a:lnTo>
                <a:lnTo>
                  <a:pt x="364" y="93"/>
                </a:lnTo>
                <a:lnTo>
                  <a:pt x="385" y="88"/>
                </a:lnTo>
                <a:lnTo>
                  <a:pt x="409" y="81"/>
                </a:lnTo>
                <a:lnTo>
                  <a:pt x="452" y="72"/>
                </a:lnTo>
                <a:lnTo>
                  <a:pt x="495" y="62"/>
                </a:lnTo>
                <a:lnTo>
                  <a:pt x="536" y="53"/>
                </a:lnTo>
                <a:lnTo>
                  <a:pt x="576" y="46"/>
                </a:lnTo>
                <a:lnTo>
                  <a:pt x="612" y="39"/>
                </a:lnTo>
                <a:lnTo>
                  <a:pt x="645" y="31"/>
                </a:lnTo>
                <a:lnTo>
                  <a:pt x="676" y="24"/>
                </a:lnTo>
                <a:lnTo>
                  <a:pt x="707" y="20"/>
                </a:lnTo>
                <a:lnTo>
                  <a:pt x="733" y="15"/>
                </a:lnTo>
                <a:lnTo>
                  <a:pt x="759" y="12"/>
                </a:lnTo>
                <a:lnTo>
                  <a:pt x="783" y="8"/>
                </a:lnTo>
                <a:lnTo>
                  <a:pt x="802" y="5"/>
                </a:lnTo>
                <a:lnTo>
                  <a:pt x="821" y="3"/>
                </a:lnTo>
                <a:lnTo>
                  <a:pt x="838" y="3"/>
                </a:lnTo>
                <a:lnTo>
                  <a:pt x="852" y="3"/>
                </a:lnTo>
                <a:lnTo>
                  <a:pt x="864" y="0"/>
                </a:lnTo>
                <a:lnTo>
                  <a:pt x="886" y="3"/>
                </a:lnTo>
                <a:lnTo>
                  <a:pt x="905" y="3"/>
                </a:lnTo>
                <a:lnTo>
                  <a:pt x="921" y="5"/>
                </a:lnTo>
                <a:lnTo>
                  <a:pt x="938" y="8"/>
                </a:lnTo>
                <a:lnTo>
                  <a:pt x="952" y="12"/>
                </a:lnTo>
                <a:lnTo>
                  <a:pt x="967" y="15"/>
                </a:lnTo>
                <a:lnTo>
                  <a:pt x="993" y="24"/>
                </a:lnTo>
                <a:lnTo>
                  <a:pt x="1005" y="29"/>
                </a:lnTo>
                <a:lnTo>
                  <a:pt x="1014" y="34"/>
                </a:lnTo>
                <a:lnTo>
                  <a:pt x="1024" y="41"/>
                </a:lnTo>
                <a:lnTo>
                  <a:pt x="1029" y="48"/>
                </a:lnTo>
                <a:lnTo>
                  <a:pt x="1033" y="53"/>
                </a:lnTo>
                <a:lnTo>
                  <a:pt x="1038" y="60"/>
                </a:lnTo>
                <a:lnTo>
                  <a:pt x="1038" y="65"/>
                </a:lnTo>
                <a:lnTo>
                  <a:pt x="1041" y="6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9" name="Freeform 45"/>
          <p:cNvSpPr/>
          <p:nvPr/>
        </p:nvSpPr>
        <p:spPr>
          <a:xfrm>
            <a:off x="9010651" y="3263900"/>
            <a:ext cx="179916" cy="1123951"/>
          </a:xfrm>
          <a:custGeom>
            <a:avLst/>
            <a:gdLst/>
            <a:ahLst/>
            <a:cxnLst>
              <a:cxn ang="0">
                <a:pos x="2147483647" y="2147483647"/>
              </a:cxn>
              <a:cxn ang="0">
                <a:pos x="0"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12" h="1327">
                <a:moveTo>
                  <a:pt x="12" y="73"/>
                </a:moveTo>
                <a:lnTo>
                  <a:pt x="9" y="66"/>
                </a:lnTo>
                <a:lnTo>
                  <a:pt x="4" y="61"/>
                </a:lnTo>
                <a:lnTo>
                  <a:pt x="2" y="54"/>
                </a:lnTo>
                <a:lnTo>
                  <a:pt x="2" y="49"/>
                </a:lnTo>
                <a:lnTo>
                  <a:pt x="0" y="45"/>
                </a:lnTo>
                <a:lnTo>
                  <a:pt x="0" y="38"/>
                </a:lnTo>
                <a:lnTo>
                  <a:pt x="2" y="33"/>
                </a:lnTo>
                <a:lnTo>
                  <a:pt x="2" y="30"/>
                </a:lnTo>
                <a:lnTo>
                  <a:pt x="4" y="26"/>
                </a:lnTo>
                <a:lnTo>
                  <a:pt x="7" y="21"/>
                </a:lnTo>
                <a:lnTo>
                  <a:pt x="9" y="19"/>
                </a:lnTo>
                <a:lnTo>
                  <a:pt x="14" y="14"/>
                </a:lnTo>
                <a:lnTo>
                  <a:pt x="19" y="11"/>
                </a:lnTo>
                <a:lnTo>
                  <a:pt x="24" y="9"/>
                </a:lnTo>
                <a:lnTo>
                  <a:pt x="35" y="4"/>
                </a:lnTo>
                <a:lnTo>
                  <a:pt x="50" y="0"/>
                </a:lnTo>
                <a:lnTo>
                  <a:pt x="66" y="0"/>
                </a:lnTo>
                <a:lnTo>
                  <a:pt x="85" y="0"/>
                </a:lnTo>
                <a:lnTo>
                  <a:pt x="107" y="2"/>
                </a:lnTo>
                <a:lnTo>
                  <a:pt x="128" y="7"/>
                </a:lnTo>
                <a:lnTo>
                  <a:pt x="155" y="11"/>
                </a:lnTo>
                <a:lnTo>
                  <a:pt x="181" y="19"/>
                </a:lnTo>
                <a:lnTo>
                  <a:pt x="212" y="26"/>
                </a:lnTo>
                <a:lnTo>
                  <a:pt x="202" y="76"/>
                </a:lnTo>
                <a:lnTo>
                  <a:pt x="195" y="123"/>
                </a:lnTo>
                <a:lnTo>
                  <a:pt x="190" y="173"/>
                </a:lnTo>
                <a:lnTo>
                  <a:pt x="186" y="223"/>
                </a:lnTo>
                <a:lnTo>
                  <a:pt x="181" y="275"/>
                </a:lnTo>
                <a:lnTo>
                  <a:pt x="178" y="325"/>
                </a:lnTo>
                <a:lnTo>
                  <a:pt x="176" y="378"/>
                </a:lnTo>
                <a:lnTo>
                  <a:pt x="176" y="430"/>
                </a:lnTo>
                <a:lnTo>
                  <a:pt x="176" y="532"/>
                </a:lnTo>
                <a:lnTo>
                  <a:pt x="176" y="634"/>
                </a:lnTo>
                <a:lnTo>
                  <a:pt x="176" y="684"/>
                </a:lnTo>
                <a:lnTo>
                  <a:pt x="176" y="734"/>
                </a:lnTo>
                <a:lnTo>
                  <a:pt x="176" y="784"/>
                </a:lnTo>
                <a:lnTo>
                  <a:pt x="176" y="832"/>
                </a:lnTo>
                <a:lnTo>
                  <a:pt x="176" y="882"/>
                </a:lnTo>
                <a:lnTo>
                  <a:pt x="176" y="932"/>
                </a:lnTo>
                <a:lnTo>
                  <a:pt x="176" y="977"/>
                </a:lnTo>
                <a:lnTo>
                  <a:pt x="174" y="1022"/>
                </a:lnTo>
                <a:lnTo>
                  <a:pt x="174" y="1065"/>
                </a:lnTo>
                <a:lnTo>
                  <a:pt x="171" y="1103"/>
                </a:lnTo>
                <a:lnTo>
                  <a:pt x="169" y="1141"/>
                </a:lnTo>
                <a:lnTo>
                  <a:pt x="164" y="1177"/>
                </a:lnTo>
                <a:lnTo>
                  <a:pt x="162" y="1193"/>
                </a:lnTo>
                <a:lnTo>
                  <a:pt x="159" y="1210"/>
                </a:lnTo>
                <a:lnTo>
                  <a:pt x="157" y="1224"/>
                </a:lnTo>
                <a:lnTo>
                  <a:pt x="155" y="1239"/>
                </a:lnTo>
                <a:lnTo>
                  <a:pt x="150" y="1250"/>
                </a:lnTo>
                <a:lnTo>
                  <a:pt x="147" y="1262"/>
                </a:lnTo>
                <a:lnTo>
                  <a:pt x="145" y="1272"/>
                </a:lnTo>
                <a:lnTo>
                  <a:pt x="140" y="1281"/>
                </a:lnTo>
                <a:lnTo>
                  <a:pt x="138" y="1291"/>
                </a:lnTo>
                <a:lnTo>
                  <a:pt x="136" y="1298"/>
                </a:lnTo>
                <a:lnTo>
                  <a:pt x="131" y="1305"/>
                </a:lnTo>
                <a:lnTo>
                  <a:pt x="128" y="1312"/>
                </a:lnTo>
                <a:lnTo>
                  <a:pt x="126" y="1317"/>
                </a:lnTo>
                <a:lnTo>
                  <a:pt x="124" y="1322"/>
                </a:lnTo>
                <a:lnTo>
                  <a:pt x="119" y="1324"/>
                </a:lnTo>
                <a:lnTo>
                  <a:pt x="119" y="1327"/>
                </a:lnTo>
                <a:lnTo>
                  <a:pt x="116" y="1327"/>
                </a:lnTo>
                <a:lnTo>
                  <a:pt x="112" y="1324"/>
                </a:lnTo>
                <a:lnTo>
                  <a:pt x="109" y="1324"/>
                </a:lnTo>
                <a:lnTo>
                  <a:pt x="107" y="1322"/>
                </a:lnTo>
                <a:lnTo>
                  <a:pt x="105" y="1317"/>
                </a:lnTo>
                <a:lnTo>
                  <a:pt x="100" y="1312"/>
                </a:lnTo>
                <a:lnTo>
                  <a:pt x="97" y="1308"/>
                </a:lnTo>
                <a:lnTo>
                  <a:pt x="93" y="1303"/>
                </a:lnTo>
                <a:lnTo>
                  <a:pt x="88" y="1296"/>
                </a:lnTo>
                <a:lnTo>
                  <a:pt x="85" y="1289"/>
                </a:lnTo>
                <a:lnTo>
                  <a:pt x="81" y="1281"/>
                </a:lnTo>
                <a:lnTo>
                  <a:pt x="76" y="1274"/>
                </a:lnTo>
                <a:lnTo>
                  <a:pt x="71" y="1265"/>
                </a:lnTo>
                <a:lnTo>
                  <a:pt x="69" y="1255"/>
                </a:lnTo>
                <a:lnTo>
                  <a:pt x="59" y="1234"/>
                </a:lnTo>
                <a:lnTo>
                  <a:pt x="47" y="1210"/>
                </a:lnTo>
                <a:lnTo>
                  <a:pt x="43" y="1198"/>
                </a:lnTo>
                <a:lnTo>
                  <a:pt x="38" y="1186"/>
                </a:lnTo>
                <a:lnTo>
                  <a:pt x="33" y="1177"/>
                </a:lnTo>
                <a:lnTo>
                  <a:pt x="28" y="1167"/>
                </a:lnTo>
                <a:lnTo>
                  <a:pt x="26" y="1158"/>
                </a:lnTo>
                <a:lnTo>
                  <a:pt x="24" y="1151"/>
                </a:lnTo>
                <a:lnTo>
                  <a:pt x="21" y="1141"/>
                </a:lnTo>
                <a:lnTo>
                  <a:pt x="19" y="1134"/>
                </a:lnTo>
                <a:lnTo>
                  <a:pt x="16" y="1129"/>
                </a:lnTo>
                <a:lnTo>
                  <a:pt x="14" y="1122"/>
                </a:lnTo>
                <a:lnTo>
                  <a:pt x="14" y="1117"/>
                </a:lnTo>
                <a:lnTo>
                  <a:pt x="14" y="1115"/>
                </a:lnTo>
                <a:lnTo>
                  <a:pt x="12" y="1110"/>
                </a:lnTo>
                <a:lnTo>
                  <a:pt x="12" y="1108"/>
                </a:lnTo>
                <a:lnTo>
                  <a:pt x="12" y="1103"/>
                </a:lnTo>
                <a:lnTo>
                  <a:pt x="14" y="1098"/>
                </a:lnTo>
                <a:lnTo>
                  <a:pt x="14" y="1091"/>
                </a:lnTo>
                <a:lnTo>
                  <a:pt x="14" y="1082"/>
                </a:lnTo>
                <a:lnTo>
                  <a:pt x="16" y="1074"/>
                </a:lnTo>
                <a:lnTo>
                  <a:pt x="16" y="1063"/>
                </a:lnTo>
                <a:lnTo>
                  <a:pt x="19" y="1053"/>
                </a:lnTo>
                <a:lnTo>
                  <a:pt x="19" y="1041"/>
                </a:lnTo>
                <a:lnTo>
                  <a:pt x="21" y="1027"/>
                </a:lnTo>
                <a:lnTo>
                  <a:pt x="24" y="1015"/>
                </a:lnTo>
                <a:lnTo>
                  <a:pt x="26" y="998"/>
                </a:lnTo>
                <a:lnTo>
                  <a:pt x="28" y="984"/>
                </a:lnTo>
                <a:lnTo>
                  <a:pt x="28" y="967"/>
                </a:lnTo>
                <a:lnTo>
                  <a:pt x="31" y="951"/>
                </a:lnTo>
                <a:lnTo>
                  <a:pt x="33" y="932"/>
                </a:lnTo>
                <a:lnTo>
                  <a:pt x="35" y="913"/>
                </a:lnTo>
                <a:lnTo>
                  <a:pt x="38" y="894"/>
                </a:lnTo>
                <a:lnTo>
                  <a:pt x="40" y="872"/>
                </a:lnTo>
                <a:lnTo>
                  <a:pt x="40" y="849"/>
                </a:lnTo>
                <a:lnTo>
                  <a:pt x="43" y="827"/>
                </a:lnTo>
                <a:lnTo>
                  <a:pt x="45" y="801"/>
                </a:lnTo>
                <a:lnTo>
                  <a:pt x="45" y="775"/>
                </a:lnTo>
                <a:lnTo>
                  <a:pt x="47" y="749"/>
                </a:lnTo>
                <a:lnTo>
                  <a:pt x="47" y="720"/>
                </a:lnTo>
                <a:lnTo>
                  <a:pt x="47" y="689"/>
                </a:lnTo>
                <a:lnTo>
                  <a:pt x="50" y="658"/>
                </a:lnTo>
                <a:lnTo>
                  <a:pt x="50" y="627"/>
                </a:lnTo>
                <a:lnTo>
                  <a:pt x="52" y="592"/>
                </a:lnTo>
                <a:lnTo>
                  <a:pt x="55" y="556"/>
                </a:lnTo>
                <a:lnTo>
                  <a:pt x="55" y="520"/>
                </a:lnTo>
                <a:lnTo>
                  <a:pt x="57" y="480"/>
                </a:lnTo>
                <a:lnTo>
                  <a:pt x="59" y="442"/>
                </a:lnTo>
                <a:lnTo>
                  <a:pt x="59" y="404"/>
                </a:lnTo>
                <a:lnTo>
                  <a:pt x="59" y="366"/>
                </a:lnTo>
                <a:lnTo>
                  <a:pt x="57" y="332"/>
                </a:lnTo>
                <a:lnTo>
                  <a:pt x="57" y="302"/>
                </a:lnTo>
                <a:lnTo>
                  <a:pt x="55" y="271"/>
                </a:lnTo>
                <a:lnTo>
                  <a:pt x="55" y="242"/>
                </a:lnTo>
                <a:lnTo>
                  <a:pt x="52" y="216"/>
                </a:lnTo>
                <a:lnTo>
                  <a:pt x="50" y="192"/>
                </a:lnTo>
                <a:lnTo>
                  <a:pt x="45" y="171"/>
                </a:lnTo>
                <a:lnTo>
                  <a:pt x="43" y="149"/>
                </a:lnTo>
                <a:lnTo>
                  <a:pt x="38" y="133"/>
                </a:lnTo>
                <a:lnTo>
                  <a:pt x="35" y="116"/>
                </a:lnTo>
                <a:lnTo>
                  <a:pt x="31" y="102"/>
                </a:lnTo>
                <a:lnTo>
                  <a:pt x="24" y="90"/>
                </a:lnTo>
                <a:lnTo>
                  <a:pt x="19" y="80"/>
                </a:lnTo>
                <a:lnTo>
                  <a:pt x="12" y="7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30" name="Freeform 46"/>
          <p:cNvSpPr/>
          <p:nvPr/>
        </p:nvSpPr>
        <p:spPr>
          <a:xfrm>
            <a:off x="9158817" y="3189817"/>
            <a:ext cx="685800" cy="12382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08" h="1462">
                <a:moveTo>
                  <a:pt x="562" y="173"/>
                </a:moveTo>
                <a:lnTo>
                  <a:pt x="560" y="171"/>
                </a:lnTo>
                <a:lnTo>
                  <a:pt x="557" y="168"/>
                </a:lnTo>
                <a:lnTo>
                  <a:pt x="553" y="166"/>
                </a:lnTo>
                <a:lnTo>
                  <a:pt x="548" y="166"/>
                </a:lnTo>
                <a:lnTo>
                  <a:pt x="543" y="164"/>
                </a:lnTo>
                <a:lnTo>
                  <a:pt x="536" y="164"/>
                </a:lnTo>
                <a:lnTo>
                  <a:pt x="529" y="161"/>
                </a:lnTo>
                <a:lnTo>
                  <a:pt x="519" y="161"/>
                </a:lnTo>
                <a:lnTo>
                  <a:pt x="510" y="161"/>
                </a:lnTo>
                <a:lnTo>
                  <a:pt x="498" y="161"/>
                </a:lnTo>
                <a:lnTo>
                  <a:pt x="486" y="161"/>
                </a:lnTo>
                <a:lnTo>
                  <a:pt x="474" y="161"/>
                </a:lnTo>
                <a:lnTo>
                  <a:pt x="460" y="161"/>
                </a:lnTo>
                <a:lnTo>
                  <a:pt x="445" y="161"/>
                </a:lnTo>
                <a:lnTo>
                  <a:pt x="429" y="161"/>
                </a:lnTo>
                <a:lnTo>
                  <a:pt x="412" y="164"/>
                </a:lnTo>
                <a:lnTo>
                  <a:pt x="393" y="164"/>
                </a:lnTo>
                <a:lnTo>
                  <a:pt x="374" y="166"/>
                </a:lnTo>
                <a:lnTo>
                  <a:pt x="355" y="168"/>
                </a:lnTo>
                <a:lnTo>
                  <a:pt x="334" y="168"/>
                </a:lnTo>
                <a:lnTo>
                  <a:pt x="312" y="171"/>
                </a:lnTo>
                <a:lnTo>
                  <a:pt x="288" y="173"/>
                </a:lnTo>
                <a:lnTo>
                  <a:pt x="264" y="176"/>
                </a:lnTo>
                <a:lnTo>
                  <a:pt x="238" y="178"/>
                </a:lnTo>
                <a:lnTo>
                  <a:pt x="212" y="180"/>
                </a:lnTo>
                <a:lnTo>
                  <a:pt x="186" y="185"/>
                </a:lnTo>
                <a:lnTo>
                  <a:pt x="157" y="187"/>
                </a:lnTo>
                <a:lnTo>
                  <a:pt x="129" y="190"/>
                </a:lnTo>
                <a:lnTo>
                  <a:pt x="98" y="195"/>
                </a:lnTo>
                <a:lnTo>
                  <a:pt x="67" y="199"/>
                </a:lnTo>
                <a:lnTo>
                  <a:pt x="33" y="202"/>
                </a:lnTo>
                <a:lnTo>
                  <a:pt x="0" y="206"/>
                </a:lnTo>
                <a:lnTo>
                  <a:pt x="0" y="114"/>
                </a:lnTo>
                <a:lnTo>
                  <a:pt x="7" y="114"/>
                </a:lnTo>
                <a:lnTo>
                  <a:pt x="17" y="114"/>
                </a:lnTo>
                <a:lnTo>
                  <a:pt x="26" y="114"/>
                </a:lnTo>
                <a:lnTo>
                  <a:pt x="38" y="114"/>
                </a:lnTo>
                <a:lnTo>
                  <a:pt x="50" y="111"/>
                </a:lnTo>
                <a:lnTo>
                  <a:pt x="62" y="111"/>
                </a:lnTo>
                <a:lnTo>
                  <a:pt x="79" y="109"/>
                </a:lnTo>
                <a:lnTo>
                  <a:pt x="93" y="107"/>
                </a:lnTo>
                <a:lnTo>
                  <a:pt x="110" y="107"/>
                </a:lnTo>
                <a:lnTo>
                  <a:pt x="129" y="104"/>
                </a:lnTo>
                <a:lnTo>
                  <a:pt x="148" y="102"/>
                </a:lnTo>
                <a:lnTo>
                  <a:pt x="167" y="99"/>
                </a:lnTo>
                <a:lnTo>
                  <a:pt x="188" y="97"/>
                </a:lnTo>
                <a:lnTo>
                  <a:pt x="210" y="97"/>
                </a:lnTo>
                <a:lnTo>
                  <a:pt x="233" y="95"/>
                </a:lnTo>
                <a:lnTo>
                  <a:pt x="257" y="92"/>
                </a:lnTo>
                <a:lnTo>
                  <a:pt x="281" y="90"/>
                </a:lnTo>
                <a:lnTo>
                  <a:pt x="303" y="88"/>
                </a:lnTo>
                <a:lnTo>
                  <a:pt x="324" y="83"/>
                </a:lnTo>
                <a:lnTo>
                  <a:pt x="345" y="80"/>
                </a:lnTo>
                <a:lnTo>
                  <a:pt x="364" y="78"/>
                </a:lnTo>
                <a:lnTo>
                  <a:pt x="381" y="73"/>
                </a:lnTo>
                <a:lnTo>
                  <a:pt x="398" y="71"/>
                </a:lnTo>
                <a:lnTo>
                  <a:pt x="414" y="66"/>
                </a:lnTo>
                <a:lnTo>
                  <a:pt x="429" y="64"/>
                </a:lnTo>
                <a:lnTo>
                  <a:pt x="441" y="59"/>
                </a:lnTo>
                <a:lnTo>
                  <a:pt x="453" y="54"/>
                </a:lnTo>
                <a:lnTo>
                  <a:pt x="462" y="52"/>
                </a:lnTo>
                <a:lnTo>
                  <a:pt x="472" y="47"/>
                </a:lnTo>
                <a:lnTo>
                  <a:pt x="479" y="42"/>
                </a:lnTo>
                <a:lnTo>
                  <a:pt x="486" y="38"/>
                </a:lnTo>
                <a:lnTo>
                  <a:pt x="491" y="35"/>
                </a:lnTo>
                <a:lnTo>
                  <a:pt x="500" y="26"/>
                </a:lnTo>
                <a:lnTo>
                  <a:pt x="510" y="19"/>
                </a:lnTo>
                <a:lnTo>
                  <a:pt x="517" y="14"/>
                </a:lnTo>
                <a:lnTo>
                  <a:pt x="526" y="9"/>
                </a:lnTo>
                <a:lnTo>
                  <a:pt x="538" y="4"/>
                </a:lnTo>
                <a:lnTo>
                  <a:pt x="548" y="2"/>
                </a:lnTo>
                <a:lnTo>
                  <a:pt x="560" y="0"/>
                </a:lnTo>
                <a:lnTo>
                  <a:pt x="574" y="0"/>
                </a:lnTo>
                <a:lnTo>
                  <a:pt x="584" y="4"/>
                </a:lnTo>
                <a:lnTo>
                  <a:pt x="596" y="11"/>
                </a:lnTo>
                <a:lnTo>
                  <a:pt x="610" y="16"/>
                </a:lnTo>
                <a:lnTo>
                  <a:pt x="627" y="26"/>
                </a:lnTo>
                <a:lnTo>
                  <a:pt x="643" y="35"/>
                </a:lnTo>
                <a:lnTo>
                  <a:pt x="665" y="45"/>
                </a:lnTo>
                <a:lnTo>
                  <a:pt x="688" y="57"/>
                </a:lnTo>
                <a:lnTo>
                  <a:pt x="712" y="68"/>
                </a:lnTo>
                <a:lnTo>
                  <a:pt x="734" y="83"/>
                </a:lnTo>
                <a:lnTo>
                  <a:pt x="743" y="88"/>
                </a:lnTo>
                <a:lnTo>
                  <a:pt x="753" y="95"/>
                </a:lnTo>
                <a:lnTo>
                  <a:pt x="760" y="99"/>
                </a:lnTo>
                <a:lnTo>
                  <a:pt x="769" y="107"/>
                </a:lnTo>
                <a:lnTo>
                  <a:pt x="774" y="111"/>
                </a:lnTo>
                <a:lnTo>
                  <a:pt x="781" y="118"/>
                </a:lnTo>
                <a:lnTo>
                  <a:pt x="788" y="123"/>
                </a:lnTo>
                <a:lnTo>
                  <a:pt x="793" y="128"/>
                </a:lnTo>
                <a:lnTo>
                  <a:pt x="796" y="133"/>
                </a:lnTo>
                <a:lnTo>
                  <a:pt x="800" y="137"/>
                </a:lnTo>
                <a:lnTo>
                  <a:pt x="803" y="140"/>
                </a:lnTo>
                <a:lnTo>
                  <a:pt x="805" y="145"/>
                </a:lnTo>
                <a:lnTo>
                  <a:pt x="805" y="147"/>
                </a:lnTo>
                <a:lnTo>
                  <a:pt x="808" y="149"/>
                </a:lnTo>
                <a:lnTo>
                  <a:pt x="805" y="159"/>
                </a:lnTo>
                <a:lnTo>
                  <a:pt x="805" y="166"/>
                </a:lnTo>
                <a:lnTo>
                  <a:pt x="803" y="176"/>
                </a:lnTo>
                <a:lnTo>
                  <a:pt x="800" y="183"/>
                </a:lnTo>
                <a:lnTo>
                  <a:pt x="791" y="202"/>
                </a:lnTo>
                <a:lnTo>
                  <a:pt x="784" y="218"/>
                </a:lnTo>
                <a:lnTo>
                  <a:pt x="779" y="223"/>
                </a:lnTo>
                <a:lnTo>
                  <a:pt x="774" y="228"/>
                </a:lnTo>
                <a:lnTo>
                  <a:pt x="772" y="235"/>
                </a:lnTo>
                <a:lnTo>
                  <a:pt x="769" y="244"/>
                </a:lnTo>
                <a:lnTo>
                  <a:pt x="765" y="254"/>
                </a:lnTo>
                <a:lnTo>
                  <a:pt x="762" y="264"/>
                </a:lnTo>
                <a:lnTo>
                  <a:pt x="760" y="275"/>
                </a:lnTo>
                <a:lnTo>
                  <a:pt x="760" y="287"/>
                </a:lnTo>
                <a:lnTo>
                  <a:pt x="758" y="302"/>
                </a:lnTo>
                <a:lnTo>
                  <a:pt x="755" y="316"/>
                </a:lnTo>
                <a:lnTo>
                  <a:pt x="755" y="330"/>
                </a:lnTo>
                <a:lnTo>
                  <a:pt x="755" y="347"/>
                </a:lnTo>
                <a:lnTo>
                  <a:pt x="755" y="366"/>
                </a:lnTo>
                <a:lnTo>
                  <a:pt x="758" y="385"/>
                </a:lnTo>
                <a:lnTo>
                  <a:pt x="758" y="404"/>
                </a:lnTo>
                <a:lnTo>
                  <a:pt x="760" y="425"/>
                </a:lnTo>
                <a:lnTo>
                  <a:pt x="762" y="447"/>
                </a:lnTo>
                <a:lnTo>
                  <a:pt x="765" y="470"/>
                </a:lnTo>
                <a:lnTo>
                  <a:pt x="767" y="494"/>
                </a:lnTo>
                <a:lnTo>
                  <a:pt x="769" y="518"/>
                </a:lnTo>
                <a:lnTo>
                  <a:pt x="772" y="542"/>
                </a:lnTo>
                <a:lnTo>
                  <a:pt x="774" y="568"/>
                </a:lnTo>
                <a:lnTo>
                  <a:pt x="774" y="594"/>
                </a:lnTo>
                <a:lnTo>
                  <a:pt x="777" y="623"/>
                </a:lnTo>
                <a:lnTo>
                  <a:pt x="779" y="651"/>
                </a:lnTo>
                <a:lnTo>
                  <a:pt x="781" y="680"/>
                </a:lnTo>
                <a:lnTo>
                  <a:pt x="784" y="708"/>
                </a:lnTo>
                <a:lnTo>
                  <a:pt x="786" y="737"/>
                </a:lnTo>
                <a:lnTo>
                  <a:pt x="788" y="768"/>
                </a:lnTo>
                <a:lnTo>
                  <a:pt x="791" y="799"/>
                </a:lnTo>
                <a:lnTo>
                  <a:pt x="796" y="863"/>
                </a:lnTo>
                <a:lnTo>
                  <a:pt x="796" y="896"/>
                </a:lnTo>
                <a:lnTo>
                  <a:pt x="798" y="929"/>
                </a:lnTo>
                <a:lnTo>
                  <a:pt x="798" y="963"/>
                </a:lnTo>
                <a:lnTo>
                  <a:pt x="798" y="994"/>
                </a:lnTo>
                <a:lnTo>
                  <a:pt x="796" y="1025"/>
                </a:lnTo>
                <a:lnTo>
                  <a:pt x="793" y="1055"/>
                </a:lnTo>
                <a:lnTo>
                  <a:pt x="791" y="1084"/>
                </a:lnTo>
                <a:lnTo>
                  <a:pt x="788" y="1110"/>
                </a:lnTo>
                <a:lnTo>
                  <a:pt x="786" y="1139"/>
                </a:lnTo>
                <a:lnTo>
                  <a:pt x="781" y="1165"/>
                </a:lnTo>
                <a:lnTo>
                  <a:pt x="777" y="1189"/>
                </a:lnTo>
                <a:lnTo>
                  <a:pt x="772" y="1215"/>
                </a:lnTo>
                <a:lnTo>
                  <a:pt x="767" y="1236"/>
                </a:lnTo>
                <a:lnTo>
                  <a:pt x="760" y="1260"/>
                </a:lnTo>
                <a:lnTo>
                  <a:pt x="755" y="1279"/>
                </a:lnTo>
                <a:lnTo>
                  <a:pt x="748" y="1300"/>
                </a:lnTo>
                <a:lnTo>
                  <a:pt x="741" y="1319"/>
                </a:lnTo>
                <a:lnTo>
                  <a:pt x="736" y="1336"/>
                </a:lnTo>
                <a:lnTo>
                  <a:pt x="729" y="1353"/>
                </a:lnTo>
                <a:lnTo>
                  <a:pt x="722" y="1367"/>
                </a:lnTo>
                <a:lnTo>
                  <a:pt x="717" y="1381"/>
                </a:lnTo>
                <a:lnTo>
                  <a:pt x="710" y="1393"/>
                </a:lnTo>
                <a:lnTo>
                  <a:pt x="703" y="1405"/>
                </a:lnTo>
                <a:lnTo>
                  <a:pt x="698" y="1415"/>
                </a:lnTo>
                <a:lnTo>
                  <a:pt x="691" y="1424"/>
                </a:lnTo>
                <a:lnTo>
                  <a:pt x="686" y="1431"/>
                </a:lnTo>
                <a:lnTo>
                  <a:pt x="679" y="1438"/>
                </a:lnTo>
                <a:lnTo>
                  <a:pt x="674" y="1445"/>
                </a:lnTo>
                <a:lnTo>
                  <a:pt x="669" y="1450"/>
                </a:lnTo>
                <a:lnTo>
                  <a:pt x="665" y="1455"/>
                </a:lnTo>
                <a:lnTo>
                  <a:pt x="660" y="1457"/>
                </a:lnTo>
                <a:lnTo>
                  <a:pt x="655" y="1462"/>
                </a:lnTo>
                <a:lnTo>
                  <a:pt x="646" y="1460"/>
                </a:lnTo>
                <a:lnTo>
                  <a:pt x="641" y="1457"/>
                </a:lnTo>
                <a:lnTo>
                  <a:pt x="638" y="1457"/>
                </a:lnTo>
                <a:lnTo>
                  <a:pt x="634" y="1455"/>
                </a:lnTo>
                <a:lnTo>
                  <a:pt x="629" y="1450"/>
                </a:lnTo>
                <a:lnTo>
                  <a:pt x="624" y="1448"/>
                </a:lnTo>
                <a:lnTo>
                  <a:pt x="622" y="1443"/>
                </a:lnTo>
                <a:lnTo>
                  <a:pt x="617" y="1436"/>
                </a:lnTo>
                <a:lnTo>
                  <a:pt x="615" y="1431"/>
                </a:lnTo>
                <a:lnTo>
                  <a:pt x="610" y="1424"/>
                </a:lnTo>
                <a:lnTo>
                  <a:pt x="607" y="1417"/>
                </a:lnTo>
                <a:lnTo>
                  <a:pt x="605" y="1410"/>
                </a:lnTo>
                <a:lnTo>
                  <a:pt x="600" y="1400"/>
                </a:lnTo>
                <a:lnTo>
                  <a:pt x="598" y="1391"/>
                </a:lnTo>
                <a:lnTo>
                  <a:pt x="596" y="1381"/>
                </a:lnTo>
                <a:lnTo>
                  <a:pt x="586" y="1360"/>
                </a:lnTo>
                <a:lnTo>
                  <a:pt x="574" y="1338"/>
                </a:lnTo>
                <a:lnTo>
                  <a:pt x="560" y="1317"/>
                </a:lnTo>
                <a:lnTo>
                  <a:pt x="543" y="1296"/>
                </a:lnTo>
                <a:lnTo>
                  <a:pt x="524" y="1277"/>
                </a:lnTo>
                <a:lnTo>
                  <a:pt x="505" y="1255"/>
                </a:lnTo>
                <a:lnTo>
                  <a:pt x="481" y="1236"/>
                </a:lnTo>
                <a:lnTo>
                  <a:pt x="455" y="1220"/>
                </a:lnTo>
                <a:lnTo>
                  <a:pt x="441" y="1208"/>
                </a:lnTo>
                <a:lnTo>
                  <a:pt x="426" y="1198"/>
                </a:lnTo>
                <a:lnTo>
                  <a:pt x="414" y="1189"/>
                </a:lnTo>
                <a:lnTo>
                  <a:pt x="403" y="1179"/>
                </a:lnTo>
                <a:lnTo>
                  <a:pt x="393" y="1172"/>
                </a:lnTo>
                <a:lnTo>
                  <a:pt x="384" y="1165"/>
                </a:lnTo>
                <a:lnTo>
                  <a:pt x="374" y="1158"/>
                </a:lnTo>
                <a:lnTo>
                  <a:pt x="367" y="1151"/>
                </a:lnTo>
                <a:lnTo>
                  <a:pt x="360" y="1143"/>
                </a:lnTo>
                <a:lnTo>
                  <a:pt x="355" y="1139"/>
                </a:lnTo>
                <a:lnTo>
                  <a:pt x="350" y="1134"/>
                </a:lnTo>
                <a:lnTo>
                  <a:pt x="345" y="1129"/>
                </a:lnTo>
                <a:lnTo>
                  <a:pt x="343" y="1124"/>
                </a:lnTo>
                <a:lnTo>
                  <a:pt x="341" y="1122"/>
                </a:lnTo>
                <a:lnTo>
                  <a:pt x="341" y="1117"/>
                </a:lnTo>
                <a:lnTo>
                  <a:pt x="338" y="1115"/>
                </a:lnTo>
                <a:lnTo>
                  <a:pt x="341" y="1115"/>
                </a:lnTo>
                <a:lnTo>
                  <a:pt x="341" y="1113"/>
                </a:lnTo>
                <a:lnTo>
                  <a:pt x="343" y="1110"/>
                </a:lnTo>
                <a:lnTo>
                  <a:pt x="345" y="1110"/>
                </a:lnTo>
                <a:lnTo>
                  <a:pt x="350" y="1108"/>
                </a:lnTo>
                <a:lnTo>
                  <a:pt x="355" y="1108"/>
                </a:lnTo>
                <a:lnTo>
                  <a:pt x="360" y="1108"/>
                </a:lnTo>
                <a:lnTo>
                  <a:pt x="367" y="1108"/>
                </a:lnTo>
                <a:lnTo>
                  <a:pt x="374" y="1108"/>
                </a:lnTo>
                <a:lnTo>
                  <a:pt x="384" y="1108"/>
                </a:lnTo>
                <a:lnTo>
                  <a:pt x="393" y="1108"/>
                </a:lnTo>
                <a:lnTo>
                  <a:pt x="403" y="1110"/>
                </a:lnTo>
                <a:lnTo>
                  <a:pt x="414" y="1110"/>
                </a:lnTo>
                <a:lnTo>
                  <a:pt x="426" y="1113"/>
                </a:lnTo>
                <a:lnTo>
                  <a:pt x="441" y="1115"/>
                </a:lnTo>
                <a:lnTo>
                  <a:pt x="455" y="1115"/>
                </a:lnTo>
                <a:lnTo>
                  <a:pt x="472" y="1120"/>
                </a:lnTo>
                <a:lnTo>
                  <a:pt x="486" y="1124"/>
                </a:lnTo>
                <a:lnTo>
                  <a:pt x="498" y="1127"/>
                </a:lnTo>
                <a:lnTo>
                  <a:pt x="510" y="1129"/>
                </a:lnTo>
                <a:lnTo>
                  <a:pt x="522" y="1132"/>
                </a:lnTo>
                <a:lnTo>
                  <a:pt x="534" y="1132"/>
                </a:lnTo>
                <a:lnTo>
                  <a:pt x="543" y="1134"/>
                </a:lnTo>
                <a:lnTo>
                  <a:pt x="553" y="1134"/>
                </a:lnTo>
                <a:lnTo>
                  <a:pt x="560" y="1134"/>
                </a:lnTo>
                <a:lnTo>
                  <a:pt x="569" y="1132"/>
                </a:lnTo>
                <a:lnTo>
                  <a:pt x="574" y="1132"/>
                </a:lnTo>
                <a:lnTo>
                  <a:pt x="581" y="1129"/>
                </a:lnTo>
                <a:lnTo>
                  <a:pt x="586" y="1127"/>
                </a:lnTo>
                <a:lnTo>
                  <a:pt x="591" y="1124"/>
                </a:lnTo>
                <a:lnTo>
                  <a:pt x="593" y="1120"/>
                </a:lnTo>
                <a:lnTo>
                  <a:pt x="596" y="1115"/>
                </a:lnTo>
                <a:lnTo>
                  <a:pt x="600" y="1110"/>
                </a:lnTo>
                <a:lnTo>
                  <a:pt x="605" y="1103"/>
                </a:lnTo>
                <a:lnTo>
                  <a:pt x="610" y="1093"/>
                </a:lnTo>
                <a:lnTo>
                  <a:pt x="615" y="1082"/>
                </a:lnTo>
                <a:lnTo>
                  <a:pt x="619" y="1070"/>
                </a:lnTo>
                <a:lnTo>
                  <a:pt x="622" y="1055"/>
                </a:lnTo>
                <a:lnTo>
                  <a:pt x="627" y="1041"/>
                </a:lnTo>
                <a:lnTo>
                  <a:pt x="631" y="1025"/>
                </a:lnTo>
                <a:lnTo>
                  <a:pt x="631" y="1017"/>
                </a:lnTo>
                <a:lnTo>
                  <a:pt x="631" y="1010"/>
                </a:lnTo>
                <a:lnTo>
                  <a:pt x="631" y="1001"/>
                </a:lnTo>
                <a:lnTo>
                  <a:pt x="631" y="991"/>
                </a:lnTo>
                <a:lnTo>
                  <a:pt x="631" y="982"/>
                </a:lnTo>
                <a:lnTo>
                  <a:pt x="631" y="972"/>
                </a:lnTo>
                <a:lnTo>
                  <a:pt x="631" y="960"/>
                </a:lnTo>
                <a:lnTo>
                  <a:pt x="631" y="948"/>
                </a:lnTo>
                <a:lnTo>
                  <a:pt x="631" y="925"/>
                </a:lnTo>
                <a:lnTo>
                  <a:pt x="631" y="898"/>
                </a:lnTo>
                <a:lnTo>
                  <a:pt x="631" y="870"/>
                </a:lnTo>
                <a:lnTo>
                  <a:pt x="631" y="839"/>
                </a:lnTo>
                <a:lnTo>
                  <a:pt x="629" y="825"/>
                </a:lnTo>
                <a:lnTo>
                  <a:pt x="627" y="808"/>
                </a:lnTo>
                <a:lnTo>
                  <a:pt x="627" y="789"/>
                </a:lnTo>
                <a:lnTo>
                  <a:pt x="624" y="770"/>
                </a:lnTo>
                <a:lnTo>
                  <a:pt x="624" y="751"/>
                </a:lnTo>
                <a:lnTo>
                  <a:pt x="622" y="730"/>
                </a:lnTo>
                <a:lnTo>
                  <a:pt x="622" y="708"/>
                </a:lnTo>
                <a:lnTo>
                  <a:pt x="619" y="684"/>
                </a:lnTo>
                <a:lnTo>
                  <a:pt x="619" y="661"/>
                </a:lnTo>
                <a:lnTo>
                  <a:pt x="617" y="635"/>
                </a:lnTo>
                <a:lnTo>
                  <a:pt x="617" y="608"/>
                </a:lnTo>
                <a:lnTo>
                  <a:pt x="615" y="580"/>
                </a:lnTo>
                <a:lnTo>
                  <a:pt x="615" y="551"/>
                </a:lnTo>
                <a:lnTo>
                  <a:pt x="612" y="523"/>
                </a:lnTo>
                <a:lnTo>
                  <a:pt x="610" y="492"/>
                </a:lnTo>
                <a:lnTo>
                  <a:pt x="607" y="461"/>
                </a:lnTo>
                <a:lnTo>
                  <a:pt x="605" y="428"/>
                </a:lnTo>
                <a:lnTo>
                  <a:pt x="603" y="399"/>
                </a:lnTo>
                <a:lnTo>
                  <a:pt x="600" y="371"/>
                </a:lnTo>
                <a:lnTo>
                  <a:pt x="598" y="344"/>
                </a:lnTo>
                <a:lnTo>
                  <a:pt x="596" y="318"/>
                </a:lnTo>
                <a:lnTo>
                  <a:pt x="591" y="297"/>
                </a:lnTo>
                <a:lnTo>
                  <a:pt x="588" y="275"/>
                </a:lnTo>
                <a:lnTo>
                  <a:pt x="584" y="256"/>
                </a:lnTo>
                <a:lnTo>
                  <a:pt x="581" y="237"/>
                </a:lnTo>
                <a:lnTo>
                  <a:pt x="579" y="223"/>
                </a:lnTo>
                <a:lnTo>
                  <a:pt x="574" y="209"/>
                </a:lnTo>
                <a:lnTo>
                  <a:pt x="572" y="197"/>
                </a:lnTo>
                <a:lnTo>
                  <a:pt x="569" y="187"/>
                </a:lnTo>
                <a:lnTo>
                  <a:pt x="567" y="180"/>
                </a:lnTo>
                <a:lnTo>
                  <a:pt x="565" y="176"/>
                </a:lnTo>
                <a:lnTo>
                  <a:pt x="562" y="17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31" name="Freeform 47"/>
          <p:cNvSpPr/>
          <p:nvPr/>
        </p:nvSpPr>
        <p:spPr>
          <a:xfrm>
            <a:off x="9129184" y="3492500"/>
            <a:ext cx="410633" cy="1058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484" h="126">
                <a:moveTo>
                  <a:pt x="0" y="36"/>
                </a:moveTo>
                <a:lnTo>
                  <a:pt x="31" y="31"/>
                </a:lnTo>
                <a:lnTo>
                  <a:pt x="60" y="26"/>
                </a:lnTo>
                <a:lnTo>
                  <a:pt x="86" y="24"/>
                </a:lnTo>
                <a:lnTo>
                  <a:pt x="112" y="19"/>
                </a:lnTo>
                <a:lnTo>
                  <a:pt x="138" y="17"/>
                </a:lnTo>
                <a:lnTo>
                  <a:pt x="160" y="15"/>
                </a:lnTo>
                <a:lnTo>
                  <a:pt x="184" y="12"/>
                </a:lnTo>
                <a:lnTo>
                  <a:pt x="205" y="10"/>
                </a:lnTo>
                <a:lnTo>
                  <a:pt x="224" y="7"/>
                </a:lnTo>
                <a:lnTo>
                  <a:pt x="243" y="5"/>
                </a:lnTo>
                <a:lnTo>
                  <a:pt x="260" y="3"/>
                </a:lnTo>
                <a:lnTo>
                  <a:pt x="277" y="3"/>
                </a:lnTo>
                <a:lnTo>
                  <a:pt x="291" y="3"/>
                </a:lnTo>
                <a:lnTo>
                  <a:pt x="305" y="0"/>
                </a:lnTo>
                <a:lnTo>
                  <a:pt x="317" y="0"/>
                </a:lnTo>
                <a:lnTo>
                  <a:pt x="329" y="0"/>
                </a:lnTo>
                <a:lnTo>
                  <a:pt x="350" y="0"/>
                </a:lnTo>
                <a:lnTo>
                  <a:pt x="367" y="0"/>
                </a:lnTo>
                <a:lnTo>
                  <a:pt x="386" y="0"/>
                </a:lnTo>
                <a:lnTo>
                  <a:pt x="400" y="3"/>
                </a:lnTo>
                <a:lnTo>
                  <a:pt x="417" y="3"/>
                </a:lnTo>
                <a:lnTo>
                  <a:pt x="431" y="5"/>
                </a:lnTo>
                <a:lnTo>
                  <a:pt x="443" y="7"/>
                </a:lnTo>
                <a:lnTo>
                  <a:pt x="458" y="12"/>
                </a:lnTo>
                <a:lnTo>
                  <a:pt x="462" y="15"/>
                </a:lnTo>
                <a:lnTo>
                  <a:pt x="470" y="17"/>
                </a:lnTo>
                <a:lnTo>
                  <a:pt x="472" y="19"/>
                </a:lnTo>
                <a:lnTo>
                  <a:pt x="477" y="22"/>
                </a:lnTo>
                <a:lnTo>
                  <a:pt x="479" y="26"/>
                </a:lnTo>
                <a:lnTo>
                  <a:pt x="481" y="29"/>
                </a:lnTo>
                <a:lnTo>
                  <a:pt x="484" y="31"/>
                </a:lnTo>
                <a:lnTo>
                  <a:pt x="484" y="36"/>
                </a:lnTo>
                <a:lnTo>
                  <a:pt x="484" y="38"/>
                </a:lnTo>
                <a:lnTo>
                  <a:pt x="484" y="41"/>
                </a:lnTo>
                <a:lnTo>
                  <a:pt x="484" y="45"/>
                </a:lnTo>
                <a:lnTo>
                  <a:pt x="481" y="48"/>
                </a:lnTo>
                <a:lnTo>
                  <a:pt x="479" y="50"/>
                </a:lnTo>
                <a:lnTo>
                  <a:pt x="477" y="53"/>
                </a:lnTo>
                <a:lnTo>
                  <a:pt x="470" y="57"/>
                </a:lnTo>
                <a:lnTo>
                  <a:pt x="460" y="67"/>
                </a:lnTo>
                <a:lnTo>
                  <a:pt x="446" y="74"/>
                </a:lnTo>
                <a:lnTo>
                  <a:pt x="431" y="79"/>
                </a:lnTo>
                <a:lnTo>
                  <a:pt x="417" y="86"/>
                </a:lnTo>
                <a:lnTo>
                  <a:pt x="398" y="91"/>
                </a:lnTo>
                <a:lnTo>
                  <a:pt x="377" y="95"/>
                </a:lnTo>
                <a:lnTo>
                  <a:pt x="353" y="100"/>
                </a:lnTo>
                <a:lnTo>
                  <a:pt x="329" y="105"/>
                </a:lnTo>
                <a:lnTo>
                  <a:pt x="315" y="105"/>
                </a:lnTo>
                <a:lnTo>
                  <a:pt x="300" y="107"/>
                </a:lnTo>
                <a:lnTo>
                  <a:pt x="286" y="110"/>
                </a:lnTo>
                <a:lnTo>
                  <a:pt x="269" y="112"/>
                </a:lnTo>
                <a:lnTo>
                  <a:pt x="253" y="114"/>
                </a:lnTo>
                <a:lnTo>
                  <a:pt x="234" y="117"/>
                </a:lnTo>
                <a:lnTo>
                  <a:pt x="215" y="119"/>
                </a:lnTo>
                <a:lnTo>
                  <a:pt x="196" y="119"/>
                </a:lnTo>
                <a:lnTo>
                  <a:pt x="174" y="122"/>
                </a:lnTo>
                <a:lnTo>
                  <a:pt x="153" y="124"/>
                </a:lnTo>
                <a:lnTo>
                  <a:pt x="131" y="124"/>
                </a:lnTo>
                <a:lnTo>
                  <a:pt x="107" y="124"/>
                </a:lnTo>
                <a:lnTo>
                  <a:pt x="81" y="126"/>
                </a:lnTo>
                <a:lnTo>
                  <a:pt x="55" y="126"/>
                </a:lnTo>
                <a:lnTo>
                  <a:pt x="29" y="126"/>
                </a:lnTo>
                <a:lnTo>
                  <a:pt x="0" y="126"/>
                </a:lnTo>
                <a:lnTo>
                  <a:pt x="0" y="3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32" name="Freeform 48"/>
          <p:cNvSpPr/>
          <p:nvPr/>
        </p:nvSpPr>
        <p:spPr>
          <a:xfrm>
            <a:off x="9129184" y="3725333"/>
            <a:ext cx="446616" cy="1270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27" h="150">
                <a:moveTo>
                  <a:pt x="422" y="105"/>
                </a:moveTo>
                <a:lnTo>
                  <a:pt x="396" y="110"/>
                </a:lnTo>
                <a:lnTo>
                  <a:pt x="374" y="112"/>
                </a:lnTo>
                <a:lnTo>
                  <a:pt x="353" y="117"/>
                </a:lnTo>
                <a:lnTo>
                  <a:pt x="334" y="119"/>
                </a:lnTo>
                <a:lnTo>
                  <a:pt x="315" y="124"/>
                </a:lnTo>
                <a:lnTo>
                  <a:pt x="298" y="126"/>
                </a:lnTo>
                <a:lnTo>
                  <a:pt x="284" y="126"/>
                </a:lnTo>
                <a:lnTo>
                  <a:pt x="269" y="126"/>
                </a:lnTo>
                <a:lnTo>
                  <a:pt x="262" y="126"/>
                </a:lnTo>
                <a:lnTo>
                  <a:pt x="255" y="129"/>
                </a:lnTo>
                <a:lnTo>
                  <a:pt x="246" y="129"/>
                </a:lnTo>
                <a:lnTo>
                  <a:pt x="234" y="129"/>
                </a:lnTo>
                <a:lnTo>
                  <a:pt x="222" y="131"/>
                </a:lnTo>
                <a:lnTo>
                  <a:pt x="210" y="131"/>
                </a:lnTo>
                <a:lnTo>
                  <a:pt x="196" y="133"/>
                </a:lnTo>
                <a:lnTo>
                  <a:pt x="179" y="133"/>
                </a:lnTo>
                <a:lnTo>
                  <a:pt x="162" y="136"/>
                </a:lnTo>
                <a:lnTo>
                  <a:pt x="143" y="138"/>
                </a:lnTo>
                <a:lnTo>
                  <a:pt x="124" y="140"/>
                </a:lnTo>
                <a:lnTo>
                  <a:pt x="103" y="140"/>
                </a:lnTo>
                <a:lnTo>
                  <a:pt x="79" y="143"/>
                </a:lnTo>
                <a:lnTo>
                  <a:pt x="55" y="145"/>
                </a:lnTo>
                <a:lnTo>
                  <a:pt x="29" y="148"/>
                </a:lnTo>
                <a:lnTo>
                  <a:pt x="0" y="150"/>
                </a:lnTo>
                <a:lnTo>
                  <a:pt x="0" y="57"/>
                </a:lnTo>
                <a:lnTo>
                  <a:pt x="7" y="57"/>
                </a:lnTo>
                <a:lnTo>
                  <a:pt x="17" y="57"/>
                </a:lnTo>
                <a:lnTo>
                  <a:pt x="26" y="57"/>
                </a:lnTo>
                <a:lnTo>
                  <a:pt x="36" y="55"/>
                </a:lnTo>
                <a:lnTo>
                  <a:pt x="48" y="55"/>
                </a:lnTo>
                <a:lnTo>
                  <a:pt x="60" y="52"/>
                </a:lnTo>
                <a:lnTo>
                  <a:pt x="72" y="52"/>
                </a:lnTo>
                <a:lnTo>
                  <a:pt x="86" y="50"/>
                </a:lnTo>
                <a:lnTo>
                  <a:pt x="100" y="48"/>
                </a:lnTo>
                <a:lnTo>
                  <a:pt x="117" y="45"/>
                </a:lnTo>
                <a:lnTo>
                  <a:pt x="131" y="43"/>
                </a:lnTo>
                <a:lnTo>
                  <a:pt x="148" y="38"/>
                </a:lnTo>
                <a:lnTo>
                  <a:pt x="167" y="36"/>
                </a:lnTo>
                <a:lnTo>
                  <a:pt x="184" y="31"/>
                </a:lnTo>
                <a:lnTo>
                  <a:pt x="203" y="29"/>
                </a:lnTo>
                <a:lnTo>
                  <a:pt x="224" y="24"/>
                </a:lnTo>
                <a:lnTo>
                  <a:pt x="243" y="22"/>
                </a:lnTo>
                <a:lnTo>
                  <a:pt x="260" y="19"/>
                </a:lnTo>
                <a:lnTo>
                  <a:pt x="277" y="17"/>
                </a:lnTo>
                <a:lnTo>
                  <a:pt x="293" y="14"/>
                </a:lnTo>
                <a:lnTo>
                  <a:pt x="308" y="12"/>
                </a:lnTo>
                <a:lnTo>
                  <a:pt x="322" y="12"/>
                </a:lnTo>
                <a:lnTo>
                  <a:pt x="336" y="10"/>
                </a:lnTo>
                <a:lnTo>
                  <a:pt x="348" y="7"/>
                </a:lnTo>
                <a:lnTo>
                  <a:pt x="358" y="5"/>
                </a:lnTo>
                <a:lnTo>
                  <a:pt x="370" y="5"/>
                </a:lnTo>
                <a:lnTo>
                  <a:pt x="377" y="3"/>
                </a:lnTo>
                <a:lnTo>
                  <a:pt x="386" y="3"/>
                </a:lnTo>
                <a:lnTo>
                  <a:pt x="393" y="3"/>
                </a:lnTo>
                <a:lnTo>
                  <a:pt x="400" y="0"/>
                </a:lnTo>
                <a:lnTo>
                  <a:pt x="405" y="0"/>
                </a:lnTo>
                <a:lnTo>
                  <a:pt x="410" y="0"/>
                </a:lnTo>
                <a:lnTo>
                  <a:pt x="415" y="0"/>
                </a:lnTo>
                <a:lnTo>
                  <a:pt x="422" y="0"/>
                </a:lnTo>
                <a:lnTo>
                  <a:pt x="429" y="0"/>
                </a:lnTo>
                <a:lnTo>
                  <a:pt x="436" y="3"/>
                </a:lnTo>
                <a:lnTo>
                  <a:pt x="446" y="3"/>
                </a:lnTo>
                <a:lnTo>
                  <a:pt x="455" y="5"/>
                </a:lnTo>
                <a:lnTo>
                  <a:pt x="467" y="7"/>
                </a:lnTo>
                <a:lnTo>
                  <a:pt x="481" y="12"/>
                </a:lnTo>
                <a:lnTo>
                  <a:pt x="493" y="17"/>
                </a:lnTo>
                <a:lnTo>
                  <a:pt x="503" y="22"/>
                </a:lnTo>
                <a:lnTo>
                  <a:pt x="510" y="24"/>
                </a:lnTo>
                <a:lnTo>
                  <a:pt x="517" y="29"/>
                </a:lnTo>
                <a:lnTo>
                  <a:pt x="522" y="33"/>
                </a:lnTo>
                <a:lnTo>
                  <a:pt x="524" y="38"/>
                </a:lnTo>
                <a:lnTo>
                  <a:pt x="527" y="43"/>
                </a:lnTo>
                <a:lnTo>
                  <a:pt x="527" y="48"/>
                </a:lnTo>
                <a:lnTo>
                  <a:pt x="524" y="52"/>
                </a:lnTo>
                <a:lnTo>
                  <a:pt x="524" y="55"/>
                </a:lnTo>
                <a:lnTo>
                  <a:pt x="520" y="57"/>
                </a:lnTo>
                <a:lnTo>
                  <a:pt x="517" y="60"/>
                </a:lnTo>
                <a:lnTo>
                  <a:pt x="512" y="64"/>
                </a:lnTo>
                <a:lnTo>
                  <a:pt x="508" y="67"/>
                </a:lnTo>
                <a:lnTo>
                  <a:pt x="501" y="71"/>
                </a:lnTo>
                <a:lnTo>
                  <a:pt x="493" y="74"/>
                </a:lnTo>
                <a:lnTo>
                  <a:pt x="486" y="79"/>
                </a:lnTo>
                <a:lnTo>
                  <a:pt x="477" y="83"/>
                </a:lnTo>
                <a:lnTo>
                  <a:pt x="467" y="86"/>
                </a:lnTo>
                <a:lnTo>
                  <a:pt x="458" y="90"/>
                </a:lnTo>
                <a:lnTo>
                  <a:pt x="446" y="95"/>
                </a:lnTo>
                <a:lnTo>
                  <a:pt x="434" y="100"/>
                </a:lnTo>
                <a:lnTo>
                  <a:pt x="422" y="10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2" name="Freeform 38"/>
          <p:cNvSpPr/>
          <p:nvPr/>
        </p:nvSpPr>
        <p:spPr>
          <a:xfrm>
            <a:off x="8130117" y="2525184"/>
            <a:ext cx="548216" cy="17462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48" h="2062">
                <a:moveTo>
                  <a:pt x="388" y="1981"/>
                </a:moveTo>
                <a:lnTo>
                  <a:pt x="383" y="1971"/>
                </a:lnTo>
                <a:lnTo>
                  <a:pt x="381" y="1959"/>
                </a:lnTo>
                <a:lnTo>
                  <a:pt x="376" y="1950"/>
                </a:lnTo>
                <a:lnTo>
                  <a:pt x="369" y="1940"/>
                </a:lnTo>
                <a:lnTo>
                  <a:pt x="362" y="1931"/>
                </a:lnTo>
                <a:lnTo>
                  <a:pt x="355" y="1921"/>
                </a:lnTo>
                <a:lnTo>
                  <a:pt x="345" y="1912"/>
                </a:lnTo>
                <a:lnTo>
                  <a:pt x="336" y="1900"/>
                </a:lnTo>
                <a:lnTo>
                  <a:pt x="324" y="1890"/>
                </a:lnTo>
                <a:lnTo>
                  <a:pt x="312" y="1881"/>
                </a:lnTo>
                <a:lnTo>
                  <a:pt x="300" y="1871"/>
                </a:lnTo>
                <a:lnTo>
                  <a:pt x="286" y="1862"/>
                </a:lnTo>
                <a:lnTo>
                  <a:pt x="271" y="1852"/>
                </a:lnTo>
                <a:lnTo>
                  <a:pt x="257" y="1840"/>
                </a:lnTo>
                <a:lnTo>
                  <a:pt x="240" y="1831"/>
                </a:lnTo>
                <a:lnTo>
                  <a:pt x="224" y="1821"/>
                </a:lnTo>
                <a:lnTo>
                  <a:pt x="207" y="1810"/>
                </a:lnTo>
                <a:lnTo>
                  <a:pt x="190" y="1800"/>
                </a:lnTo>
                <a:lnTo>
                  <a:pt x="176" y="1791"/>
                </a:lnTo>
                <a:lnTo>
                  <a:pt x="162" y="1781"/>
                </a:lnTo>
                <a:lnTo>
                  <a:pt x="150" y="1771"/>
                </a:lnTo>
                <a:lnTo>
                  <a:pt x="138" y="1764"/>
                </a:lnTo>
                <a:lnTo>
                  <a:pt x="128" y="1757"/>
                </a:lnTo>
                <a:lnTo>
                  <a:pt x="119" y="1750"/>
                </a:lnTo>
                <a:lnTo>
                  <a:pt x="112" y="1745"/>
                </a:lnTo>
                <a:lnTo>
                  <a:pt x="107" y="1738"/>
                </a:lnTo>
                <a:lnTo>
                  <a:pt x="100" y="1733"/>
                </a:lnTo>
                <a:lnTo>
                  <a:pt x="97" y="1729"/>
                </a:lnTo>
                <a:lnTo>
                  <a:pt x="95" y="1726"/>
                </a:lnTo>
                <a:lnTo>
                  <a:pt x="93" y="1722"/>
                </a:lnTo>
                <a:lnTo>
                  <a:pt x="93" y="1719"/>
                </a:lnTo>
                <a:lnTo>
                  <a:pt x="95" y="1717"/>
                </a:lnTo>
                <a:lnTo>
                  <a:pt x="95" y="1714"/>
                </a:lnTo>
                <a:lnTo>
                  <a:pt x="97" y="1712"/>
                </a:lnTo>
                <a:lnTo>
                  <a:pt x="100" y="1712"/>
                </a:lnTo>
                <a:lnTo>
                  <a:pt x="105" y="1710"/>
                </a:lnTo>
                <a:lnTo>
                  <a:pt x="109" y="1710"/>
                </a:lnTo>
                <a:lnTo>
                  <a:pt x="114" y="1710"/>
                </a:lnTo>
                <a:lnTo>
                  <a:pt x="124" y="1710"/>
                </a:lnTo>
                <a:lnTo>
                  <a:pt x="131" y="1710"/>
                </a:lnTo>
                <a:lnTo>
                  <a:pt x="140" y="1710"/>
                </a:lnTo>
                <a:lnTo>
                  <a:pt x="152" y="1712"/>
                </a:lnTo>
                <a:lnTo>
                  <a:pt x="164" y="1712"/>
                </a:lnTo>
                <a:lnTo>
                  <a:pt x="178" y="1714"/>
                </a:lnTo>
                <a:lnTo>
                  <a:pt x="193" y="1717"/>
                </a:lnTo>
                <a:lnTo>
                  <a:pt x="209" y="1722"/>
                </a:lnTo>
                <a:lnTo>
                  <a:pt x="228" y="1724"/>
                </a:lnTo>
                <a:lnTo>
                  <a:pt x="247" y="1729"/>
                </a:lnTo>
                <a:lnTo>
                  <a:pt x="267" y="1733"/>
                </a:lnTo>
                <a:lnTo>
                  <a:pt x="283" y="1741"/>
                </a:lnTo>
                <a:lnTo>
                  <a:pt x="300" y="1745"/>
                </a:lnTo>
                <a:lnTo>
                  <a:pt x="317" y="1748"/>
                </a:lnTo>
                <a:lnTo>
                  <a:pt x="331" y="1750"/>
                </a:lnTo>
                <a:lnTo>
                  <a:pt x="345" y="1752"/>
                </a:lnTo>
                <a:lnTo>
                  <a:pt x="359" y="1755"/>
                </a:lnTo>
                <a:lnTo>
                  <a:pt x="371" y="1755"/>
                </a:lnTo>
                <a:lnTo>
                  <a:pt x="381" y="1755"/>
                </a:lnTo>
                <a:lnTo>
                  <a:pt x="393" y="1755"/>
                </a:lnTo>
                <a:lnTo>
                  <a:pt x="402" y="1755"/>
                </a:lnTo>
                <a:lnTo>
                  <a:pt x="409" y="1752"/>
                </a:lnTo>
                <a:lnTo>
                  <a:pt x="417" y="1750"/>
                </a:lnTo>
                <a:lnTo>
                  <a:pt x="424" y="1748"/>
                </a:lnTo>
                <a:lnTo>
                  <a:pt x="429" y="1743"/>
                </a:lnTo>
                <a:lnTo>
                  <a:pt x="433" y="1741"/>
                </a:lnTo>
                <a:lnTo>
                  <a:pt x="438" y="1733"/>
                </a:lnTo>
                <a:lnTo>
                  <a:pt x="443" y="1726"/>
                </a:lnTo>
                <a:lnTo>
                  <a:pt x="448" y="1717"/>
                </a:lnTo>
                <a:lnTo>
                  <a:pt x="450" y="1705"/>
                </a:lnTo>
                <a:lnTo>
                  <a:pt x="455" y="1691"/>
                </a:lnTo>
                <a:lnTo>
                  <a:pt x="459" y="1676"/>
                </a:lnTo>
                <a:lnTo>
                  <a:pt x="464" y="1657"/>
                </a:lnTo>
                <a:lnTo>
                  <a:pt x="467" y="1638"/>
                </a:lnTo>
                <a:lnTo>
                  <a:pt x="471" y="1615"/>
                </a:lnTo>
                <a:lnTo>
                  <a:pt x="474" y="1591"/>
                </a:lnTo>
                <a:lnTo>
                  <a:pt x="479" y="1565"/>
                </a:lnTo>
                <a:lnTo>
                  <a:pt x="481" y="1538"/>
                </a:lnTo>
                <a:lnTo>
                  <a:pt x="486" y="1507"/>
                </a:lnTo>
                <a:lnTo>
                  <a:pt x="488" y="1477"/>
                </a:lnTo>
                <a:lnTo>
                  <a:pt x="490" y="1441"/>
                </a:lnTo>
                <a:lnTo>
                  <a:pt x="493" y="1405"/>
                </a:lnTo>
                <a:lnTo>
                  <a:pt x="495" y="1370"/>
                </a:lnTo>
                <a:lnTo>
                  <a:pt x="495" y="1334"/>
                </a:lnTo>
                <a:lnTo>
                  <a:pt x="498" y="1301"/>
                </a:lnTo>
                <a:lnTo>
                  <a:pt x="498" y="1267"/>
                </a:lnTo>
                <a:lnTo>
                  <a:pt x="500" y="1236"/>
                </a:lnTo>
                <a:lnTo>
                  <a:pt x="500" y="1205"/>
                </a:lnTo>
                <a:lnTo>
                  <a:pt x="500" y="1175"/>
                </a:lnTo>
                <a:lnTo>
                  <a:pt x="500" y="1146"/>
                </a:lnTo>
                <a:lnTo>
                  <a:pt x="500" y="1117"/>
                </a:lnTo>
                <a:lnTo>
                  <a:pt x="500" y="1091"/>
                </a:lnTo>
                <a:lnTo>
                  <a:pt x="500" y="1065"/>
                </a:lnTo>
                <a:lnTo>
                  <a:pt x="498" y="1039"/>
                </a:lnTo>
                <a:lnTo>
                  <a:pt x="498" y="1015"/>
                </a:lnTo>
                <a:lnTo>
                  <a:pt x="495" y="991"/>
                </a:lnTo>
                <a:lnTo>
                  <a:pt x="495" y="968"/>
                </a:lnTo>
                <a:lnTo>
                  <a:pt x="493" y="946"/>
                </a:lnTo>
                <a:lnTo>
                  <a:pt x="488" y="906"/>
                </a:lnTo>
                <a:lnTo>
                  <a:pt x="481" y="863"/>
                </a:lnTo>
                <a:lnTo>
                  <a:pt x="474" y="820"/>
                </a:lnTo>
                <a:lnTo>
                  <a:pt x="464" y="773"/>
                </a:lnTo>
                <a:lnTo>
                  <a:pt x="452" y="725"/>
                </a:lnTo>
                <a:lnTo>
                  <a:pt x="440" y="673"/>
                </a:lnTo>
                <a:lnTo>
                  <a:pt x="426" y="620"/>
                </a:lnTo>
                <a:lnTo>
                  <a:pt x="409" y="566"/>
                </a:lnTo>
                <a:lnTo>
                  <a:pt x="402" y="540"/>
                </a:lnTo>
                <a:lnTo>
                  <a:pt x="390" y="513"/>
                </a:lnTo>
                <a:lnTo>
                  <a:pt x="381" y="490"/>
                </a:lnTo>
                <a:lnTo>
                  <a:pt x="369" y="463"/>
                </a:lnTo>
                <a:lnTo>
                  <a:pt x="357" y="440"/>
                </a:lnTo>
                <a:lnTo>
                  <a:pt x="343" y="416"/>
                </a:lnTo>
                <a:lnTo>
                  <a:pt x="328" y="392"/>
                </a:lnTo>
                <a:lnTo>
                  <a:pt x="314" y="368"/>
                </a:lnTo>
                <a:lnTo>
                  <a:pt x="298" y="345"/>
                </a:lnTo>
                <a:lnTo>
                  <a:pt x="281" y="321"/>
                </a:lnTo>
                <a:lnTo>
                  <a:pt x="264" y="297"/>
                </a:lnTo>
                <a:lnTo>
                  <a:pt x="245" y="276"/>
                </a:lnTo>
                <a:lnTo>
                  <a:pt x="226" y="252"/>
                </a:lnTo>
                <a:lnTo>
                  <a:pt x="207" y="230"/>
                </a:lnTo>
                <a:lnTo>
                  <a:pt x="186" y="209"/>
                </a:lnTo>
                <a:lnTo>
                  <a:pt x="164" y="185"/>
                </a:lnTo>
                <a:lnTo>
                  <a:pt x="143" y="166"/>
                </a:lnTo>
                <a:lnTo>
                  <a:pt x="124" y="150"/>
                </a:lnTo>
                <a:lnTo>
                  <a:pt x="105" y="131"/>
                </a:lnTo>
                <a:lnTo>
                  <a:pt x="88" y="114"/>
                </a:lnTo>
                <a:lnTo>
                  <a:pt x="74" y="100"/>
                </a:lnTo>
                <a:lnTo>
                  <a:pt x="59" y="85"/>
                </a:lnTo>
                <a:lnTo>
                  <a:pt x="47" y="71"/>
                </a:lnTo>
                <a:lnTo>
                  <a:pt x="35" y="59"/>
                </a:lnTo>
                <a:lnTo>
                  <a:pt x="26" y="47"/>
                </a:lnTo>
                <a:lnTo>
                  <a:pt x="16" y="38"/>
                </a:lnTo>
                <a:lnTo>
                  <a:pt x="12" y="28"/>
                </a:lnTo>
                <a:lnTo>
                  <a:pt x="4" y="21"/>
                </a:lnTo>
                <a:lnTo>
                  <a:pt x="2" y="14"/>
                </a:lnTo>
                <a:lnTo>
                  <a:pt x="0" y="9"/>
                </a:lnTo>
                <a:lnTo>
                  <a:pt x="0" y="4"/>
                </a:lnTo>
                <a:lnTo>
                  <a:pt x="2" y="2"/>
                </a:lnTo>
                <a:lnTo>
                  <a:pt x="2" y="0"/>
                </a:lnTo>
                <a:lnTo>
                  <a:pt x="4" y="0"/>
                </a:lnTo>
                <a:lnTo>
                  <a:pt x="7" y="0"/>
                </a:lnTo>
                <a:lnTo>
                  <a:pt x="9" y="0"/>
                </a:lnTo>
                <a:lnTo>
                  <a:pt x="14" y="2"/>
                </a:lnTo>
                <a:lnTo>
                  <a:pt x="21" y="4"/>
                </a:lnTo>
                <a:lnTo>
                  <a:pt x="28" y="7"/>
                </a:lnTo>
                <a:lnTo>
                  <a:pt x="35" y="12"/>
                </a:lnTo>
                <a:lnTo>
                  <a:pt x="45" y="14"/>
                </a:lnTo>
                <a:lnTo>
                  <a:pt x="57" y="21"/>
                </a:lnTo>
                <a:lnTo>
                  <a:pt x="69" y="26"/>
                </a:lnTo>
                <a:lnTo>
                  <a:pt x="81" y="33"/>
                </a:lnTo>
                <a:lnTo>
                  <a:pt x="95" y="43"/>
                </a:lnTo>
                <a:lnTo>
                  <a:pt x="109" y="52"/>
                </a:lnTo>
                <a:lnTo>
                  <a:pt x="124" y="62"/>
                </a:lnTo>
                <a:lnTo>
                  <a:pt x="143" y="71"/>
                </a:lnTo>
                <a:lnTo>
                  <a:pt x="176" y="92"/>
                </a:lnTo>
                <a:lnTo>
                  <a:pt x="209" y="116"/>
                </a:lnTo>
                <a:lnTo>
                  <a:pt x="243" y="140"/>
                </a:lnTo>
                <a:lnTo>
                  <a:pt x="274" y="164"/>
                </a:lnTo>
                <a:lnTo>
                  <a:pt x="302" y="188"/>
                </a:lnTo>
                <a:lnTo>
                  <a:pt x="333" y="209"/>
                </a:lnTo>
                <a:lnTo>
                  <a:pt x="359" y="233"/>
                </a:lnTo>
                <a:lnTo>
                  <a:pt x="388" y="254"/>
                </a:lnTo>
                <a:lnTo>
                  <a:pt x="409" y="283"/>
                </a:lnTo>
                <a:lnTo>
                  <a:pt x="431" y="309"/>
                </a:lnTo>
                <a:lnTo>
                  <a:pt x="452" y="337"/>
                </a:lnTo>
                <a:lnTo>
                  <a:pt x="474" y="366"/>
                </a:lnTo>
                <a:lnTo>
                  <a:pt x="493" y="394"/>
                </a:lnTo>
                <a:lnTo>
                  <a:pt x="514" y="425"/>
                </a:lnTo>
                <a:lnTo>
                  <a:pt x="533" y="454"/>
                </a:lnTo>
                <a:lnTo>
                  <a:pt x="550" y="485"/>
                </a:lnTo>
                <a:lnTo>
                  <a:pt x="557" y="504"/>
                </a:lnTo>
                <a:lnTo>
                  <a:pt x="564" y="523"/>
                </a:lnTo>
                <a:lnTo>
                  <a:pt x="569" y="544"/>
                </a:lnTo>
                <a:lnTo>
                  <a:pt x="576" y="566"/>
                </a:lnTo>
                <a:lnTo>
                  <a:pt x="583" y="587"/>
                </a:lnTo>
                <a:lnTo>
                  <a:pt x="588" y="613"/>
                </a:lnTo>
                <a:lnTo>
                  <a:pt x="595" y="639"/>
                </a:lnTo>
                <a:lnTo>
                  <a:pt x="600" y="666"/>
                </a:lnTo>
                <a:lnTo>
                  <a:pt x="605" y="694"/>
                </a:lnTo>
                <a:lnTo>
                  <a:pt x="610" y="723"/>
                </a:lnTo>
                <a:lnTo>
                  <a:pt x="614" y="754"/>
                </a:lnTo>
                <a:lnTo>
                  <a:pt x="619" y="785"/>
                </a:lnTo>
                <a:lnTo>
                  <a:pt x="624" y="818"/>
                </a:lnTo>
                <a:lnTo>
                  <a:pt x="626" y="851"/>
                </a:lnTo>
                <a:lnTo>
                  <a:pt x="631" y="887"/>
                </a:lnTo>
                <a:lnTo>
                  <a:pt x="633" y="922"/>
                </a:lnTo>
                <a:lnTo>
                  <a:pt x="641" y="1077"/>
                </a:lnTo>
                <a:lnTo>
                  <a:pt x="645" y="1156"/>
                </a:lnTo>
                <a:lnTo>
                  <a:pt x="648" y="1232"/>
                </a:lnTo>
                <a:lnTo>
                  <a:pt x="648" y="1308"/>
                </a:lnTo>
                <a:lnTo>
                  <a:pt x="648" y="1384"/>
                </a:lnTo>
                <a:lnTo>
                  <a:pt x="648" y="1458"/>
                </a:lnTo>
                <a:lnTo>
                  <a:pt x="645" y="1534"/>
                </a:lnTo>
                <a:lnTo>
                  <a:pt x="643" y="1569"/>
                </a:lnTo>
                <a:lnTo>
                  <a:pt x="638" y="1603"/>
                </a:lnTo>
                <a:lnTo>
                  <a:pt x="636" y="1636"/>
                </a:lnTo>
                <a:lnTo>
                  <a:pt x="631" y="1669"/>
                </a:lnTo>
                <a:lnTo>
                  <a:pt x="626" y="1700"/>
                </a:lnTo>
                <a:lnTo>
                  <a:pt x="621" y="1729"/>
                </a:lnTo>
                <a:lnTo>
                  <a:pt x="617" y="1757"/>
                </a:lnTo>
                <a:lnTo>
                  <a:pt x="612" y="1783"/>
                </a:lnTo>
                <a:lnTo>
                  <a:pt x="607" y="1807"/>
                </a:lnTo>
                <a:lnTo>
                  <a:pt x="600" y="1831"/>
                </a:lnTo>
                <a:lnTo>
                  <a:pt x="595" y="1855"/>
                </a:lnTo>
                <a:lnTo>
                  <a:pt x="588" y="1876"/>
                </a:lnTo>
                <a:lnTo>
                  <a:pt x="581" y="1895"/>
                </a:lnTo>
                <a:lnTo>
                  <a:pt x="576" y="1914"/>
                </a:lnTo>
                <a:lnTo>
                  <a:pt x="569" y="1931"/>
                </a:lnTo>
                <a:lnTo>
                  <a:pt x="562" y="1947"/>
                </a:lnTo>
                <a:lnTo>
                  <a:pt x="555" y="1962"/>
                </a:lnTo>
                <a:lnTo>
                  <a:pt x="545" y="1976"/>
                </a:lnTo>
                <a:lnTo>
                  <a:pt x="538" y="1988"/>
                </a:lnTo>
                <a:lnTo>
                  <a:pt x="531" y="2000"/>
                </a:lnTo>
                <a:lnTo>
                  <a:pt x="521" y="2009"/>
                </a:lnTo>
                <a:lnTo>
                  <a:pt x="514" y="2019"/>
                </a:lnTo>
                <a:lnTo>
                  <a:pt x="507" y="2028"/>
                </a:lnTo>
                <a:lnTo>
                  <a:pt x="502" y="2035"/>
                </a:lnTo>
                <a:lnTo>
                  <a:pt x="495" y="2040"/>
                </a:lnTo>
                <a:lnTo>
                  <a:pt x="488" y="2047"/>
                </a:lnTo>
                <a:lnTo>
                  <a:pt x="483" y="2052"/>
                </a:lnTo>
                <a:lnTo>
                  <a:pt x="476" y="2054"/>
                </a:lnTo>
                <a:lnTo>
                  <a:pt x="471" y="2059"/>
                </a:lnTo>
                <a:lnTo>
                  <a:pt x="467" y="2059"/>
                </a:lnTo>
                <a:lnTo>
                  <a:pt x="462" y="2062"/>
                </a:lnTo>
                <a:lnTo>
                  <a:pt x="457" y="2062"/>
                </a:lnTo>
                <a:lnTo>
                  <a:pt x="445" y="2062"/>
                </a:lnTo>
                <a:lnTo>
                  <a:pt x="438" y="2059"/>
                </a:lnTo>
                <a:lnTo>
                  <a:pt x="433" y="2057"/>
                </a:lnTo>
                <a:lnTo>
                  <a:pt x="429" y="2054"/>
                </a:lnTo>
                <a:lnTo>
                  <a:pt x="421" y="2052"/>
                </a:lnTo>
                <a:lnTo>
                  <a:pt x="417" y="2047"/>
                </a:lnTo>
                <a:lnTo>
                  <a:pt x="414" y="2043"/>
                </a:lnTo>
                <a:lnTo>
                  <a:pt x="409" y="2038"/>
                </a:lnTo>
                <a:lnTo>
                  <a:pt x="405" y="2033"/>
                </a:lnTo>
                <a:lnTo>
                  <a:pt x="402" y="2026"/>
                </a:lnTo>
                <a:lnTo>
                  <a:pt x="398" y="2019"/>
                </a:lnTo>
                <a:lnTo>
                  <a:pt x="395" y="2009"/>
                </a:lnTo>
                <a:lnTo>
                  <a:pt x="393" y="2002"/>
                </a:lnTo>
                <a:lnTo>
                  <a:pt x="388" y="1993"/>
                </a:lnTo>
                <a:lnTo>
                  <a:pt x="388" y="198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4" name="Freeform 40"/>
          <p:cNvSpPr/>
          <p:nvPr/>
        </p:nvSpPr>
        <p:spPr>
          <a:xfrm>
            <a:off x="7880351" y="2967567"/>
            <a:ext cx="704849" cy="8763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31" h="1036">
                <a:moveTo>
                  <a:pt x="131" y="896"/>
                </a:moveTo>
                <a:lnTo>
                  <a:pt x="140" y="887"/>
                </a:lnTo>
                <a:lnTo>
                  <a:pt x="152" y="875"/>
                </a:lnTo>
                <a:lnTo>
                  <a:pt x="164" y="863"/>
                </a:lnTo>
                <a:lnTo>
                  <a:pt x="176" y="849"/>
                </a:lnTo>
                <a:lnTo>
                  <a:pt x="188" y="834"/>
                </a:lnTo>
                <a:lnTo>
                  <a:pt x="202" y="818"/>
                </a:lnTo>
                <a:lnTo>
                  <a:pt x="217" y="801"/>
                </a:lnTo>
                <a:lnTo>
                  <a:pt x="231" y="782"/>
                </a:lnTo>
                <a:lnTo>
                  <a:pt x="247" y="763"/>
                </a:lnTo>
                <a:lnTo>
                  <a:pt x="264" y="742"/>
                </a:lnTo>
                <a:lnTo>
                  <a:pt x="281" y="720"/>
                </a:lnTo>
                <a:lnTo>
                  <a:pt x="297" y="699"/>
                </a:lnTo>
                <a:lnTo>
                  <a:pt x="317" y="675"/>
                </a:lnTo>
                <a:lnTo>
                  <a:pt x="336" y="649"/>
                </a:lnTo>
                <a:lnTo>
                  <a:pt x="355" y="623"/>
                </a:lnTo>
                <a:lnTo>
                  <a:pt x="376" y="594"/>
                </a:lnTo>
                <a:lnTo>
                  <a:pt x="398" y="566"/>
                </a:lnTo>
                <a:lnTo>
                  <a:pt x="419" y="537"/>
                </a:lnTo>
                <a:lnTo>
                  <a:pt x="440" y="506"/>
                </a:lnTo>
                <a:lnTo>
                  <a:pt x="464" y="473"/>
                </a:lnTo>
                <a:lnTo>
                  <a:pt x="488" y="442"/>
                </a:lnTo>
                <a:lnTo>
                  <a:pt x="512" y="406"/>
                </a:lnTo>
                <a:lnTo>
                  <a:pt x="536" y="371"/>
                </a:lnTo>
                <a:lnTo>
                  <a:pt x="562" y="335"/>
                </a:lnTo>
                <a:lnTo>
                  <a:pt x="588" y="297"/>
                </a:lnTo>
                <a:lnTo>
                  <a:pt x="614" y="256"/>
                </a:lnTo>
                <a:lnTo>
                  <a:pt x="641" y="218"/>
                </a:lnTo>
                <a:lnTo>
                  <a:pt x="669" y="176"/>
                </a:lnTo>
                <a:lnTo>
                  <a:pt x="698" y="133"/>
                </a:lnTo>
                <a:lnTo>
                  <a:pt x="726" y="90"/>
                </a:lnTo>
                <a:lnTo>
                  <a:pt x="755" y="45"/>
                </a:lnTo>
                <a:lnTo>
                  <a:pt x="786" y="0"/>
                </a:lnTo>
                <a:lnTo>
                  <a:pt x="810" y="90"/>
                </a:lnTo>
                <a:lnTo>
                  <a:pt x="831" y="183"/>
                </a:lnTo>
                <a:lnTo>
                  <a:pt x="803" y="230"/>
                </a:lnTo>
                <a:lnTo>
                  <a:pt x="774" y="275"/>
                </a:lnTo>
                <a:lnTo>
                  <a:pt x="745" y="318"/>
                </a:lnTo>
                <a:lnTo>
                  <a:pt x="717" y="359"/>
                </a:lnTo>
                <a:lnTo>
                  <a:pt x="691" y="397"/>
                </a:lnTo>
                <a:lnTo>
                  <a:pt x="664" y="435"/>
                </a:lnTo>
                <a:lnTo>
                  <a:pt x="638" y="470"/>
                </a:lnTo>
                <a:lnTo>
                  <a:pt x="614" y="504"/>
                </a:lnTo>
                <a:lnTo>
                  <a:pt x="591" y="537"/>
                </a:lnTo>
                <a:lnTo>
                  <a:pt x="569" y="566"/>
                </a:lnTo>
                <a:lnTo>
                  <a:pt x="548" y="594"/>
                </a:lnTo>
                <a:lnTo>
                  <a:pt x="529" y="620"/>
                </a:lnTo>
                <a:lnTo>
                  <a:pt x="510" y="646"/>
                </a:lnTo>
                <a:lnTo>
                  <a:pt x="490" y="670"/>
                </a:lnTo>
                <a:lnTo>
                  <a:pt x="474" y="692"/>
                </a:lnTo>
                <a:lnTo>
                  <a:pt x="457" y="713"/>
                </a:lnTo>
                <a:lnTo>
                  <a:pt x="440" y="732"/>
                </a:lnTo>
                <a:lnTo>
                  <a:pt x="424" y="751"/>
                </a:lnTo>
                <a:lnTo>
                  <a:pt x="388" y="787"/>
                </a:lnTo>
                <a:lnTo>
                  <a:pt x="352" y="820"/>
                </a:lnTo>
                <a:lnTo>
                  <a:pt x="317" y="851"/>
                </a:lnTo>
                <a:lnTo>
                  <a:pt x="283" y="879"/>
                </a:lnTo>
                <a:lnTo>
                  <a:pt x="247" y="906"/>
                </a:lnTo>
                <a:lnTo>
                  <a:pt x="212" y="932"/>
                </a:lnTo>
                <a:lnTo>
                  <a:pt x="178" y="953"/>
                </a:lnTo>
                <a:lnTo>
                  <a:pt x="157" y="965"/>
                </a:lnTo>
                <a:lnTo>
                  <a:pt x="140" y="975"/>
                </a:lnTo>
                <a:lnTo>
                  <a:pt x="124" y="984"/>
                </a:lnTo>
                <a:lnTo>
                  <a:pt x="107" y="994"/>
                </a:lnTo>
                <a:lnTo>
                  <a:pt x="93" y="1001"/>
                </a:lnTo>
                <a:lnTo>
                  <a:pt x="78" y="1008"/>
                </a:lnTo>
                <a:lnTo>
                  <a:pt x="66" y="1015"/>
                </a:lnTo>
                <a:lnTo>
                  <a:pt x="55" y="1020"/>
                </a:lnTo>
                <a:lnTo>
                  <a:pt x="45" y="1025"/>
                </a:lnTo>
                <a:lnTo>
                  <a:pt x="35" y="1029"/>
                </a:lnTo>
                <a:lnTo>
                  <a:pt x="26" y="1032"/>
                </a:lnTo>
                <a:lnTo>
                  <a:pt x="19" y="1034"/>
                </a:lnTo>
                <a:lnTo>
                  <a:pt x="14" y="1036"/>
                </a:lnTo>
                <a:lnTo>
                  <a:pt x="9" y="1036"/>
                </a:lnTo>
                <a:lnTo>
                  <a:pt x="4" y="1036"/>
                </a:lnTo>
                <a:lnTo>
                  <a:pt x="2" y="1034"/>
                </a:lnTo>
                <a:lnTo>
                  <a:pt x="0" y="1034"/>
                </a:lnTo>
                <a:lnTo>
                  <a:pt x="0" y="1032"/>
                </a:lnTo>
                <a:lnTo>
                  <a:pt x="0" y="1029"/>
                </a:lnTo>
                <a:lnTo>
                  <a:pt x="2" y="1027"/>
                </a:lnTo>
                <a:lnTo>
                  <a:pt x="4" y="1022"/>
                </a:lnTo>
                <a:lnTo>
                  <a:pt x="9" y="1015"/>
                </a:lnTo>
                <a:lnTo>
                  <a:pt x="16" y="1008"/>
                </a:lnTo>
                <a:lnTo>
                  <a:pt x="24" y="1001"/>
                </a:lnTo>
                <a:lnTo>
                  <a:pt x="31" y="991"/>
                </a:lnTo>
                <a:lnTo>
                  <a:pt x="40" y="982"/>
                </a:lnTo>
                <a:lnTo>
                  <a:pt x="52" y="970"/>
                </a:lnTo>
                <a:lnTo>
                  <a:pt x="64" y="958"/>
                </a:lnTo>
                <a:lnTo>
                  <a:pt x="78" y="944"/>
                </a:lnTo>
                <a:lnTo>
                  <a:pt x="95" y="929"/>
                </a:lnTo>
                <a:lnTo>
                  <a:pt x="112" y="913"/>
                </a:lnTo>
                <a:lnTo>
                  <a:pt x="131" y="89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6" name="Freeform 42"/>
          <p:cNvSpPr/>
          <p:nvPr/>
        </p:nvSpPr>
        <p:spPr>
          <a:xfrm>
            <a:off x="9226551" y="2112433"/>
            <a:ext cx="249767" cy="939800"/>
          </a:xfrm>
          <a:custGeom>
            <a:avLst/>
            <a:gdLst/>
            <a:ahLst/>
            <a:cxnLst>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Lst>
            <a:pathLst>
              <a:path w="295" h="1111">
                <a:moveTo>
                  <a:pt x="26" y="7"/>
                </a:moveTo>
                <a:lnTo>
                  <a:pt x="45" y="3"/>
                </a:lnTo>
                <a:lnTo>
                  <a:pt x="64" y="0"/>
                </a:lnTo>
                <a:lnTo>
                  <a:pt x="83" y="0"/>
                </a:lnTo>
                <a:lnTo>
                  <a:pt x="104" y="0"/>
                </a:lnTo>
                <a:lnTo>
                  <a:pt x="128" y="0"/>
                </a:lnTo>
                <a:lnTo>
                  <a:pt x="152" y="5"/>
                </a:lnTo>
                <a:lnTo>
                  <a:pt x="176" y="10"/>
                </a:lnTo>
                <a:lnTo>
                  <a:pt x="202" y="19"/>
                </a:lnTo>
                <a:lnTo>
                  <a:pt x="221" y="31"/>
                </a:lnTo>
                <a:lnTo>
                  <a:pt x="233" y="36"/>
                </a:lnTo>
                <a:lnTo>
                  <a:pt x="240" y="43"/>
                </a:lnTo>
                <a:lnTo>
                  <a:pt x="250" y="48"/>
                </a:lnTo>
                <a:lnTo>
                  <a:pt x="257" y="53"/>
                </a:lnTo>
                <a:lnTo>
                  <a:pt x="264" y="60"/>
                </a:lnTo>
                <a:lnTo>
                  <a:pt x="271" y="64"/>
                </a:lnTo>
                <a:lnTo>
                  <a:pt x="276" y="69"/>
                </a:lnTo>
                <a:lnTo>
                  <a:pt x="281" y="76"/>
                </a:lnTo>
                <a:lnTo>
                  <a:pt x="285" y="81"/>
                </a:lnTo>
                <a:lnTo>
                  <a:pt x="288" y="86"/>
                </a:lnTo>
                <a:lnTo>
                  <a:pt x="293" y="93"/>
                </a:lnTo>
                <a:lnTo>
                  <a:pt x="293" y="98"/>
                </a:lnTo>
                <a:lnTo>
                  <a:pt x="295" y="105"/>
                </a:lnTo>
                <a:lnTo>
                  <a:pt x="295" y="110"/>
                </a:lnTo>
                <a:lnTo>
                  <a:pt x="293" y="124"/>
                </a:lnTo>
                <a:lnTo>
                  <a:pt x="288" y="133"/>
                </a:lnTo>
                <a:lnTo>
                  <a:pt x="283" y="157"/>
                </a:lnTo>
                <a:lnTo>
                  <a:pt x="278" y="179"/>
                </a:lnTo>
                <a:lnTo>
                  <a:pt x="276" y="190"/>
                </a:lnTo>
                <a:lnTo>
                  <a:pt x="271" y="202"/>
                </a:lnTo>
                <a:lnTo>
                  <a:pt x="269" y="209"/>
                </a:lnTo>
                <a:lnTo>
                  <a:pt x="269" y="219"/>
                </a:lnTo>
                <a:lnTo>
                  <a:pt x="266" y="231"/>
                </a:lnTo>
                <a:lnTo>
                  <a:pt x="264" y="245"/>
                </a:lnTo>
                <a:lnTo>
                  <a:pt x="264" y="262"/>
                </a:lnTo>
                <a:lnTo>
                  <a:pt x="264" y="278"/>
                </a:lnTo>
                <a:lnTo>
                  <a:pt x="262" y="300"/>
                </a:lnTo>
                <a:lnTo>
                  <a:pt x="262" y="321"/>
                </a:lnTo>
                <a:lnTo>
                  <a:pt x="262" y="345"/>
                </a:lnTo>
                <a:lnTo>
                  <a:pt x="262" y="371"/>
                </a:lnTo>
                <a:lnTo>
                  <a:pt x="262" y="400"/>
                </a:lnTo>
                <a:lnTo>
                  <a:pt x="259" y="431"/>
                </a:lnTo>
                <a:lnTo>
                  <a:pt x="259" y="462"/>
                </a:lnTo>
                <a:lnTo>
                  <a:pt x="259" y="497"/>
                </a:lnTo>
                <a:lnTo>
                  <a:pt x="259" y="533"/>
                </a:lnTo>
                <a:lnTo>
                  <a:pt x="259" y="571"/>
                </a:lnTo>
                <a:lnTo>
                  <a:pt x="257" y="647"/>
                </a:lnTo>
                <a:lnTo>
                  <a:pt x="255" y="685"/>
                </a:lnTo>
                <a:lnTo>
                  <a:pt x="255" y="721"/>
                </a:lnTo>
                <a:lnTo>
                  <a:pt x="252" y="759"/>
                </a:lnTo>
                <a:lnTo>
                  <a:pt x="252" y="792"/>
                </a:lnTo>
                <a:lnTo>
                  <a:pt x="250" y="828"/>
                </a:lnTo>
                <a:lnTo>
                  <a:pt x="250" y="863"/>
                </a:lnTo>
                <a:lnTo>
                  <a:pt x="250" y="897"/>
                </a:lnTo>
                <a:lnTo>
                  <a:pt x="250" y="930"/>
                </a:lnTo>
                <a:lnTo>
                  <a:pt x="250" y="961"/>
                </a:lnTo>
                <a:lnTo>
                  <a:pt x="247" y="992"/>
                </a:lnTo>
                <a:lnTo>
                  <a:pt x="247" y="1023"/>
                </a:lnTo>
                <a:lnTo>
                  <a:pt x="247" y="1054"/>
                </a:lnTo>
                <a:lnTo>
                  <a:pt x="247" y="1082"/>
                </a:lnTo>
                <a:lnTo>
                  <a:pt x="247" y="1111"/>
                </a:lnTo>
                <a:lnTo>
                  <a:pt x="121" y="1111"/>
                </a:lnTo>
                <a:lnTo>
                  <a:pt x="119" y="1061"/>
                </a:lnTo>
                <a:lnTo>
                  <a:pt x="119" y="1013"/>
                </a:lnTo>
                <a:lnTo>
                  <a:pt x="116" y="966"/>
                </a:lnTo>
                <a:lnTo>
                  <a:pt x="116" y="921"/>
                </a:lnTo>
                <a:lnTo>
                  <a:pt x="116" y="875"/>
                </a:lnTo>
                <a:lnTo>
                  <a:pt x="114" y="833"/>
                </a:lnTo>
                <a:lnTo>
                  <a:pt x="114" y="790"/>
                </a:lnTo>
                <a:lnTo>
                  <a:pt x="114" y="749"/>
                </a:lnTo>
                <a:lnTo>
                  <a:pt x="112" y="709"/>
                </a:lnTo>
                <a:lnTo>
                  <a:pt x="112" y="673"/>
                </a:lnTo>
                <a:lnTo>
                  <a:pt x="112" y="635"/>
                </a:lnTo>
                <a:lnTo>
                  <a:pt x="112" y="602"/>
                </a:lnTo>
                <a:lnTo>
                  <a:pt x="109" y="566"/>
                </a:lnTo>
                <a:lnTo>
                  <a:pt x="109" y="535"/>
                </a:lnTo>
                <a:lnTo>
                  <a:pt x="109" y="504"/>
                </a:lnTo>
                <a:lnTo>
                  <a:pt x="109" y="473"/>
                </a:lnTo>
                <a:lnTo>
                  <a:pt x="107" y="445"/>
                </a:lnTo>
                <a:lnTo>
                  <a:pt x="107" y="419"/>
                </a:lnTo>
                <a:lnTo>
                  <a:pt x="107" y="395"/>
                </a:lnTo>
                <a:lnTo>
                  <a:pt x="107" y="369"/>
                </a:lnTo>
                <a:lnTo>
                  <a:pt x="104" y="347"/>
                </a:lnTo>
                <a:lnTo>
                  <a:pt x="104" y="326"/>
                </a:lnTo>
                <a:lnTo>
                  <a:pt x="104" y="307"/>
                </a:lnTo>
                <a:lnTo>
                  <a:pt x="104" y="288"/>
                </a:lnTo>
                <a:lnTo>
                  <a:pt x="102" y="271"/>
                </a:lnTo>
                <a:lnTo>
                  <a:pt x="102" y="255"/>
                </a:lnTo>
                <a:lnTo>
                  <a:pt x="102" y="240"/>
                </a:lnTo>
                <a:lnTo>
                  <a:pt x="100" y="228"/>
                </a:lnTo>
                <a:lnTo>
                  <a:pt x="100" y="217"/>
                </a:lnTo>
                <a:lnTo>
                  <a:pt x="100" y="207"/>
                </a:lnTo>
                <a:lnTo>
                  <a:pt x="97" y="198"/>
                </a:lnTo>
                <a:lnTo>
                  <a:pt x="97" y="190"/>
                </a:lnTo>
                <a:lnTo>
                  <a:pt x="93" y="169"/>
                </a:lnTo>
                <a:lnTo>
                  <a:pt x="85" y="150"/>
                </a:lnTo>
                <a:lnTo>
                  <a:pt x="78" y="131"/>
                </a:lnTo>
                <a:lnTo>
                  <a:pt x="71" y="114"/>
                </a:lnTo>
                <a:lnTo>
                  <a:pt x="62" y="100"/>
                </a:lnTo>
                <a:lnTo>
                  <a:pt x="50" y="86"/>
                </a:lnTo>
                <a:lnTo>
                  <a:pt x="38" y="74"/>
                </a:lnTo>
                <a:lnTo>
                  <a:pt x="26" y="64"/>
                </a:lnTo>
                <a:lnTo>
                  <a:pt x="21" y="60"/>
                </a:lnTo>
                <a:lnTo>
                  <a:pt x="14" y="55"/>
                </a:lnTo>
                <a:lnTo>
                  <a:pt x="9" y="50"/>
                </a:lnTo>
                <a:lnTo>
                  <a:pt x="7" y="48"/>
                </a:lnTo>
                <a:lnTo>
                  <a:pt x="4" y="43"/>
                </a:lnTo>
                <a:lnTo>
                  <a:pt x="2" y="38"/>
                </a:lnTo>
                <a:lnTo>
                  <a:pt x="0" y="36"/>
                </a:lnTo>
                <a:lnTo>
                  <a:pt x="0" y="31"/>
                </a:lnTo>
                <a:lnTo>
                  <a:pt x="0" y="26"/>
                </a:lnTo>
                <a:lnTo>
                  <a:pt x="2" y="24"/>
                </a:lnTo>
                <a:lnTo>
                  <a:pt x="4" y="22"/>
                </a:lnTo>
                <a:lnTo>
                  <a:pt x="7" y="17"/>
                </a:lnTo>
                <a:lnTo>
                  <a:pt x="9" y="14"/>
                </a:lnTo>
                <a:lnTo>
                  <a:pt x="14" y="12"/>
                </a:lnTo>
                <a:lnTo>
                  <a:pt x="21" y="10"/>
                </a:lnTo>
                <a:lnTo>
                  <a:pt x="26" y="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5" name="Freeform 41"/>
          <p:cNvSpPr/>
          <p:nvPr/>
        </p:nvSpPr>
        <p:spPr>
          <a:xfrm>
            <a:off x="8684684" y="2925233"/>
            <a:ext cx="1557867" cy="2836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841" h="335">
                <a:moveTo>
                  <a:pt x="481" y="266"/>
                </a:moveTo>
                <a:lnTo>
                  <a:pt x="462" y="269"/>
                </a:lnTo>
                <a:lnTo>
                  <a:pt x="445" y="273"/>
                </a:lnTo>
                <a:lnTo>
                  <a:pt x="426" y="278"/>
                </a:lnTo>
                <a:lnTo>
                  <a:pt x="410" y="283"/>
                </a:lnTo>
                <a:lnTo>
                  <a:pt x="395" y="285"/>
                </a:lnTo>
                <a:lnTo>
                  <a:pt x="379" y="290"/>
                </a:lnTo>
                <a:lnTo>
                  <a:pt x="350" y="297"/>
                </a:lnTo>
                <a:lnTo>
                  <a:pt x="324" y="302"/>
                </a:lnTo>
                <a:lnTo>
                  <a:pt x="300" y="309"/>
                </a:lnTo>
                <a:lnTo>
                  <a:pt x="279" y="314"/>
                </a:lnTo>
                <a:lnTo>
                  <a:pt x="257" y="319"/>
                </a:lnTo>
                <a:lnTo>
                  <a:pt x="240" y="321"/>
                </a:lnTo>
                <a:lnTo>
                  <a:pt x="226" y="326"/>
                </a:lnTo>
                <a:lnTo>
                  <a:pt x="212" y="328"/>
                </a:lnTo>
                <a:lnTo>
                  <a:pt x="200" y="331"/>
                </a:lnTo>
                <a:lnTo>
                  <a:pt x="193" y="333"/>
                </a:lnTo>
                <a:lnTo>
                  <a:pt x="186" y="333"/>
                </a:lnTo>
                <a:lnTo>
                  <a:pt x="178" y="335"/>
                </a:lnTo>
                <a:lnTo>
                  <a:pt x="176" y="335"/>
                </a:lnTo>
                <a:lnTo>
                  <a:pt x="171" y="333"/>
                </a:lnTo>
                <a:lnTo>
                  <a:pt x="164" y="333"/>
                </a:lnTo>
                <a:lnTo>
                  <a:pt x="155" y="331"/>
                </a:lnTo>
                <a:lnTo>
                  <a:pt x="143" y="326"/>
                </a:lnTo>
                <a:lnTo>
                  <a:pt x="131" y="321"/>
                </a:lnTo>
                <a:lnTo>
                  <a:pt x="114" y="316"/>
                </a:lnTo>
                <a:lnTo>
                  <a:pt x="100" y="309"/>
                </a:lnTo>
                <a:lnTo>
                  <a:pt x="83" y="300"/>
                </a:lnTo>
                <a:lnTo>
                  <a:pt x="71" y="297"/>
                </a:lnTo>
                <a:lnTo>
                  <a:pt x="62" y="295"/>
                </a:lnTo>
                <a:lnTo>
                  <a:pt x="55" y="292"/>
                </a:lnTo>
                <a:lnTo>
                  <a:pt x="45" y="290"/>
                </a:lnTo>
                <a:lnTo>
                  <a:pt x="38" y="285"/>
                </a:lnTo>
                <a:lnTo>
                  <a:pt x="31" y="283"/>
                </a:lnTo>
                <a:lnTo>
                  <a:pt x="26" y="281"/>
                </a:lnTo>
                <a:lnTo>
                  <a:pt x="19" y="276"/>
                </a:lnTo>
                <a:lnTo>
                  <a:pt x="14" y="273"/>
                </a:lnTo>
                <a:lnTo>
                  <a:pt x="12" y="271"/>
                </a:lnTo>
                <a:lnTo>
                  <a:pt x="7" y="266"/>
                </a:lnTo>
                <a:lnTo>
                  <a:pt x="5" y="264"/>
                </a:lnTo>
                <a:lnTo>
                  <a:pt x="2" y="262"/>
                </a:lnTo>
                <a:lnTo>
                  <a:pt x="2" y="259"/>
                </a:lnTo>
                <a:lnTo>
                  <a:pt x="0" y="254"/>
                </a:lnTo>
                <a:lnTo>
                  <a:pt x="2" y="252"/>
                </a:lnTo>
                <a:lnTo>
                  <a:pt x="5" y="252"/>
                </a:lnTo>
                <a:lnTo>
                  <a:pt x="7" y="250"/>
                </a:lnTo>
                <a:lnTo>
                  <a:pt x="12" y="247"/>
                </a:lnTo>
                <a:lnTo>
                  <a:pt x="19" y="247"/>
                </a:lnTo>
                <a:lnTo>
                  <a:pt x="26" y="245"/>
                </a:lnTo>
                <a:lnTo>
                  <a:pt x="36" y="243"/>
                </a:lnTo>
                <a:lnTo>
                  <a:pt x="45" y="240"/>
                </a:lnTo>
                <a:lnTo>
                  <a:pt x="57" y="235"/>
                </a:lnTo>
                <a:lnTo>
                  <a:pt x="69" y="233"/>
                </a:lnTo>
                <a:lnTo>
                  <a:pt x="83" y="231"/>
                </a:lnTo>
                <a:lnTo>
                  <a:pt x="100" y="226"/>
                </a:lnTo>
                <a:lnTo>
                  <a:pt x="117" y="224"/>
                </a:lnTo>
                <a:lnTo>
                  <a:pt x="136" y="219"/>
                </a:lnTo>
                <a:lnTo>
                  <a:pt x="155" y="216"/>
                </a:lnTo>
                <a:lnTo>
                  <a:pt x="176" y="212"/>
                </a:lnTo>
                <a:lnTo>
                  <a:pt x="200" y="207"/>
                </a:lnTo>
                <a:lnTo>
                  <a:pt x="224" y="202"/>
                </a:lnTo>
                <a:lnTo>
                  <a:pt x="248" y="197"/>
                </a:lnTo>
                <a:lnTo>
                  <a:pt x="276" y="193"/>
                </a:lnTo>
                <a:lnTo>
                  <a:pt x="302" y="188"/>
                </a:lnTo>
                <a:lnTo>
                  <a:pt x="333" y="183"/>
                </a:lnTo>
                <a:lnTo>
                  <a:pt x="364" y="176"/>
                </a:lnTo>
                <a:lnTo>
                  <a:pt x="395" y="171"/>
                </a:lnTo>
                <a:lnTo>
                  <a:pt x="429" y="164"/>
                </a:lnTo>
                <a:lnTo>
                  <a:pt x="464" y="159"/>
                </a:lnTo>
                <a:lnTo>
                  <a:pt x="500" y="152"/>
                </a:lnTo>
                <a:lnTo>
                  <a:pt x="538" y="145"/>
                </a:lnTo>
                <a:lnTo>
                  <a:pt x="576" y="138"/>
                </a:lnTo>
                <a:lnTo>
                  <a:pt x="617" y="131"/>
                </a:lnTo>
                <a:lnTo>
                  <a:pt x="660" y="124"/>
                </a:lnTo>
                <a:lnTo>
                  <a:pt x="703" y="117"/>
                </a:lnTo>
                <a:lnTo>
                  <a:pt x="745" y="109"/>
                </a:lnTo>
                <a:lnTo>
                  <a:pt x="788" y="102"/>
                </a:lnTo>
                <a:lnTo>
                  <a:pt x="829" y="95"/>
                </a:lnTo>
                <a:lnTo>
                  <a:pt x="869" y="88"/>
                </a:lnTo>
                <a:lnTo>
                  <a:pt x="907" y="81"/>
                </a:lnTo>
                <a:lnTo>
                  <a:pt x="948" y="74"/>
                </a:lnTo>
                <a:lnTo>
                  <a:pt x="984" y="69"/>
                </a:lnTo>
                <a:lnTo>
                  <a:pt x="1019" y="64"/>
                </a:lnTo>
                <a:lnTo>
                  <a:pt x="1055" y="57"/>
                </a:lnTo>
                <a:lnTo>
                  <a:pt x="1088" y="52"/>
                </a:lnTo>
                <a:lnTo>
                  <a:pt x="1122" y="48"/>
                </a:lnTo>
                <a:lnTo>
                  <a:pt x="1153" y="43"/>
                </a:lnTo>
                <a:lnTo>
                  <a:pt x="1184" y="38"/>
                </a:lnTo>
                <a:lnTo>
                  <a:pt x="1215" y="36"/>
                </a:lnTo>
                <a:lnTo>
                  <a:pt x="1243" y="31"/>
                </a:lnTo>
                <a:lnTo>
                  <a:pt x="1272" y="29"/>
                </a:lnTo>
                <a:lnTo>
                  <a:pt x="1298" y="24"/>
                </a:lnTo>
                <a:lnTo>
                  <a:pt x="1322" y="21"/>
                </a:lnTo>
                <a:lnTo>
                  <a:pt x="1348" y="19"/>
                </a:lnTo>
                <a:lnTo>
                  <a:pt x="1372" y="17"/>
                </a:lnTo>
                <a:lnTo>
                  <a:pt x="1393" y="14"/>
                </a:lnTo>
                <a:lnTo>
                  <a:pt x="1415" y="12"/>
                </a:lnTo>
                <a:lnTo>
                  <a:pt x="1434" y="9"/>
                </a:lnTo>
                <a:lnTo>
                  <a:pt x="1453" y="7"/>
                </a:lnTo>
                <a:lnTo>
                  <a:pt x="1472" y="5"/>
                </a:lnTo>
                <a:lnTo>
                  <a:pt x="1489" y="5"/>
                </a:lnTo>
                <a:lnTo>
                  <a:pt x="1505" y="2"/>
                </a:lnTo>
                <a:lnTo>
                  <a:pt x="1520" y="2"/>
                </a:lnTo>
                <a:lnTo>
                  <a:pt x="1534" y="2"/>
                </a:lnTo>
                <a:lnTo>
                  <a:pt x="1546" y="2"/>
                </a:lnTo>
                <a:lnTo>
                  <a:pt x="1558" y="0"/>
                </a:lnTo>
                <a:lnTo>
                  <a:pt x="1567" y="0"/>
                </a:lnTo>
                <a:lnTo>
                  <a:pt x="1586" y="0"/>
                </a:lnTo>
                <a:lnTo>
                  <a:pt x="1605" y="2"/>
                </a:lnTo>
                <a:lnTo>
                  <a:pt x="1622" y="2"/>
                </a:lnTo>
                <a:lnTo>
                  <a:pt x="1639" y="2"/>
                </a:lnTo>
                <a:lnTo>
                  <a:pt x="1653" y="5"/>
                </a:lnTo>
                <a:lnTo>
                  <a:pt x="1667" y="7"/>
                </a:lnTo>
                <a:lnTo>
                  <a:pt x="1682" y="9"/>
                </a:lnTo>
                <a:lnTo>
                  <a:pt x="1694" y="12"/>
                </a:lnTo>
                <a:lnTo>
                  <a:pt x="1705" y="14"/>
                </a:lnTo>
                <a:lnTo>
                  <a:pt x="1715" y="17"/>
                </a:lnTo>
                <a:lnTo>
                  <a:pt x="1727" y="21"/>
                </a:lnTo>
                <a:lnTo>
                  <a:pt x="1736" y="24"/>
                </a:lnTo>
                <a:lnTo>
                  <a:pt x="1744" y="29"/>
                </a:lnTo>
                <a:lnTo>
                  <a:pt x="1753" y="36"/>
                </a:lnTo>
                <a:lnTo>
                  <a:pt x="1760" y="40"/>
                </a:lnTo>
                <a:lnTo>
                  <a:pt x="1767" y="48"/>
                </a:lnTo>
                <a:lnTo>
                  <a:pt x="1779" y="59"/>
                </a:lnTo>
                <a:lnTo>
                  <a:pt x="1791" y="71"/>
                </a:lnTo>
                <a:lnTo>
                  <a:pt x="1801" y="81"/>
                </a:lnTo>
                <a:lnTo>
                  <a:pt x="1810" y="93"/>
                </a:lnTo>
                <a:lnTo>
                  <a:pt x="1817" y="100"/>
                </a:lnTo>
                <a:lnTo>
                  <a:pt x="1825" y="109"/>
                </a:lnTo>
                <a:lnTo>
                  <a:pt x="1832" y="119"/>
                </a:lnTo>
                <a:lnTo>
                  <a:pt x="1836" y="128"/>
                </a:lnTo>
                <a:lnTo>
                  <a:pt x="1839" y="140"/>
                </a:lnTo>
                <a:lnTo>
                  <a:pt x="1841" y="150"/>
                </a:lnTo>
                <a:lnTo>
                  <a:pt x="1841" y="157"/>
                </a:lnTo>
                <a:lnTo>
                  <a:pt x="1839" y="164"/>
                </a:lnTo>
                <a:lnTo>
                  <a:pt x="1834" y="169"/>
                </a:lnTo>
                <a:lnTo>
                  <a:pt x="1829" y="171"/>
                </a:lnTo>
                <a:lnTo>
                  <a:pt x="1822" y="174"/>
                </a:lnTo>
                <a:lnTo>
                  <a:pt x="1813" y="174"/>
                </a:lnTo>
                <a:lnTo>
                  <a:pt x="1808" y="176"/>
                </a:lnTo>
                <a:lnTo>
                  <a:pt x="1803" y="176"/>
                </a:lnTo>
                <a:lnTo>
                  <a:pt x="1796" y="178"/>
                </a:lnTo>
                <a:lnTo>
                  <a:pt x="1789" y="178"/>
                </a:lnTo>
                <a:lnTo>
                  <a:pt x="1782" y="178"/>
                </a:lnTo>
                <a:lnTo>
                  <a:pt x="1772" y="178"/>
                </a:lnTo>
                <a:lnTo>
                  <a:pt x="1760" y="178"/>
                </a:lnTo>
                <a:lnTo>
                  <a:pt x="1751" y="176"/>
                </a:lnTo>
                <a:lnTo>
                  <a:pt x="1739" y="176"/>
                </a:lnTo>
                <a:lnTo>
                  <a:pt x="1724" y="174"/>
                </a:lnTo>
                <a:lnTo>
                  <a:pt x="1710" y="171"/>
                </a:lnTo>
                <a:lnTo>
                  <a:pt x="1696" y="171"/>
                </a:lnTo>
                <a:lnTo>
                  <a:pt x="1679" y="169"/>
                </a:lnTo>
                <a:lnTo>
                  <a:pt x="1663" y="166"/>
                </a:lnTo>
                <a:lnTo>
                  <a:pt x="1646" y="164"/>
                </a:lnTo>
                <a:lnTo>
                  <a:pt x="1627" y="162"/>
                </a:lnTo>
                <a:lnTo>
                  <a:pt x="1589" y="159"/>
                </a:lnTo>
                <a:lnTo>
                  <a:pt x="1570" y="157"/>
                </a:lnTo>
                <a:lnTo>
                  <a:pt x="1551" y="155"/>
                </a:lnTo>
                <a:lnTo>
                  <a:pt x="1534" y="155"/>
                </a:lnTo>
                <a:lnTo>
                  <a:pt x="1517" y="152"/>
                </a:lnTo>
                <a:lnTo>
                  <a:pt x="1503" y="152"/>
                </a:lnTo>
                <a:lnTo>
                  <a:pt x="1486" y="152"/>
                </a:lnTo>
                <a:lnTo>
                  <a:pt x="1472" y="152"/>
                </a:lnTo>
                <a:lnTo>
                  <a:pt x="1460" y="150"/>
                </a:lnTo>
                <a:lnTo>
                  <a:pt x="1446" y="150"/>
                </a:lnTo>
                <a:lnTo>
                  <a:pt x="1434" y="150"/>
                </a:lnTo>
                <a:lnTo>
                  <a:pt x="1422" y="150"/>
                </a:lnTo>
                <a:lnTo>
                  <a:pt x="1412" y="150"/>
                </a:lnTo>
                <a:lnTo>
                  <a:pt x="1401" y="150"/>
                </a:lnTo>
                <a:lnTo>
                  <a:pt x="1393" y="150"/>
                </a:lnTo>
                <a:lnTo>
                  <a:pt x="1381" y="150"/>
                </a:lnTo>
                <a:lnTo>
                  <a:pt x="1367" y="150"/>
                </a:lnTo>
                <a:lnTo>
                  <a:pt x="1355" y="152"/>
                </a:lnTo>
                <a:lnTo>
                  <a:pt x="1339" y="152"/>
                </a:lnTo>
                <a:lnTo>
                  <a:pt x="1322" y="155"/>
                </a:lnTo>
                <a:lnTo>
                  <a:pt x="1305" y="155"/>
                </a:lnTo>
                <a:lnTo>
                  <a:pt x="1286" y="157"/>
                </a:lnTo>
                <a:lnTo>
                  <a:pt x="1267" y="157"/>
                </a:lnTo>
                <a:lnTo>
                  <a:pt x="1246" y="159"/>
                </a:lnTo>
                <a:lnTo>
                  <a:pt x="1222" y="162"/>
                </a:lnTo>
                <a:lnTo>
                  <a:pt x="1198" y="164"/>
                </a:lnTo>
                <a:lnTo>
                  <a:pt x="1172" y="164"/>
                </a:lnTo>
                <a:lnTo>
                  <a:pt x="1146" y="166"/>
                </a:lnTo>
                <a:lnTo>
                  <a:pt x="1115" y="169"/>
                </a:lnTo>
                <a:lnTo>
                  <a:pt x="1086" y="171"/>
                </a:lnTo>
                <a:lnTo>
                  <a:pt x="1053" y="174"/>
                </a:lnTo>
                <a:lnTo>
                  <a:pt x="986" y="178"/>
                </a:lnTo>
                <a:lnTo>
                  <a:pt x="917" y="185"/>
                </a:lnTo>
                <a:lnTo>
                  <a:pt x="848" y="195"/>
                </a:lnTo>
                <a:lnTo>
                  <a:pt x="776" y="207"/>
                </a:lnTo>
                <a:lnTo>
                  <a:pt x="703" y="219"/>
                </a:lnTo>
                <a:lnTo>
                  <a:pt x="629" y="233"/>
                </a:lnTo>
                <a:lnTo>
                  <a:pt x="555" y="250"/>
                </a:lnTo>
                <a:lnTo>
                  <a:pt x="481" y="26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 name="TextBox 26"/>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0" name="TextBox 29"/>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猜谜  东猜西疑</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1" name="TextBox 30"/>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我能猜出这个谜语</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2" name="TextBox 31"/>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C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犭</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3" name="矩形 2"/>
          <p:cNvSpPr>
            <a:spLocks noChangeArrowheads="1"/>
          </p:cNvSpPr>
          <p:nvPr/>
        </p:nvSpPr>
        <p:spPr bwMode="auto">
          <a:xfrm>
            <a:off x="6807200" y="4864100"/>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左窄右宽，青字上边三横中下横最长，中间一竖上边出头。</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4"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猜</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5" name="矩形 34"/>
          <p:cNvSpPr/>
          <p:nvPr/>
        </p:nvSpPr>
        <p:spPr>
          <a:xfrm>
            <a:off x="3619500"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cāi</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7" name="圆角矩形 36"/>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8"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61472" name="TextBox 52"/>
          <p:cNvSpPr txBox="1"/>
          <p:nvPr/>
        </p:nvSpPr>
        <p:spPr>
          <a:xfrm>
            <a:off x="935567" y="2377017"/>
            <a:ext cx="22521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猜</a:t>
            </a:r>
            <a:r>
              <a:rPr lang="zh-CN" altLang="en-US" sz="7200" dirty="0">
                <a:latin typeface="楷体" panose="02010609060101010101" pitchFamily="49" charset="-122"/>
                <a:ea typeface="楷体" panose="02010609060101010101" pitchFamily="49" charset="-122"/>
              </a:rPr>
              <a:t>出</a:t>
            </a:r>
            <a:endParaRPr lang="zh-CN" altLang="en-US" sz="7200" dirty="0">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42023"/>
                                        </p:tgtEl>
                                        <p:attrNameLst>
                                          <p:attrName>style.visibility</p:attrName>
                                        </p:attrNameLst>
                                      </p:cBhvr>
                                      <p:to>
                                        <p:strVal val="visible"/>
                                      </p:to>
                                    </p:set>
                                    <p:animEffect transition="in" filter="wipe(up)">
                                      <p:cBhvr>
                                        <p:cTn id="25" dur="500"/>
                                        <p:tgtEl>
                                          <p:spTgt spid="420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42022"/>
                                        </p:tgtEl>
                                        <p:attrNameLst>
                                          <p:attrName>style.visibility</p:attrName>
                                        </p:attrNameLst>
                                      </p:cBhvr>
                                      <p:to>
                                        <p:strVal val="visible"/>
                                      </p:to>
                                    </p:set>
                                    <p:animEffect transition="in" filter="wipe(up)">
                                      <p:cBhvr>
                                        <p:cTn id="30" dur="500"/>
                                        <p:tgtEl>
                                          <p:spTgt spid="4202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42024"/>
                                        </p:tgtEl>
                                        <p:attrNameLst>
                                          <p:attrName>style.visibility</p:attrName>
                                        </p:attrNameLst>
                                      </p:cBhvr>
                                      <p:to>
                                        <p:strVal val="visible"/>
                                      </p:to>
                                    </p:set>
                                    <p:animEffect transition="in" filter="wipe(up)">
                                      <p:cBhvr>
                                        <p:cTn id="35" dur="500"/>
                                        <p:tgtEl>
                                          <p:spTgt spid="4202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2028"/>
                                        </p:tgtEl>
                                        <p:attrNameLst>
                                          <p:attrName>style.visibility</p:attrName>
                                        </p:attrNameLst>
                                      </p:cBhvr>
                                      <p:to>
                                        <p:strVal val="visible"/>
                                      </p:to>
                                    </p:set>
                                    <p:animEffect transition="in" filter="wipe(left)">
                                      <p:cBhvr>
                                        <p:cTn id="40" dur="500"/>
                                        <p:tgtEl>
                                          <p:spTgt spid="4202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2027"/>
                                        </p:tgtEl>
                                        <p:attrNameLst>
                                          <p:attrName>style.visibility</p:attrName>
                                        </p:attrNameLst>
                                      </p:cBhvr>
                                      <p:to>
                                        <p:strVal val="visible"/>
                                      </p:to>
                                    </p:set>
                                    <p:animEffect transition="in" filter="wipe(left)">
                                      <p:cBhvr>
                                        <p:cTn id="45" dur="500"/>
                                        <p:tgtEl>
                                          <p:spTgt spid="4202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42026"/>
                                        </p:tgtEl>
                                        <p:attrNameLst>
                                          <p:attrName>style.visibility</p:attrName>
                                        </p:attrNameLst>
                                      </p:cBhvr>
                                      <p:to>
                                        <p:strVal val="visible"/>
                                      </p:to>
                                    </p:set>
                                    <p:animEffect transition="in" filter="wipe(up)">
                                      <p:cBhvr>
                                        <p:cTn id="50" dur="500"/>
                                        <p:tgtEl>
                                          <p:spTgt spid="4202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2025"/>
                                        </p:tgtEl>
                                        <p:attrNameLst>
                                          <p:attrName>style.visibility</p:attrName>
                                        </p:attrNameLst>
                                      </p:cBhvr>
                                      <p:to>
                                        <p:strVal val="visible"/>
                                      </p:to>
                                    </p:set>
                                    <p:animEffect transition="in" filter="wipe(left)">
                                      <p:cBhvr>
                                        <p:cTn id="55" dur="500"/>
                                        <p:tgtEl>
                                          <p:spTgt spid="4202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42029"/>
                                        </p:tgtEl>
                                        <p:attrNameLst>
                                          <p:attrName>style.visibility</p:attrName>
                                        </p:attrNameLst>
                                      </p:cBhvr>
                                      <p:to>
                                        <p:strVal val="visible"/>
                                      </p:to>
                                    </p:set>
                                    <p:animEffect transition="in" filter="wipe(up)">
                                      <p:cBhvr>
                                        <p:cTn id="60" dur="500"/>
                                        <p:tgtEl>
                                          <p:spTgt spid="4202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42030"/>
                                        </p:tgtEl>
                                        <p:attrNameLst>
                                          <p:attrName>style.visibility</p:attrName>
                                        </p:attrNameLst>
                                      </p:cBhvr>
                                      <p:to>
                                        <p:strVal val="visible"/>
                                      </p:to>
                                    </p:set>
                                    <p:animEffect transition="in" filter="wipe(up)">
                                      <p:cBhvr>
                                        <p:cTn id="65" dur="500"/>
                                        <p:tgtEl>
                                          <p:spTgt spid="4203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42031"/>
                                        </p:tgtEl>
                                        <p:attrNameLst>
                                          <p:attrName>style.visibility</p:attrName>
                                        </p:attrNameLst>
                                      </p:cBhvr>
                                      <p:to>
                                        <p:strVal val="visible"/>
                                      </p:to>
                                    </p:set>
                                    <p:animEffect transition="in" filter="wipe(left)">
                                      <p:cBhvr>
                                        <p:cTn id="70" dur="500"/>
                                        <p:tgtEl>
                                          <p:spTgt spid="4203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42032"/>
                                        </p:tgtEl>
                                        <p:attrNameLst>
                                          <p:attrName>style.visibility</p:attrName>
                                        </p:attrNameLst>
                                      </p:cBhvr>
                                      <p:to>
                                        <p:strVal val="visible"/>
                                      </p:to>
                                    </p:set>
                                    <p:animEffect transition="in" filter="wipe(left)">
                                      <p:cBhvr>
                                        <p:cTn id="75" dur="500"/>
                                        <p:tgtEl>
                                          <p:spTgt spid="42032"/>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barn(inVertical)">
                                      <p:cBhvr>
                                        <p:cTn id="80" dur="500"/>
                                        <p:tgtEl>
                                          <p:spTgt spid="27"/>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barn(inVertical)">
                                      <p:cBhvr>
                                        <p:cTn id="85" dur="500"/>
                                        <p:tgtEl>
                                          <p:spTgt spid="32"/>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barn(inVertical)">
                                      <p:cBhvr>
                                        <p:cTn id="90" dur="500"/>
                                        <p:tgtEl>
                                          <p:spTgt spid="30"/>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barn(inVertical)">
                                      <p:cBhvr>
                                        <p:cTn id="9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1" grpId="0"/>
      <p:bldP spid="32" grpId="0"/>
      <p:bldP spid="33" grpId="0" bldLvl="0" animBg="1"/>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3500" name="Rectangle 24"/>
          <p:cNvSpPr/>
          <p:nvPr/>
        </p:nvSpPr>
        <p:spPr>
          <a:xfrm>
            <a:off x="7801928" y="2118784"/>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44059" name="Freeform 27"/>
          <p:cNvSpPr/>
          <p:nvPr/>
        </p:nvSpPr>
        <p:spPr>
          <a:xfrm>
            <a:off x="8020051" y="2798233"/>
            <a:ext cx="810683" cy="247651"/>
          </a:xfrm>
          <a:custGeom>
            <a:avLst/>
            <a:gdLst/>
            <a:ahLst/>
            <a:cxnLst>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58" h="292">
                <a:moveTo>
                  <a:pt x="57" y="276"/>
                </a:moveTo>
                <a:lnTo>
                  <a:pt x="45" y="266"/>
                </a:lnTo>
                <a:lnTo>
                  <a:pt x="33" y="259"/>
                </a:lnTo>
                <a:lnTo>
                  <a:pt x="24" y="249"/>
                </a:lnTo>
                <a:lnTo>
                  <a:pt x="14" y="242"/>
                </a:lnTo>
                <a:lnTo>
                  <a:pt x="7" y="235"/>
                </a:lnTo>
                <a:lnTo>
                  <a:pt x="3" y="228"/>
                </a:lnTo>
                <a:lnTo>
                  <a:pt x="0" y="223"/>
                </a:lnTo>
                <a:lnTo>
                  <a:pt x="0" y="219"/>
                </a:lnTo>
                <a:lnTo>
                  <a:pt x="53" y="207"/>
                </a:lnTo>
                <a:lnTo>
                  <a:pt x="103" y="197"/>
                </a:lnTo>
                <a:lnTo>
                  <a:pt x="153" y="185"/>
                </a:lnTo>
                <a:lnTo>
                  <a:pt x="198" y="173"/>
                </a:lnTo>
                <a:lnTo>
                  <a:pt x="243" y="164"/>
                </a:lnTo>
                <a:lnTo>
                  <a:pt x="286" y="154"/>
                </a:lnTo>
                <a:lnTo>
                  <a:pt x="326" y="142"/>
                </a:lnTo>
                <a:lnTo>
                  <a:pt x="365" y="133"/>
                </a:lnTo>
                <a:lnTo>
                  <a:pt x="400" y="123"/>
                </a:lnTo>
                <a:lnTo>
                  <a:pt x="436" y="114"/>
                </a:lnTo>
                <a:lnTo>
                  <a:pt x="467" y="102"/>
                </a:lnTo>
                <a:lnTo>
                  <a:pt x="498" y="92"/>
                </a:lnTo>
                <a:lnTo>
                  <a:pt x="527" y="83"/>
                </a:lnTo>
                <a:lnTo>
                  <a:pt x="553" y="76"/>
                </a:lnTo>
                <a:lnTo>
                  <a:pt x="577" y="66"/>
                </a:lnTo>
                <a:lnTo>
                  <a:pt x="600" y="57"/>
                </a:lnTo>
                <a:lnTo>
                  <a:pt x="622" y="50"/>
                </a:lnTo>
                <a:lnTo>
                  <a:pt x="641" y="45"/>
                </a:lnTo>
                <a:lnTo>
                  <a:pt x="660" y="38"/>
                </a:lnTo>
                <a:lnTo>
                  <a:pt x="679" y="33"/>
                </a:lnTo>
                <a:lnTo>
                  <a:pt x="696" y="28"/>
                </a:lnTo>
                <a:lnTo>
                  <a:pt x="710" y="24"/>
                </a:lnTo>
                <a:lnTo>
                  <a:pt x="727" y="19"/>
                </a:lnTo>
                <a:lnTo>
                  <a:pt x="741" y="14"/>
                </a:lnTo>
                <a:lnTo>
                  <a:pt x="753" y="12"/>
                </a:lnTo>
                <a:lnTo>
                  <a:pt x="765" y="9"/>
                </a:lnTo>
                <a:lnTo>
                  <a:pt x="777" y="5"/>
                </a:lnTo>
                <a:lnTo>
                  <a:pt x="786" y="2"/>
                </a:lnTo>
                <a:lnTo>
                  <a:pt x="796" y="2"/>
                </a:lnTo>
                <a:lnTo>
                  <a:pt x="805" y="0"/>
                </a:lnTo>
                <a:lnTo>
                  <a:pt x="812" y="0"/>
                </a:lnTo>
                <a:lnTo>
                  <a:pt x="820" y="0"/>
                </a:lnTo>
                <a:lnTo>
                  <a:pt x="831" y="0"/>
                </a:lnTo>
                <a:lnTo>
                  <a:pt x="843" y="2"/>
                </a:lnTo>
                <a:lnTo>
                  <a:pt x="855" y="5"/>
                </a:lnTo>
                <a:lnTo>
                  <a:pt x="865" y="7"/>
                </a:lnTo>
                <a:lnTo>
                  <a:pt x="889" y="14"/>
                </a:lnTo>
                <a:lnTo>
                  <a:pt x="898" y="19"/>
                </a:lnTo>
                <a:lnTo>
                  <a:pt x="912" y="21"/>
                </a:lnTo>
                <a:lnTo>
                  <a:pt x="924" y="28"/>
                </a:lnTo>
                <a:lnTo>
                  <a:pt x="934" y="33"/>
                </a:lnTo>
                <a:lnTo>
                  <a:pt x="941" y="38"/>
                </a:lnTo>
                <a:lnTo>
                  <a:pt x="948" y="45"/>
                </a:lnTo>
                <a:lnTo>
                  <a:pt x="953" y="52"/>
                </a:lnTo>
                <a:lnTo>
                  <a:pt x="955" y="57"/>
                </a:lnTo>
                <a:lnTo>
                  <a:pt x="958" y="64"/>
                </a:lnTo>
                <a:lnTo>
                  <a:pt x="958" y="69"/>
                </a:lnTo>
                <a:lnTo>
                  <a:pt x="958" y="71"/>
                </a:lnTo>
                <a:lnTo>
                  <a:pt x="958" y="73"/>
                </a:lnTo>
                <a:lnTo>
                  <a:pt x="955" y="76"/>
                </a:lnTo>
                <a:lnTo>
                  <a:pt x="953" y="78"/>
                </a:lnTo>
                <a:lnTo>
                  <a:pt x="951" y="81"/>
                </a:lnTo>
                <a:lnTo>
                  <a:pt x="946" y="83"/>
                </a:lnTo>
                <a:lnTo>
                  <a:pt x="943" y="85"/>
                </a:lnTo>
                <a:lnTo>
                  <a:pt x="939" y="90"/>
                </a:lnTo>
                <a:lnTo>
                  <a:pt x="934" y="92"/>
                </a:lnTo>
                <a:lnTo>
                  <a:pt x="927" y="95"/>
                </a:lnTo>
                <a:lnTo>
                  <a:pt x="922" y="100"/>
                </a:lnTo>
                <a:lnTo>
                  <a:pt x="915" y="102"/>
                </a:lnTo>
                <a:lnTo>
                  <a:pt x="905" y="107"/>
                </a:lnTo>
                <a:lnTo>
                  <a:pt x="898" y="112"/>
                </a:lnTo>
                <a:lnTo>
                  <a:pt x="889" y="114"/>
                </a:lnTo>
                <a:lnTo>
                  <a:pt x="879" y="119"/>
                </a:lnTo>
                <a:lnTo>
                  <a:pt x="870" y="123"/>
                </a:lnTo>
                <a:lnTo>
                  <a:pt x="860" y="126"/>
                </a:lnTo>
                <a:lnTo>
                  <a:pt x="848" y="131"/>
                </a:lnTo>
                <a:lnTo>
                  <a:pt x="836" y="135"/>
                </a:lnTo>
                <a:lnTo>
                  <a:pt x="824" y="140"/>
                </a:lnTo>
                <a:lnTo>
                  <a:pt x="810" y="145"/>
                </a:lnTo>
                <a:lnTo>
                  <a:pt x="796" y="150"/>
                </a:lnTo>
                <a:lnTo>
                  <a:pt x="781" y="154"/>
                </a:lnTo>
                <a:lnTo>
                  <a:pt x="767" y="159"/>
                </a:lnTo>
                <a:lnTo>
                  <a:pt x="753" y="164"/>
                </a:lnTo>
                <a:lnTo>
                  <a:pt x="736" y="169"/>
                </a:lnTo>
                <a:lnTo>
                  <a:pt x="720" y="173"/>
                </a:lnTo>
                <a:lnTo>
                  <a:pt x="700" y="178"/>
                </a:lnTo>
                <a:lnTo>
                  <a:pt x="684" y="183"/>
                </a:lnTo>
                <a:lnTo>
                  <a:pt x="665" y="190"/>
                </a:lnTo>
                <a:lnTo>
                  <a:pt x="646" y="195"/>
                </a:lnTo>
                <a:lnTo>
                  <a:pt x="608" y="207"/>
                </a:lnTo>
                <a:lnTo>
                  <a:pt x="572" y="216"/>
                </a:lnTo>
                <a:lnTo>
                  <a:pt x="536" y="226"/>
                </a:lnTo>
                <a:lnTo>
                  <a:pt x="503" y="233"/>
                </a:lnTo>
                <a:lnTo>
                  <a:pt x="472" y="242"/>
                </a:lnTo>
                <a:lnTo>
                  <a:pt x="441" y="249"/>
                </a:lnTo>
                <a:lnTo>
                  <a:pt x="412" y="257"/>
                </a:lnTo>
                <a:lnTo>
                  <a:pt x="386" y="264"/>
                </a:lnTo>
                <a:lnTo>
                  <a:pt x="362" y="268"/>
                </a:lnTo>
                <a:lnTo>
                  <a:pt x="338" y="273"/>
                </a:lnTo>
                <a:lnTo>
                  <a:pt x="315" y="278"/>
                </a:lnTo>
                <a:lnTo>
                  <a:pt x="296" y="280"/>
                </a:lnTo>
                <a:lnTo>
                  <a:pt x="276" y="283"/>
                </a:lnTo>
                <a:lnTo>
                  <a:pt x="260" y="285"/>
                </a:lnTo>
                <a:lnTo>
                  <a:pt x="243" y="288"/>
                </a:lnTo>
                <a:lnTo>
                  <a:pt x="231" y="288"/>
                </a:lnTo>
                <a:lnTo>
                  <a:pt x="205" y="290"/>
                </a:lnTo>
                <a:lnTo>
                  <a:pt x="181" y="292"/>
                </a:lnTo>
                <a:lnTo>
                  <a:pt x="157" y="292"/>
                </a:lnTo>
                <a:lnTo>
                  <a:pt x="136" y="290"/>
                </a:lnTo>
                <a:lnTo>
                  <a:pt x="114" y="288"/>
                </a:lnTo>
                <a:lnTo>
                  <a:pt x="93" y="283"/>
                </a:lnTo>
                <a:lnTo>
                  <a:pt x="74" y="280"/>
                </a:lnTo>
                <a:lnTo>
                  <a:pt x="57" y="27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4060" name="Freeform 28"/>
          <p:cNvSpPr/>
          <p:nvPr/>
        </p:nvSpPr>
        <p:spPr>
          <a:xfrm>
            <a:off x="8231717" y="2245784"/>
            <a:ext cx="410633" cy="20531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84" h="2424">
                <a:moveTo>
                  <a:pt x="362" y="2309"/>
                </a:moveTo>
                <a:lnTo>
                  <a:pt x="350" y="2324"/>
                </a:lnTo>
                <a:lnTo>
                  <a:pt x="341" y="2336"/>
                </a:lnTo>
                <a:lnTo>
                  <a:pt x="331" y="2350"/>
                </a:lnTo>
                <a:lnTo>
                  <a:pt x="322" y="2359"/>
                </a:lnTo>
                <a:lnTo>
                  <a:pt x="315" y="2371"/>
                </a:lnTo>
                <a:lnTo>
                  <a:pt x="305" y="2381"/>
                </a:lnTo>
                <a:lnTo>
                  <a:pt x="298" y="2388"/>
                </a:lnTo>
                <a:lnTo>
                  <a:pt x="291" y="2397"/>
                </a:lnTo>
                <a:lnTo>
                  <a:pt x="284" y="2402"/>
                </a:lnTo>
                <a:lnTo>
                  <a:pt x="277" y="2409"/>
                </a:lnTo>
                <a:lnTo>
                  <a:pt x="272" y="2414"/>
                </a:lnTo>
                <a:lnTo>
                  <a:pt x="265" y="2416"/>
                </a:lnTo>
                <a:lnTo>
                  <a:pt x="260" y="2419"/>
                </a:lnTo>
                <a:lnTo>
                  <a:pt x="255" y="2421"/>
                </a:lnTo>
                <a:lnTo>
                  <a:pt x="250" y="2424"/>
                </a:lnTo>
                <a:lnTo>
                  <a:pt x="246" y="2424"/>
                </a:lnTo>
                <a:lnTo>
                  <a:pt x="234" y="2421"/>
                </a:lnTo>
                <a:lnTo>
                  <a:pt x="229" y="2421"/>
                </a:lnTo>
                <a:lnTo>
                  <a:pt x="224" y="2419"/>
                </a:lnTo>
                <a:lnTo>
                  <a:pt x="219" y="2416"/>
                </a:lnTo>
                <a:lnTo>
                  <a:pt x="217" y="2414"/>
                </a:lnTo>
                <a:lnTo>
                  <a:pt x="212" y="2409"/>
                </a:lnTo>
                <a:lnTo>
                  <a:pt x="210" y="2404"/>
                </a:lnTo>
                <a:lnTo>
                  <a:pt x="207" y="2400"/>
                </a:lnTo>
                <a:lnTo>
                  <a:pt x="205" y="2393"/>
                </a:lnTo>
                <a:lnTo>
                  <a:pt x="203" y="2388"/>
                </a:lnTo>
                <a:lnTo>
                  <a:pt x="203" y="2381"/>
                </a:lnTo>
                <a:lnTo>
                  <a:pt x="200" y="2371"/>
                </a:lnTo>
                <a:lnTo>
                  <a:pt x="200" y="2362"/>
                </a:lnTo>
                <a:lnTo>
                  <a:pt x="200" y="2352"/>
                </a:lnTo>
                <a:lnTo>
                  <a:pt x="200" y="2343"/>
                </a:lnTo>
                <a:lnTo>
                  <a:pt x="193" y="2321"/>
                </a:lnTo>
                <a:lnTo>
                  <a:pt x="191" y="2309"/>
                </a:lnTo>
                <a:lnTo>
                  <a:pt x="186" y="2300"/>
                </a:lnTo>
                <a:lnTo>
                  <a:pt x="181" y="2288"/>
                </a:lnTo>
                <a:lnTo>
                  <a:pt x="177" y="2278"/>
                </a:lnTo>
                <a:lnTo>
                  <a:pt x="169" y="2267"/>
                </a:lnTo>
                <a:lnTo>
                  <a:pt x="162" y="2257"/>
                </a:lnTo>
                <a:lnTo>
                  <a:pt x="155" y="2245"/>
                </a:lnTo>
                <a:lnTo>
                  <a:pt x="148" y="2236"/>
                </a:lnTo>
                <a:lnTo>
                  <a:pt x="138" y="2224"/>
                </a:lnTo>
                <a:lnTo>
                  <a:pt x="129" y="2214"/>
                </a:lnTo>
                <a:lnTo>
                  <a:pt x="119" y="2202"/>
                </a:lnTo>
                <a:lnTo>
                  <a:pt x="107" y="2193"/>
                </a:lnTo>
                <a:lnTo>
                  <a:pt x="96" y="2181"/>
                </a:lnTo>
                <a:lnTo>
                  <a:pt x="84" y="2169"/>
                </a:lnTo>
                <a:lnTo>
                  <a:pt x="72" y="2160"/>
                </a:lnTo>
                <a:lnTo>
                  <a:pt x="60" y="2150"/>
                </a:lnTo>
                <a:lnTo>
                  <a:pt x="50" y="2138"/>
                </a:lnTo>
                <a:lnTo>
                  <a:pt x="41" y="2129"/>
                </a:lnTo>
                <a:lnTo>
                  <a:pt x="34" y="2119"/>
                </a:lnTo>
                <a:lnTo>
                  <a:pt x="26" y="2112"/>
                </a:lnTo>
                <a:lnTo>
                  <a:pt x="19" y="2102"/>
                </a:lnTo>
                <a:lnTo>
                  <a:pt x="15" y="2095"/>
                </a:lnTo>
                <a:lnTo>
                  <a:pt x="10" y="2088"/>
                </a:lnTo>
                <a:lnTo>
                  <a:pt x="5" y="2081"/>
                </a:lnTo>
                <a:lnTo>
                  <a:pt x="3" y="2076"/>
                </a:lnTo>
                <a:lnTo>
                  <a:pt x="3" y="2069"/>
                </a:lnTo>
                <a:lnTo>
                  <a:pt x="0" y="2064"/>
                </a:lnTo>
                <a:lnTo>
                  <a:pt x="0" y="2062"/>
                </a:lnTo>
                <a:lnTo>
                  <a:pt x="3" y="2057"/>
                </a:lnTo>
                <a:lnTo>
                  <a:pt x="3" y="2055"/>
                </a:lnTo>
                <a:lnTo>
                  <a:pt x="10" y="2053"/>
                </a:lnTo>
                <a:lnTo>
                  <a:pt x="12" y="2050"/>
                </a:lnTo>
                <a:lnTo>
                  <a:pt x="17" y="2050"/>
                </a:lnTo>
                <a:lnTo>
                  <a:pt x="22" y="2050"/>
                </a:lnTo>
                <a:lnTo>
                  <a:pt x="26" y="2050"/>
                </a:lnTo>
                <a:lnTo>
                  <a:pt x="34" y="2053"/>
                </a:lnTo>
                <a:lnTo>
                  <a:pt x="38" y="2053"/>
                </a:lnTo>
                <a:lnTo>
                  <a:pt x="48" y="2055"/>
                </a:lnTo>
                <a:lnTo>
                  <a:pt x="55" y="2057"/>
                </a:lnTo>
                <a:lnTo>
                  <a:pt x="65" y="2060"/>
                </a:lnTo>
                <a:lnTo>
                  <a:pt x="74" y="2062"/>
                </a:lnTo>
                <a:lnTo>
                  <a:pt x="84" y="2067"/>
                </a:lnTo>
                <a:lnTo>
                  <a:pt x="96" y="2069"/>
                </a:lnTo>
                <a:lnTo>
                  <a:pt x="105" y="2074"/>
                </a:lnTo>
                <a:lnTo>
                  <a:pt x="119" y="2079"/>
                </a:lnTo>
                <a:lnTo>
                  <a:pt x="129" y="2083"/>
                </a:lnTo>
                <a:lnTo>
                  <a:pt x="141" y="2091"/>
                </a:lnTo>
                <a:lnTo>
                  <a:pt x="150" y="2093"/>
                </a:lnTo>
                <a:lnTo>
                  <a:pt x="160" y="2098"/>
                </a:lnTo>
                <a:lnTo>
                  <a:pt x="169" y="2100"/>
                </a:lnTo>
                <a:lnTo>
                  <a:pt x="177" y="2102"/>
                </a:lnTo>
                <a:lnTo>
                  <a:pt x="186" y="2105"/>
                </a:lnTo>
                <a:lnTo>
                  <a:pt x="193" y="2105"/>
                </a:lnTo>
                <a:lnTo>
                  <a:pt x="200" y="2105"/>
                </a:lnTo>
                <a:lnTo>
                  <a:pt x="207" y="2102"/>
                </a:lnTo>
                <a:lnTo>
                  <a:pt x="215" y="2100"/>
                </a:lnTo>
                <a:lnTo>
                  <a:pt x="219" y="2098"/>
                </a:lnTo>
                <a:lnTo>
                  <a:pt x="224" y="2093"/>
                </a:lnTo>
                <a:lnTo>
                  <a:pt x="229" y="2091"/>
                </a:lnTo>
                <a:lnTo>
                  <a:pt x="231" y="2083"/>
                </a:lnTo>
                <a:lnTo>
                  <a:pt x="234" y="2079"/>
                </a:lnTo>
                <a:lnTo>
                  <a:pt x="236" y="2074"/>
                </a:lnTo>
                <a:lnTo>
                  <a:pt x="238" y="2067"/>
                </a:lnTo>
                <a:lnTo>
                  <a:pt x="241" y="2060"/>
                </a:lnTo>
                <a:lnTo>
                  <a:pt x="246" y="2053"/>
                </a:lnTo>
                <a:lnTo>
                  <a:pt x="248" y="2043"/>
                </a:lnTo>
                <a:lnTo>
                  <a:pt x="250" y="2033"/>
                </a:lnTo>
                <a:lnTo>
                  <a:pt x="255" y="2022"/>
                </a:lnTo>
                <a:lnTo>
                  <a:pt x="258" y="2010"/>
                </a:lnTo>
                <a:lnTo>
                  <a:pt x="260" y="1995"/>
                </a:lnTo>
                <a:lnTo>
                  <a:pt x="265" y="1981"/>
                </a:lnTo>
                <a:lnTo>
                  <a:pt x="267" y="1965"/>
                </a:lnTo>
                <a:lnTo>
                  <a:pt x="269" y="1948"/>
                </a:lnTo>
                <a:lnTo>
                  <a:pt x="274" y="1931"/>
                </a:lnTo>
                <a:lnTo>
                  <a:pt x="277" y="1912"/>
                </a:lnTo>
                <a:lnTo>
                  <a:pt x="279" y="1891"/>
                </a:lnTo>
                <a:lnTo>
                  <a:pt x="281" y="1872"/>
                </a:lnTo>
                <a:lnTo>
                  <a:pt x="281" y="1860"/>
                </a:lnTo>
                <a:lnTo>
                  <a:pt x="284" y="1848"/>
                </a:lnTo>
                <a:lnTo>
                  <a:pt x="284" y="1834"/>
                </a:lnTo>
                <a:lnTo>
                  <a:pt x="284" y="1822"/>
                </a:lnTo>
                <a:lnTo>
                  <a:pt x="286" y="1805"/>
                </a:lnTo>
                <a:lnTo>
                  <a:pt x="286" y="1791"/>
                </a:lnTo>
                <a:lnTo>
                  <a:pt x="288" y="1774"/>
                </a:lnTo>
                <a:lnTo>
                  <a:pt x="288" y="1755"/>
                </a:lnTo>
                <a:lnTo>
                  <a:pt x="291" y="1739"/>
                </a:lnTo>
                <a:lnTo>
                  <a:pt x="291" y="1720"/>
                </a:lnTo>
                <a:lnTo>
                  <a:pt x="291" y="1698"/>
                </a:lnTo>
                <a:lnTo>
                  <a:pt x="293" y="1677"/>
                </a:lnTo>
                <a:lnTo>
                  <a:pt x="293" y="1655"/>
                </a:lnTo>
                <a:lnTo>
                  <a:pt x="296" y="1634"/>
                </a:lnTo>
                <a:lnTo>
                  <a:pt x="296" y="1610"/>
                </a:lnTo>
                <a:lnTo>
                  <a:pt x="296" y="1584"/>
                </a:lnTo>
                <a:lnTo>
                  <a:pt x="298" y="1560"/>
                </a:lnTo>
                <a:lnTo>
                  <a:pt x="298" y="1532"/>
                </a:lnTo>
                <a:lnTo>
                  <a:pt x="298" y="1506"/>
                </a:lnTo>
                <a:lnTo>
                  <a:pt x="300" y="1477"/>
                </a:lnTo>
                <a:lnTo>
                  <a:pt x="300" y="1448"/>
                </a:lnTo>
                <a:lnTo>
                  <a:pt x="300" y="1418"/>
                </a:lnTo>
                <a:lnTo>
                  <a:pt x="300" y="1387"/>
                </a:lnTo>
                <a:lnTo>
                  <a:pt x="303" y="1356"/>
                </a:lnTo>
                <a:lnTo>
                  <a:pt x="303" y="1322"/>
                </a:lnTo>
                <a:lnTo>
                  <a:pt x="303" y="1289"/>
                </a:lnTo>
                <a:lnTo>
                  <a:pt x="303" y="1253"/>
                </a:lnTo>
                <a:lnTo>
                  <a:pt x="303" y="1218"/>
                </a:lnTo>
                <a:lnTo>
                  <a:pt x="303" y="1182"/>
                </a:lnTo>
                <a:lnTo>
                  <a:pt x="303" y="1144"/>
                </a:lnTo>
                <a:lnTo>
                  <a:pt x="303" y="1106"/>
                </a:lnTo>
                <a:lnTo>
                  <a:pt x="303" y="1066"/>
                </a:lnTo>
                <a:lnTo>
                  <a:pt x="303" y="1025"/>
                </a:lnTo>
                <a:lnTo>
                  <a:pt x="303" y="987"/>
                </a:lnTo>
                <a:lnTo>
                  <a:pt x="303" y="949"/>
                </a:lnTo>
                <a:lnTo>
                  <a:pt x="303" y="913"/>
                </a:lnTo>
                <a:lnTo>
                  <a:pt x="303" y="878"/>
                </a:lnTo>
                <a:lnTo>
                  <a:pt x="303" y="842"/>
                </a:lnTo>
                <a:lnTo>
                  <a:pt x="303" y="809"/>
                </a:lnTo>
                <a:lnTo>
                  <a:pt x="303" y="775"/>
                </a:lnTo>
                <a:lnTo>
                  <a:pt x="303" y="744"/>
                </a:lnTo>
                <a:lnTo>
                  <a:pt x="303" y="714"/>
                </a:lnTo>
                <a:lnTo>
                  <a:pt x="303" y="683"/>
                </a:lnTo>
                <a:lnTo>
                  <a:pt x="303" y="654"/>
                </a:lnTo>
                <a:lnTo>
                  <a:pt x="303" y="626"/>
                </a:lnTo>
                <a:lnTo>
                  <a:pt x="303" y="599"/>
                </a:lnTo>
                <a:lnTo>
                  <a:pt x="303" y="573"/>
                </a:lnTo>
                <a:lnTo>
                  <a:pt x="303" y="547"/>
                </a:lnTo>
                <a:lnTo>
                  <a:pt x="303" y="523"/>
                </a:lnTo>
                <a:lnTo>
                  <a:pt x="300" y="500"/>
                </a:lnTo>
                <a:lnTo>
                  <a:pt x="300" y="478"/>
                </a:lnTo>
                <a:lnTo>
                  <a:pt x="300" y="457"/>
                </a:lnTo>
                <a:lnTo>
                  <a:pt x="300" y="435"/>
                </a:lnTo>
                <a:lnTo>
                  <a:pt x="300" y="416"/>
                </a:lnTo>
                <a:lnTo>
                  <a:pt x="298" y="397"/>
                </a:lnTo>
                <a:lnTo>
                  <a:pt x="298" y="378"/>
                </a:lnTo>
                <a:lnTo>
                  <a:pt x="298" y="362"/>
                </a:lnTo>
                <a:lnTo>
                  <a:pt x="298" y="347"/>
                </a:lnTo>
                <a:lnTo>
                  <a:pt x="296" y="331"/>
                </a:lnTo>
                <a:lnTo>
                  <a:pt x="296" y="319"/>
                </a:lnTo>
                <a:lnTo>
                  <a:pt x="296" y="305"/>
                </a:lnTo>
                <a:lnTo>
                  <a:pt x="293" y="293"/>
                </a:lnTo>
                <a:lnTo>
                  <a:pt x="293" y="281"/>
                </a:lnTo>
                <a:lnTo>
                  <a:pt x="291" y="271"/>
                </a:lnTo>
                <a:lnTo>
                  <a:pt x="291" y="252"/>
                </a:lnTo>
                <a:lnTo>
                  <a:pt x="286" y="233"/>
                </a:lnTo>
                <a:lnTo>
                  <a:pt x="284" y="217"/>
                </a:lnTo>
                <a:lnTo>
                  <a:pt x="281" y="200"/>
                </a:lnTo>
                <a:lnTo>
                  <a:pt x="279" y="186"/>
                </a:lnTo>
                <a:lnTo>
                  <a:pt x="274" y="169"/>
                </a:lnTo>
                <a:lnTo>
                  <a:pt x="272" y="157"/>
                </a:lnTo>
                <a:lnTo>
                  <a:pt x="267" y="143"/>
                </a:lnTo>
                <a:lnTo>
                  <a:pt x="265" y="131"/>
                </a:lnTo>
                <a:lnTo>
                  <a:pt x="260" y="121"/>
                </a:lnTo>
                <a:lnTo>
                  <a:pt x="255" y="110"/>
                </a:lnTo>
                <a:lnTo>
                  <a:pt x="250" y="102"/>
                </a:lnTo>
                <a:lnTo>
                  <a:pt x="248" y="93"/>
                </a:lnTo>
                <a:lnTo>
                  <a:pt x="243" y="86"/>
                </a:lnTo>
                <a:lnTo>
                  <a:pt x="238" y="81"/>
                </a:lnTo>
                <a:lnTo>
                  <a:pt x="234" y="76"/>
                </a:lnTo>
                <a:lnTo>
                  <a:pt x="227" y="71"/>
                </a:lnTo>
                <a:lnTo>
                  <a:pt x="219" y="64"/>
                </a:lnTo>
                <a:lnTo>
                  <a:pt x="215" y="60"/>
                </a:lnTo>
                <a:lnTo>
                  <a:pt x="210" y="52"/>
                </a:lnTo>
                <a:lnTo>
                  <a:pt x="207" y="43"/>
                </a:lnTo>
                <a:lnTo>
                  <a:pt x="207" y="36"/>
                </a:lnTo>
                <a:lnTo>
                  <a:pt x="207" y="26"/>
                </a:lnTo>
                <a:lnTo>
                  <a:pt x="212" y="19"/>
                </a:lnTo>
                <a:lnTo>
                  <a:pt x="212" y="14"/>
                </a:lnTo>
                <a:lnTo>
                  <a:pt x="212" y="10"/>
                </a:lnTo>
                <a:lnTo>
                  <a:pt x="215" y="7"/>
                </a:lnTo>
                <a:lnTo>
                  <a:pt x="217" y="5"/>
                </a:lnTo>
                <a:lnTo>
                  <a:pt x="222" y="2"/>
                </a:lnTo>
                <a:lnTo>
                  <a:pt x="227" y="2"/>
                </a:lnTo>
                <a:lnTo>
                  <a:pt x="231" y="0"/>
                </a:lnTo>
                <a:lnTo>
                  <a:pt x="238" y="0"/>
                </a:lnTo>
                <a:lnTo>
                  <a:pt x="246" y="0"/>
                </a:lnTo>
                <a:lnTo>
                  <a:pt x="255" y="0"/>
                </a:lnTo>
                <a:lnTo>
                  <a:pt x="265" y="0"/>
                </a:lnTo>
                <a:lnTo>
                  <a:pt x="274" y="0"/>
                </a:lnTo>
                <a:lnTo>
                  <a:pt x="286" y="2"/>
                </a:lnTo>
                <a:lnTo>
                  <a:pt x="298" y="2"/>
                </a:lnTo>
                <a:lnTo>
                  <a:pt x="312" y="5"/>
                </a:lnTo>
                <a:lnTo>
                  <a:pt x="327" y="7"/>
                </a:lnTo>
                <a:lnTo>
                  <a:pt x="350" y="14"/>
                </a:lnTo>
                <a:lnTo>
                  <a:pt x="374" y="24"/>
                </a:lnTo>
                <a:lnTo>
                  <a:pt x="396" y="33"/>
                </a:lnTo>
                <a:lnTo>
                  <a:pt x="412" y="43"/>
                </a:lnTo>
                <a:lnTo>
                  <a:pt x="429" y="52"/>
                </a:lnTo>
                <a:lnTo>
                  <a:pt x="443" y="64"/>
                </a:lnTo>
                <a:lnTo>
                  <a:pt x="455" y="74"/>
                </a:lnTo>
                <a:lnTo>
                  <a:pt x="465" y="88"/>
                </a:lnTo>
                <a:lnTo>
                  <a:pt x="472" y="100"/>
                </a:lnTo>
                <a:lnTo>
                  <a:pt x="479" y="112"/>
                </a:lnTo>
                <a:lnTo>
                  <a:pt x="481" y="121"/>
                </a:lnTo>
                <a:lnTo>
                  <a:pt x="484" y="133"/>
                </a:lnTo>
                <a:lnTo>
                  <a:pt x="484" y="145"/>
                </a:lnTo>
                <a:lnTo>
                  <a:pt x="484" y="155"/>
                </a:lnTo>
                <a:lnTo>
                  <a:pt x="481" y="167"/>
                </a:lnTo>
                <a:lnTo>
                  <a:pt x="477" y="178"/>
                </a:lnTo>
                <a:lnTo>
                  <a:pt x="474" y="186"/>
                </a:lnTo>
                <a:lnTo>
                  <a:pt x="472" y="195"/>
                </a:lnTo>
                <a:lnTo>
                  <a:pt x="470" y="207"/>
                </a:lnTo>
                <a:lnTo>
                  <a:pt x="467" y="219"/>
                </a:lnTo>
                <a:lnTo>
                  <a:pt x="462" y="231"/>
                </a:lnTo>
                <a:lnTo>
                  <a:pt x="460" y="245"/>
                </a:lnTo>
                <a:lnTo>
                  <a:pt x="458" y="262"/>
                </a:lnTo>
                <a:lnTo>
                  <a:pt x="453" y="281"/>
                </a:lnTo>
                <a:lnTo>
                  <a:pt x="450" y="300"/>
                </a:lnTo>
                <a:lnTo>
                  <a:pt x="448" y="319"/>
                </a:lnTo>
                <a:lnTo>
                  <a:pt x="443" y="340"/>
                </a:lnTo>
                <a:lnTo>
                  <a:pt x="441" y="364"/>
                </a:lnTo>
                <a:lnTo>
                  <a:pt x="439" y="388"/>
                </a:lnTo>
                <a:lnTo>
                  <a:pt x="436" y="414"/>
                </a:lnTo>
                <a:lnTo>
                  <a:pt x="434" y="440"/>
                </a:lnTo>
                <a:lnTo>
                  <a:pt x="431" y="466"/>
                </a:lnTo>
                <a:lnTo>
                  <a:pt x="429" y="483"/>
                </a:lnTo>
                <a:lnTo>
                  <a:pt x="429" y="500"/>
                </a:lnTo>
                <a:lnTo>
                  <a:pt x="427" y="516"/>
                </a:lnTo>
                <a:lnTo>
                  <a:pt x="427" y="535"/>
                </a:lnTo>
                <a:lnTo>
                  <a:pt x="427" y="554"/>
                </a:lnTo>
                <a:lnTo>
                  <a:pt x="424" y="576"/>
                </a:lnTo>
                <a:lnTo>
                  <a:pt x="424" y="597"/>
                </a:lnTo>
                <a:lnTo>
                  <a:pt x="424" y="618"/>
                </a:lnTo>
                <a:lnTo>
                  <a:pt x="424" y="642"/>
                </a:lnTo>
                <a:lnTo>
                  <a:pt x="424" y="666"/>
                </a:lnTo>
                <a:lnTo>
                  <a:pt x="422" y="690"/>
                </a:lnTo>
                <a:lnTo>
                  <a:pt x="422" y="716"/>
                </a:lnTo>
                <a:lnTo>
                  <a:pt x="422" y="744"/>
                </a:lnTo>
                <a:lnTo>
                  <a:pt x="422" y="773"/>
                </a:lnTo>
                <a:lnTo>
                  <a:pt x="422" y="802"/>
                </a:lnTo>
                <a:lnTo>
                  <a:pt x="422" y="830"/>
                </a:lnTo>
                <a:lnTo>
                  <a:pt x="422" y="861"/>
                </a:lnTo>
                <a:lnTo>
                  <a:pt x="422" y="894"/>
                </a:lnTo>
                <a:lnTo>
                  <a:pt x="422" y="928"/>
                </a:lnTo>
                <a:lnTo>
                  <a:pt x="422" y="961"/>
                </a:lnTo>
                <a:lnTo>
                  <a:pt x="422" y="997"/>
                </a:lnTo>
                <a:lnTo>
                  <a:pt x="424" y="1032"/>
                </a:lnTo>
                <a:lnTo>
                  <a:pt x="424" y="1068"/>
                </a:lnTo>
                <a:lnTo>
                  <a:pt x="424" y="1106"/>
                </a:lnTo>
                <a:lnTo>
                  <a:pt x="424" y="1144"/>
                </a:lnTo>
                <a:lnTo>
                  <a:pt x="424" y="1184"/>
                </a:lnTo>
                <a:lnTo>
                  <a:pt x="427" y="1225"/>
                </a:lnTo>
                <a:lnTo>
                  <a:pt x="427" y="1268"/>
                </a:lnTo>
                <a:lnTo>
                  <a:pt x="427" y="1311"/>
                </a:lnTo>
                <a:lnTo>
                  <a:pt x="429" y="1353"/>
                </a:lnTo>
                <a:lnTo>
                  <a:pt x="429" y="1399"/>
                </a:lnTo>
                <a:lnTo>
                  <a:pt x="431" y="1446"/>
                </a:lnTo>
                <a:lnTo>
                  <a:pt x="431" y="1491"/>
                </a:lnTo>
                <a:lnTo>
                  <a:pt x="431" y="1536"/>
                </a:lnTo>
                <a:lnTo>
                  <a:pt x="434" y="1579"/>
                </a:lnTo>
                <a:lnTo>
                  <a:pt x="434" y="1622"/>
                </a:lnTo>
                <a:lnTo>
                  <a:pt x="434" y="1662"/>
                </a:lnTo>
                <a:lnTo>
                  <a:pt x="434" y="1701"/>
                </a:lnTo>
                <a:lnTo>
                  <a:pt x="434" y="1741"/>
                </a:lnTo>
                <a:lnTo>
                  <a:pt x="431" y="1777"/>
                </a:lnTo>
                <a:lnTo>
                  <a:pt x="431" y="1812"/>
                </a:lnTo>
                <a:lnTo>
                  <a:pt x="431" y="1848"/>
                </a:lnTo>
                <a:lnTo>
                  <a:pt x="429" y="1881"/>
                </a:lnTo>
                <a:lnTo>
                  <a:pt x="429" y="1915"/>
                </a:lnTo>
                <a:lnTo>
                  <a:pt x="427" y="1945"/>
                </a:lnTo>
                <a:lnTo>
                  <a:pt x="427" y="1976"/>
                </a:lnTo>
                <a:lnTo>
                  <a:pt x="424" y="2005"/>
                </a:lnTo>
                <a:lnTo>
                  <a:pt x="422" y="2031"/>
                </a:lnTo>
                <a:lnTo>
                  <a:pt x="420" y="2057"/>
                </a:lnTo>
                <a:lnTo>
                  <a:pt x="417" y="2083"/>
                </a:lnTo>
                <a:lnTo>
                  <a:pt x="415" y="2107"/>
                </a:lnTo>
                <a:lnTo>
                  <a:pt x="412" y="2131"/>
                </a:lnTo>
                <a:lnTo>
                  <a:pt x="408" y="2152"/>
                </a:lnTo>
                <a:lnTo>
                  <a:pt x="405" y="2171"/>
                </a:lnTo>
                <a:lnTo>
                  <a:pt x="400" y="2190"/>
                </a:lnTo>
                <a:lnTo>
                  <a:pt x="398" y="2209"/>
                </a:lnTo>
                <a:lnTo>
                  <a:pt x="393" y="2226"/>
                </a:lnTo>
                <a:lnTo>
                  <a:pt x="391" y="2240"/>
                </a:lnTo>
                <a:lnTo>
                  <a:pt x="386" y="2255"/>
                </a:lnTo>
                <a:lnTo>
                  <a:pt x="381" y="2269"/>
                </a:lnTo>
                <a:lnTo>
                  <a:pt x="377" y="2281"/>
                </a:lnTo>
                <a:lnTo>
                  <a:pt x="372" y="2290"/>
                </a:lnTo>
                <a:lnTo>
                  <a:pt x="367" y="2300"/>
                </a:lnTo>
                <a:lnTo>
                  <a:pt x="362" y="230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4061" name="Freeform 29"/>
          <p:cNvSpPr/>
          <p:nvPr/>
        </p:nvSpPr>
        <p:spPr>
          <a:xfrm>
            <a:off x="7821084" y="3145367"/>
            <a:ext cx="941916" cy="6180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13" h="732">
                <a:moveTo>
                  <a:pt x="825" y="257"/>
                </a:moveTo>
                <a:lnTo>
                  <a:pt x="789" y="285"/>
                </a:lnTo>
                <a:lnTo>
                  <a:pt x="753" y="314"/>
                </a:lnTo>
                <a:lnTo>
                  <a:pt x="720" y="340"/>
                </a:lnTo>
                <a:lnTo>
                  <a:pt x="686" y="364"/>
                </a:lnTo>
                <a:lnTo>
                  <a:pt x="655" y="387"/>
                </a:lnTo>
                <a:lnTo>
                  <a:pt x="624" y="411"/>
                </a:lnTo>
                <a:lnTo>
                  <a:pt x="593" y="435"/>
                </a:lnTo>
                <a:lnTo>
                  <a:pt x="565" y="456"/>
                </a:lnTo>
                <a:lnTo>
                  <a:pt x="536" y="478"/>
                </a:lnTo>
                <a:lnTo>
                  <a:pt x="510" y="497"/>
                </a:lnTo>
                <a:lnTo>
                  <a:pt x="484" y="518"/>
                </a:lnTo>
                <a:lnTo>
                  <a:pt x="460" y="535"/>
                </a:lnTo>
                <a:lnTo>
                  <a:pt x="436" y="554"/>
                </a:lnTo>
                <a:lnTo>
                  <a:pt x="415" y="571"/>
                </a:lnTo>
                <a:lnTo>
                  <a:pt x="393" y="587"/>
                </a:lnTo>
                <a:lnTo>
                  <a:pt x="374" y="604"/>
                </a:lnTo>
                <a:lnTo>
                  <a:pt x="355" y="618"/>
                </a:lnTo>
                <a:lnTo>
                  <a:pt x="336" y="632"/>
                </a:lnTo>
                <a:lnTo>
                  <a:pt x="319" y="644"/>
                </a:lnTo>
                <a:lnTo>
                  <a:pt x="303" y="656"/>
                </a:lnTo>
                <a:lnTo>
                  <a:pt x="286" y="668"/>
                </a:lnTo>
                <a:lnTo>
                  <a:pt x="272" y="678"/>
                </a:lnTo>
                <a:lnTo>
                  <a:pt x="258" y="687"/>
                </a:lnTo>
                <a:lnTo>
                  <a:pt x="243" y="697"/>
                </a:lnTo>
                <a:lnTo>
                  <a:pt x="231" y="704"/>
                </a:lnTo>
                <a:lnTo>
                  <a:pt x="219" y="711"/>
                </a:lnTo>
                <a:lnTo>
                  <a:pt x="208" y="716"/>
                </a:lnTo>
                <a:lnTo>
                  <a:pt x="198" y="720"/>
                </a:lnTo>
                <a:lnTo>
                  <a:pt x="188" y="725"/>
                </a:lnTo>
                <a:lnTo>
                  <a:pt x="181" y="728"/>
                </a:lnTo>
                <a:lnTo>
                  <a:pt x="172" y="730"/>
                </a:lnTo>
                <a:lnTo>
                  <a:pt x="167" y="730"/>
                </a:lnTo>
                <a:lnTo>
                  <a:pt x="160" y="730"/>
                </a:lnTo>
                <a:lnTo>
                  <a:pt x="153" y="732"/>
                </a:lnTo>
                <a:lnTo>
                  <a:pt x="146" y="732"/>
                </a:lnTo>
                <a:lnTo>
                  <a:pt x="138" y="730"/>
                </a:lnTo>
                <a:lnTo>
                  <a:pt x="131" y="728"/>
                </a:lnTo>
                <a:lnTo>
                  <a:pt x="124" y="725"/>
                </a:lnTo>
                <a:lnTo>
                  <a:pt x="115" y="720"/>
                </a:lnTo>
                <a:lnTo>
                  <a:pt x="107" y="716"/>
                </a:lnTo>
                <a:lnTo>
                  <a:pt x="100" y="709"/>
                </a:lnTo>
                <a:lnTo>
                  <a:pt x="93" y="704"/>
                </a:lnTo>
                <a:lnTo>
                  <a:pt x="86" y="697"/>
                </a:lnTo>
                <a:lnTo>
                  <a:pt x="79" y="687"/>
                </a:lnTo>
                <a:lnTo>
                  <a:pt x="72" y="678"/>
                </a:lnTo>
                <a:lnTo>
                  <a:pt x="65" y="670"/>
                </a:lnTo>
                <a:lnTo>
                  <a:pt x="57" y="659"/>
                </a:lnTo>
                <a:lnTo>
                  <a:pt x="50" y="649"/>
                </a:lnTo>
                <a:lnTo>
                  <a:pt x="38" y="628"/>
                </a:lnTo>
                <a:lnTo>
                  <a:pt x="26" y="609"/>
                </a:lnTo>
                <a:lnTo>
                  <a:pt x="17" y="592"/>
                </a:lnTo>
                <a:lnTo>
                  <a:pt x="10" y="578"/>
                </a:lnTo>
                <a:lnTo>
                  <a:pt x="7" y="571"/>
                </a:lnTo>
                <a:lnTo>
                  <a:pt x="5" y="566"/>
                </a:lnTo>
                <a:lnTo>
                  <a:pt x="3" y="559"/>
                </a:lnTo>
                <a:lnTo>
                  <a:pt x="3" y="554"/>
                </a:lnTo>
                <a:lnTo>
                  <a:pt x="0" y="549"/>
                </a:lnTo>
                <a:lnTo>
                  <a:pt x="3" y="542"/>
                </a:lnTo>
                <a:lnTo>
                  <a:pt x="3" y="537"/>
                </a:lnTo>
                <a:lnTo>
                  <a:pt x="5" y="535"/>
                </a:lnTo>
                <a:lnTo>
                  <a:pt x="10" y="530"/>
                </a:lnTo>
                <a:lnTo>
                  <a:pt x="15" y="525"/>
                </a:lnTo>
                <a:lnTo>
                  <a:pt x="22" y="523"/>
                </a:lnTo>
                <a:lnTo>
                  <a:pt x="31" y="518"/>
                </a:lnTo>
                <a:lnTo>
                  <a:pt x="38" y="518"/>
                </a:lnTo>
                <a:lnTo>
                  <a:pt x="50" y="518"/>
                </a:lnTo>
                <a:lnTo>
                  <a:pt x="62" y="518"/>
                </a:lnTo>
                <a:lnTo>
                  <a:pt x="74" y="523"/>
                </a:lnTo>
                <a:lnTo>
                  <a:pt x="100" y="530"/>
                </a:lnTo>
                <a:lnTo>
                  <a:pt x="112" y="535"/>
                </a:lnTo>
                <a:lnTo>
                  <a:pt x="124" y="537"/>
                </a:lnTo>
                <a:lnTo>
                  <a:pt x="136" y="537"/>
                </a:lnTo>
                <a:lnTo>
                  <a:pt x="146" y="540"/>
                </a:lnTo>
                <a:lnTo>
                  <a:pt x="158" y="537"/>
                </a:lnTo>
                <a:lnTo>
                  <a:pt x="167" y="535"/>
                </a:lnTo>
                <a:lnTo>
                  <a:pt x="167" y="533"/>
                </a:lnTo>
                <a:lnTo>
                  <a:pt x="169" y="530"/>
                </a:lnTo>
                <a:lnTo>
                  <a:pt x="174" y="528"/>
                </a:lnTo>
                <a:lnTo>
                  <a:pt x="177" y="525"/>
                </a:lnTo>
                <a:lnTo>
                  <a:pt x="181" y="523"/>
                </a:lnTo>
                <a:lnTo>
                  <a:pt x="188" y="518"/>
                </a:lnTo>
                <a:lnTo>
                  <a:pt x="196" y="516"/>
                </a:lnTo>
                <a:lnTo>
                  <a:pt x="203" y="511"/>
                </a:lnTo>
                <a:lnTo>
                  <a:pt x="212" y="504"/>
                </a:lnTo>
                <a:lnTo>
                  <a:pt x="222" y="499"/>
                </a:lnTo>
                <a:lnTo>
                  <a:pt x="231" y="494"/>
                </a:lnTo>
                <a:lnTo>
                  <a:pt x="243" y="487"/>
                </a:lnTo>
                <a:lnTo>
                  <a:pt x="255" y="480"/>
                </a:lnTo>
                <a:lnTo>
                  <a:pt x="267" y="473"/>
                </a:lnTo>
                <a:lnTo>
                  <a:pt x="281" y="464"/>
                </a:lnTo>
                <a:lnTo>
                  <a:pt x="296" y="456"/>
                </a:lnTo>
                <a:lnTo>
                  <a:pt x="312" y="447"/>
                </a:lnTo>
                <a:lnTo>
                  <a:pt x="329" y="437"/>
                </a:lnTo>
                <a:lnTo>
                  <a:pt x="346" y="428"/>
                </a:lnTo>
                <a:lnTo>
                  <a:pt x="365" y="416"/>
                </a:lnTo>
                <a:lnTo>
                  <a:pt x="384" y="404"/>
                </a:lnTo>
                <a:lnTo>
                  <a:pt x="403" y="392"/>
                </a:lnTo>
                <a:lnTo>
                  <a:pt x="424" y="380"/>
                </a:lnTo>
                <a:lnTo>
                  <a:pt x="446" y="368"/>
                </a:lnTo>
                <a:lnTo>
                  <a:pt x="470" y="354"/>
                </a:lnTo>
                <a:lnTo>
                  <a:pt x="491" y="342"/>
                </a:lnTo>
                <a:lnTo>
                  <a:pt x="517" y="326"/>
                </a:lnTo>
                <a:lnTo>
                  <a:pt x="541" y="311"/>
                </a:lnTo>
                <a:lnTo>
                  <a:pt x="567" y="297"/>
                </a:lnTo>
                <a:lnTo>
                  <a:pt x="593" y="280"/>
                </a:lnTo>
                <a:lnTo>
                  <a:pt x="622" y="264"/>
                </a:lnTo>
                <a:lnTo>
                  <a:pt x="651" y="247"/>
                </a:lnTo>
                <a:lnTo>
                  <a:pt x="679" y="228"/>
                </a:lnTo>
                <a:lnTo>
                  <a:pt x="705" y="211"/>
                </a:lnTo>
                <a:lnTo>
                  <a:pt x="732" y="197"/>
                </a:lnTo>
                <a:lnTo>
                  <a:pt x="755" y="181"/>
                </a:lnTo>
                <a:lnTo>
                  <a:pt x="779" y="166"/>
                </a:lnTo>
                <a:lnTo>
                  <a:pt x="803" y="152"/>
                </a:lnTo>
                <a:lnTo>
                  <a:pt x="827" y="140"/>
                </a:lnTo>
                <a:lnTo>
                  <a:pt x="848" y="126"/>
                </a:lnTo>
                <a:lnTo>
                  <a:pt x="867" y="114"/>
                </a:lnTo>
                <a:lnTo>
                  <a:pt x="889" y="102"/>
                </a:lnTo>
                <a:lnTo>
                  <a:pt x="908" y="93"/>
                </a:lnTo>
                <a:lnTo>
                  <a:pt x="925" y="81"/>
                </a:lnTo>
                <a:lnTo>
                  <a:pt x="944" y="71"/>
                </a:lnTo>
                <a:lnTo>
                  <a:pt x="960" y="62"/>
                </a:lnTo>
                <a:lnTo>
                  <a:pt x="975" y="54"/>
                </a:lnTo>
                <a:lnTo>
                  <a:pt x="989" y="47"/>
                </a:lnTo>
                <a:lnTo>
                  <a:pt x="1003" y="40"/>
                </a:lnTo>
                <a:lnTo>
                  <a:pt x="1017" y="33"/>
                </a:lnTo>
                <a:lnTo>
                  <a:pt x="1029" y="26"/>
                </a:lnTo>
                <a:lnTo>
                  <a:pt x="1041" y="21"/>
                </a:lnTo>
                <a:lnTo>
                  <a:pt x="1051" y="16"/>
                </a:lnTo>
                <a:lnTo>
                  <a:pt x="1060" y="12"/>
                </a:lnTo>
                <a:lnTo>
                  <a:pt x="1070" y="9"/>
                </a:lnTo>
                <a:lnTo>
                  <a:pt x="1077" y="7"/>
                </a:lnTo>
                <a:lnTo>
                  <a:pt x="1084" y="5"/>
                </a:lnTo>
                <a:lnTo>
                  <a:pt x="1091" y="2"/>
                </a:lnTo>
                <a:lnTo>
                  <a:pt x="1098" y="2"/>
                </a:lnTo>
                <a:lnTo>
                  <a:pt x="1103" y="0"/>
                </a:lnTo>
                <a:lnTo>
                  <a:pt x="1106" y="0"/>
                </a:lnTo>
                <a:lnTo>
                  <a:pt x="1110" y="2"/>
                </a:lnTo>
                <a:lnTo>
                  <a:pt x="1113" y="5"/>
                </a:lnTo>
                <a:lnTo>
                  <a:pt x="1113" y="7"/>
                </a:lnTo>
                <a:lnTo>
                  <a:pt x="1113" y="9"/>
                </a:lnTo>
                <a:lnTo>
                  <a:pt x="1113" y="12"/>
                </a:lnTo>
                <a:lnTo>
                  <a:pt x="1113" y="16"/>
                </a:lnTo>
                <a:lnTo>
                  <a:pt x="1110" y="19"/>
                </a:lnTo>
                <a:lnTo>
                  <a:pt x="1108" y="24"/>
                </a:lnTo>
                <a:lnTo>
                  <a:pt x="1103" y="28"/>
                </a:lnTo>
                <a:lnTo>
                  <a:pt x="1101" y="33"/>
                </a:lnTo>
                <a:lnTo>
                  <a:pt x="1096" y="38"/>
                </a:lnTo>
                <a:lnTo>
                  <a:pt x="1091" y="43"/>
                </a:lnTo>
                <a:lnTo>
                  <a:pt x="1084" y="50"/>
                </a:lnTo>
                <a:lnTo>
                  <a:pt x="1077" y="54"/>
                </a:lnTo>
                <a:lnTo>
                  <a:pt x="1070" y="62"/>
                </a:lnTo>
                <a:lnTo>
                  <a:pt x="1063" y="69"/>
                </a:lnTo>
                <a:lnTo>
                  <a:pt x="1056" y="76"/>
                </a:lnTo>
                <a:lnTo>
                  <a:pt x="1046" y="83"/>
                </a:lnTo>
                <a:lnTo>
                  <a:pt x="1037" y="90"/>
                </a:lnTo>
                <a:lnTo>
                  <a:pt x="1027" y="100"/>
                </a:lnTo>
                <a:lnTo>
                  <a:pt x="1003" y="116"/>
                </a:lnTo>
                <a:lnTo>
                  <a:pt x="979" y="135"/>
                </a:lnTo>
                <a:lnTo>
                  <a:pt x="953" y="157"/>
                </a:lnTo>
                <a:lnTo>
                  <a:pt x="925" y="181"/>
                </a:lnTo>
                <a:lnTo>
                  <a:pt x="894" y="204"/>
                </a:lnTo>
                <a:lnTo>
                  <a:pt x="860" y="230"/>
                </a:lnTo>
                <a:lnTo>
                  <a:pt x="825" y="25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4062" name="Freeform 30"/>
          <p:cNvSpPr/>
          <p:nvPr/>
        </p:nvSpPr>
        <p:spPr>
          <a:xfrm>
            <a:off x="8906933" y="2438400"/>
            <a:ext cx="1147233" cy="19769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pathLst>
              <a:path w="1355" h="2335">
                <a:moveTo>
                  <a:pt x="581" y="540"/>
                </a:moveTo>
                <a:lnTo>
                  <a:pt x="564" y="559"/>
                </a:lnTo>
                <a:lnTo>
                  <a:pt x="545" y="578"/>
                </a:lnTo>
                <a:lnTo>
                  <a:pt x="529" y="597"/>
                </a:lnTo>
                <a:lnTo>
                  <a:pt x="512" y="614"/>
                </a:lnTo>
                <a:lnTo>
                  <a:pt x="498" y="630"/>
                </a:lnTo>
                <a:lnTo>
                  <a:pt x="481" y="647"/>
                </a:lnTo>
                <a:lnTo>
                  <a:pt x="467" y="661"/>
                </a:lnTo>
                <a:lnTo>
                  <a:pt x="452" y="678"/>
                </a:lnTo>
                <a:lnTo>
                  <a:pt x="441" y="692"/>
                </a:lnTo>
                <a:lnTo>
                  <a:pt x="426" y="706"/>
                </a:lnTo>
                <a:lnTo>
                  <a:pt x="414" y="718"/>
                </a:lnTo>
                <a:lnTo>
                  <a:pt x="402" y="730"/>
                </a:lnTo>
                <a:lnTo>
                  <a:pt x="381" y="754"/>
                </a:lnTo>
                <a:lnTo>
                  <a:pt x="369" y="766"/>
                </a:lnTo>
                <a:lnTo>
                  <a:pt x="360" y="775"/>
                </a:lnTo>
                <a:lnTo>
                  <a:pt x="352" y="785"/>
                </a:lnTo>
                <a:lnTo>
                  <a:pt x="343" y="794"/>
                </a:lnTo>
                <a:lnTo>
                  <a:pt x="336" y="802"/>
                </a:lnTo>
                <a:lnTo>
                  <a:pt x="329" y="811"/>
                </a:lnTo>
                <a:lnTo>
                  <a:pt x="321" y="818"/>
                </a:lnTo>
                <a:lnTo>
                  <a:pt x="317" y="825"/>
                </a:lnTo>
                <a:lnTo>
                  <a:pt x="310" y="830"/>
                </a:lnTo>
                <a:lnTo>
                  <a:pt x="305" y="837"/>
                </a:lnTo>
                <a:lnTo>
                  <a:pt x="302" y="842"/>
                </a:lnTo>
                <a:lnTo>
                  <a:pt x="298" y="847"/>
                </a:lnTo>
                <a:lnTo>
                  <a:pt x="295" y="851"/>
                </a:lnTo>
                <a:lnTo>
                  <a:pt x="295" y="854"/>
                </a:lnTo>
                <a:lnTo>
                  <a:pt x="293" y="856"/>
                </a:lnTo>
                <a:lnTo>
                  <a:pt x="293" y="859"/>
                </a:lnTo>
                <a:lnTo>
                  <a:pt x="293" y="861"/>
                </a:lnTo>
                <a:lnTo>
                  <a:pt x="293" y="863"/>
                </a:lnTo>
                <a:lnTo>
                  <a:pt x="295" y="863"/>
                </a:lnTo>
                <a:lnTo>
                  <a:pt x="300" y="866"/>
                </a:lnTo>
                <a:lnTo>
                  <a:pt x="302" y="866"/>
                </a:lnTo>
                <a:lnTo>
                  <a:pt x="307" y="868"/>
                </a:lnTo>
                <a:lnTo>
                  <a:pt x="314" y="868"/>
                </a:lnTo>
                <a:lnTo>
                  <a:pt x="321" y="866"/>
                </a:lnTo>
                <a:lnTo>
                  <a:pt x="329" y="866"/>
                </a:lnTo>
                <a:lnTo>
                  <a:pt x="338" y="863"/>
                </a:lnTo>
                <a:lnTo>
                  <a:pt x="348" y="863"/>
                </a:lnTo>
                <a:lnTo>
                  <a:pt x="357" y="861"/>
                </a:lnTo>
                <a:lnTo>
                  <a:pt x="369" y="859"/>
                </a:lnTo>
                <a:lnTo>
                  <a:pt x="383" y="854"/>
                </a:lnTo>
                <a:lnTo>
                  <a:pt x="395" y="851"/>
                </a:lnTo>
                <a:lnTo>
                  <a:pt x="410" y="847"/>
                </a:lnTo>
                <a:lnTo>
                  <a:pt x="426" y="844"/>
                </a:lnTo>
                <a:lnTo>
                  <a:pt x="443" y="840"/>
                </a:lnTo>
                <a:lnTo>
                  <a:pt x="479" y="835"/>
                </a:lnTo>
                <a:lnTo>
                  <a:pt x="517" y="828"/>
                </a:lnTo>
                <a:lnTo>
                  <a:pt x="557" y="823"/>
                </a:lnTo>
                <a:lnTo>
                  <a:pt x="600" y="816"/>
                </a:lnTo>
                <a:lnTo>
                  <a:pt x="643" y="806"/>
                </a:lnTo>
                <a:lnTo>
                  <a:pt x="691" y="799"/>
                </a:lnTo>
                <a:lnTo>
                  <a:pt x="738" y="790"/>
                </a:lnTo>
                <a:lnTo>
                  <a:pt x="791" y="782"/>
                </a:lnTo>
                <a:lnTo>
                  <a:pt x="812" y="780"/>
                </a:lnTo>
                <a:lnTo>
                  <a:pt x="836" y="778"/>
                </a:lnTo>
                <a:lnTo>
                  <a:pt x="855" y="775"/>
                </a:lnTo>
                <a:lnTo>
                  <a:pt x="877" y="771"/>
                </a:lnTo>
                <a:lnTo>
                  <a:pt x="896" y="768"/>
                </a:lnTo>
                <a:lnTo>
                  <a:pt x="912" y="766"/>
                </a:lnTo>
                <a:lnTo>
                  <a:pt x="929" y="761"/>
                </a:lnTo>
                <a:lnTo>
                  <a:pt x="943" y="759"/>
                </a:lnTo>
                <a:lnTo>
                  <a:pt x="957" y="756"/>
                </a:lnTo>
                <a:lnTo>
                  <a:pt x="972" y="752"/>
                </a:lnTo>
                <a:lnTo>
                  <a:pt x="981" y="749"/>
                </a:lnTo>
                <a:lnTo>
                  <a:pt x="993" y="747"/>
                </a:lnTo>
                <a:lnTo>
                  <a:pt x="1003" y="744"/>
                </a:lnTo>
                <a:lnTo>
                  <a:pt x="1010" y="740"/>
                </a:lnTo>
                <a:lnTo>
                  <a:pt x="1015" y="737"/>
                </a:lnTo>
                <a:lnTo>
                  <a:pt x="1022" y="735"/>
                </a:lnTo>
                <a:lnTo>
                  <a:pt x="1027" y="733"/>
                </a:lnTo>
                <a:lnTo>
                  <a:pt x="1031" y="730"/>
                </a:lnTo>
                <a:lnTo>
                  <a:pt x="1038" y="728"/>
                </a:lnTo>
                <a:lnTo>
                  <a:pt x="1046" y="725"/>
                </a:lnTo>
                <a:lnTo>
                  <a:pt x="1055" y="725"/>
                </a:lnTo>
                <a:lnTo>
                  <a:pt x="1067" y="725"/>
                </a:lnTo>
                <a:lnTo>
                  <a:pt x="1077" y="725"/>
                </a:lnTo>
                <a:lnTo>
                  <a:pt x="1091" y="725"/>
                </a:lnTo>
                <a:lnTo>
                  <a:pt x="1096" y="725"/>
                </a:lnTo>
                <a:lnTo>
                  <a:pt x="1103" y="725"/>
                </a:lnTo>
                <a:lnTo>
                  <a:pt x="1110" y="728"/>
                </a:lnTo>
                <a:lnTo>
                  <a:pt x="1119" y="730"/>
                </a:lnTo>
                <a:lnTo>
                  <a:pt x="1127" y="735"/>
                </a:lnTo>
                <a:lnTo>
                  <a:pt x="1136" y="737"/>
                </a:lnTo>
                <a:lnTo>
                  <a:pt x="1143" y="742"/>
                </a:lnTo>
                <a:lnTo>
                  <a:pt x="1153" y="749"/>
                </a:lnTo>
                <a:lnTo>
                  <a:pt x="1165" y="754"/>
                </a:lnTo>
                <a:lnTo>
                  <a:pt x="1174" y="761"/>
                </a:lnTo>
                <a:lnTo>
                  <a:pt x="1186" y="768"/>
                </a:lnTo>
                <a:lnTo>
                  <a:pt x="1198" y="778"/>
                </a:lnTo>
                <a:lnTo>
                  <a:pt x="1210" y="787"/>
                </a:lnTo>
                <a:lnTo>
                  <a:pt x="1222" y="797"/>
                </a:lnTo>
                <a:lnTo>
                  <a:pt x="1236" y="806"/>
                </a:lnTo>
                <a:lnTo>
                  <a:pt x="1251" y="816"/>
                </a:lnTo>
                <a:lnTo>
                  <a:pt x="1265" y="828"/>
                </a:lnTo>
                <a:lnTo>
                  <a:pt x="1277" y="837"/>
                </a:lnTo>
                <a:lnTo>
                  <a:pt x="1286" y="847"/>
                </a:lnTo>
                <a:lnTo>
                  <a:pt x="1296" y="856"/>
                </a:lnTo>
                <a:lnTo>
                  <a:pt x="1305" y="866"/>
                </a:lnTo>
                <a:lnTo>
                  <a:pt x="1315" y="875"/>
                </a:lnTo>
                <a:lnTo>
                  <a:pt x="1322" y="885"/>
                </a:lnTo>
                <a:lnTo>
                  <a:pt x="1329" y="892"/>
                </a:lnTo>
                <a:lnTo>
                  <a:pt x="1336" y="899"/>
                </a:lnTo>
                <a:lnTo>
                  <a:pt x="1341" y="906"/>
                </a:lnTo>
                <a:lnTo>
                  <a:pt x="1346" y="911"/>
                </a:lnTo>
                <a:lnTo>
                  <a:pt x="1348" y="918"/>
                </a:lnTo>
                <a:lnTo>
                  <a:pt x="1353" y="923"/>
                </a:lnTo>
                <a:lnTo>
                  <a:pt x="1353" y="925"/>
                </a:lnTo>
                <a:lnTo>
                  <a:pt x="1355" y="930"/>
                </a:lnTo>
                <a:lnTo>
                  <a:pt x="1355" y="932"/>
                </a:lnTo>
                <a:lnTo>
                  <a:pt x="1355" y="939"/>
                </a:lnTo>
                <a:lnTo>
                  <a:pt x="1353" y="949"/>
                </a:lnTo>
                <a:lnTo>
                  <a:pt x="1351" y="956"/>
                </a:lnTo>
                <a:lnTo>
                  <a:pt x="1346" y="966"/>
                </a:lnTo>
                <a:lnTo>
                  <a:pt x="1341" y="973"/>
                </a:lnTo>
                <a:lnTo>
                  <a:pt x="1336" y="977"/>
                </a:lnTo>
                <a:lnTo>
                  <a:pt x="1329" y="985"/>
                </a:lnTo>
                <a:lnTo>
                  <a:pt x="1322" y="989"/>
                </a:lnTo>
                <a:lnTo>
                  <a:pt x="1320" y="989"/>
                </a:lnTo>
                <a:lnTo>
                  <a:pt x="1317" y="992"/>
                </a:lnTo>
                <a:lnTo>
                  <a:pt x="1315" y="997"/>
                </a:lnTo>
                <a:lnTo>
                  <a:pt x="1312" y="999"/>
                </a:lnTo>
                <a:lnTo>
                  <a:pt x="1310" y="1004"/>
                </a:lnTo>
                <a:lnTo>
                  <a:pt x="1308" y="1008"/>
                </a:lnTo>
                <a:lnTo>
                  <a:pt x="1305" y="1013"/>
                </a:lnTo>
                <a:lnTo>
                  <a:pt x="1301" y="1020"/>
                </a:lnTo>
                <a:lnTo>
                  <a:pt x="1298" y="1025"/>
                </a:lnTo>
                <a:lnTo>
                  <a:pt x="1296" y="1035"/>
                </a:lnTo>
                <a:lnTo>
                  <a:pt x="1293" y="1042"/>
                </a:lnTo>
                <a:lnTo>
                  <a:pt x="1291" y="1051"/>
                </a:lnTo>
                <a:lnTo>
                  <a:pt x="1289" y="1061"/>
                </a:lnTo>
                <a:lnTo>
                  <a:pt x="1284" y="1070"/>
                </a:lnTo>
                <a:lnTo>
                  <a:pt x="1281" y="1082"/>
                </a:lnTo>
                <a:lnTo>
                  <a:pt x="1279" y="1092"/>
                </a:lnTo>
                <a:lnTo>
                  <a:pt x="1277" y="1106"/>
                </a:lnTo>
                <a:lnTo>
                  <a:pt x="1272" y="1118"/>
                </a:lnTo>
                <a:lnTo>
                  <a:pt x="1270" y="1132"/>
                </a:lnTo>
                <a:lnTo>
                  <a:pt x="1267" y="1146"/>
                </a:lnTo>
                <a:lnTo>
                  <a:pt x="1262" y="1161"/>
                </a:lnTo>
                <a:lnTo>
                  <a:pt x="1260" y="1175"/>
                </a:lnTo>
                <a:lnTo>
                  <a:pt x="1258" y="1192"/>
                </a:lnTo>
                <a:lnTo>
                  <a:pt x="1253" y="1208"/>
                </a:lnTo>
                <a:lnTo>
                  <a:pt x="1251" y="1227"/>
                </a:lnTo>
                <a:lnTo>
                  <a:pt x="1248" y="1244"/>
                </a:lnTo>
                <a:lnTo>
                  <a:pt x="1243" y="1263"/>
                </a:lnTo>
                <a:lnTo>
                  <a:pt x="1241" y="1284"/>
                </a:lnTo>
                <a:lnTo>
                  <a:pt x="1239" y="1303"/>
                </a:lnTo>
                <a:lnTo>
                  <a:pt x="1234" y="1325"/>
                </a:lnTo>
                <a:lnTo>
                  <a:pt x="1231" y="1346"/>
                </a:lnTo>
                <a:lnTo>
                  <a:pt x="1229" y="1370"/>
                </a:lnTo>
                <a:lnTo>
                  <a:pt x="1220" y="1413"/>
                </a:lnTo>
                <a:lnTo>
                  <a:pt x="1212" y="1458"/>
                </a:lnTo>
                <a:lnTo>
                  <a:pt x="1203" y="1501"/>
                </a:lnTo>
                <a:lnTo>
                  <a:pt x="1193" y="1541"/>
                </a:lnTo>
                <a:lnTo>
                  <a:pt x="1186" y="1582"/>
                </a:lnTo>
                <a:lnTo>
                  <a:pt x="1177" y="1622"/>
                </a:lnTo>
                <a:lnTo>
                  <a:pt x="1167" y="1660"/>
                </a:lnTo>
                <a:lnTo>
                  <a:pt x="1158" y="1696"/>
                </a:lnTo>
                <a:lnTo>
                  <a:pt x="1148" y="1734"/>
                </a:lnTo>
                <a:lnTo>
                  <a:pt x="1139" y="1767"/>
                </a:lnTo>
                <a:lnTo>
                  <a:pt x="1129" y="1803"/>
                </a:lnTo>
                <a:lnTo>
                  <a:pt x="1119" y="1834"/>
                </a:lnTo>
                <a:lnTo>
                  <a:pt x="1110" y="1867"/>
                </a:lnTo>
                <a:lnTo>
                  <a:pt x="1098" y="1898"/>
                </a:lnTo>
                <a:lnTo>
                  <a:pt x="1089" y="1926"/>
                </a:lnTo>
                <a:lnTo>
                  <a:pt x="1079" y="1955"/>
                </a:lnTo>
                <a:lnTo>
                  <a:pt x="1067" y="1983"/>
                </a:lnTo>
                <a:lnTo>
                  <a:pt x="1058" y="2010"/>
                </a:lnTo>
                <a:lnTo>
                  <a:pt x="1046" y="2033"/>
                </a:lnTo>
                <a:lnTo>
                  <a:pt x="1034" y="2057"/>
                </a:lnTo>
                <a:lnTo>
                  <a:pt x="1022" y="2081"/>
                </a:lnTo>
                <a:lnTo>
                  <a:pt x="1010" y="2100"/>
                </a:lnTo>
                <a:lnTo>
                  <a:pt x="998" y="2121"/>
                </a:lnTo>
                <a:lnTo>
                  <a:pt x="986" y="2140"/>
                </a:lnTo>
                <a:lnTo>
                  <a:pt x="974" y="2157"/>
                </a:lnTo>
                <a:lnTo>
                  <a:pt x="962" y="2174"/>
                </a:lnTo>
                <a:lnTo>
                  <a:pt x="950" y="2190"/>
                </a:lnTo>
                <a:lnTo>
                  <a:pt x="938" y="2205"/>
                </a:lnTo>
                <a:lnTo>
                  <a:pt x="927" y="2219"/>
                </a:lnTo>
                <a:lnTo>
                  <a:pt x="915" y="2231"/>
                </a:lnTo>
                <a:lnTo>
                  <a:pt x="905" y="2243"/>
                </a:lnTo>
                <a:lnTo>
                  <a:pt x="893" y="2255"/>
                </a:lnTo>
                <a:lnTo>
                  <a:pt x="884" y="2266"/>
                </a:lnTo>
                <a:lnTo>
                  <a:pt x="872" y="2276"/>
                </a:lnTo>
                <a:lnTo>
                  <a:pt x="862" y="2283"/>
                </a:lnTo>
                <a:lnTo>
                  <a:pt x="853" y="2293"/>
                </a:lnTo>
                <a:lnTo>
                  <a:pt x="843" y="2300"/>
                </a:lnTo>
                <a:lnTo>
                  <a:pt x="834" y="2307"/>
                </a:lnTo>
                <a:lnTo>
                  <a:pt x="824" y="2312"/>
                </a:lnTo>
                <a:lnTo>
                  <a:pt x="817" y="2316"/>
                </a:lnTo>
                <a:lnTo>
                  <a:pt x="807" y="2321"/>
                </a:lnTo>
                <a:lnTo>
                  <a:pt x="798" y="2326"/>
                </a:lnTo>
                <a:lnTo>
                  <a:pt x="791" y="2328"/>
                </a:lnTo>
                <a:lnTo>
                  <a:pt x="784" y="2331"/>
                </a:lnTo>
                <a:lnTo>
                  <a:pt x="776" y="2333"/>
                </a:lnTo>
                <a:lnTo>
                  <a:pt x="769" y="2335"/>
                </a:lnTo>
                <a:lnTo>
                  <a:pt x="755" y="2335"/>
                </a:lnTo>
                <a:lnTo>
                  <a:pt x="743" y="2335"/>
                </a:lnTo>
                <a:lnTo>
                  <a:pt x="734" y="2331"/>
                </a:lnTo>
                <a:lnTo>
                  <a:pt x="726" y="2326"/>
                </a:lnTo>
                <a:lnTo>
                  <a:pt x="719" y="2319"/>
                </a:lnTo>
                <a:lnTo>
                  <a:pt x="717" y="2309"/>
                </a:lnTo>
                <a:lnTo>
                  <a:pt x="717" y="2297"/>
                </a:lnTo>
                <a:lnTo>
                  <a:pt x="717" y="2283"/>
                </a:lnTo>
                <a:lnTo>
                  <a:pt x="719" y="2266"/>
                </a:lnTo>
                <a:lnTo>
                  <a:pt x="719" y="2245"/>
                </a:lnTo>
                <a:lnTo>
                  <a:pt x="717" y="2233"/>
                </a:lnTo>
                <a:lnTo>
                  <a:pt x="715" y="2224"/>
                </a:lnTo>
                <a:lnTo>
                  <a:pt x="712" y="2212"/>
                </a:lnTo>
                <a:lnTo>
                  <a:pt x="710" y="2202"/>
                </a:lnTo>
                <a:lnTo>
                  <a:pt x="705" y="2190"/>
                </a:lnTo>
                <a:lnTo>
                  <a:pt x="700" y="2178"/>
                </a:lnTo>
                <a:lnTo>
                  <a:pt x="695" y="2167"/>
                </a:lnTo>
                <a:lnTo>
                  <a:pt x="691" y="2157"/>
                </a:lnTo>
                <a:lnTo>
                  <a:pt x="684" y="2145"/>
                </a:lnTo>
                <a:lnTo>
                  <a:pt x="676" y="2133"/>
                </a:lnTo>
                <a:lnTo>
                  <a:pt x="669" y="2119"/>
                </a:lnTo>
                <a:lnTo>
                  <a:pt x="660" y="2107"/>
                </a:lnTo>
                <a:lnTo>
                  <a:pt x="650" y="2095"/>
                </a:lnTo>
                <a:lnTo>
                  <a:pt x="641" y="2083"/>
                </a:lnTo>
                <a:lnTo>
                  <a:pt x="629" y="2069"/>
                </a:lnTo>
                <a:lnTo>
                  <a:pt x="619" y="2057"/>
                </a:lnTo>
                <a:lnTo>
                  <a:pt x="612" y="2048"/>
                </a:lnTo>
                <a:lnTo>
                  <a:pt x="605" y="2036"/>
                </a:lnTo>
                <a:lnTo>
                  <a:pt x="598" y="2026"/>
                </a:lnTo>
                <a:lnTo>
                  <a:pt x="593" y="2019"/>
                </a:lnTo>
                <a:lnTo>
                  <a:pt x="588" y="2010"/>
                </a:lnTo>
                <a:lnTo>
                  <a:pt x="586" y="2002"/>
                </a:lnTo>
                <a:lnTo>
                  <a:pt x="581" y="1995"/>
                </a:lnTo>
                <a:lnTo>
                  <a:pt x="581" y="1991"/>
                </a:lnTo>
                <a:lnTo>
                  <a:pt x="579" y="1986"/>
                </a:lnTo>
                <a:lnTo>
                  <a:pt x="579" y="1981"/>
                </a:lnTo>
                <a:lnTo>
                  <a:pt x="579" y="1976"/>
                </a:lnTo>
                <a:lnTo>
                  <a:pt x="579" y="1972"/>
                </a:lnTo>
                <a:lnTo>
                  <a:pt x="579" y="1969"/>
                </a:lnTo>
                <a:lnTo>
                  <a:pt x="581" y="1967"/>
                </a:lnTo>
                <a:lnTo>
                  <a:pt x="588" y="1964"/>
                </a:lnTo>
                <a:lnTo>
                  <a:pt x="595" y="1962"/>
                </a:lnTo>
                <a:lnTo>
                  <a:pt x="605" y="1964"/>
                </a:lnTo>
                <a:lnTo>
                  <a:pt x="617" y="1967"/>
                </a:lnTo>
                <a:lnTo>
                  <a:pt x="631" y="1972"/>
                </a:lnTo>
                <a:lnTo>
                  <a:pt x="648" y="1979"/>
                </a:lnTo>
                <a:lnTo>
                  <a:pt x="664" y="1991"/>
                </a:lnTo>
                <a:lnTo>
                  <a:pt x="686" y="2002"/>
                </a:lnTo>
                <a:lnTo>
                  <a:pt x="707" y="2014"/>
                </a:lnTo>
                <a:lnTo>
                  <a:pt x="726" y="2024"/>
                </a:lnTo>
                <a:lnTo>
                  <a:pt x="745" y="2031"/>
                </a:lnTo>
                <a:lnTo>
                  <a:pt x="762" y="2038"/>
                </a:lnTo>
                <a:lnTo>
                  <a:pt x="776" y="2043"/>
                </a:lnTo>
                <a:lnTo>
                  <a:pt x="791" y="2045"/>
                </a:lnTo>
                <a:lnTo>
                  <a:pt x="803" y="2048"/>
                </a:lnTo>
                <a:lnTo>
                  <a:pt x="812" y="2048"/>
                </a:lnTo>
                <a:lnTo>
                  <a:pt x="815" y="2048"/>
                </a:lnTo>
                <a:lnTo>
                  <a:pt x="819" y="2045"/>
                </a:lnTo>
                <a:lnTo>
                  <a:pt x="822" y="2043"/>
                </a:lnTo>
                <a:lnTo>
                  <a:pt x="826" y="2038"/>
                </a:lnTo>
                <a:lnTo>
                  <a:pt x="829" y="2036"/>
                </a:lnTo>
                <a:lnTo>
                  <a:pt x="834" y="2029"/>
                </a:lnTo>
                <a:lnTo>
                  <a:pt x="838" y="2022"/>
                </a:lnTo>
                <a:lnTo>
                  <a:pt x="846" y="2014"/>
                </a:lnTo>
                <a:lnTo>
                  <a:pt x="850" y="2007"/>
                </a:lnTo>
                <a:lnTo>
                  <a:pt x="855" y="1998"/>
                </a:lnTo>
                <a:lnTo>
                  <a:pt x="862" y="1986"/>
                </a:lnTo>
                <a:lnTo>
                  <a:pt x="869" y="1974"/>
                </a:lnTo>
                <a:lnTo>
                  <a:pt x="874" y="1962"/>
                </a:lnTo>
                <a:lnTo>
                  <a:pt x="881" y="1950"/>
                </a:lnTo>
                <a:lnTo>
                  <a:pt x="886" y="1936"/>
                </a:lnTo>
                <a:lnTo>
                  <a:pt x="893" y="1922"/>
                </a:lnTo>
                <a:lnTo>
                  <a:pt x="900" y="1905"/>
                </a:lnTo>
                <a:lnTo>
                  <a:pt x="907" y="1886"/>
                </a:lnTo>
                <a:lnTo>
                  <a:pt x="915" y="1867"/>
                </a:lnTo>
                <a:lnTo>
                  <a:pt x="922" y="1846"/>
                </a:lnTo>
                <a:lnTo>
                  <a:pt x="929" y="1822"/>
                </a:lnTo>
                <a:lnTo>
                  <a:pt x="938" y="1796"/>
                </a:lnTo>
                <a:lnTo>
                  <a:pt x="946" y="1769"/>
                </a:lnTo>
                <a:lnTo>
                  <a:pt x="955" y="1741"/>
                </a:lnTo>
                <a:lnTo>
                  <a:pt x="962" y="1710"/>
                </a:lnTo>
                <a:lnTo>
                  <a:pt x="972" y="1677"/>
                </a:lnTo>
                <a:lnTo>
                  <a:pt x="981" y="1641"/>
                </a:lnTo>
                <a:lnTo>
                  <a:pt x="991" y="1603"/>
                </a:lnTo>
                <a:lnTo>
                  <a:pt x="1000" y="1565"/>
                </a:lnTo>
                <a:lnTo>
                  <a:pt x="1012" y="1524"/>
                </a:lnTo>
                <a:lnTo>
                  <a:pt x="1022" y="1482"/>
                </a:lnTo>
                <a:lnTo>
                  <a:pt x="1031" y="1439"/>
                </a:lnTo>
                <a:lnTo>
                  <a:pt x="1041" y="1396"/>
                </a:lnTo>
                <a:lnTo>
                  <a:pt x="1048" y="1356"/>
                </a:lnTo>
                <a:lnTo>
                  <a:pt x="1055" y="1318"/>
                </a:lnTo>
                <a:lnTo>
                  <a:pt x="1062" y="1280"/>
                </a:lnTo>
                <a:lnTo>
                  <a:pt x="1069" y="1246"/>
                </a:lnTo>
                <a:lnTo>
                  <a:pt x="1074" y="1213"/>
                </a:lnTo>
                <a:lnTo>
                  <a:pt x="1079" y="1182"/>
                </a:lnTo>
                <a:lnTo>
                  <a:pt x="1084" y="1153"/>
                </a:lnTo>
                <a:lnTo>
                  <a:pt x="1089" y="1127"/>
                </a:lnTo>
                <a:lnTo>
                  <a:pt x="1091" y="1104"/>
                </a:lnTo>
                <a:lnTo>
                  <a:pt x="1093" y="1082"/>
                </a:lnTo>
                <a:lnTo>
                  <a:pt x="1098" y="1061"/>
                </a:lnTo>
                <a:lnTo>
                  <a:pt x="1098" y="1042"/>
                </a:lnTo>
                <a:lnTo>
                  <a:pt x="1100" y="1027"/>
                </a:lnTo>
                <a:lnTo>
                  <a:pt x="1100" y="1013"/>
                </a:lnTo>
                <a:lnTo>
                  <a:pt x="1100" y="1001"/>
                </a:lnTo>
                <a:lnTo>
                  <a:pt x="1100" y="980"/>
                </a:lnTo>
                <a:lnTo>
                  <a:pt x="1100" y="961"/>
                </a:lnTo>
                <a:lnTo>
                  <a:pt x="1100" y="942"/>
                </a:lnTo>
                <a:lnTo>
                  <a:pt x="1100" y="925"/>
                </a:lnTo>
                <a:lnTo>
                  <a:pt x="1100" y="918"/>
                </a:lnTo>
                <a:lnTo>
                  <a:pt x="1098" y="911"/>
                </a:lnTo>
                <a:lnTo>
                  <a:pt x="1098" y="906"/>
                </a:lnTo>
                <a:lnTo>
                  <a:pt x="1096" y="901"/>
                </a:lnTo>
                <a:lnTo>
                  <a:pt x="1096" y="897"/>
                </a:lnTo>
                <a:lnTo>
                  <a:pt x="1093" y="892"/>
                </a:lnTo>
                <a:lnTo>
                  <a:pt x="1091" y="887"/>
                </a:lnTo>
                <a:lnTo>
                  <a:pt x="1091" y="885"/>
                </a:lnTo>
                <a:lnTo>
                  <a:pt x="1089" y="882"/>
                </a:lnTo>
                <a:lnTo>
                  <a:pt x="1084" y="882"/>
                </a:lnTo>
                <a:lnTo>
                  <a:pt x="1079" y="880"/>
                </a:lnTo>
                <a:lnTo>
                  <a:pt x="1074" y="880"/>
                </a:lnTo>
                <a:lnTo>
                  <a:pt x="1069" y="878"/>
                </a:lnTo>
                <a:lnTo>
                  <a:pt x="1062" y="878"/>
                </a:lnTo>
                <a:lnTo>
                  <a:pt x="1055" y="875"/>
                </a:lnTo>
                <a:lnTo>
                  <a:pt x="1046" y="875"/>
                </a:lnTo>
                <a:lnTo>
                  <a:pt x="1038" y="875"/>
                </a:lnTo>
                <a:lnTo>
                  <a:pt x="1027" y="875"/>
                </a:lnTo>
                <a:lnTo>
                  <a:pt x="1017" y="875"/>
                </a:lnTo>
                <a:lnTo>
                  <a:pt x="1005" y="875"/>
                </a:lnTo>
                <a:lnTo>
                  <a:pt x="993" y="875"/>
                </a:lnTo>
                <a:lnTo>
                  <a:pt x="979" y="873"/>
                </a:lnTo>
                <a:lnTo>
                  <a:pt x="967" y="873"/>
                </a:lnTo>
                <a:lnTo>
                  <a:pt x="950" y="873"/>
                </a:lnTo>
                <a:lnTo>
                  <a:pt x="936" y="875"/>
                </a:lnTo>
                <a:lnTo>
                  <a:pt x="919" y="875"/>
                </a:lnTo>
                <a:lnTo>
                  <a:pt x="903" y="875"/>
                </a:lnTo>
                <a:lnTo>
                  <a:pt x="884" y="875"/>
                </a:lnTo>
                <a:lnTo>
                  <a:pt x="865" y="878"/>
                </a:lnTo>
                <a:lnTo>
                  <a:pt x="846" y="880"/>
                </a:lnTo>
                <a:lnTo>
                  <a:pt x="824" y="882"/>
                </a:lnTo>
                <a:lnTo>
                  <a:pt x="800" y="885"/>
                </a:lnTo>
                <a:lnTo>
                  <a:pt x="779" y="887"/>
                </a:lnTo>
                <a:lnTo>
                  <a:pt x="753" y="889"/>
                </a:lnTo>
                <a:lnTo>
                  <a:pt x="729" y="894"/>
                </a:lnTo>
                <a:lnTo>
                  <a:pt x="700" y="899"/>
                </a:lnTo>
                <a:lnTo>
                  <a:pt x="674" y="904"/>
                </a:lnTo>
                <a:lnTo>
                  <a:pt x="643" y="909"/>
                </a:lnTo>
                <a:lnTo>
                  <a:pt x="614" y="913"/>
                </a:lnTo>
                <a:lnTo>
                  <a:pt x="581" y="920"/>
                </a:lnTo>
                <a:lnTo>
                  <a:pt x="550" y="928"/>
                </a:lnTo>
                <a:lnTo>
                  <a:pt x="519" y="932"/>
                </a:lnTo>
                <a:lnTo>
                  <a:pt x="488" y="939"/>
                </a:lnTo>
                <a:lnTo>
                  <a:pt x="460" y="944"/>
                </a:lnTo>
                <a:lnTo>
                  <a:pt x="433" y="949"/>
                </a:lnTo>
                <a:lnTo>
                  <a:pt x="407" y="954"/>
                </a:lnTo>
                <a:lnTo>
                  <a:pt x="381" y="961"/>
                </a:lnTo>
                <a:lnTo>
                  <a:pt x="357" y="966"/>
                </a:lnTo>
                <a:lnTo>
                  <a:pt x="336" y="970"/>
                </a:lnTo>
                <a:lnTo>
                  <a:pt x="314" y="975"/>
                </a:lnTo>
                <a:lnTo>
                  <a:pt x="293" y="977"/>
                </a:lnTo>
                <a:lnTo>
                  <a:pt x="274" y="982"/>
                </a:lnTo>
                <a:lnTo>
                  <a:pt x="257" y="987"/>
                </a:lnTo>
                <a:lnTo>
                  <a:pt x="240" y="992"/>
                </a:lnTo>
                <a:lnTo>
                  <a:pt x="226" y="997"/>
                </a:lnTo>
                <a:lnTo>
                  <a:pt x="212" y="1001"/>
                </a:lnTo>
                <a:lnTo>
                  <a:pt x="188" y="1013"/>
                </a:lnTo>
                <a:lnTo>
                  <a:pt x="176" y="1018"/>
                </a:lnTo>
                <a:lnTo>
                  <a:pt x="164" y="1023"/>
                </a:lnTo>
                <a:lnTo>
                  <a:pt x="155" y="1027"/>
                </a:lnTo>
                <a:lnTo>
                  <a:pt x="145" y="1030"/>
                </a:lnTo>
                <a:lnTo>
                  <a:pt x="136" y="1035"/>
                </a:lnTo>
                <a:lnTo>
                  <a:pt x="126" y="1037"/>
                </a:lnTo>
                <a:lnTo>
                  <a:pt x="119" y="1039"/>
                </a:lnTo>
                <a:lnTo>
                  <a:pt x="112" y="1042"/>
                </a:lnTo>
                <a:lnTo>
                  <a:pt x="105" y="1044"/>
                </a:lnTo>
                <a:lnTo>
                  <a:pt x="100" y="1044"/>
                </a:lnTo>
                <a:lnTo>
                  <a:pt x="95" y="1046"/>
                </a:lnTo>
                <a:lnTo>
                  <a:pt x="90" y="1046"/>
                </a:lnTo>
                <a:lnTo>
                  <a:pt x="88" y="1046"/>
                </a:lnTo>
                <a:lnTo>
                  <a:pt x="86" y="1046"/>
                </a:lnTo>
                <a:lnTo>
                  <a:pt x="76" y="1046"/>
                </a:lnTo>
                <a:lnTo>
                  <a:pt x="69" y="1042"/>
                </a:lnTo>
                <a:lnTo>
                  <a:pt x="59" y="1037"/>
                </a:lnTo>
                <a:lnTo>
                  <a:pt x="52" y="1030"/>
                </a:lnTo>
                <a:lnTo>
                  <a:pt x="45" y="1020"/>
                </a:lnTo>
                <a:lnTo>
                  <a:pt x="38" y="1008"/>
                </a:lnTo>
                <a:lnTo>
                  <a:pt x="33" y="994"/>
                </a:lnTo>
                <a:lnTo>
                  <a:pt x="28" y="977"/>
                </a:lnTo>
                <a:lnTo>
                  <a:pt x="19" y="961"/>
                </a:lnTo>
                <a:lnTo>
                  <a:pt x="12" y="944"/>
                </a:lnTo>
                <a:lnTo>
                  <a:pt x="7" y="932"/>
                </a:lnTo>
                <a:lnTo>
                  <a:pt x="2" y="918"/>
                </a:lnTo>
                <a:lnTo>
                  <a:pt x="0" y="909"/>
                </a:lnTo>
                <a:lnTo>
                  <a:pt x="0" y="899"/>
                </a:lnTo>
                <a:lnTo>
                  <a:pt x="0" y="892"/>
                </a:lnTo>
                <a:lnTo>
                  <a:pt x="5" y="885"/>
                </a:lnTo>
                <a:lnTo>
                  <a:pt x="9" y="882"/>
                </a:lnTo>
                <a:lnTo>
                  <a:pt x="14" y="878"/>
                </a:lnTo>
                <a:lnTo>
                  <a:pt x="24" y="873"/>
                </a:lnTo>
                <a:lnTo>
                  <a:pt x="31" y="868"/>
                </a:lnTo>
                <a:lnTo>
                  <a:pt x="43" y="863"/>
                </a:lnTo>
                <a:lnTo>
                  <a:pt x="55" y="859"/>
                </a:lnTo>
                <a:lnTo>
                  <a:pt x="69" y="856"/>
                </a:lnTo>
                <a:lnTo>
                  <a:pt x="86" y="851"/>
                </a:lnTo>
                <a:lnTo>
                  <a:pt x="93" y="849"/>
                </a:lnTo>
                <a:lnTo>
                  <a:pt x="100" y="844"/>
                </a:lnTo>
                <a:lnTo>
                  <a:pt x="109" y="840"/>
                </a:lnTo>
                <a:lnTo>
                  <a:pt x="117" y="835"/>
                </a:lnTo>
                <a:lnTo>
                  <a:pt x="129" y="828"/>
                </a:lnTo>
                <a:lnTo>
                  <a:pt x="138" y="818"/>
                </a:lnTo>
                <a:lnTo>
                  <a:pt x="150" y="809"/>
                </a:lnTo>
                <a:lnTo>
                  <a:pt x="164" y="799"/>
                </a:lnTo>
                <a:lnTo>
                  <a:pt x="176" y="787"/>
                </a:lnTo>
                <a:lnTo>
                  <a:pt x="190" y="775"/>
                </a:lnTo>
                <a:lnTo>
                  <a:pt x="207" y="763"/>
                </a:lnTo>
                <a:lnTo>
                  <a:pt x="221" y="747"/>
                </a:lnTo>
                <a:lnTo>
                  <a:pt x="238" y="733"/>
                </a:lnTo>
                <a:lnTo>
                  <a:pt x="255" y="716"/>
                </a:lnTo>
                <a:lnTo>
                  <a:pt x="274" y="697"/>
                </a:lnTo>
                <a:lnTo>
                  <a:pt x="293" y="678"/>
                </a:lnTo>
                <a:lnTo>
                  <a:pt x="326" y="642"/>
                </a:lnTo>
                <a:lnTo>
                  <a:pt x="362" y="606"/>
                </a:lnTo>
                <a:lnTo>
                  <a:pt x="395" y="571"/>
                </a:lnTo>
                <a:lnTo>
                  <a:pt x="431" y="533"/>
                </a:lnTo>
                <a:lnTo>
                  <a:pt x="464" y="495"/>
                </a:lnTo>
                <a:lnTo>
                  <a:pt x="495" y="457"/>
                </a:lnTo>
                <a:lnTo>
                  <a:pt x="529" y="419"/>
                </a:lnTo>
                <a:lnTo>
                  <a:pt x="560" y="378"/>
                </a:lnTo>
                <a:lnTo>
                  <a:pt x="574" y="359"/>
                </a:lnTo>
                <a:lnTo>
                  <a:pt x="586" y="343"/>
                </a:lnTo>
                <a:lnTo>
                  <a:pt x="598" y="326"/>
                </a:lnTo>
                <a:lnTo>
                  <a:pt x="610" y="312"/>
                </a:lnTo>
                <a:lnTo>
                  <a:pt x="619" y="297"/>
                </a:lnTo>
                <a:lnTo>
                  <a:pt x="629" y="285"/>
                </a:lnTo>
                <a:lnTo>
                  <a:pt x="638" y="274"/>
                </a:lnTo>
                <a:lnTo>
                  <a:pt x="645" y="264"/>
                </a:lnTo>
                <a:lnTo>
                  <a:pt x="650" y="255"/>
                </a:lnTo>
                <a:lnTo>
                  <a:pt x="655" y="247"/>
                </a:lnTo>
                <a:lnTo>
                  <a:pt x="660" y="240"/>
                </a:lnTo>
                <a:lnTo>
                  <a:pt x="662" y="233"/>
                </a:lnTo>
                <a:lnTo>
                  <a:pt x="664" y="228"/>
                </a:lnTo>
                <a:lnTo>
                  <a:pt x="664" y="224"/>
                </a:lnTo>
                <a:lnTo>
                  <a:pt x="664" y="221"/>
                </a:lnTo>
                <a:lnTo>
                  <a:pt x="662" y="219"/>
                </a:lnTo>
                <a:lnTo>
                  <a:pt x="660" y="216"/>
                </a:lnTo>
                <a:lnTo>
                  <a:pt x="655" y="214"/>
                </a:lnTo>
                <a:lnTo>
                  <a:pt x="650" y="214"/>
                </a:lnTo>
                <a:lnTo>
                  <a:pt x="643" y="214"/>
                </a:lnTo>
                <a:lnTo>
                  <a:pt x="636" y="214"/>
                </a:lnTo>
                <a:lnTo>
                  <a:pt x="624" y="214"/>
                </a:lnTo>
                <a:lnTo>
                  <a:pt x="614" y="216"/>
                </a:lnTo>
                <a:lnTo>
                  <a:pt x="603" y="219"/>
                </a:lnTo>
                <a:lnTo>
                  <a:pt x="588" y="221"/>
                </a:lnTo>
                <a:lnTo>
                  <a:pt x="574" y="224"/>
                </a:lnTo>
                <a:lnTo>
                  <a:pt x="557" y="226"/>
                </a:lnTo>
                <a:lnTo>
                  <a:pt x="538" y="231"/>
                </a:lnTo>
                <a:lnTo>
                  <a:pt x="519" y="235"/>
                </a:lnTo>
                <a:lnTo>
                  <a:pt x="500" y="240"/>
                </a:lnTo>
                <a:lnTo>
                  <a:pt x="479" y="245"/>
                </a:lnTo>
                <a:lnTo>
                  <a:pt x="455" y="252"/>
                </a:lnTo>
                <a:lnTo>
                  <a:pt x="429" y="259"/>
                </a:lnTo>
                <a:lnTo>
                  <a:pt x="405" y="264"/>
                </a:lnTo>
                <a:lnTo>
                  <a:pt x="381" y="269"/>
                </a:lnTo>
                <a:lnTo>
                  <a:pt x="360" y="274"/>
                </a:lnTo>
                <a:lnTo>
                  <a:pt x="338" y="278"/>
                </a:lnTo>
                <a:lnTo>
                  <a:pt x="319" y="283"/>
                </a:lnTo>
                <a:lnTo>
                  <a:pt x="300" y="285"/>
                </a:lnTo>
                <a:lnTo>
                  <a:pt x="281" y="288"/>
                </a:lnTo>
                <a:lnTo>
                  <a:pt x="264" y="290"/>
                </a:lnTo>
                <a:lnTo>
                  <a:pt x="250" y="293"/>
                </a:lnTo>
                <a:lnTo>
                  <a:pt x="233" y="295"/>
                </a:lnTo>
                <a:lnTo>
                  <a:pt x="221" y="297"/>
                </a:lnTo>
                <a:lnTo>
                  <a:pt x="207" y="297"/>
                </a:lnTo>
                <a:lnTo>
                  <a:pt x="198" y="297"/>
                </a:lnTo>
                <a:lnTo>
                  <a:pt x="186" y="297"/>
                </a:lnTo>
                <a:lnTo>
                  <a:pt x="179" y="300"/>
                </a:lnTo>
                <a:lnTo>
                  <a:pt x="167" y="297"/>
                </a:lnTo>
                <a:lnTo>
                  <a:pt x="155" y="297"/>
                </a:lnTo>
                <a:lnTo>
                  <a:pt x="145" y="295"/>
                </a:lnTo>
                <a:lnTo>
                  <a:pt x="133" y="293"/>
                </a:lnTo>
                <a:lnTo>
                  <a:pt x="124" y="288"/>
                </a:lnTo>
                <a:lnTo>
                  <a:pt x="112" y="285"/>
                </a:lnTo>
                <a:lnTo>
                  <a:pt x="102" y="281"/>
                </a:lnTo>
                <a:lnTo>
                  <a:pt x="90" y="274"/>
                </a:lnTo>
                <a:lnTo>
                  <a:pt x="81" y="269"/>
                </a:lnTo>
                <a:lnTo>
                  <a:pt x="69" y="262"/>
                </a:lnTo>
                <a:lnTo>
                  <a:pt x="57" y="255"/>
                </a:lnTo>
                <a:lnTo>
                  <a:pt x="48" y="245"/>
                </a:lnTo>
                <a:lnTo>
                  <a:pt x="36" y="235"/>
                </a:lnTo>
                <a:lnTo>
                  <a:pt x="26" y="228"/>
                </a:lnTo>
                <a:lnTo>
                  <a:pt x="14" y="216"/>
                </a:lnTo>
                <a:lnTo>
                  <a:pt x="5" y="207"/>
                </a:lnTo>
                <a:lnTo>
                  <a:pt x="64" y="197"/>
                </a:lnTo>
                <a:lnTo>
                  <a:pt x="124" y="190"/>
                </a:lnTo>
                <a:lnTo>
                  <a:pt x="181" y="181"/>
                </a:lnTo>
                <a:lnTo>
                  <a:pt x="238" y="171"/>
                </a:lnTo>
                <a:lnTo>
                  <a:pt x="293" y="164"/>
                </a:lnTo>
                <a:lnTo>
                  <a:pt x="348" y="155"/>
                </a:lnTo>
                <a:lnTo>
                  <a:pt x="402" y="145"/>
                </a:lnTo>
                <a:lnTo>
                  <a:pt x="455" y="138"/>
                </a:lnTo>
                <a:lnTo>
                  <a:pt x="481" y="133"/>
                </a:lnTo>
                <a:lnTo>
                  <a:pt x="505" y="128"/>
                </a:lnTo>
                <a:lnTo>
                  <a:pt x="526" y="124"/>
                </a:lnTo>
                <a:lnTo>
                  <a:pt x="548" y="119"/>
                </a:lnTo>
                <a:lnTo>
                  <a:pt x="569" y="112"/>
                </a:lnTo>
                <a:lnTo>
                  <a:pt x="586" y="107"/>
                </a:lnTo>
                <a:lnTo>
                  <a:pt x="605" y="102"/>
                </a:lnTo>
                <a:lnTo>
                  <a:pt x="622" y="95"/>
                </a:lnTo>
                <a:lnTo>
                  <a:pt x="636" y="90"/>
                </a:lnTo>
                <a:lnTo>
                  <a:pt x="650" y="83"/>
                </a:lnTo>
                <a:lnTo>
                  <a:pt x="662" y="79"/>
                </a:lnTo>
                <a:lnTo>
                  <a:pt x="674" y="71"/>
                </a:lnTo>
                <a:lnTo>
                  <a:pt x="684" y="64"/>
                </a:lnTo>
                <a:lnTo>
                  <a:pt x="693" y="60"/>
                </a:lnTo>
                <a:lnTo>
                  <a:pt x="703" y="52"/>
                </a:lnTo>
                <a:lnTo>
                  <a:pt x="710" y="45"/>
                </a:lnTo>
                <a:lnTo>
                  <a:pt x="717" y="33"/>
                </a:lnTo>
                <a:lnTo>
                  <a:pt x="726" y="24"/>
                </a:lnTo>
                <a:lnTo>
                  <a:pt x="734" y="17"/>
                </a:lnTo>
                <a:lnTo>
                  <a:pt x="743" y="10"/>
                </a:lnTo>
                <a:lnTo>
                  <a:pt x="753" y="5"/>
                </a:lnTo>
                <a:lnTo>
                  <a:pt x="760" y="2"/>
                </a:lnTo>
                <a:lnTo>
                  <a:pt x="769" y="0"/>
                </a:lnTo>
                <a:lnTo>
                  <a:pt x="779" y="0"/>
                </a:lnTo>
                <a:lnTo>
                  <a:pt x="781" y="0"/>
                </a:lnTo>
                <a:lnTo>
                  <a:pt x="784" y="0"/>
                </a:lnTo>
                <a:lnTo>
                  <a:pt x="788" y="2"/>
                </a:lnTo>
                <a:lnTo>
                  <a:pt x="793" y="5"/>
                </a:lnTo>
                <a:lnTo>
                  <a:pt x="798" y="7"/>
                </a:lnTo>
                <a:lnTo>
                  <a:pt x="805" y="10"/>
                </a:lnTo>
                <a:lnTo>
                  <a:pt x="812" y="12"/>
                </a:lnTo>
                <a:lnTo>
                  <a:pt x="819" y="17"/>
                </a:lnTo>
                <a:lnTo>
                  <a:pt x="836" y="26"/>
                </a:lnTo>
                <a:lnTo>
                  <a:pt x="853" y="38"/>
                </a:lnTo>
                <a:lnTo>
                  <a:pt x="872" y="52"/>
                </a:lnTo>
                <a:lnTo>
                  <a:pt x="893" y="69"/>
                </a:lnTo>
                <a:lnTo>
                  <a:pt x="915" y="86"/>
                </a:lnTo>
                <a:lnTo>
                  <a:pt x="924" y="93"/>
                </a:lnTo>
                <a:lnTo>
                  <a:pt x="931" y="100"/>
                </a:lnTo>
                <a:lnTo>
                  <a:pt x="941" y="109"/>
                </a:lnTo>
                <a:lnTo>
                  <a:pt x="948" y="117"/>
                </a:lnTo>
                <a:lnTo>
                  <a:pt x="955" y="121"/>
                </a:lnTo>
                <a:lnTo>
                  <a:pt x="962" y="128"/>
                </a:lnTo>
                <a:lnTo>
                  <a:pt x="967" y="136"/>
                </a:lnTo>
                <a:lnTo>
                  <a:pt x="972" y="140"/>
                </a:lnTo>
                <a:lnTo>
                  <a:pt x="977" y="147"/>
                </a:lnTo>
                <a:lnTo>
                  <a:pt x="979" y="152"/>
                </a:lnTo>
                <a:lnTo>
                  <a:pt x="981" y="157"/>
                </a:lnTo>
                <a:lnTo>
                  <a:pt x="984" y="162"/>
                </a:lnTo>
                <a:lnTo>
                  <a:pt x="986" y="167"/>
                </a:lnTo>
                <a:lnTo>
                  <a:pt x="986" y="171"/>
                </a:lnTo>
                <a:lnTo>
                  <a:pt x="986" y="181"/>
                </a:lnTo>
                <a:lnTo>
                  <a:pt x="984" y="188"/>
                </a:lnTo>
                <a:lnTo>
                  <a:pt x="981" y="193"/>
                </a:lnTo>
                <a:lnTo>
                  <a:pt x="977" y="200"/>
                </a:lnTo>
                <a:lnTo>
                  <a:pt x="969" y="205"/>
                </a:lnTo>
                <a:lnTo>
                  <a:pt x="962" y="209"/>
                </a:lnTo>
                <a:lnTo>
                  <a:pt x="953" y="214"/>
                </a:lnTo>
                <a:lnTo>
                  <a:pt x="941" y="219"/>
                </a:lnTo>
                <a:lnTo>
                  <a:pt x="931" y="221"/>
                </a:lnTo>
                <a:lnTo>
                  <a:pt x="922" y="226"/>
                </a:lnTo>
                <a:lnTo>
                  <a:pt x="910" y="233"/>
                </a:lnTo>
                <a:lnTo>
                  <a:pt x="896" y="245"/>
                </a:lnTo>
                <a:lnTo>
                  <a:pt x="881" y="257"/>
                </a:lnTo>
                <a:lnTo>
                  <a:pt x="862" y="271"/>
                </a:lnTo>
                <a:lnTo>
                  <a:pt x="843" y="285"/>
                </a:lnTo>
                <a:lnTo>
                  <a:pt x="822" y="304"/>
                </a:lnTo>
                <a:lnTo>
                  <a:pt x="798" y="326"/>
                </a:lnTo>
                <a:lnTo>
                  <a:pt x="772" y="350"/>
                </a:lnTo>
                <a:lnTo>
                  <a:pt x="757" y="362"/>
                </a:lnTo>
                <a:lnTo>
                  <a:pt x="743" y="376"/>
                </a:lnTo>
                <a:lnTo>
                  <a:pt x="729" y="390"/>
                </a:lnTo>
                <a:lnTo>
                  <a:pt x="715" y="404"/>
                </a:lnTo>
                <a:lnTo>
                  <a:pt x="700" y="419"/>
                </a:lnTo>
                <a:lnTo>
                  <a:pt x="684" y="433"/>
                </a:lnTo>
                <a:lnTo>
                  <a:pt x="667" y="450"/>
                </a:lnTo>
                <a:lnTo>
                  <a:pt x="653" y="466"/>
                </a:lnTo>
                <a:lnTo>
                  <a:pt x="634" y="485"/>
                </a:lnTo>
                <a:lnTo>
                  <a:pt x="617" y="502"/>
                </a:lnTo>
                <a:lnTo>
                  <a:pt x="600" y="521"/>
                </a:lnTo>
                <a:lnTo>
                  <a:pt x="581" y="54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4063" name="Freeform 31"/>
          <p:cNvSpPr/>
          <p:nvPr/>
        </p:nvSpPr>
        <p:spPr>
          <a:xfrm>
            <a:off x="8722784" y="3206751"/>
            <a:ext cx="548216" cy="6985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48" h="825">
                <a:moveTo>
                  <a:pt x="186" y="737"/>
                </a:moveTo>
                <a:lnTo>
                  <a:pt x="167" y="751"/>
                </a:lnTo>
                <a:lnTo>
                  <a:pt x="145" y="763"/>
                </a:lnTo>
                <a:lnTo>
                  <a:pt x="129" y="775"/>
                </a:lnTo>
                <a:lnTo>
                  <a:pt x="112" y="787"/>
                </a:lnTo>
                <a:lnTo>
                  <a:pt x="95" y="796"/>
                </a:lnTo>
                <a:lnTo>
                  <a:pt x="81" y="803"/>
                </a:lnTo>
                <a:lnTo>
                  <a:pt x="67" y="810"/>
                </a:lnTo>
                <a:lnTo>
                  <a:pt x="55" y="815"/>
                </a:lnTo>
                <a:lnTo>
                  <a:pt x="45" y="820"/>
                </a:lnTo>
                <a:lnTo>
                  <a:pt x="36" y="822"/>
                </a:lnTo>
                <a:lnTo>
                  <a:pt x="26" y="825"/>
                </a:lnTo>
                <a:lnTo>
                  <a:pt x="19" y="825"/>
                </a:lnTo>
                <a:lnTo>
                  <a:pt x="14" y="825"/>
                </a:lnTo>
                <a:lnTo>
                  <a:pt x="7" y="822"/>
                </a:lnTo>
                <a:lnTo>
                  <a:pt x="5" y="820"/>
                </a:lnTo>
                <a:lnTo>
                  <a:pt x="2" y="818"/>
                </a:lnTo>
                <a:lnTo>
                  <a:pt x="0" y="813"/>
                </a:lnTo>
                <a:lnTo>
                  <a:pt x="0" y="810"/>
                </a:lnTo>
                <a:lnTo>
                  <a:pt x="2" y="806"/>
                </a:lnTo>
                <a:lnTo>
                  <a:pt x="5" y="799"/>
                </a:lnTo>
                <a:lnTo>
                  <a:pt x="7" y="794"/>
                </a:lnTo>
                <a:lnTo>
                  <a:pt x="14" y="787"/>
                </a:lnTo>
                <a:lnTo>
                  <a:pt x="19" y="777"/>
                </a:lnTo>
                <a:lnTo>
                  <a:pt x="29" y="768"/>
                </a:lnTo>
                <a:lnTo>
                  <a:pt x="38" y="758"/>
                </a:lnTo>
                <a:lnTo>
                  <a:pt x="48" y="746"/>
                </a:lnTo>
                <a:lnTo>
                  <a:pt x="60" y="734"/>
                </a:lnTo>
                <a:lnTo>
                  <a:pt x="74" y="722"/>
                </a:lnTo>
                <a:lnTo>
                  <a:pt x="88" y="711"/>
                </a:lnTo>
                <a:lnTo>
                  <a:pt x="105" y="696"/>
                </a:lnTo>
                <a:lnTo>
                  <a:pt x="122" y="682"/>
                </a:lnTo>
                <a:lnTo>
                  <a:pt x="141" y="668"/>
                </a:lnTo>
                <a:lnTo>
                  <a:pt x="174" y="635"/>
                </a:lnTo>
                <a:lnTo>
                  <a:pt x="207" y="601"/>
                </a:lnTo>
                <a:lnTo>
                  <a:pt x="238" y="566"/>
                </a:lnTo>
                <a:lnTo>
                  <a:pt x="269" y="530"/>
                </a:lnTo>
                <a:lnTo>
                  <a:pt x="300" y="489"/>
                </a:lnTo>
                <a:lnTo>
                  <a:pt x="329" y="447"/>
                </a:lnTo>
                <a:lnTo>
                  <a:pt x="357" y="404"/>
                </a:lnTo>
                <a:lnTo>
                  <a:pt x="384" y="356"/>
                </a:lnTo>
                <a:lnTo>
                  <a:pt x="407" y="313"/>
                </a:lnTo>
                <a:lnTo>
                  <a:pt x="431" y="271"/>
                </a:lnTo>
                <a:lnTo>
                  <a:pt x="450" y="225"/>
                </a:lnTo>
                <a:lnTo>
                  <a:pt x="469" y="183"/>
                </a:lnTo>
                <a:lnTo>
                  <a:pt x="486" y="137"/>
                </a:lnTo>
                <a:lnTo>
                  <a:pt x="500" y="92"/>
                </a:lnTo>
                <a:lnTo>
                  <a:pt x="512" y="47"/>
                </a:lnTo>
                <a:lnTo>
                  <a:pt x="522" y="0"/>
                </a:lnTo>
                <a:lnTo>
                  <a:pt x="536" y="14"/>
                </a:lnTo>
                <a:lnTo>
                  <a:pt x="550" y="28"/>
                </a:lnTo>
                <a:lnTo>
                  <a:pt x="562" y="42"/>
                </a:lnTo>
                <a:lnTo>
                  <a:pt x="574" y="57"/>
                </a:lnTo>
                <a:lnTo>
                  <a:pt x="586" y="68"/>
                </a:lnTo>
                <a:lnTo>
                  <a:pt x="598" y="80"/>
                </a:lnTo>
                <a:lnTo>
                  <a:pt x="608" y="92"/>
                </a:lnTo>
                <a:lnTo>
                  <a:pt x="615" y="104"/>
                </a:lnTo>
                <a:lnTo>
                  <a:pt x="622" y="114"/>
                </a:lnTo>
                <a:lnTo>
                  <a:pt x="629" y="123"/>
                </a:lnTo>
                <a:lnTo>
                  <a:pt x="636" y="133"/>
                </a:lnTo>
                <a:lnTo>
                  <a:pt x="641" y="142"/>
                </a:lnTo>
                <a:lnTo>
                  <a:pt x="643" y="149"/>
                </a:lnTo>
                <a:lnTo>
                  <a:pt x="646" y="159"/>
                </a:lnTo>
                <a:lnTo>
                  <a:pt x="648" y="166"/>
                </a:lnTo>
                <a:lnTo>
                  <a:pt x="648" y="173"/>
                </a:lnTo>
                <a:lnTo>
                  <a:pt x="648" y="180"/>
                </a:lnTo>
                <a:lnTo>
                  <a:pt x="646" y="187"/>
                </a:lnTo>
                <a:lnTo>
                  <a:pt x="643" y="197"/>
                </a:lnTo>
                <a:lnTo>
                  <a:pt x="641" y="206"/>
                </a:lnTo>
                <a:lnTo>
                  <a:pt x="634" y="218"/>
                </a:lnTo>
                <a:lnTo>
                  <a:pt x="629" y="230"/>
                </a:lnTo>
                <a:lnTo>
                  <a:pt x="622" y="244"/>
                </a:lnTo>
                <a:lnTo>
                  <a:pt x="612" y="259"/>
                </a:lnTo>
                <a:lnTo>
                  <a:pt x="605" y="273"/>
                </a:lnTo>
                <a:lnTo>
                  <a:pt x="593" y="290"/>
                </a:lnTo>
                <a:lnTo>
                  <a:pt x="584" y="309"/>
                </a:lnTo>
                <a:lnTo>
                  <a:pt x="569" y="328"/>
                </a:lnTo>
                <a:lnTo>
                  <a:pt x="558" y="347"/>
                </a:lnTo>
                <a:lnTo>
                  <a:pt x="543" y="368"/>
                </a:lnTo>
                <a:lnTo>
                  <a:pt x="527" y="390"/>
                </a:lnTo>
                <a:lnTo>
                  <a:pt x="510" y="413"/>
                </a:lnTo>
                <a:lnTo>
                  <a:pt x="474" y="461"/>
                </a:lnTo>
                <a:lnTo>
                  <a:pt x="438" y="506"/>
                </a:lnTo>
                <a:lnTo>
                  <a:pt x="400" y="551"/>
                </a:lnTo>
                <a:lnTo>
                  <a:pt x="362" y="592"/>
                </a:lnTo>
                <a:lnTo>
                  <a:pt x="319" y="632"/>
                </a:lnTo>
                <a:lnTo>
                  <a:pt x="300" y="651"/>
                </a:lnTo>
                <a:lnTo>
                  <a:pt x="276" y="670"/>
                </a:lnTo>
                <a:lnTo>
                  <a:pt x="255" y="687"/>
                </a:lnTo>
                <a:lnTo>
                  <a:pt x="234" y="703"/>
                </a:lnTo>
                <a:lnTo>
                  <a:pt x="210" y="720"/>
                </a:lnTo>
                <a:lnTo>
                  <a:pt x="186" y="73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4064" name="Freeform 32"/>
          <p:cNvSpPr/>
          <p:nvPr/>
        </p:nvSpPr>
        <p:spPr>
          <a:xfrm>
            <a:off x="8839200" y="3158067"/>
            <a:ext cx="774700" cy="109431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15" h="1292">
                <a:moveTo>
                  <a:pt x="465" y="978"/>
                </a:moveTo>
                <a:lnTo>
                  <a:pt x="446" y="999"/>
                </a:lnTo>
                <a:lnTo>
                  <a:pt x="427" y="1021"/>
                </a:lnTo>
                <a:lnTo>
                  <a:pt x="405" y="1040"/>
                </a:lnTo>
                <a:lnTo>
                  <a:pt x="386" y="1059"/>
                </a:lnTo>
                <a:lnTo>
                  <a:pt x="367" y="1075"/>
                </a:lnTo>
                <a:lnTo>
                  <a:pt x="348" y="1094"/>
                </a:lnTo>
                <a:lnTo>
                  <a:pt x="329" y="1111"/>
                </a:lnTo>
                <a:lnTo>
                  <a:pt x="310" y="1125"/>
                </a:lnTo>
                <a:lnTo>
                  <a:pt x="291" y="1142"/>
                </a:lnTo>
                <a:lnTo>
                  <a:pt x="272" y="1156"/>
                </a:lnTo>
                <a:lnTo>
                  <a:pt x="253" y="1171"/>
                </a:lnTo>
                <a:lnTo>
                  <a:pt x="236" y="1182"/>
                </a:lnTo>
                <a:lnTo>
                  <a:pt x="198" y="1209"/>
                </a:lnTo>
                <a:lnTo>
                  <a:pt x="165" y="1232"/>
                </a:lnTo>
                <a:lnTo>
                  <a:pt x="146" y="1242"/>
                </a:lnTo>
                <a:lnTo>
                  <a:pt x="129" y="1251"/>
                </a:lnTo>
                <a:lnTo>
                  <a:pt x="112" y="1259"/>
                </a:lnTo>
                <a:lnTo>
                  <a:pt x="98" y="1266"/>
                </a:lnTo>
                <a:lnTo>
                  <a:pt x="84" y="1273"/>
                </a:lnTo>
                <a:lnTo>
                  <a:pt x="69" y="1278"/>
                </a:lnTo>
                <a:lnTo>
                  <a:pt x="60" y="1282"/>
                </a:lnTo>
                <a:lnTo>
                  <a:pt x="48" y="1287"/>
                </a:lnTo>
                <a:lnTo>
                  <a:pt x="38" y="1289"/>
                </a:lnTo>
                <a:lnTo>
                  <a:pt x="31" y="1292"/>
                </a:lnTo>
                <a:lnTo>
                  <a:pt x="24" y="1292"/>
                </a:lnTo>
                <a:lnTo>
                  <a:pt x="17" y="1292"/>
                </a:lnTo>
                <a:lnTo>
                  <a:pt x="12" y="1292"/>
                </a:lnTo>
                <a:lnTo>
                  <a:pt x="7" y="1292"/>
                </a:lnTo>
                <a:lnTo>
                  <a:pt x="5" y="1292"/>
                </a:lnTo>
                <a:lnTo>
                  <a:pt x="3" y="1289"/>
                </a:lnTo>
                <a:lnTo>
                  <a:pt x="0" y="1287"/>
                </a:lnTo>
                <a:lnTo>
                  <a:pt x="0" y="1282"/>
                </a:lnTo>
                <a:lnTo>
                  <a:pt x="0" y="1280"/>
                </a:lnTo>
                <a:lnTo>
                  <a:pt x="3" y="1275"/>
                </a:lnTo>
                <a:lnTo>
                  <a:pt x="5" y="1268"/>
                </a:lnTo>
                <a:lnTo>
                  <a:pt x="10" y="1263"/>
                </a:lnTo>
                <a:lnTo>
                  <a:pt x="15" y="1256"/>
                </a:lnTo>
                <a:lnTo>
                  <a:pt x="19" y="1249"/>
                </a:lnTo>
                <a:lnTo>
                  <a:pt x="26" y="1242"/>
                </a:lnTo>
                <a:lnTo>
                  <a:pt x="36" y="1232"/>
                </a:lnTo>
                <a:lnTo>
                  <a:pt x="43" y="1223"/>
                </a:lnTo>
                <a:lnTo>
                  <a:pt x="55" y="1216"/>
                </a:lnTo>
                <a:lnTo>
                  <a:pt x="67" y="1204"/>
                </a:lnTo>
                <a:lnTo>
                  <a:pt x="79" y="1194"/>
                </a:lnTo>
                <a:lnTo>
                  <a:pt x="91" y="1185"/>
                </a:lnTo>
                <a:lnTo>
                  <a:pt x="107" y="1173"/>
                </a:lnTo>
                <a:lnTo>
                  <a:pt x="122" y="1163"/>
                </a:lnTo>
                <a:lnTo>
                  <a:pt x="136" y="1151"/>
                </a:lnTo>
                <a:lnTo>
                  <a:pt x="153" y="1137"/>
                </a:lnTo>
                <a:lnTo>
                  <a:pt x="167" y="1123"/>
                </a:lnTo>
                <a:lnTo>
                  <a:pt x="181" y="1109"/>
                </a:lnTo>
                <a:lnTo>
                  <a:pt x="198" y="1094"/>
                </a:lnTo>
                <a:lnTo>
                  <a:pt x="215" y="1080"/>
                </a:lnTo>
                <a:lnTo>
                  <a:pt x="229" y="1064"/>
                </a:lnTo>
                <a:lnTo>
                  <a:pt x="246" y="1047"/>
                </a:lnTo>
                <a:lnTo>
                  <a:pt x="260" y="1028"/>
                </a:lnTo>
                <a:lnTo>
                  <a:pt x="277" y="1011"/>
                </a:lnTo>
                <a:lnTo>
                  <a:pt x="293" y="992"/>
                </a:lnTo>
                <a:lnTo>
                  <a:pt x="310" y="971"/>
                </a:lnTo>
                <a:lnTo>
                  <a:pt x="327" y="952"/>
                </a:lnTo>
                <a:lnTo>
                  <a:pt x="343" y="930"/>
                </a:lnTo>
                <a:lnTo>
                  <a:pt x="360" y="909"/>
                </a:lnTo>
                <a:lnTo>
                  <a:pt x="377" y="890"/>
                </a:lnTo>
                <a:lnTo>
                  <a:pt x="393" y="868"/>
                </a:lnTo>
                <a:lnTo>
                  <a:pt x="410" y="847"/>
                </a:lnTo>
                <a:lnTo>
                  <a:pt x="427" y="826"/>
                </a:lnTo>
                <a:lnTo>
                  <a:pt x="443" y="802"/>
                </a:lnTo>
                <a:lnTo>
                  <a:pt x="460" y="778"/>
                </a:lnTo>
                <a:lnTo>
                  <a:pt x="477" y="754"/>
                </a:lnTo>
                <a:lnTo>
                  <a:pt x="491" y="728"/>
                </a:lnTo>
                <a:lnTo>
                  <a:pt x="508" y="704"/>
                </a:lnTo>
                <a:lnTo>
                  <a:pt x="524" y="678"/>
                </a:lnTo>
                <a:lnTo>
                  <a:pt x="539" y="650"/>
                </a:lnTo>
                <a:lnTo>
                  <a:pt x="553" y="624"/>
                </a:lnTo>
                <a:lnTo>
                  <a:pt x="570" y="595"/>
                </a:lnTo>
                <a:lnTo>
                  <a:pt x="584" y="566"/>
                </a:lnTo>
                <a:lnTo>
                  <a:pt x="601" y="536"/>
                </a:lnTo>
                <a:lnTo>
                  <a:pt x="615" y="507"/>
                </a:lnTo>
                <a:lnTo>
                  <a:pt x="639" y="450"/>
                </a:lnTo>
                <a:lnTo>
                  <a:pt x="663" y="390"/>
                </a:lnTo>
                <a:lnTo>
                  <a:pt x="684" y="329"/>
                </a:lnTo>
                <a:lnTo>
                  <a:pt x="703" y="267"/>
                </a:lnTo>
                <a:lnTo>
                  <a:pt x="720" y="203"/>
                </a:lnTo>
                <a:lnTo>
                  <a:pt x="736" y="136"/>
                </a:lnTo>
                <a:lnTo>
                  <a:pt x="751" y="69"/>
                </a:lnTo>
                <a:lnTo>
                  <a:pt x="765" y="0"/>
                </a:lnTo>
                <a:lnTo>
                  <a:pt x="784" y="15"/>
                </a:lnTo>
                <a:lnTo>
                  <a:pt x="801" y="29"/>
                </a:lnTo>
                <a:lnTo>
                  <a:pt x="817" y="43"/>
                </a:lnTo>
                <a:lnTo>
                  <a:pt x="832" y="58"/>
                </a:lnTo>
                <a:lnTo>
                  <a:pt x="846" y="69"/>
                </a:lnTo>
                <a:lnTo>
                  <a:pt x="858" y="81"/>
                </a:lnTo>
                <a:lnTo>
                  <a:pt x="870" y="93"/>
                </a:lnTo>
                <a:lnTo>
                  <a:pt x="879" y="105"/>
                </a:lnTo>
                <a:lnTo>
                  <a:pt x="886" y="115"/>
                </a:lnTo>
                <a:lnTo>
                  <a:pt x="894" y="124"/>
                </a:lnTo>
                <a:lnTo>
                  <a:pt x="901" y="134"/>
                </a:lnTo>
                <a:lnTo>
                  <a:pt x="905" y="143"/>
                </a:lnTo>
                <a:lnTo>
                  <a:pt x="910" y="150"/>
                </a:lnTo>
                <a:lnTo>
                  <a:pt x="913" y="157"/>
                </a:lnTo>
                <a:lnTo>
                  <a:pt x="915" y="167"/>
                </a:lnTo>
                <a:lnTo>
                  <a:pt x="915" y="172"/>
                </a:lnTo>
                <a:lnTo>
                  <a:pt x="915" y="179"/>
                </a:lnTo>
                <a:lnTo>
                  <a:pt x="913" y="188"/>
                </a:lnTo>
                <a:lnTo>
                  <a:pt x="910" y="200"/>
                </a:lnTo>
                <a:lnTo>
                  <a:pt x="905" y="212"/>
                </a:lnTo>
                <a:lnTo>
                  <a:pt x="901" y="226"/>
                </a:lnTo>
                <a:lnTo>
                  <a:pt x="896" y="241"/>
                </a:lnTo>
                <a:lnTo>
                  <a:pt x="889" y="260"/>
                </a:lnTo>
                <a:lnTo>
                  <a:pt x="879" y="279"/>
                </a:lnTo>
                <a:lnTo>
                  <a:pt x="870" y="300"/>
                </a:lnTo>
                <a:lnTo>
                  <a:pt x="860" y="324"/>
                </a:lnTo>
                <a:lnTo>
                  <a:pt x="848" y="350"/>
                </a:lnTo>
                <a:lnTo>
                  <a:pt x="836" y="376"/>
                </a:lnTo>
                <a:lnTo>
                  <a:pt x="822" y="405"/>
                </a:lnTo>
                <a:lnTo>
                  <a:pt x="808" y="438"/>
                </a:lnTo>
                <a:lnTo>
                  <a:pt x="794" y="471"/>
                </a:lnTo>
                <a:lnTo>
                  <a:pt x="777" y="507"/>
                </a:lnTo>
                <a:lnTo>
                  <a:pt x="760" y="543"/>
                </a:lnTo>
                <a:lnTo>
                  <a:pt x="741" y="578"/>
                </a:lnTo>
                <a:lnTo>
                  <a:pt x="724" y="612"/>
                </a:lnTo>
                <a:lnTo>
                  <a:pt x="705" y="645"/>
                </a:lnTo>
                <a:lnTo>
                  <a:pt x="686" y="676"/>
                </a:lnTo>
                <a:lnTo>
                  <a:pt x="667" y="709"/>
                </a:lnTo>
                <a:lnTo>
                  <a:pt x="648" y="738"/>
                </a:lnTo>
                <a:lnTo>
                  <a:pt x="629" y="769"/>
                </a:lnTo>
                <a:lnTo>
                  <a:pt x="610" y="797"/>
                </a:lnTo>
                <a:lnTo>
                  <a:pt x="589" y="823"/>
                </a:lnTo>
                <a:lnTo>
                  <a:pt x="570" y="852"/>
                </a:lnTo>
                <a:lnTo>
                  <a:pt x="548" y="878"/>
                </a:lnTo>
                <a:lnTo>
                  <a:pt x="527" y="904"/>
                </a:lnTo>
                <a:lnTo>
                  <a:pt x="508" y="930"/>
                </a:lnTo>
                <a:lnTo>
                  <a:pt x="465" y="97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2" name="TextBox 21"/>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3" name="TextBox 22"/>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飘扬  扬长而去</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4" name="TextBox 23"/>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我扬起手向妈妈告别</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5" name="TextBox 24"/>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Y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扌</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6" name="矩形 2"/>
          <p:cNvSpPr>
            <a:spLocks noChangeArrowheads="1"/>
          </p:cNvSpPr>
          <p:nvPr/>
        </p:nvSpPr>
        <p:spPr bwMode="auto">
          <a:xfrm>
            <a:off x="6790267" y="4891617"/>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右上边横、折都稍短、折向左拉，下边折折钩要长一些。</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27"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扬</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0" name="矩形 29"/>
          <p:cNvSpPr/>
          <p:nvPr/>
        </p:nvSpPr>
        <p:spPr>
          <a:xfrm>
            <a:off x="347556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yáng</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2" name="圆角矩形 31"/>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3"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63515" name="TextBox 52"/>
          <p:cNvSpPr txBox="1"/>
          <p:nvPr/>
        </p:nvSpPr>
        <p:spPr>
          <a:xfrm>
            <a:off x="935567" y="2377017"/>
            <a:ext cx="22521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扬</a:t>
            </a:r>
            <a:r>
              <a:rPr lang="zh-CN" altLang="en-US" sz="7200" dirty="0">
                <a:latin typeface="楷体" panose="02010609060101010101" pitchFamily="49" charset="-122"/>
                <a:ea typeface="楷体" panose="02010609060101010101" pitchFamily="49" charset="-122"/>
              </a:rPr>
              <a:t>起</a:t>
            </a:r>
            <a:endParaRPr lang="zh-CN" altLang="en-US" sz="7200" dirty="0">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4059"/>
                                        </p:tgtEl>
                                        <p:attrNameLst>
                                          <p:attrName>style.visibility</p:attrName>
                                        </p:attrNameLst>
                                      </p:cBhvr>
                                      <p:to>
                                        <p:strVal val="visible"/>
                                      </p:to>
                                    </p:set>
                                    <p:animEffect transition="in" filter="wipe(left)">
                                      <p:cBhvr>
                                        <p:cTn id="25" dur="500"/>
                                        <p:tgtEl>
                                          <p:spTgt spid="4405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44060"/>
                                        </p:tgtEl>
                                        <p:attrNameLst>
                                          <p:attrName>style.visibility</p:attrName>
                                        </p:attrNameLst>
                                      </p:cBhvr>
                                      <p:to>
                                        <p:strVal val="visible"/>
                                      </p:to>
                                    </p:set>
                                    <p:animEffect transition="in" filter="wipe(up)">
                                      <p:cBhvr>
                                        <p:cTn id="30" dur="500"/>
                                        <p:tgtEl>
                                          <p:spTgt spid="4406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4061"/>
                                        </p:tgtEl>
                                        <p:attrNameLst>
                                          <p:attrName>style.visibility</p:attrName>
                                        </p:attrNameLst>
                                      </p:cBhvr>
                                      <p:to>
                                        <p:strVal val="visible"/>
                                      </p:to>
                                    </p:set>
                                    <p:animEffect transition="in" filter="wipe(left)">
                                      <p:cBhvr>
                                        <p:cTn id="35" dur="500"/>
                                        <p:tgtEl>
                                          <p:spTgt spid="4406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44062"/>
                                        </p:tgtEl>
                                        <p:attrNameLst>
                                          <p:attrName>style.visibility</p:attrName>
                                        </p:attrNameLst>
                                      </p:cBhvr>
                                      <p:to>
                                        <p:strVal val="visible"/>
                                      </p:to>
                                    </p:set>
                                    <p:animEffect transition="in" filter="wipe(up)">
                                      <p:cBhvr>
                                        <p:cTn id="40" dur="500"/>
                                        <p:tgtEl>
                                          <p:spTgt spid="4406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44063"/>
                                        </p:tgtEl>
                                        <p:attrNameLst>
                                          <p:attrName>style.visibility</p:attrName>
                                        </p:attrNameLst>
                                      </p:cBhvr>
                                      <p:to>
                                        <p:strVal val="visible"/>
                                      </p:to>
                                    </p:set>
                                    <p:animEffect transition="in" filter="wipe(up)">
                                      <p:cBhvr>
                                        <p:cTn id="45" dur="500"/>
                                        <p:tgtEl>
                                          <p:spTgt spid="4406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44064"/>
                                        </p:tgtEl>
                                        <p:attrNameLst>
                                          <p:attrName>style.visibility</p:attrName>
                                        </p:attrNameLst>
                                      </p:cBhvr>
                                      <p:to>
                                        <p:strVal val="visible"/>
                                      </p:to>
                                    </p:set>
                                    <p:animEffect transition="in" filter="wipe(up)">
                                      <p:cBhvr>
                                        <p:cTn id="50" dur="500"/>
                                        <p:tgtEl>
                                          <p:spTgt spid="4406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arn(inVertical)">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barn(inVertical)">
                                      <p:cBhvr>
                                        <p:cTn id="60" dur="500"/>
                                        <p:tgtEl>
                                          <p:spTgt spid="25"/>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barn(inVertical)">
                                      <p:cBhvr>
                                        <p:cTn id="65" dur="500"/>
                                        <p:tgtEl>
                                          <p:spTgt spid="23"/>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barn(inVertical)">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bldLvl="0" animBg="1"/>
      <p:bldP spid="27"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5548" name="Rectangle 24"/>
          <p:cNvSpPr/>
          <p:nvPr/>
        </p:nvSpPr>
        <p:spPr>
          <a:xfrm>
            <a:off x="5276745" y="2214033"/>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46113" name="Freeform 33"/>
          <p:cNvSpPr/>
          <p:nvPr/>
        </p:nvSpPr>
        <p:spPr>
          <a:xfrm>
            <a:off x="9228667" y="2603500"/>
            <a:ext cx="182033" cy="1905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17" h="226">
                <a:moveTo>
                  <a:pt x="198" y="88"/>
                </a:moveTo>
                <a:lnTo>
                  <a:pt x="205" y="103"/>
                </a:lnTo>
                <a:lnTo>
                  <a:pt x="212" y="114"/>
                </a:lnTo>
                <a:lnTo>
                  <a:pt x="215" y="126"/>
                </a:lnTo>
                <a:lnTo>
                  <a:pt x="217" y="141"/>
                </a:lnTo>
                <a:lnTo>
                  <a:pt x="217" y="150"/>
                </a:lnTo>
                <a:lnTo>
                  <a:pt x="217" y="162"/>
                </a:lnTo>
                <a:lnTo>
                  <a:pt x="215" y="172"/>
                </a:lnTo>
                <a:lnTo>
                  <a:pt x="210" y="181"/>
                </a:lnTo>
                <a:lnTo>
                  <a:pt x="205" y="193"/>
                </a:lnTo>
                <a:lnTo>
                  <a:pt x="201" y="202"/>
                </a:lnTo>
                <a:lnTo>
                  <a:pt x="193" y="212"/>
                </a:lnTo>
                <a:lnTo>
                  <a:pt x="186" y="217"/>
                </a:lnTo>
                <a:lnTo>
                  <a:pt x="177" y="221"/>
                </a:lnTo>
                <a:lnTo>
                  <a:pt x="170" y="224"/>
                </a:lnTo>
                <a:lnTo>
                  <a:pt x="160" y="226"/>
                </a:lnTo>
                <a:lnTo>
                  <a:pt x="153" y="226"/>
                </a:lnTo>
                <a:lnTo>
                  <a:pt x="148" y="226"/>
                </a:lnTo>
                <a:lnTo>
                  <a:pt x="143" y="226"/>
                </a:lnTo>
                <a:lnTo>
                  <a:pt x="139" y="224"/>
                </a:lnTo>
                <a:lnTo>
                  <a:pt x="134" y="221"/>
                </a:lnTo>
                <a:lnTo>
                  <a:pt x="127" y="217"/>
                </a:lnTo>
                <a:lnTo>
                  <a:pt x="122" y="212"/>
                </a:lnTo>
                <a:lnTo>
                  <a:pt x="117" y="207"/>
                </a:lnTo>
                <a:lnTo>
                  <a:pt x="110" y="202"/>
                </a:lnTo>
                <a:lnTo>
                  <a:pt x="105" y="195"/>
                </a:lnTo>
                <a:lnTo>
                  <a:pt x="98" y="186"/>
                </a:lnTo>
                <a:lnTo>
                  <a:pt x="91" y="179"/>
                </a:lnTo>
                <a:lnTo>
                  <a:pt x="86" y="169"/>
                </a:lnTo>
                <a:lnTo>
                  <a:pt x="79" y="160"/>
                </a:lnTo>
                <a:lnTo>
                  <a:pt x="72" y="148"/>
                </a:lnTo>
                <a:lnTo>
                  <a:pt x="67" y="136"/>
                </a:lnTo>
                <a:lnTo>
                  <a:pt x="60" y="124"/>
                </a:lnTo>
                <a:lnTo>
                  <a:pt x="53" y="112"/>
                </a:lnTo>
                <a:lnTo>
                  <a:pt x="43" y="100"/>
                </a:lnTo>
                <a:lnTo>
                  <a:pt x="36" y="88"/>
                </a:lnTo>
                <a:lnTo>
                  <a:pt x="29" y="79"/>
                </a:lnTo>
                <a:lnTo>
                  <a:pt x="24" y="69"/>
                </a:lnTo>
                <a:lnTo>
                  <a:pt x="20" y="60"/>
                </a:lnTo>
                <a:lnTo>
                  <a:pt x="15" y="53"/>
                </a:lnTo>
                <a:lnTo>
                  <a:pt x="10" y="45"/>
                </a:lnTo>
                <a:lnTo>
                  <a:pt x="5" y="38"/>
                </a:lnTo>
                <a:lnTo>
                  <a:pt x="3" y="31"/>
                </a:lnTo>
                <a:lnTo>
                  <a:pt x="0" y="26"/>
                </a:lnTo>
                <a:lnTo>
                  <a:pt x="0" y="22"/>
                </a:lnTo>
                <a:lnTo>
                  <a:pt x="0" y="17"/>
                </a:lnTo>
                <a:lnTo>
                  <a:pt x="0" y="15"/>
                </a:lnTo>
                <a:lnTo>
                  <a:pt x="0" y="10"/>
                </a:lnTo>
                <a:lnTo>
                  <a:pt x="3" y="7"/>
                </a:lnTo>
                <a:lnTo>
                  <a:pt x="8" y="5"/>
                </a:lnTo>
                <a:lnTo>
                  <a:pt x="12" y="3"/>
                </a:lnTo>
                <a:lnTo>
                  <a:pt x="22" y="0"/>
                </a:lnTo>
                <a:lnTo>
                  <a:pt x="31" y="0"/>
                </a:lnTo>
                <a:lnTo>
                  <a:pt x="36" y="0"/>
                </a:lnTo>
                <a:lnTo>
                  <a:pt x="43" y="0"/>
                </a:lnTo>
                <a:lnTo>
                  <a:pt x="50" y="0"/>
                </a:lnTo>
                <a:lnTo>
                  <a:pt x="58" y="3"/>
                </a:lnTo>
                <a:lnTo>
                  <a:pt x="65" y="3"/>
                </a:lnTo>
                <a:lnTo>
                  <a:pt x="74" y="5"/>
                </a:lnTo>
                <a:lnTo>
                  <a:pt x="84" y="7"/>
                </a:lnTo>
                <a:lnTo>
                  <a:pt x="96" y="7"/>
                </a:lnTo>
                <a:lnTo>
                  <a:pt x="112" y="12"/>
                </a:lnTo>
                <a:lnTo>
                  <a:pt x="127" y="19"/>
                </a:lnTo>
                <a:lnTo>
                  <a:pt x="141" y="26"/>
                </a:lnTo>
                <a:lnTo>
                  <a:pt x="155" y="36"/>
                </a:lnTo>
                <a:lnTo>
                  <a:pt x="167" y="45"/>
                </a:lnTo>
                <a:lnTo>
                  <a:pt x="179" y="60"/>
                </a:lnTo>
                <a:lnTo>
                  <a:pt x="189" y="72"/>
                </a:lnTo>
                <a:lnTo>
                  <a:pt x="198" y="8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14" name="Freeform 34"/>
          <p:cNvSpPr/>
          <p:nvPr/>
        </p:nvSpPr>
        <p:spPr>
          <a:xfrm>
            <a:off x="9357784" y="2190751"/>
            <a:ext cx="234949" cy="2836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0"/>
              </a:cxn>
              <a:cxn ang="0">
                <a:pos x="2147483647" y="2147483647"/>
              </a:cxn>
              <a:cxn ang="0">
                <a:pos x="2147483647" y="2147483647"/>
              </a:cxn>
              <a:cxn ang="0">
                <a:pos x="2147483647" y="2147483647"/>
              </a:cxn>
              <a:cxn ang="0">
                <a:pos x="2147483647" y="2147483647"/>
              </a:cxn>
            </a:cxnLst>
            <a:pathLst>
              <a:path w="279" h="335">
                <a:moveTo>
                  <a:pt x="195" y="69"/>
                </a:moveTo>
                <a:lnTo>
                  <a:pt x="207" y="78"/>
                </a:lnTo>
                <a:lnTo>
                  <a:pt x="217" y="88"/>
                </a:lnTo>
                <a:lnTo>
                  <a:pt x="226" y="97"/>
                </a:lnTo>
                <a:lnTo>
                  <a:pt x="233" y="107"/>
                </a:lnTo>
                <a:lnTo>
                  <a:pt x="243" y="116"/>
                </a:lnTo>
                <a:lnTo>
                  <a:pt x="250" y="126"/>
                </a:lnTo>
                <a:lnTo>
                  <a:pt x="257" y="135"/>
                </a:lnTo>
                <a:lnTo>
                  <a:pt x="262" y="147"/>
                </a:lnTo>
                <a:lnTo>
                  <a:pt x="267" y="157"/>
                </a:lnTo>
                <a:lnTo>
                  <a:pt x="271" y="166"/>
                </a:lnTo>
                <a:lnTo>
                  <a:pt x="274" y="178"/>
                </a:lnTo>
                <a:lnTo>
                  <a:pt x="276" y="188"/>
                </a:lnTo>
                <a:lnTo>
                  <a:pt x="279" y="200"/>
                </a:lnTo>
                <a:lnTo>
                  <a:pt x="279" y="209"/>
                </a:lnTo>
                <a:lnTo>
                  <a:pt x="279" y="221"/>
                </a:lnTo>
                <a:lnTo>
                  <a:pt x="276" y="230"/>
                </a:lnTo>
                <a:lnTo>
                  <a:pt x="274" y="242"/>
                </a:lnTo>
                <a:lnTo>
                  <a:pt x="271" y="254"/>
                </a:lnTo>
                <a:lnTo>
                  <a:pt x="269" y="266"/>
                </a:lnTo>
                <a:lnTo>
                  <a:pt x="267" y="276"/>
                </a:lnTo>
                <a:lnTo>
                  <a:pt x="262" y="285"/>
                </a:lnTo>
                <a:lnTo>
                  <a:pt x="260" y="295"/>
                </a:lnTo>
                <a:lnTo>
                  <a:pt x="255" y="302"/>
                </a:lnTo>
                <a:lnTo>
                  <a:pt x="252" y="309"/>
                </a:lnTo>
                <a:lnTo>
                  <a:pt x="248" y="314"/>
                </a:lnTo>
                <a:lnTo>
                  <a:pt x="245" y="321"/>
                </a:lnTo>
                <a:lnTo>
                  <a:pt x="241" y="323"/>
                </a:lnTo>
                <a:lnTo>
                  <a:pt x="236" y="328"/>
                </a:lnTo>
                <a:lnTo>
                  <a:pt x="231" y="330"/>
                </a:lnTo>
                <a:lnTo>
                  <a:pt x="229" y="333"/>
                </a:lnTo>
                <a:lnTo>
                  <a:pt x="224" y="333"/>
                </a:lnTo>
                <a:lnTo>
                  <a:pt x="219" y="335"/>
                </a:lnTo>
                <a:lnTo>
                  <a:pt x="214" y="333"/>
                </a:lnTo>
                <a:lnTo>
                  <a:pt x="210" y="333"/>
                </a:lnTo>
                <a:lnTo>
                  <a:pt x="202" y="330"/>
                </a:lnTo>
                <a:lnTo>
                  <a:pt x="198" y="326"/>
                </a:lnTo>
                <a:lnTo>
                  <a:pt x="190" y="321"/>
                </a:lnTo>
                <a:lnTo>
                  <a:pt x="183" y="316"/>
                </a:lnTo>
                <a:lnTo>
                  <a:pt x="176" y="309"/>
                </a:lnTo>
                <a:lnTo>
                  <a:pt x="169" y="299"/>
                </a:lnTo>
                <a:lnTo>
                  <a:pt x="160" y="290"/>
                </a:lnTo>
                <a:lnTo>
                  <a:pt x="150" y="280"/>
                </a:lnTo>
                <a:lnTo>
                  <a:pt x="143" y="268"/>
                </a:lnTo>
                <a:lnTo>
                  <a:pt x="133" y="257"/>
                </a:lnTo>
                <a:lnTo>
                  <a:pt x="124" y="242"/>
                </a:lnTo>
                <a:lnTo>
                  <a:pt x="112" y="228"/>
                </a:lnTo>
                <a:lnTo>
                  <a:pt x="102" y="214"/>
                </a:lnTo>
                <a:lnTo>
                  <a:pt x="93" y="197"/>
                </a:lnTo>
                <a:lnTo>
                  <a:pt x="71" y="164"/>
                </a:lnTo>
                <a:lnTo>
                  <a:pt x="62" y="147"/>
                </a:lnTo>
                <a:lnTo>
                  <a:pt x="52" y="131"/>
                </a:lnTo>
                <a:lnTo>
                  <a:pt x="45" y="116"/>
                </a:lnTo>
                <a:lnTo>
                  <a:pt x="38" y="102"/>
                </a:lnTo>
                <a:lnTo>
                  <a:pt x="31" y="90"/>
                </a:lnTo>
                <a:lnTo>
                  <a:pt x="24" y="76"/>
                </a:lnTo>
                <a:lnTo>
                  <a:pt x="19" y="64"/>
                </a:lnTo>
                <a:lnTo>
                  <a:pt x="14" y="54"/>
                </a:lnTo>
                <a:lnTo>
                  <a:pt x="9" y="43"/>
                </a:lnTo>
                <a:lnTo>
                  <a:pt x="5" y="33"/>
                </a:lnTo>
                <a:lnTo>
                  <a:pt x="2" y="24"/>
                </a:lnTo>
                <a:lnTo>
                  <a:pt x="0" y="14"/>
                </a:lnTo>
                <a:lnTo>
                  <a:pt x="0" y="7"/>
                </a:lnTo>
                <a:lnTo>
                  <a:pt x="0" y="0"/>
                </a:lnTo>
                <a:lnTo>
                  <a:pt x="26" y="2"/>
                </a:lnTo>
                <a:lnTo>
                  <a:pt x="52" y="5"/>
                </a:lnTo>
                <a:lnTo>
                  <a:pt x="76" y="9"/>
                </a:lnTo>
                <a:lnTo>
                  <a:pt x="102" y="19"/>
                </a:lnTo>
                <a:lnTo>
                  <a:pt x="126" y="28"/>
                </a:lnTo>
                <a:lnTo>
                  <a:pt x="150" y="40"/>
                </a:lnTo>
                <a:lnTo>
                  <a:pt x="174" y="54"/>
                </a:lnTo>
                <a:lnTo>
                  <a:pt x="195" y="6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15" name="Freeform 35"/>
          <p:cNvSpPr/>
          <p:nvPr/>
        </p:nvSpPr>
        <p:spPr>
          <a:xfrm>
            <a:off x="9086851" y="2368551"/>
            <a:ext cx="876300" cy="211667"/>
          </a:xfrm>
          <a:custGeom>
            <a:avLst/>
            <a:gdLst/>
            <a:ahLst/>
            <a:cxnLst>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34" h="252">
                <a:moveTo>
                  <a:pt x="31" y="216"/>
                </a:moveTo>
                <a:lnTo>
                  <a:pt x="24" y="212"/>
                </a:lnTo>
                <a:lnTo>
                  <a:pt x="19" y="205"/>
                </a:lnTo>
                <a:lnTo>
                  <a:pt x="14" y="200"/>
                </a:lnTo>
                <a:lnTo>
                  <a:pt x="9" y="195"/>
                </a:lnTo>
                <a:lnTo>
                  <a:pt x="7" y="190"/>
                </a:lnTo>
                <a:lnTo>
                  <a:pt x="4" y="188"/>
                </a:lnTo>
                <a:lnTo>
                  <a:pt x="2" y="183"/>
                </a:lnTo>
                <a:lnTo>
                  <a:pt x="0" y="181"/>
                </a:lnTo>
                <a:lnTo>
                  <a:pt x="0" y="174"/>
                </a:lnTo>
                <a:lnTo>
                  <a:pt x="0" y="169"/>
                </a:lnTo>
                <a:lnTo>
                  <a:pt x="2" y="164"/>
                </a:lnTo>
                <a:lnTo>
                  <a:pt x="7" y="159"/>
                </a:lnTo>
                <a:lnTo>
                  <a:pt x="12" y="159"/>
                </a:lnTo>
                <a:lnTo>
                  <a:pt x="16" y="159"/>
                </a:lnTo>
                <a:lnTo>
                  <a:pt x="24" y="159"/>
                </a:lnTo>
                <a:lnTo>
                  <a:pt x="33" y="159"/>
                </a:lnTo>
                <a:lnTo>
                  <a:pt x="43" y="157"/>
                </a:lnTo>
                <a:lnTo>
                  <a:pt x="52" y="155"/>
                </a:lnTo>
                <a:lnTo>
                  <a:pt x="64" y="152"/>
                </a:lnTo>
                <a:lnTo>
                  <a:pt x="76" y="147"/>
                </a:lnTo>
                <a:lnTo>
                  <a:pt x="78" y="147"/>
                </a:lnTo>
                <a:lnTo>
                  <a:pt x="81" y="145"/>
                </a:lnTo>
                <a:lnTo>
                  <a:pt x="85" y="145"/>
                </a:lnTo>
                <a:lnTo>
                  <a:pt x="90" y="143"/>
                </a:lnTo>
                <a:lnTo>
                  <a:pt x="95" y="143"/>
                </a:lnTo>
                <a:lnTo>
                  <a:pt x="100" y="140"/>
                </a:lnTo>
                <a:lnTo>
                  <a:pt x="107" y="140"/>
                </a:lnTo>
                <a:lnTo>
                  <a:pt x="112" y="138"/>
                </a:lnTo>
                <a:lnTo>
                  <a:pt x="128" y="133"/>
                </a:lnTo>
                <a:lnTo>
                  <a:pt x="145" y="131"/>
                </a:lnTo>
                <a:lnTo>
                  <a:pt x="164" y="126"/>
                </a:lnTo>
                <a:lnTo>
                  <a:pt x="188" y="121"/>
                </a:lnTo>
                <a:lnTo>
                  <a:pt x="212" y="117"/>
                </a:lnTo>
                <a:lnTo>
                  <a:pt x="238" y="112"/>
                </a:lnTo>
                <a:lnTo>
                  <a:pt x="267" y="105"/>
                </a:lnTo>
                <a:lnTo>
                  <a:pt x="297" y="98"/>
                </a:lnTo>
                <a:lnTo>
                  <a:pt x="331" y="93"/>
                </a:lnTo>
                <a:lnTo>
                  <a:pt x="367" y="83"/>
                </a:lnTo>
                <a:lnTo>
                  <a:pt x="405" y="76"/>
                </a:lnTo>
                <a:lnTo>
                  <a:pt x="445" y="69"/>
                </a:lnTo>
                <a:lnTo>
                  <a:pt x="486" y="59"/>
                </a:lnTo>
                <a:lnTo>
                  <a:pt x="524" y="52"/>
                </a:lnTo>
                <a:lnTo>
                  <a:pt x="560" y="45"/>
                </a:lnTo>
                <a:lnTo>
                  <a:pt x="595" y="38"/>
                </a:lnTo>
                <a:lnTo>
                  <a:pt x="629" y="31"/>
                </a:lnTo>
                <a:lnTo>
                  <a:pt x="657" y="26"/>
                </a:lnTo>
                <a:lnTo>
                  <a:pt x="686" y="21"/>
                </a:lnTo>
                <a:lnTo>
                  <a:pt x="714" y="17"/>
                </a:lnTo>
                <a:lnTo>
                  <a:pt x="738" y="12"/>
                </a:lnTo>
                <a:lnTo>
                  <a:pt x="762" y="7"/>
                </a:lnTo>
                <a:lnTo>
                  <a:pt x="783" y="5"/>
                </a:lnTo>
                <a:lnTo>
                  <a:pt x="802" y="2"/>
                </a:lnTo>
                <a:lnTo>
                  <a:pt x="819" y="2"/>
                </a:lnTo>
                <a:lnTo>
                  <a:pt x="836" y="0"/>
                </a:lnTo>
                <a:lnTo>
                  <a:pt x="850" y="0"/>
                </a:lnTo>
                <a:lnTo>
                  <a:pt x="862" y="0"/>
                </a:lnTo>
                <a:lnTo>
                  <a:pt x="881" y="0"/>
                </a:lnTo>
                <a:lnTo>
                  <a:pt x="900" y="0"/>
                </a:lnTo>
                <a:lnTo>
                  <a:pt x="917" y="2"/>
                </a:lnTo>
                <a:lnTo>
                  <a:pt x="934" y="7"/>
                </a:lnTo>
                <a:lnTo>
                  <a:pt x="948" y="10"/>
                </a:lnTo>
                <a:lnTo>
                  <a:pt x="962" y="14"/>
                </a:lnTo>
                <a:lnTo>
                  <a:pt x="988" y="21"/>
                </a:lnTo>
                <a:lnTo>
                  <a:pt x="1000" y="31"/>
                </a:lnTo>
                <a:lnTo>
                  <a:pt x="1010" y="38"/>
                </a:lnTo>
                <a:lnTo>
                  <a:pt x="1017" y="43"/>
                </a:lnTo>
                <a:lnTo>
                  <a:pt x="1024" y="50"/>
                </a:lnTo>
                <a:lnTo>
                  <a:pt x="1029" y="55"/>
                </a:lnTo>
                <a:lnTo>
                  <a:pt x="1031" y="59"/>
                </a:lnTo>
                <a:lnTo>
                  <a:pt x="1034" y="64"/>
                </a:lnTo>
                <a:lnTo>
                  <a:pt x="1034" y="69"/>
                </a:lnTo>
                <a:lnTo>
                  <a:pt x="1031" y="71"/>
                </a:lnTo>
                <a:lnTo>
                  <a:pt x="1029" y="71"/>
                </a:lnTo>
                <a:lnTo>
                  <a:pt x="1024" y="74"/>
                </a:lnTo>
                <a:lnTo>
                  <a:pt x="1019" y="74"/>
                </a:lnTo>
                <a:lnTo>
                  <a:pt x="1014" y="76"/>
                </a:lnTo>
                <a:lnTo>
                  <a:pt x="1007" y="79"/>
                </a:lnTo>
                <a:lnTo>
                  <a:pt x="1000" y="81"/>
                </a:lnTo>
                <a:lnTo>
                  <a:pt x="993" y="83"/>
                </a:lnTo>
                <a:lnTo>
                  <a:pt x="984" y="86"/>
                </a:lnTo>
                <a:lnTo>
                  <a:pt x="974" y="88"/>
                </a:lnTo>
                <a:lnTo>
                  <a:pt x="962" y="90"/>
                </a:lnTo>
                <a:lnTo>
                  <a:pt x="953" y="93"/>
                </a:lnTo>
                <a:lnTo>
                  <a:pt x="941" y="95"/>
                </a:lnTo>
                <a:lnTo>
                  <a:pt x="926" y="100"/>
                </a:lnTo>
                <a:lnTo>
                  <a:pt x="912" y="102"/>
                </a:lnTo>
                <a:lnTo>
                  <a:pt x="898" y="105"/>
                </a:lnTo>
                <a:lnTo>
                  <a:pt x="883" y="109"/>
                </a:lnTo>
                <a:lnTo>
                  <a:pt x="867" y="112"/>
                </a:lnTo>
                <a:lnTo>
                  <a:pt x="850" y="117"/>
                </a:lnTo>
                <a:lnTo>
                  <a:pt x="833" y="119"/>
                </a:lnTo>
                <a:lnTo>
                  <a:pt x="814" y="124"/>
                </a:lnTo>
                <a:lnTo>
                  <a:pt x="795" y="128"/>
                </a:lnTo>
                <a:lnTo>
                  <a:pt x="774" y="133"/>
                </a:lnTo>
                <a:lnTo>
                  <a:pt x="752" y="136"/>
                </a:lnTo>
                <a:lnTo>
                  <a:pt x="731" y="140"/>
                </a:lnTo>
                <a:lnTo>
                  <a:pt x="710" y="145"/>
                </a:lnTo>
                <a:lnTo>
                  <a:pt x="686" y="150"/>
                </a:lnTo>
                <a:lnTo>
                  <a:pt x="662" y="155"/>
                </a:lnTo>
                <a:lnTo>
                  <a:pt x="636" y="162"/>
                </a:lnTo>
                <a:lnTo>
                  <a:pt x="610" y="167"/>
                </a:lnTo>
                <a:lnTo>
                  <a:pt x="583" y="171"/>
                </a:lnTo>
                <a:lnTo>
                  <a:pt x="557" y="176"/>
                </a:lnTo>
                <a:lnTo>
                  <a:pt x="531" y="181"/>
                </a:lnTo>
                <a:lnTo>
                  <a:pt x="507" y="188"/>
                </a:lnTo>
                <a:lnTo>
                  <a:pt x="481" y="193"/>
                </a:lnTo>
                <a:lnTo>
                  <a:pt x="457" y="197"/>
                </a:lnTo>
                <a:lnTo>
                  <a:pt x="436" y="200"/>
                </a:lnTo>
                <a:lnTo>
                  <a:pt x="412" y="205"/>
                </a:lnTo>
                <a:lnTo>
                  <a:pt x="390" y="209"/>
                </a:lnTo>
                <a:lnTo>
                  <a:pt x="371" y="212"/>
                </a:lnTo>
                <a:lnTo>
                  <a:pt x="350" y="216"/>
                </a:lnTo>
                <a:lnTo>
                  <a:pt x="331" y="219"/>
                </a:lnTo>
                <a:lnTo>
                  <a:pt x="314" y="224"/>
                </a:lnTo>
                <a:lnTo>
                  <a:pt x="295" y="226"/>
                </a:lnTo>
                <a:lnTo>
                  <a:pt x="278" y="228"/>
                </a:lnTo>
                <a:lnTo>
                  <a:pt x="264" y="231"/>
                </a:lnTo>
                <a:lnTo>
                  <a:pt x="247" y="233"/>
                </a:lnTo>
                <a:lnTo>
                  <a:pt x="233" y="235"/>
                </a:lnTo>
                <a:lnTo>
                  <a:pt x="219" y="238"/>
                </a:lnTo>
                <a:lnTo>
                  <a:pt x="207" y="240"/>
                </a:lnTo>
                <a:lnTo>
                  <a:pt x="195" y="243"/>
                </a:lnTo>
                <a:lnTo>
                  <a:pt x="183" y="243"/>
                </a:lnTo>
                <a:lnTo>
                  <a:pt x="174" y="245"/>
                </a:lnTo>
                <a:lnTo>
                  <a:pt x="162" y="247"/>
                </a:lnTo>
                <a:lnTo>
                  <a:pt x="155" y="247"/>
                </a:lnTo>
                <a:lnTo>
                  <a:pt x="145" y="250"/>
                </a:lnTo>
                <a:lnTo>
                  <a:pt x="138" y="250"/>
                </a:lnTo>
                <a:lnTo>
                  <a:pt x="131" y="250"/>
                </a:lnTo>
                <a:lnTo>
                  <a:pt x="126" y="250"/>
                </a:lnTo>
                <a:lnTo>
                  <a:pt x="121" y="252"/>
                </a:lnTo>
                <a:lnTo>
                  <a:pt x="116" y="252"/>
                </a:lnTo>
                <a:lnTo>
                  <a:pt x="114" y="252"/>
                </a:lnTo>
                <a:lnTo>
                  <a:pt x="112" y="252"/>
                </a:lnTo>
                <a:lnTo>
                  <a:pt x="102" y="252"/>
                </a:lnTo>
                <a:lnTo>
                  <a:pt x="93" y="250"/>
                </a:lnTo>
                <a:lnTo>
                  <a:pt x="83" y="247"/>
                </a:lnTo>
                <a:lnTo>
                  <a:pt x="74" y="243"/>
                </a:lnTo>
                <a:lnTo>
                  <a:pt x="64" y="238"/>
                </a:lnTo>
                <a:lnTo>
                  <a:pt x="54" y="233"/>
                </a:lnTo>
                <a:lnTo>
                  <a:pt x="43" y="226"/>
                </a:lnTo>
                <a:lnTo>
                  <a:pt x="31" y="21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16" name="Freeform 36"/>
          <p:cNvSpPr/>
          <p:nvPr/>
        </p:nvSpPr>
        <p:spPr>
          <a:xfrm>
            <a:off x="9495367" y="2425700"/>
            <a:ext cx="270933" cy="4191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321" h="495">
                <a:moveTo>
                  <a:pt x="150" y="0"/>
                </a:moveTo>
                <a:lnTo>
                  <a:pt x="169" y="17"/>
                </a:lnTo>
                <a:lnTo>
                  <a:pt x="190" y="33"/>
                </a:lnTo>
                <a:lnTo>
                  <a:pt x="207" y="48"/>
                </a:lnTo>
                <a:lnTo>
                  <a:pt x="224" y="62"/>
                </a:lnTo>
                <a:lnTo>
                  <a:pt x="240" y="76"/>
                </a:lnTo>
                <a:lnTo>
                  <a:pt x="255" y="88"/>
                </a:lnTo>
                <a:lnTo>
                  <a:pt x="267" y="100"/>
                </a:lnTo>
                <a:lnTo>
                  <a:pt x="279" y="112"/>
                </a:lnTo>
                <a:lnTo>
                  <a:pt x="288" y="121"/>
                </a:lnTo>
                <a:lnTo>
                  <a:pt x="298" y="131"/>
                </a:lnTo>
                <a:lnTo>
                  <a:pt x="305" y="140"/>
                </a:lnTo>
                <a:lnTo>
                  <a:pt x="312" y="147"/>
                </a:lnTo>
                <a:lnTo>
                  <a:pt x="317" y="155"/>
                </a:lnTo>
                <a:lnTo>
                  <a:pt x="319" y="162"/>
                </a:lnTo>
                <a:lnTo>
                  <a:pt x="321" y="166"/>
                </a:lnTo>
                <a:lnTo>
                  <a:pt x="321" y="171"/>
                </a:lnTo>
                <a:lnTo>
                  <a:pt x="319" y="178"/>
                </a:lnTo>
                <a:lnTo>
                  <a:pt x="317" y="186"/>
                </a:lnTo>
                <a:lnTo>
                  <a:pt x="312" y="193"/>
                </a:lnTo>
                <a:lnTo>
                  <a:pt x="307" y="202"/>
                </a:lnTo>
                <a:lnTo>
                  <a:pt x="302" y="212"/>
                </a:lnTo>
                <a:lnTo>
                  <a:pt x="295" y="221"/>
                </a:lnTo>
                <a:lnTo>
                  <a:pt x="288" y="231"/>
                </a:lnTo>
                <a:lnTo>
                  <a:pt x="279" y="243"/>
                </a:lnTo>
                <a:lnTo>
                  <a:pt x="269" y="254"/>
                </a:lnTo>
                <a:lnTo>
                  <a:pt x="260" y="266"/>
                </a:lnTo>
                <a:lnTo>
                  <a:pt x="250" y="278"/>
                </a:lnTo>
                <a:lnTo>
                  <a:pt x="238" y="293"/>
                </a:lnTo>
                <a:lnTo>
                  <a:pt x="226" y="307"/>
                </a:lnTo>
                <a:lnTo>
                  <a:pt x="212" y="323"/>
                </a:lnTo>
                <a:lnTo>
                  <a:pt x="198" y="338"/>
                </a:lnTo>
                <a:lnTo>
                  <a:pt x="183" y="357"/>
                </a:lnTo>
                <a:lnTo>
                  <a:pt x="169" y="373"/>
                </a:lnTo>
                <a:lnTo>
                  <a:pt x="155" y="388"/>
                </a:lnTo>
                <a:lnTo>
                  <a:pt x="140" y="402"/>
                </a:lnTo>
                <a:lnTo>
                  <a:pt x="126" y="416"/>
                </a:lnTo>
                <a:lnTo>
                  <a:pt x="112" y="428"/>
                </a:lnTo>
                <a:lnTo>
                  <a:pt x="100" y="440"/>
                </a:lnTo>
                <a:lnTo>
                  <a:pt x="86" y="449"/>
                </a:lnTo>
                <a:lnTo>
                  <a:pt x="74" y="459"/>
                </a:lnTo>
                <a:lnTo>
                  <a:pt x="62" y="469"/>
                </a:lnTo>
                <a:lnTo>
                  <a:pt x="52" y="473"/>
                </a:lnTo>
                <a:lnTo>
                  <a:pt x="40" y="480"/>
                </a:lnTo>
                <a:lnTo>
                  <a:pt x="31" y="485"/>
                </a:lnTo>
                <a:lnTo>
                  <a:pt x="21" y="490"/>
                </a:lnTo>
                <a:lnTo>
                  <a:pt x="14" y="492"/>
                </a:lnTo>
                <a:lnTo>
                  <a:pt x="7" y="492"/>
                </a:lnTo>
                <a:lnTo>
                  <a:pt x="0" y="495"/>
                </a:lnTo>
                <a:lnTo>
                  <a:pt x="17" y="454"/>
                </a:lnTo>
                <a:lnTo>
                  <a:pt x="36" y="419"/>
                </a:lnTo>
                <a:lnTo>
                  <a:pt x="52" y="381"/>
                </a:lnTo>
                <a:lnTo>
                  <a:pt x="67" y="347"/>
                </a:lnTo>
                <a:lnTo>
                  <a:pt x="81" y="312"/>
                </a:lnTo>
                <a:lnTo>
                  <a:pt x="95" y="278"/>
                </a:lnTo>
                <a:lnTo>
                  <a:pt x="107" y="247"/>
                </a:lnTo>
                <a:lnTo>
                  <a:pt x="117" y="216"/>
                </a:lnTo>
                <a:lnTo>
                  <a:pt x="126" y="186"/>
                </a:lnTo>
                <a:lnTo>
                  <a:pt x="133" y="157"/>
                </a:lnTo>
                <a:lnTo>
                  <a:pt x="140" y="128"/>
                </a:lnTo>
                <a:lnTo>
                  <a:pt x="145" y="100"/>
                </a:lnTo>
                <a:lnTo>
                  <a:pt x="148" y="74"/>
                </a:lnTo>
                <a:lnTo>
                  <a:pt x="150" y="48"/>
                </a:lnTo>
                <a:lnTo>
                  <a:pt x="150" y="24"/>
                </a:lnTo>
                <a:lnTo>
                  <a:pt x="150" y="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17" name="Freeform 37"/>
          <p:cNvSpPr/>
          <p:nvPr/>
        </p:nvSpPr>
        <p:spPr>
          <a:xfrm>
            <a:off x="8993717" y="2707217"/>
            <a:ext cx="1126067" cy="2476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29" h="292">
                <a:moveTo>
                  <a:pt x="648" y="93"/>
                </a:moveTo>
                <a:lnTo>
                  <a:pt x="674" y="86"/>
                </a:lnTo>
                <a:lnTo>
                  <a:pt x="700" y="81"/>
                </a:lnTo>
                <a:lnTo>
                  <a:pt x="727" y="76"/>
                </a:lnTo>
                <a:lnTo>
                  <a:pt x="750" y="71"/>
                </a:lnTo>
                <a:lnTo>
                  <a:pt x="774" y="67"/>
                </a:lnTo>
                <a:lnTo>
                  <a:pt x="796" y="62"/>
                </a:lnTo>
                <a:lnTo>
                  <a:pt x="820" y="57"/>
                </a:lnTo>
                <a:lnTo>
                  <a:pt x="841" y="52"/>
                </a:lnTo>
                <a:lnTo>
                  <a:pt x="862" y="48"/>
                </a:lnTo>
                <a:lnTo>
                  <a:pt x="882" y="45"/>
                </a:lnTo>
                <a:lnTo>
                  <a:pt x="901" y="40"/>
                </a:lnTo>
                <a:lnTo>
                  <a:pt x="920" y="36"/>
                </a:lnTo>
                <a:lnTo>
                  <a:pt x="939" y="33"/>
                </a:lnTo>
                <a:lnTo>
                  <a:pt x="955" y="31"/>
                </a:lnTo>
                <a:lnTo>
                  <a:pt x="972" y="26"/>
                </a:lnTo>
                <a:lnTo>
                  <a:pt x="986" y="24"/>
                </a:lnTo>
                <a:lnTo>
                  <a:pt x="1003" y="21"/>
                </a:lnTo>
                <a:lnTo>
                  <a:pt x="1017" y="19"/>
                </a:lnTo>
                <a:lnTo>
                  <a:pt x="1029" y="17"/>
                </a:lnTo>
                <a:lnTo>
                  <a:pt x="1044" y="14"/>
                </a:lnTo>
                <a:lnTo>
                  <a:pt x="1055" y="12"/>
                </a:lnTo>
                <a:lnTo>
                  <a:pt x="1067" y="9"/>
                </a:lnTo>
                <a:lnTo>
                  <a:pt x="1077" y="7"/>
                </a:lnTo>
                <a:lnTo>
                  <a:pt x="1089" y="5"/>
                </a:lnTo>
                <a:lnTo>
                  <a:pt x="1098" y="5"/>
                </a:lnTo>
                <a:lnTo>
                  <a:pt x="1105" y="2"/>
                </a:lnTo>
                <a:lnTo>
                  <a:pt x="1115" y="2"/>
                </a:lnTo>
                <a:lnTo>
                  <a:pt x="1122" y="2"/>
                </a:lnTo>
                <a:lnTo>
                  <a:pt x="1129" y="0"/>
                </a:lnTo>
                <a:lnTo>
                  <a:pt x="1134" y="0"/>
                </a:lnTo>
                <a:lnTo>
                  <a:pt x="1139" y="0"/>
                </a:lnTo>
                <a:lnTo>
                  <a:pt x="1144" y="0"/>
                </a:lnTo>
                <a:lnTo>
                  <a:pt x="1158" y="0"/>
                </a:lnTo>
                <a:lnTo>
                  <a:pt x="1172" y="2"/>
                </a:lnTo>
                <a:lnTo>
                  <a:pt x="1189" y="5"/>
                </a:lnTo>
                <a:lnTo>
                  <a:pt x="1203" y="7"/>
                </a:lnTo>
                <a:lnTo>
                  <a:pt x="1236" y="14"/>
                </a:lnTo>
                <a:lnTo>
                  <a:pt x="1272" y="24"/>
                </a:lnTo>
                <a:lnTo>
                  <a:pt x="1284" y="31"/>
                </a:lnTo>
                <a:lnTo>
                  <a:pt x="1296" y="38"/>
                </a:lnTo>
                <a:lnTo>
                  <a:pt x="1306" y="45"/>
                </a:lnTo>
                <a:lnTo>
                  <a:pt x="1313" y="50"/>
                </a:lnTo>
                <a:lnTo>
                  <a:pt x="1320" y="55"/>
                </a:lnTo>
                <a:lnTo>
                  <a:pt x="1325" y="59"/>
                </a:lnTo>
                <a:lnTo>
                  <a:pt x="1329" y="64"/>
                </a:lnTo>
                <a:lnTo>
                  <a:pt x="1329" y="69"/>
                </a:lnTo>
                <a:lnTo>
                  <a:pt x="1329" y="74"/>
                </a:lnTo>
                <a:lnTo>
                  <a:pt x="1327" y="76"/>
                </a:lnTo>
                <a:lnTo>
                  <a:pt x="1325" y="81"/>
                </a:lnTo>
                <a:lnTo>
                  <a:pt x="1320" y="86"/>
                </a:lnTo>
                <a:lnTo>
                  <a:pt x="1313" y="90"/>
                </a:lnTo>
                <a:lnTo>
                  <a:pt x="1306" y="95"/>
                </a:lnTo>
                <a:lnTo>
                  <a:pt x="1296" y="100"/>
                </a:lnTo>
                <a:lnTo>
                  <a:pt x="1284" y="102"/>
                </a:lnTo>
                <a:lnTo>
                  <a:pt x="1275" y="105"/>
                </a:lnTo>
                <a:lnTo>
                  <a:pt x="1265" y="107"/>
                </a:lnTo>
                <a:lnTo>
                  <a:pt x="1253" y="112"/>
                </a:lnTo>
                <a:lnTo>
                  <a:pt x="1239" y="114"/>
                </a:lnTo>
                <a:lnTo>
                  <a:pt x="1222" y="116"/>
                </a:lnTo>
                <a:lnTo>
                  <a:pt x="1203" y="121"/>
                </a:lnTo>
                <a:lnTo>
                  <a:pt x="1194" y="124"/>
                </a:lnTo>
                <a:lnTo>
                  <a:pt x="1182" y="124"/>
                </a:lnTo>
                <a:lnTo>
                  <a:pt x="1172" y="126"/>
                </a:lnTo>
                <a:lnTo>
                  <a:pt x="1158" y="128"/>
                </a:lnTo>
                <a:lnTo>
                  <a:pt x="1146" y="131"/>
                </a:lnTo>
                <a:lnTo>
                  <a:pt x="1132" y="133"/>
                </a:lnTo>
                <a:lnTo>
                  <a:pt x="1120" y="136"/>
                </a:lnTo>
                <a:lnTo>
                  <a:pt x="1103" y="138"/>
                </a:lnTo>
                <a:lnTo>
                  <a:pt x="1089" y="140"/>
                </a:lnTo>
                <a:lnTo>
                  <a:pt x="1072" y="143"/>
                </a:lnTo>
                <a:lnTo>
                  <a:pt x="1055" y="145"/>
                </a:lnTo>
                <a:lnTo>
                  <a:pt x="1039" y="147"/>
                </a:lnTo>
                <a:lnTo>
                  <a:pt x="1022" y="150"/>
                </a:lnTo>
                <a:lnTo>
                  <a:pt x="1003" y="155"/>
                </a:lnTo>
                <a:lnTo>
                  <a:pt x="984" y="157"/>
                </a:lnTo>
                <a:lnTo>
                  <a:pt x="965" y="159"/>
                </a:lnTo>
                <a:lnTo>
                  <a:pt x="943" y="162"/>
                </a:lnTo>
                <a:lnTo>
                  <a:pt x="922" y="166"/>
                </a:lnTo>
                <a:lnTo>
                  <a:pt x="901" y="169"/>
                </a:lnTo>
                <a:lnTo>
                  <a:pt x="879" y="171"/>
                </a:lnTo>
                <a:lnTo>
                  <a:pt x="834" y="178"/>
                </a:lnTo>
                <a:lnTo>
                  <a:pt x="791" y="185"/>
                </a:lnTo>
                <a:lnTo>
                  <a:pt x="748" y="190"/>
                </a:lnTo>
                <a:lnTo>
                  <a:pt x="708" y="197"/>
                </a:lnTo>
                <a:lnTo>
                  <a:pt x="667" y="202"/>
                </a:lnTo>
                <a:lnTo>
                  <a:pt x="629" y="207"/>
                </a:lnTo>
                <a:lnTo>
                  <a:pt x="593" y="214"/>
                </a:lnTo>
                <a:lnTo>
                  <a:pt x="558" y="219"/>
                </a:lnTo>
                <a:lnTo>
                  <a:pt x="522" y="224"/>
                </a:lnTo>
                <a:lnTo>
                  <a:pt x="488" y="228"/>
                </a:lnTo>
                <a:lnTo>
                  <a:pt x="457" y="235"/>
                </a:lnTo>
                <a:lnTo>
                  <a:pt x="427" y="240"/>
                </a:lnTo>
                <a:lnTo>
                  <a:pt x="396" y="245"/>
                </a:lnTo>
                <a:lnTo>
                  <a:pt x="367" y="252"/>
                </a:lnTo>
                <a:lnTo>
                  <a:pt x="338" y="257"/>
                </a:lnTo>
                <a:lnTo>
                  <a:pt x="312" y="264"/>
                </a:lnTo>
                <a:lnTo>
                  <a:pt x="286" y="271"/>
                </a:lnTo>
                <a:lnTo>
                  <a:pt x="260" y="276"/>
                </a:lnTo>
                <a:lnTo>
                  <a:pt x="236" y="281"/>
                </a:lnTo>
                <a:lnTo>
                  <a:pt x="212" y="285"/>
                </a:lnTo>
                <a:lnTo>
                  <a:pt x="191" y="288"/>
                </a:lnTo>
                <a:lnTo>
                  <a:pt x="172" y="290"/>
                </a:lnTo>
                <a:lnTo>
                  <a:pt x="153" y="290"/>
                </a:lnTo>
                <a:lnTo>
                  <a:pt x="136" y="292"/>
                </a:lnTo>
                <a:lnTo>
                  <a:pt x="122" y="292"/>
                </a:lnTo>
                <a:lnTo>
                  <a:pt x="107" y="292"/>
                </a:lnTo>
                <a:lnTo>
                  <a:pt x="93" y="290"/>
                </a:lnTo>
                <a:lnTo>
                  <a:pt x="81" y="288"/>
                </a:lnTo>
                <a:lnTo>
                  <a:pt x="72" y="285"/>
                </a:lnTo>
                <a:lnTo>
                  <a:pt x="62" y="283"/>
                </a:lnTo>
                <a:lnTo>
                  <a:pt x="55" y="281"/>
                </a:lnTo>
                <a:lnTo>
                  <a:pt x="48" y="276"/>
                </a:lnTo>
                <a:lnTo>
                  <a:pt x="36" y="269"/>
                </a:lnTo>
                <a:lnTo>
                  <a:pt x="26" y="259"/>
                </a:lnTo>
                <a:lnTo>
                  <a:pt x="17" y="254"/>
                </a:lnTo>
                <a:lnTo>
                  <a:pt x="12" y="247"/>
                </a:lnTo>
                <a:lnTo>
                  <a:pt x="7" y="243"/>
                </a:lnTo>
                <a:lnTo>
                  <a:pt x="3" y="238"/>
                </a:lnTo>
                <a:lnTo>
                  <a:pt x="3" y="233"/>
                </a:lnTo>
                <a:lnTo>
                  <a:pt x="0" y="231"/>
                </a:lnTo>
                <a:lnTo>
                  <a:pt x="3" y="228"/>
                </a:lnTo>
                <a:lnTo>
                  <a:pt x="3" y="226"/>
                </a:lnTo>
                <a:lnTo>
                  <a:pt x="5" y="224"/>
                </a:lnTo>
                <a:lnTo>
                  <a:pt x="7" y="221"/>
                </a:lnTo>
                <a:lnTo>
                  <a:pt x="12" y="219"/>
                </a:lnTo>
                <a:lnTo>
                  <a:pt x="17" y="216"/>
                </a:lnTo>
                <a:lnTo>
                  <a:pt x="22" y="214"/>
                </a:lnTo>
                <a:lnTo>
                  <a:pt x="29" y="212"/>
                </a:lnTo>
                <a:lnTo>
                  <a:pt x="36" y="209"/>
                </a:lnTo>
                <a:lnTo>
                  <a:pt x="45" y="209"/>
                </a:lnTo>
                <a:lnTo>
                  <a:pt x="55" y="207"/>
                </a:lnTo>
                <a:lnTo>
                  <a:pt x="64" y="204"/>
                </a:lnTo>
                <a:lnTo>
                  <a:pt x="76" y="202"/>
                </a:lnTo>
                <a:lnTo>
                  <a:pt x="88" y="200"/>
                </a:lnTo>
                <a:lnTo>
                  <a:pt x="103" y="197"/>
                </a:lnTo>
                <a:lnTo>
                  <a:pt x="117" y="195"/>
                </a:lnTo>
                <a:lnTo>
                  <a:pt x="124" y="195"/>
                </a:lnTo>
                <a:lnTo>
                  <a:pt x="131" y="193"/>
                </a:lnTo>
                <a:lnTo>
                  <a:pt x="138" y="193"/>
                </a:lnTo>
                <a:lnTo>
                  <a:pt x="148" y="190"/>
                </a:lnTo>
                <a:lnTo>
                  <a:pt x="157" y="188"/>
                </a:lnTo>
                <a:lnTo>
                  <a:pt x="167" y="185"/>
                </a:lnTo>
                <a:lnTo>
                  <a:pt x="176" y="185"/>
                </a:lnTo>
                <a:lnTo>
                  <a:pt x="188" y="183"/>
                </a:lnTo>
                <a:lnTo>
                  <a:pt x="200" y="181"/>
                </a:lnTo>
                <a:lnTo>
                  <a:pt x="212" y="178"/>
                </a:lnTo>
                <a:lnTo>
                  <a:pt x="226" y="176"/>
                </a:lnTo>
                <a:lnTo>
                  <a:pt x="238" y="174"/>
                </a:lnTo>
                <a:lnTo>
                  <a:pt x="253" y="171"/>
                </a:lnTo>
                <a:lnTo>
                  <a:pt x="269" y="166"/>
                </a:lnTo>
                <a:lnTo>
                  <a:pt x="284" y="164"/>
                </a:lnTo>
                <a:lnTo>
                  <a:pt x="300" y="162"/>
                </a:lnTo>
                <a:lnTo>
                  <a:pt x="317" y="157"/>
                </a:lnTo>
                <a:lnTo>
                  <a:pt x="334" y="155"/>
                </a:lnTo>
                <a:lnTo>
                  <a:pt x="353" y="150"/>
                </a:lnTo>
                <a:lnTo>
                  <a:pt x="372" y="147"/>
                </a:lnTo>
                <a:lnTo>
                  <a:pt x="391" y="143"/>
                </a:lnTo>
                <a:lnTo>
                  <a:pt x="410" y="140"/>
                </a:lnTo>
                <a:lnTo>
                  <a:pt x="431" y="136"/>
                </a:lnTo>
                <a:lnTo>
                  <a:pt x="453" y="131"/>
                </a:lnTo>
                <a:lnTo>
                  <a:pt x="474" y="126"/>
                </a:lnTo>
                <a:lnTo>
                  <a:pt x="498" y="121"/>
                </a:lnTo>
                <a:lnTo>
                  <a:pt x="522" y="116"/>
                </a:lnTo>
                <a:lnTo>
                  <a:pt x="546" y="112"/>
                </a:lnTo>
                <a:lnTo>
                  <a:pt x="569" y="107"/>
                </a:lnTo>
                <a:lnTo>
                  <a:pt x="596" y="102"/>
                </a:lnTo>
                <a:lnTo>
                  <a:pt x="622" y="97"/>
                </a:lnTo>
                <a:lnTo>
                  <a:pt x="648" y="9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18" name="Freeform 38"/>
          <p:cNvSpPr/>
          <p:nvPr/>
        </p:nvSpPr>
        <p:spPr>
          <a:xfrm>
            <a:off x="9072033" y="2990851"/>
            <a:ext cx="891117" cy="1841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51" h="219">
                <a:moveTo>
                  <a:pt x="129" y="219"/>
                </a:moveTo>
                <a:lnTo>
                  <a:pt x="122" y="219"/>
                </a:lnTo>
                <a:lnTo>
                  <a:pt x="117" y="216"/>
                </a:lnTo>
                <a:lnTo>
                  <a:pt x="110" y="214"/>
                </a:lnTo>
                <a:lnTo>
                  <a:pt x="102" y="212"/>
                </a:lnTo>
                <a:lnTo>
                  <a:pt x="93" y="204"/>
                </a:lnTo>
                <a:lnTo>
                  <a:pt x="81" y="200"/>
                </a:lnTo>
                <a:lnTo>
                  <a:pt x="71" y="193"/>
                </a:lnTo>
                <a:lnTo>
                  <a:pt x="57" y="185"/>
                </a:lnTo>
                <a:lnTo>
                  <a:pt x="45" y="176"/>
                </a:lnTo>
                <a:lnTo>
                  <a:pt x="36" y="166"/>
                </a:lnTo>
                <a:lnTo>
                  <a:pt x="24" y="159"/>
                </a:lnTo>
                <a:lnTo>
                  <a:pt x="17" y="152"/>
                </a:lnTo>
                <a:lnTo>
                  <a:pt x="10" y="145"/>
                </a:lnTo>
                <a:lnTo>
                  <a:pt x="5" y="138"/>
                </a:lnTo>
                <a:lnTo>
                  <a:pt x="2" y="131"/>
                </a:lnTo>
                <a:lnTo>
                  <a:pt x="0" y="126"/>
                </a:lnTo>
                <a:lnTo>
                  <a:pt x="62" y="121"/>
                </a:lnTo>
                <a:lnTo>
                  <a:pt x="124" y="114"/>
                </a:lnTo>
                <a:lnTo>
                  <a:pt x="186" y="105"/>
                </a:lnTo>
                <a:lnTo>
                  <a:pt x="250" y="95"/>
                </a:lnTo>
                <a:lnTo>
                  <a:pt x="314" y="83"/>
                </a:lnTo>
                <a:lnTo>
                  <a:pt x="379" y="71"/>
                </a:lnTo>
                <a:lnTo>
                  <a:pt x="443" y="59"/>
                </a:lnTo>
                <a:lnTo>
                  <a:pt x="510" y="47"/>
                </a:lnTo>
                <a:lnTo>
                  <a:pt x="541" y="40"/>
                </a:lnTo>
                <a:lnTo>
                  <a:pt x="572" y="33"/>
                </a:lnTo>
                <a:lnTo>
                  <a:pt x="600" y="28"/>
                </a:lnTo>
                <a:lnTo>
                  <a:pt x="629" y="24"/>
                </a:lnTo>
                <a:lnTo>
                  <a:pt x="657" y="19"/>
                </a:lnTo>
                <a:lnTo>
                  <a:pt x="684" y="17"/>
                </a:lnTo>
                <a:lnTo>
                  <a:pt x="708" y="12"/>
                </a:lnTo>
                <a:lnTo>
                  <a:pt x="731" y="9"/>
                </a:lnTo>
                <a:lnTo>
                  <a:pt x="755" y="7"/>
                </a:lnTo>
                <a:lnTo>
                  <a:pt x="777" y="5"/>
                </a:lnTo>
                <a:lnTo>
                  <a:pt x="796" y="5"/>
                </a:lnTo>
                <a:lnTo>
                  <a:pt x="815" y="2"/>
                </a:lnTo>
                <a:lnTo>
                  <a:pt x="834" y="2"/>
                </a:lnTo>
                <a:lnTo>
                  <a:pt x="850" y="0"/>
                </a:lnTo>
                <a:lnTo>
                  <a:pt x="865" y="0"/>
                </a:lnTo>
                <a:lnTo>
                  <a:pt x="879" y="0"/>
                </a:lnTo>
                <a:lnTo>
                  <a:pt x="903" y="0"/>
                </a:lnTo>
                <a:lnTo>
                  <a:pt x="927" y="2"/>
                </a:lnTo>
                <a:lnTo>
                  <a:pt x="946" y="5"/>
                </a:lnTo>
                <a:lnTo>
                  <a:pt x="965" y="7"/>
                </a:lnTo>
                <a:lnTo>
                  <a:pt x="981" y="12"/>
                </a:lnTo>
                <a:lnTo>
                  <a:pt x="996" y="14"/>
                </a:lnTo>
                <a:lnTo>
                  <a:pt x="1008" y="19"/>
                </a:lnTo>
                <a:lnTo>
                  <a:pt x="1017" y="24"/>
                </a:lnTo>
                <a:lnTo>
                  <a:pt x="1024" y="33"/>
                </a:lnTo>
                <a:lnTo>
                  <a:pt x="1031" y="40"/>
                </a:lnTo>
                <a:lnTo>
                  <a:pt x="1039" y="50"/>
                </a:lnTo>
                <a:lnTo>
                  <a:pt x="1043" y="57"/>
                </a:lnTo>
                <a:lnTo>
                  <a:pt x="1046" y="66"/>
                </a:lnTo>
                <a:lnTo>
                  <a:pt x="1048" y="76"/>
                </a:lnTo>
                <a:lnTo>
                  <a:pt x="1051" y="83"/>
                </a:lnTo>
                <a:lnTo>
                  <a:pt x="1051" y="93"/>
                </a:lnTo>
                <a:lnTo>
                  <a:pt x="1051" y="97"/>
                </a:lnTo>
                <a:lnTo>
                  <a:pt x="1048" y="100"/>
                </a:lnTo>
                <a:lnTo>
                  <a:pt x="1046" y="105"/>
                </a:lnTo>
                <a:lnTo>
                  <a:pt x="1043" y="107"/>
                </a:lnTo>
                <a:lnTo>
                  <a:pt x="1039" y="112"/>
                </a:lnTo>
                <a:lnTo>
                  <a:pt x="1031" y="114"/>
                </a:lnTo>
                <a:lnTo>
                  <a:pt x="1027" y="116"/>
                </a:lnTo>
                <a:lnTo>
                  <a:pt x="1017" y="119"/>
                </a:lnTo>
                <a:lnTo>
                  <a:pt x="1010" y="121"/>
                </a:lnTo>
                <a:lnTo>
                  <a:pt x="1001" y="121"/>
                </a:lnTo>
                <a:lnTo>
                  <a:pt x="989" y="124"/>
                </a:lnTo>
                <a:lnTo>
                  <a:pt x="979" y="124"/>
                </a:lnTo>
                <a:lnTo>
                  <a:pt x="967" y="126"/>
                </a:lnTo>
                <a:lnTo>
                  <a:pt x="953" y="126"/>
                </a:lnTo>
                <a:lnTo>
                  <a:pt x="939" y="126"/>
                </a:lnTo>
                <a:lnTo>
                  <a:pt x="924" y="126"/>
                </a:lnTo>
                <a:lnTo>
                  <a:pt x="865" y="126"/>
                </a:lnTo>
                <a:lnTo>
                  <a:pt x="803" y="128"/>
                </a:lnTo>
                <a:lnTo>
                  <a:pt x="772" y="131"/>
                </a:lnTo>
                <a:lnTo>
                  <a:pt x="743" y="131"/>
                </a:lnTo>
                <a:lnTo>
                  <a:pt x="712" y="135"/>
                </a:lnTo>
                <a:lnTo>
                  <a:pt x="681" y="138"/>
                </a:lnTo>
                <a:lnTo>
                  <a:pt x="667" y="140"/>
                </a:lnTo>
                <a:lnTo>
                  <a:pt x="650" y="143"/>
                </a:lnTo>
                <a:lnTo>
                  <a:pt x="634" y="145"/>
                </a:lnTo>
                <a:lnTo>
                  <a:pt x="615" y="147"/>
                </a:lnTo>
                <a:lnTo>
                  <a:pt x="596" y="150"/>
                </a:lnTo>
                <a:lnTo>
                  <a:pt x="577" y="152"/>
                </a:lnTo>
                <a:lnTo>
                  <a:pt x="557" y="154"/>
                </a:lnTo>
                <a:lnTo>
                  <a:pt x="538" y="157"/>
                </a:lnTo>
                <a:lnTo>
                  <a:pt x="496" y="162"/>
                </a:lnTo>
                <a:lnTo>
                  <a:pt x="450" y="169"/>
                </a:lnTo>
                <a:lnTo>
                  <a:pt x="405" y="176"/>
                </a:lnTo>
                <a:lnTo>
                  <a:pt x="360" y="185"/>
                </a:lnTo>
                <a:lnTo>
                  <a:pt x="334" y="188"/>
                </a:lnTo>
                <a:lnTo>
                  <a:pt x="310" y="193"/>
                </a:lnTo>
                <a:lnTo>
                  <a:pt x="286" y="197"/>
                </a:lnTo>
                <a:lnTo>
                  <a:pt x="264" y="200"/>
                </a:lnTo>
                <a:lnTo>
                  <a:pt x="245" y="202"/>
                </a:lnTo>
                <a:lnTo>
                  <a:pt x="229" y="207"/>
                </a:lnTo>
                <a:lnTo>
                  <a:pt x="210" y="209"/>
                </a:lnTo>
                <a:lnTo>
                  <a:pt x="195" y="212"/>
                </a:lnTo>
                <a:lnTo>
                  <a:pt x="181" y="212"/>
                </a:lnTo>
                <a:lnTo>
                  <a:pt x="169" y="214"/>
                </a:lnTo>
                <a:lnTo>
                  <a:pt x="157" y="216"/>
                </a:lnTo>
                <a:lnTo>
                  <a:pt x="150" y="216"/>
                </a:lnTo>
                <a:lnTo>
                  <a:pt x="141" y="219"/>
                </a:lnTo>
                <a:lnTo>
                  <a:pt x="136" y="219"/>
                </a:lnTo>
                <a:lnTo>
                  <a:pt x="131" y="219"/>
                </a:lnTo>
                <a:lnTo>
                  <a:pt x="129" y="21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19" name="Freeform 39"/>
          <p:cNvSpPr/>
          <p:nvPr/>
        </p:nvSpPr>
        <p:spPr>
          <a:xfrm>
            <a:off x="9436100" y="2844800"/>
            <a:ext cx="105833" cy="5334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26" h="630">
                <a:moveTo>
                  <a:pt x="33" y="608"/>
                </a:moveTo>
                <a:lnTo>
                  <a:pt x="31" y="604"/>
                </a:lnTo>
                <a:lnTo>
                  <a:pt x="28" y="599"/>
                </a:lnTo>
                <a:lnTo>
                  <a:pt x="28" y="594"/>
                </a:lnTo>
                <a:lnTo>
                  <a:pt x="26" y="587"/>
                </a:lnTo>
                <a:lnTo>
                  <a:pt x="24" y="580"/>
                </a:lnTo>
                <a:lnTo>
                  <a:pt x="21" y="573"/>
                </a:lnTo>
                <a:lnTo>
                  <a:pt x="19" y="563"/>
                </a:lnTo>
                <a:lnTo>
                  <a:pt x="19" y="551"/>
                </a:lnTo>
                <a:lnTo>
                  <a:pt x="16" y="540"/>
                </a:lnTo>
                <a:lnTo>
                  <a:pt x="14" y="528"/>
                </a:lnTo>
                <a:lnTo>
                  <a:pt x="14" y="516"/>
                </a:lnTo>
                <a:lnTo>
                  <a:pt x="12" y="501"/>
                </a:lnTo>
                <a:lnTo>
                  <a:pt x="12" y="485"/>
                </a:lnTo>
                <a:lnTo>
                  <a:pt x="9" y="468"/>
                </a:lnTo>
                <a:lnTo>
                  <a:pt x="9" y="452"/>
                </a:lnTo>
                <a:lnTo>
                  <a:pt x="7" y="433"/>
                </a:lnTo>
                <a:lnTo>
                  <a:pt x="7" y="413"/>
                </a:lnTo>
                <a:lnTo>
                  <a:pt x="5" y="392"/>
                </a:lnTo>
                <a:lnTo>
                  <a:pt x="5" y="371"/>
                </a:lnTo>
                <a:lnTo>
                  <a:pt x="5" y="349"/>
                </a:lnTo>
                <a:lnTo>
                  <a:pt x="2" y="325"/>
                </a:lnTo>
                <a:lnTo>
                  <a:pt x="2" y="302"/>
                </a:lnTo>
                <a:lnTo>
                  <a:pt x="2" y="276"/>
                </a:lnTo>
                <a:lnTo>
                  <a:pt x="0" y="249"/>
                </a:lnTo>
                <a:lnTo>
                  <a:pt x="0" y="221"/>
                </a:lnTo>
                <a:lnTo>
                  <a:pt x="0" y="192"/>
                </a:lnTo>
                <a:lnTo>
                  <a:pt x="0" y="164"/>
                </a:lnTo>
                <a:lnTo>
                  <a:pt x="0" y="133"/>
                </a:lnTo>
                <a:lnTo>
                  <a:pt x="0" y="100"/>
                </a:lnTo>
                <a:lnTo>
                  <a:pt x="0" y="69"/>
                </a:lnTo>
                <a:lnTo>
                  <a:pt x="0" y="33"/>
                </a:lnTo>
                <a:lnTo>
                  <a:pt x="0" y="0"/>
                </a:lnTo>
                <a:lnTo>
                  <a:pt x="62" y="9"/>
                </a:lnTo>
                <a:lnTo>
                  <a:pt x="126" y="21"/>
                </a:lnTo>
                <a:lnTo>
                  <a:pt x="126" y="54"/>
                </a:lnTo>
                <a:lnTo>
                  <a:pt x="126" y="85"/>
                </a:lnTo>
                <a:lnTo>
                  <a:pt x="126" y="114"/>
                </a:lnTo>
                <a:lnTo>
                  <a:pt x="126" y="145"/>
                </a:lnTo>
                <a:lnTo>
                  <a:pt x="126" y="173"/>
                </a:lnTo>
                <a:lnTo>
                  <a:pt x="124" y="199"/>
                </a:lnTo>
                <a:lnTo>
                  <a:pt x="124" y="226"/>
                </a:lnTo>
                <a:lnTo>
                  <a:pt x="124" y="252"/>
                </a:lnTo>
                <a:lnTo>
                  <a:pt x="124" y="278"/>
                </a:lnTo>
                <a:lnTo>
                  <a:pt x="124" y="302"/>
                </a:lnTo>
                <a:lnTo>
                  <a:pt x="121" y="323"/>
                </a:lnTo>
                <a:lnTo>
                  <a:pt x="121" y="347"/>
                </a:lnTo>
                <a:lnTo>
                  <a:pt x="121" y="368"/>
                </a:lnTo>
                <a:lnTo>
                  <a:pt x="121" y="387"/>
                </a:lnTo>
                <a:lnTo>
                  <a:pt x="119" y="406"/>
                </a:lnTo>
                <a:lnTo>
                  <a:pt x="119" y="425"/>
                </a:lnTo>
                <a:lnTo>
                  <a:pt x="117" y="444"/>
                </a:lnTo>
                <a:lnTo>
                  <a:pt x="117" y="461"/>
                </a:lnTo>
                <a:lnTo>
                  <a:pt x="117" y="475"/>
                </a:lnTo>
                <a:lnTo>
                  <a:pt x="114" y="492"/>
                </a:lnTo>
                <a:lnTo>
                  <a:pt x="114" y="504"/>
                </a:lnTo>
                <a:lnTo>
                  <a:pt x="114" y="518"/>
                </a:lnTo>
                <a:lnTo>
                  <a:pt x="112" y="530"/>
                </a:lnTo>
                <a:lnTo>
                  <a:pt x="112" y="542"/>
                </a:lnTo>
                <a:lnTo>
                  <a:pt x="109" y="551"/>
                </a:lnTo>
                <a:lnTo>
                  <a:pt x="109" y="561"/>
                </a:lnTo>
                <a:lnTo>
                  <a:pt x="107" y="568"/>
                </a:lnTo>
                <a:lnTo>
                  <a:pt x="107" y="578"/>
                </a:lnTo>
                <a:lnTo>
                  <a:pt x="107" y="582"/>
                </a:lnTo>
                <a:lnTo>
                  <a:pt x="105" y="589"/>
                </a:lnTo>
                <a:lnTo>
                  <a:pt x="105" y="594"/>
                </a:lnTo>
                <a:lnTo>
                  <a:pt x="102" y="597"/>
                </a:lnTo>
                <a:lnTo>
                  <a:pt x="100" y="604"/>
                </a:lnTo>
                <a:lnTo>
                  <a:pt x="97" y="608"/>
                </a:lnTo>
                <a:lnTo>
                  <a:pt x="95" y="613"/>
                </a:lnTo>
                <a:lnTo>
                  <a:pt x="93" y="618"/>
                </a:lnTo>
                <a:lnTo>
                  <a:pt x="88" y="623"/>
                </a:lnTo>
                <a:lnTo>
                  <a:pt x="86" y="625"/>
                </a:lnTo>
                <a:lnTo>
                  <a:pt x="81" y="628"/>
                </a:lnTo>
                <a:lnTo>
                  <a:pt x="76" y="630"/>
                </a:lnTo>
                <a:lnTo>
                  <a:pt x="71" y="630"/>
                </a:lnTo>
                <a:lnTo>
                  <a:pt x="67" y="630"/>
                </a:lnTo>
                <a:lnTo>
                  <a:pt x="62" y="628"/>
                </a:lnTo>
                <a:lnTo>
                  <a:pt x="57" y="625"/>
                </a:lnTo>
                <a:lnTo>
                  <a:pt x="52" y="623"/>
                </a:lnTo>
                <a:lnTo>
                  <a:pt x="45" y="620"/>
                </a:lnTo>
                <a:lnTo>
                  <a:pt x="40" y="616"/>
                </a:lnTo>
                <a:lnTo>
                  <a:pt x="33" y="60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0" name="Freeform 40"/>
          <p:cNvSpPr/>
          <p:nvPr/>
        </p:nvSpPr>
        <p:spPr>
          <a:xfrm>
            <a:off x="8619067" y="3479800"/>
            <a:ext cx="190500" cy="1049867"/>
          </a:xfrm>
          <a:custGeom>
            <a:avLst/>
            <a:gdLst/>
            <a:ahLst/>
            <a:cxnLst>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24" h="1241">
                <a:moveTo>
                  <a:pt x="41" y="9"/>
                </a:moveTo>
                <a:lnTo>
                  <a:pt x="43" y="7"/>
                </a:lnTo>
                <a:lnTo>
                  <a:pt x="48" y="5"/>
                </a:lnTo>
                <a:lnTo>
                  <a:pt x="52" y="5"/>
                </a:lnTo>
                <a:lnTo>
                  <a:pt x="60" y="2"/>
                </a:lnTo>
                <a:lnTo>
                  <a:pt x="67" y="2"/>
                </a:lnTo>
                <a:lnTo>
                  <a:pt x="76" y="0"/>
                </a:lnTo>
                <a:lnTo>
                  <a:pt x="86" y="0"/>
                </a:lnTo>
                <a:lnTo>
                  <a:pt x="98" y="0"/>
                </a:lnTo>
                <a:lnTo>
                  <a:pt x="110" y="0"/>
                </a:lnTo>
                <a:lnTo>
                  <a:pt x="124" y="0"/>
                </a:lnTo>
                <a:lnTo>
                  <a:pt x="138" y="2"/>
                </a:lnTo>
                <a:lnTo>
                  <a:pt x="153" y="2"/>
                </a:lnTo>
                <a:lnTo>
                  <a:pt x="169" y="5"/>
                </a:lnTo>
                <a:lnTo>
                  <a:pt x="188" y="5"/>
                </a:lnTo>
                <a:lnTo>
                  <a:pt x="205" y="7"/>
                </a:lnTo>
                <a:lnTo>
                  <a:pt x="224" y="9"/>
                </a:lnTo>
                <a:lnTo>
                  <a:pt x="224" y="43"/>
                </a:lnTo>
                <a:lnTo>
                  <a:pt x="222" y="76"/>
                </a:lnTo>
                <a:lnTo>
                  <a:pt x="222" y="109"/>
                </a:lnTo>
                <a:lnTo>
                  <a:pt x="219" y="142"/>
                </a:lnTo>
                <a:lnTo>
                  <a:pt x="219" y="173"/>
                </a:lnTo>
                <a:lnTo>
                  <a:pt x="219" y="204"/>
                </a:lnTo>
                <a:lnTo>
                  <a:pt x="217" y="235"/>
                </a:lnTo>
                <a:lnTo>
                  <a:pt x="217" y="264"/>
                </a:lnTo>
                <a:lnTo>
                  <a:pt x="214" y="292"/>
                </a:lnTo>
                <a:lnTo>
                  <a:pt x="214" y="321"/>
                </a:lnTo>
                <a:lnTo>
                  <a:pt x="212" y="347"/>
                </a:lnTo>
                <a:lnTo>
                  <a:pt x="212" y="376"/>
                </a:lnTo>
                <a:lnTo>
                  <a:pt x="210" y="402"/>
                </a:lnTo>
                <a:lnTo>
                  <a:pt x="210" y="426"/>
                </a:lnTo>
                <a:lnTo>
                  <a:pt x="207" y="452"/>
                </a:lnTo>
                <a:lnTo>
                  <a:pt x="207" y="475"/>
                </a:lnTo>
                <a:lnTo>
                  <a:pt x="207" y="499"/>
                </a:lnTo>
                <a:lnTo>
                  <a:pt x="205" y="521"/>
                </a:lnTo>
                <a:lnTo>
                  <a:pt x="205" y="544"/>
                </a:lnTo>
                <a:lnTo>
                  <a:pt x="203" y="566"/>
                </a:lnTo>
                <a:lnTo>
                  <a:pt x="203" y="585"/>
                </a:lnTo>
                <a:lnTo>
                  <a:pt x="200" y="606"/>
                </a:lnTo>
                <a:lnTo>
                  <a:pt x="200" y="625"/>
                </a:lnTo>
                <a:lnTo>
                  <a:pt x="198" y="644"/>
                </a:lnTo>
                <a:lnTo>
                  <a:pt x="198" y="661"/>
                </a:lnTo>
                <a:lnTo>
                  <a:pt x="195" y="680"/>
                </a:lnTo>
                <a:lnTo>
                  <a:pt x="195" y="697"/>
                </a:lnTo>
                <a:lnTo>
                  <a:pt x="195" y="711"/>
                </a:lnTo>
                <a:lnTo>
                  <a:pt x="193" y="728"/>
                </a:lnTo>
                <a:lnTo>
                  <a:pt x="193" y="742"/>
                </a:lnTo>
                <a:lnTo>
                  <a:pt x="191" y="756"/>
                </a:lnTo>
                <a:lnTo>
                  <a:pt x="191" y="768"/>
                </a:lnTo>
                <a:lnTo>
                  <a:pt x="188" y="797"/>
                </a:lnTo>
                <a:lnTo>
                  <a:pt x="186" y="823"/>
                </a:lnTo>
                <a:lnTo>
                  <a:pt x="183" y="849"/>
                </a:lnTo>
                <a:lnTo>
                  <a:pt x="179" y="875"/>
                </a:lnTo>
                <a:lnTo>
                  <a:pt x="176" y="899"/>
                </a:lnTo>
                <a:lnTo>
                  <a:pt x="174" y="923"/>
                </a:lnTo>
                <a:lnTo>
                  <a:pt x="169" y="944"/>
                </a:lnTo>
                <a:lnTo>
                  <a:pt x="167" y="968"/>
                </a:lnTo>
                <a:lnTo>
                  <a:pt x="164" y="989"/>
                </a:lnTo>
                <a:lnTo>
                  <a:pt x="160" y="1008"/>
                </a:lnTo>
                <a:lnTo>
                  <a:pt x="157" y="1027"/>
                </a:lnTo>
                <a:lnTo>
                  <a:pt x="155" y="1046"/>
                </a:lnTo>
                <a:lnTo>
                  <a:pt x="150" y="1065"/>
                </a:lnTo>
                <a:lnTo>
                  <a:pt x="148" y="1082"/>
                </a:lnTo>
                <a:lnTo>
                  <a:pt x="145" y="1099"/>
                </a:lnTo>
                <a:lnTo>
                  <a:pt x="143" y="1113"/>
                </a:lnTo>
                <a:lnTo>
                  <a:pt x="138" y="1129"/>
                </a:lnTo>
                <a:lnTo>
                  <a:pt x="136" y="1141"/>
                </a:lnTo>
                <a:lnTo>
                  <a:pt x="131" y="1156"/>
                </a:lnTo>
                <a:lnTo>
                  <a:pt x="126" y="1168"/>
                </a:lnTo>
                <a:lnTo>
                  <a:pt x="122" y="1179"/>
                </a:lnTo>
                <a:lnTo>
                  <a:pt x="119" y="1189"/>
                </a:lnTo>
                <a:lnTo>
                  <a:pt x="114" y="1198"/>
                </a:lnTo>
                <a:lnTo>
                  <a:pt x="110" y="1208"/>
                </a:lnTo>
                <a:lnTo>
                  <a:pt x="107" y="1215"/>
                </a:lnTo>
                <a:lnTo>
                  <a:pt x="102" y="1222"/>
                </a:lnTo>
                <a:lnTo>
                  <a:pt x="100" y="1227"/>
                </a:lnTo>
                <a:lnTo>
                  <a:pt x="98" y="1232"/>
                </a:lnTo>
                <a:lnTo>
                  <a:pt x="93" y="1236"/>
                </a:lnTo>
                <a:lnTo>
                  <a:pt x="91" y="1239"/>
                </a:lnTo>
                <a:lnTo>
                  <a:pt x="88" y="1239"/>
                </a:lnTo>
                <a:lnTo>
                  <a:pt x="86" y="1241"/>
                </a:lnTo>
                <a:lnTo>
                  <a:pt x="81" y="1239"/>
                </a:lnTo>
                <a:lnTo>
                  <a:pt x="76" y="1239"/>
                </a:lnTo>
                <a:lnTo>
                  <a:pt x="74" y="1236"/>
                </a:lnTo>
                <a:lnTo>
                  <a:pt x="69" y="1234"/>
                </a:lnTo>
                <a:lnTo>
                  <a:pt x="64" y="1229"/>
                </a:lnTo>
                <a:lnTo>
                  <a:pt x="60" y="1227"/>
                </a:lnTo>
                <a:lnTo>
                  <a:pt x="57" y="1220"/>
                </a:lnTo>
                <a:lnTo>
                  <a:pt x="52" y="1215"/>
                </a:lnTo>
                <a:lnTo>
                  <a:pt x="50" y="1208"/>
                </a:lnTo>
                <a:lnTo>
                  <a:pt x="45" y="1201"/>
                </a:lnTo>
                <a:lnTo>
                  <a:pt x="43" y="1191"/>
                </a:lnTo>
                <a:lnTo>
                  <a:pt x="38" y="1182"/>
                </a:lnTo>
                <a:lnTo>
                  <a:pt x="36" y="1172"/>
                </a:lnTo>
                <a:lnTo>
                  <a:pt x="33" y="1160"/>
                </a:lnTo>
                <a:lnTo>
                  <a:pt x="31" y="1148"/>
                </a:lnTo>
                <a:lnTo>
                  <a:pt x="29" y="1137"/>
                </a:lnTo>
                <a:lnTo>
                  <a:pt x="19" y="1113"/>
                </a:lnTo>
                <a:lnTo>
                  <a:pt x="17" y="1101"/>
                </a:lnTo>
                <a:lnTo>
                  <a:pt x="14" y="1089"/>
                </a:lnTo>
                <a:lnTo>
                  <a:pt x="10" y="1080"/>
                </a:lnTo>
                <a:lnTo>
                  <a:pt x="7" y="1070"/>
                </a:lnTo>
                <a:lnTo>
                  <a:pt x="5" y="1060"/>
                </a:lnTo>
                <a:lnTo>
                  <a:pt x="5" y="1051"/>
                </a:lnTo>
                <a:lnTo>
                  <a:pt x="2" y="1044"/>
                </a:lnTo>
                <a:lnTo>
                  <a:pt x="2" y="1037"/>
                </a:lnTo>
                <a:lnTo>
                  <a:pt x="0" y="1032"/>
                </a:lnTo>
                <a:lnTo>
                  <a:pt x="0" y="1025"/>
                </a:lnTo>
                <a:lnTo>
                  <a:pt x="0" y="1020"/>
                </a:lnTo>
                <a:lnTo>
                  <a:pt x="2" y="1015"/>
                </a:lnTo>
                <a:lnTo>
                  <a:pt x="2" y="1013"/>
                </a:lnTo>
                <a:lnTo>
                  <a:pt x="5" y="1011"/>
                </a:lnTo>
                <a:lnTo>
                  <a:pt x="5" y="1008"/>
                </a:lnTo>
                <a:lnTo>
                  <a:pt x="5" y="1001"/>
                </a:lnTo>
                <a:lnTo>
                  <a:pt x="7" y="996"/>
                </a:lnTo>
                <a:lnTo>
                  <a:pt x="7" y="987"/>
                </a:lnTo>
                <a:lnTo>
                  <a:pt x="10" y="977"/>
                </a:lnTo>
                <a:lnTo>
                  <a:pt x="12" y="963"/>
                </a:lnTo>
                <a:lnTo>
                  <a:pt x="12" y="951"/>
                </a:lnTo>
                <a:lnTo>
                  <a:pt x="14" y="934"/>
                </a:lnTo>
                <a:lnTo>
                  <a:pt x="19" y="915"/>
                </a:lnTo>
                <a:lnTo>
                  <a:pt x="21" y="896"/>
                </a:lnTo>
                <a:lnTo>
                  <a:pt x="26" y="875"/>
                </a:lnTo>
                <a:lnTo>
                  <a:pt x="29" y="854"/>
                </a:lnTo>
                <a:lnTo>
                  <a:pt x="33" y="830"/>
                </a:lnTo>
                <a:lnTo>
                  <a:pt x="41" y="804"/>
                </a:lnTo>
                <a:lnTo>
                  <a:pt x="45" y="775"/>
                </a:lnTo>
                <a:lnTo>
                  <a:pt x="52" y="747"/>
                </a:lnTo>
                <a:lnTo>
                  <a:pt x="60" y="685"/>
                </a:lnTo>
                <a:lnTo>
                  <a:pt x="67" y="628"/>
                </a:lnTo>
                <a:lnTo>
                  <a:pt x="74" y="571"/>
                </a:lnTo>
                <a:lnTo>
                  <a:pt x="79" y="513"/>
                </a:lnTo>
                <a:lnTo>
                  <a:pt x="83" y="459"/>
                </a:lnTo>
                <a:lnTo>
                  <a:pt x="88" y="406"/>
                </a:lnTo>
                <a:lnTo>
                  <a:pt x="93" y="357"/>
                </a:lnTo>
                <a:lnTo>
                  <a:pt x="98" y="309"/>
                </a:lnTo>
                <a:lnTo>
                  <a:pt x="98" y="285"/>
                </a:lnTo>
                <a:lnTo>
                  <a:pt x="98" y="264"/>
                </a:lnTo>
                <a:lnTo>
                  <a:pt x="95" y="242"/>
                </a:lnTo>
                <a:lnTo>
                  <a:pt x="95" y="223"/>
                </a:lnTo>
                <a:lnTo>
                  <a:pt x="93" y="207"/>
                </a:lnTo>
                <a:lnTo>
                  <a:pt x="93" y="190"/>
                </a:lnTo>
                <a:lnTo>
                  <a:pt x="91" y="173"/>
                </a:lnTo>
                <a:lnTo>
                  <a:pt x="88" y="159"/>
                </a:lnTo>
                <a:lnTo>
                  <a:pt x="86" y="145"/>
                </a:lnTo>
                <a:lnTo>
                  <a:pt x="83" y="133"/>
                </a:lnTo>
                <a:lnTo>
                  <a:pt x="81" y="121"/>
                </a:lnTo>
                <a:lnTo>
                  <a:pt x="79" y="112"/>
                </a:lnTo>
                <a:lnTo>
                  <a:pt x="74" y="102"/>
                </a:lnTo>
                <a:lnTo>
                  <a:pt x="72" y="93"/>
                </a:lnTo>
                <a:lnTo>
                  <a:pt x="67" y="85"/>
                </a:lnTo>
                <a:lnTo>
                  <a:pt x="62" y="78"/>
                </a:lnTo>
                <a:lnTo>
                  <a:pt x="55" y="66"/>
                </a:lnTo>
                <a:lnTo>
                  <a:pt x="48" y="55"/>
                </a:lnTo>
                <a:lnTo>
                  <a:pt x="43" y="45"/>
                </a:lnTo>
                <a:lnTo>
                  <a:pt x="38" y="35"/>
                </a:lnTo>
                <a:lnTo>
                  <a:pt x="36" y="26"/>
                </a:lnTo>
                <a:lnTo>
                  <a:pt x="36" y="19"/>
                </a:lnTo>
                <a:lnTo>
                  <a:pt x="36" y="14"/>
                </a:lnTo>
                <a:lnTo>
                  <a:pt x="41" y="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1" name="Freeform 41"/>
          <p:cNvSpPr/>
          <p:nvPr/>
        </p:nvSpPr>
        <p:spPr>
          <a:xfrm>
            <a:off x="8760884" y="3369733"/>
            <a:ext cx="819149" cy="122131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69" h="1442">
                <a:moveTo>
                  <a:pt x="555" y="162"/>
                </a:moveTo>
                <a:lnTo>
                  <a:pt x="545" y="162"/>
                </a:lnTo>
                <a:lnTo>
                  <a:pt x="538" y="162"/>
                </a:lnTo>
                <a:lnTo>
                  <a:pt x="529" y="162"/>
                </a:lnTo>
                <a:lnTo>
                  <a:pt x="519" y="162"/>
                </a:lnTo>
                <a:lnTo>
                  <a:pt x="510" y="164"/>
                </a:lnTo>
                <a:lnTo>
                  <a:pt x="498" y="164"/>
                </a:lnTo>
                <a:lnTo>
                  <a:pt x="486" y="167"/>
                </a:lnTo>
                <a:lnTo>
                  <a:pt x="474" y="167"/>
                </a:lnTo>
                <a:lnTo>
                  <a:pt x="462" y="169"/>
                </a:lnTo>
                <a:lnTo>
                  <a:pt x="448" y="172"/>
                </a:lnTo>
                <a:lnTo>
                  <a:pt x="433" y="172"/>
                </a:lnTo>
                <a:lnTo>
                  <a:pt x="419" y="174"/>
                </a:lnTo>
                <a:lnTo>
                  <a:pt x="405" y="176"/>
                </a:lnTo>
                <a:lnTo>
                  <a:pt x="388" y="179"/>
                </a:lnTo>
                <a:lnTo>
                  <a:pt x="371" y="184"/>
                </a:lnTo>
                <a:lnTo>
                  <a:pt x="355" y="186"/>
                </a:lnTo>
                <a:lnTo>
                  <a:pt x="338" y="188"/>
                </a:lnTo>
                <a:lnTo>
                  <a:pt x="319" y="191"/>
                </a:lnTo>
                <a:lnTo>
                  <a:pt x="300" y="195"/>
                </a:lnTo>
                <a:lnTo>
                  <a:pt x="281" y="198"/>
                </a:lnTo>
                <a:lnTo>
                  <a:pt x="262" y="203"/>
                </a:lnTo>
                <a:lnTo>
                  <a:pt x="240" y="205"/>
                </a:lnTo>
                <a:lnTo>
                  <a:pt x="219" y="210"/>
                </a:lnTo>
                <a:lnTo>
                  <a:pt x="198" y="214"/>
                </a:lnTo>
                <a:lnTo>
                  <a:pt x="174" y="219"/>
                </a:lnTo>
                <a:lnTo>
                  <a:pt x="152" y="224"/>
                </a:lnTo>
                <a:lnTo>
                  <a:pt x="128" y="229"/>
                </a:lnTo>
                <a:lnTo>
                  <a:pt x="102" y="233"/>
                </a:lnTo>
                <a:lnTo>
                  <a:pt x="78" y="238"/>
                </a:lnTo>
                <a:lnTo>
                  <a:pt x="52" y="243"/>
                </a:lnTo>
                <a:lnTo>
                  <a:pt x="26" y="248"/>
                </a:lnTo>
                <a:lnTo>
                  <a:pt x="0" y="252"/>
                </a:lnTo>
                <a:lnTo>
                  <a:pt x="0" y="195"/>
                </a:lnTo>
                <a:lnTo>
                  <a:pt x="0" y="138"/>
                </a:lnTo>
                <a:lnTo>
                  <a:pt x="40" y="138"/>
                </a:lnTo>
                <a:lnTo>
                  <a:pt x="81" y="136"/>
                </a:lnTo>
                <a:lnTo>
                  <a:pt x="124" y="134"/>
                </a:lnTo>
                <a:lnTo>
                  <a:pt x="167" y="129"/>
                </a:lnTo>
                <a:lnTo>
                  <a:pt x="190" y="126"/>
                </a:lnTo>
                <a:lnTo>
                  <a:pt x="214" y="122"/>
                </a:lnTo>
                <a:lnTo>
                  <a:pt x="238" y="119"/>
                </a:lnTo>
                <a:lnTo>
                  <a:pt x="262" y="115"/>
                </a:lnTo>
                <a:lnTo>
                  <a:pt x="288" y="110"/>
                </a:lnTo>
                <a:lnTo>
                  <a:pt x="314" y="105"/>
                </a:lnTo>
                <a:lnTo>
                  <a:pt x="343" y="98"/>
                </a:lnTo>
                <a:lnTo>
                  <a:pt x="369" y="93"/>
                </a:lnTo>
                <a:lnTo>
                  <a:pt x="398" y="88"/>
                </a:lnTo>
                <a:lnTo>
                  <a:pt x="424" y="84"/>
                </a:lnTo>
                <a:lnTo>
                  <a:pt x="448" y="79"/>
                </a:lnTo>
                <a:lnTo>
                  <a:pt x="471" y="74"/>
                </a:lnTo>
                <a:lnTo>
                  <a:pt x="493" y="69"/>
                </a:lnTo>
                <a:lnTo>
                  <a:pt x="514" y="67"/>
                </a:lnTo>
                <a:lnTo>
                  <a:pt x="533" y="62"/>
                </a:lnTo>
                <a:lnTo>
                  <a:pt x="552" y="57"/>
                </a:lnTo>
                <a:lnTo>
                  <a:pt x="569" y="53"/>
                </a:lnTo>
                <a:lnTo>
                  <a:pt x="583" y="48"/>
                </a:lnTo>
                <a:lnTo>
                  <a:pt x="598" y="46"/>
                </a:lnTo>
                <a:lnTo>
                  <a:pt x="610" y="41"/>
                </a:lnTo>
                <a:lnTo>
                  <a:pt x="622" y="36"/>
                </a:lnTo>
                <a:lnTo>
                  <a:pt x="631" y="31"/>
                </a:lnTo>
                <a:lnTo>
                  <a:pt x="641" y="27"/>
                </a:lnTo>
                <a:lnTo>
                  <a:pt x="648" y="24"/>
                </a:lnTo>
                <a:lnTo>
                  <a:pt x="660" y="19"/>
                </a:lnTo>
                <a:lnTo>
                  <a:pt x="672" y="15"/>
                </a:lnTo>
                <a:lnTo>
                  <a:pt x="693" y="8"/>
                </a:lnTo>
                <a:lnTo>
                  <a:pt x="703" y="5"/>
                </a:lnTo>
                <a:lnTo>
                  <a:pt x="714" y="3"/>
                </a:lnTo>
                <a:lnTo>
                  <a:pt x="726" y="0"/>
                </a:lnTo>
                <a:lnTo>
                  <a:pt x="738" y="0"/>
                </a:lnTo>
                <a:lnTo>
                  <a:pt x="748" y="5"/>
                </a:lnTo>
                <a:lnTo>
                  <a:pt x="760" y="10"/>
                </a:lnTo>
                <a:lnTo>
                  <a:pt x="774" y="15"/>
                </a:lnTo>
                <a:lnTo>
                  <a:pt x="791" y="19"/>
                </a:lnTo>
                <a:lnTo>
                  <a:pt x="807" y="27"/>
                </a:lnTo>
                <a:lnTo>
                  <a:pt x="824" y="36"/>
                </a:lnTo>
                <a:lnTo>
                  <a:pt x="845" y="46"/>
                </a:lnTo>
                <a:lnTo>
                  <a:pt x="867" y="57"/>
                </a:lnTo>
                <a:lnTo>
                  <a:pt x="886" y="69"/>
                </a:lnTo>
                <a:lnTo>
                  <a:pt x="905" y="81"/>
                </a:lnTo>
                <a:lnTo>
                  <a:pt x="922" y="93"/>
                </a:lnTo>
                <a:lnTo>
                  <a:pt x="936" y="103"/>
                </a:lnTo>
                <a:lnTo>
                  <a:pt x="948" y="112"/>
                </a:lnTo>
                <a:lnTo>
                  <a:pt x="957" y="122"/>
                </a:lnTo>
                <a:lnTo>
                  <a:pt x="965" y="129"/>
                </a:lnTo>
                <a:lnTo>
                  <a:pt x="969" y="138"/>
                </a:lnTo>
                <a:lnTo>
                  <a:pt x="969" y="148"/>
                </a:lnTo>
                <a:lnTo>
                  <a:pt x="967" y="155"/>
                </a:lnTo>
                <a:lnTo>
                  <a:pt x="965" y="164"/>
                </a:lnTo>
                <a:lnTo>
                  <a:pt x="962" y="174"/>
                </a:lnTo>
                <a:lnTo>
                  <a:pt x="957" y="184"/>
                </a:lnTo>
                <a:lnTo>
                  <a:pt x="950" y="195"/>
                </a:lnTo>
                <a:lnTo>
                  <a:pt x="943" y="207"/>
                </a:lnTo>
                <a:lnTo>
                  <a:pt x="936" y="219"/>
                </a:lnTo>
                <a:lnTo>
                  <a:pt x="929" y="231"/>
                </a:lnTo>
                <a:lnTo>
                  <a:pt x="922" y="245"/>
                </a:lnTo>
                <a:lnTo>
                  <a:pt x="919" y="260"/>
                </a:lnTo>
                <a:lnTo>
                  <a:pt x="917" y="274"/>
                </a:lnTo>
                <a:lnTo>
                  <a:pt x="917" y="288"/>
                </a:lnTo>
                <a:lnTo>
                  <a:pt x="917" y="307"/>
                </a:lnTo>
                <a:lnTo>
                  <a:pt x="919" y="324"/>
                </a:lnTo>
                <a:lnTo>
                  <a:pt x="924" y="345"/>
                </a:lnTo>
                <a:lnTo>
                  <a:pt x="924" y="350"/>
                </a:lnTo>
                <a:lnTo>
                  <a:pt x="926" y="357"/>
                </a:lnTo>
                <a:lnTo>
                  <a:pt x="926" y="364"/>
                </a:lnTo>
                <a:lnTo>
                  <a:pt x="926" y="371"/>
                </a:lnTo>
                <a:lnTo>
                  <a:pt x="929" y="381"/>
                </a:lnTo>
                <a:lnTo>
                  <a:pt x="929" y="388"/>
                </a:lnTo>
                <a:lnTo>
                  <a:pt x="931" y="407"/>
                </a:lnTo>
                <a:lnTo>
                  <a:pt x="931" y="428"/>
                </a:lnTo>
                <a:lnTo>
                  <a:pt x="934" y="452"/>
                </a:lnTo>
                <a:lnTo>
                  <a:pt x="934" y="478"/>
                </a:lnTo>
                <a:lnTo>
                  <a:pt x="936" y="507"/>
                </a:lnTo>
                <a:lnTo>
                  <a:pt x="936" y="538"/>
                </a:lnTo>
                <a:lnTo>
                  <a:pt x="938" y="571"/>
                </a:lnTo>
                <a:lnTo>
                  <a:pt x="938" y="607"/>
                </a:lnTo>
                <a:lnTo>
                  <a:pt x="941" y="645"/>
                </a:lnTo>
                <a:lnTo>
                  <a:pt x="941" y="685"/>
                </a:lnTo>
                <a:lnTo>
                  <a:pt x="943" y="726"/>
                </a:lnTo>
                <a:lnTo>
                  <a:pt x="946" y="771"/>
                </a:lnTo>
                <a:lnTo>
                  <a:pt x="948" y="816"/>
                </a:lnTo>
                <a:lnTo>
                  <a:pt x="948" y="866"/>
                </a:lnTo>
                <a:lnTo>
                  <a:pt x="950" y="911"/>
                </a:lnTo>
                <a:lnTo>
                  <a:pt x="950" y="956"/>
                </a:lnTo>
                <a:lnTo>
                  <a:pt x="948" y="999"/>
                </a:lnTo>
                <a:lnTo>
                  <a:pt x="948" y="1037"/>
                </a:lnTo>
                <a:lnTo>
                  <a:pt x="946" y="1075"/>
                </a:lnTo>
                <a:lnTo>
                  <a:pt x="941" y="1111"/>
                </a:lnTo>
                <a:lnTo>
                  <a:pt x="938" y="1144"/>
                </a:lnTo>
                <a:lnTo>
                  <a:pt x="934" y="1175"/>
                </a:lnTo>
                <a:lnTo>
                  <a:pt x="926" y="1206"/>
                </a:lnTo>
                <a:lnTo>
                  <a:pt x="922" y="1232"/>
                </a:lnTo>
                <a:lnTo>
                  <a:pt x="915" y="1256"/>
                </a:lnTo>
                <a:lnTo>
                  <a:pt x="905" y="1280"/>
                </a:lnTo>
                <a:lnTo>
                  <a:pt x="898" y="1301"/>
                </a:lnTo>
                <a:lnTo>
                  <a:pt x="888" y="1318"/>
                </a:lnTo>
                <a:lnTo>
                  <a:pt x="879" y="1335"/>
                </a:lnTo>
                <a:lnTo>
                  <a:pt x="867" y="1349"/>
                </a:lnTo>
                <a:lnTo>
                  <a:pt x="857" y="1363"/>
                </a:lnTo>
                <a:lnTo>
                  <a:pt x="848" y="1375"/>
                </a:lnTo>
                <a:lnTo>
                  <a:pt x="838" y="1387"/>
                </a:lnTo>
                <a:lnTo>
                  <a:pt x="831" y="1396"/>
                </a:lnTo>
                <a:lnTo>
                  <a:pt x="822" y="1406"/>
                </a:lnTo>
                <a:lnTo>
                  <a:pt x="814" y="1415"/>
                </a:lnTo>
                <a:lnTo>
                  <a:pt x="807" y="1423"/>
                </a:lnTo>
                <a:lnTo>
                  <a:pt x="800" y="1427"/>
                </a:lnTo>
                <a:lnTo>
                  <a:pt x="793" y="1432"/>
                </a:lnTo>
                <a:lnTo>
                  <a:pt x="788" y="1437"/>
                </a:lnTo>
                <a:lnTo>
                  <a:pt x="781" y="1439"/>
                </a:lnTo>
                <a:lnTo>
                  <a:pt x="776" y="1439"/>
                </a:lnTo>
                <a:lnTo>
                  <a:pt x="772" y="1442"/>
                </a:lnTo>
                <a:lnTo>
                  <a:pt x="767" y="1439"/>
                </a:lnTo>
                <a:lnTo>
                  <a:pt x="762" y="1439"/>
                </a:lnTo>
                <a:lnTo>
                  <a:pt x="753" y="1434"/>
                </a:lnTo>
                <a:lnTo>
                  <a:pt x="745" y="1427"/>
                </a:lnTo>
                <a:lnTo>
                  <a:pt x="736" y="1420"/>
                </a:lnTo>
                <a:lnTo>
                  <a:pt x="729" y="1413"/>
                </a:lnTo>
                <a:lnTo>
                  <a:pt x="722" y="1404"/>
                </a:lnTo>
                <a:lnTo>
                  <a:pt x="714" y="1394"/>
                </a:lnTo>
                <a:lnTo>
                  <a:pt x="710" y="1382"/>
                </a:lnTo>
                <a:lnTo>
                  <a:pt x="705" y="1370"/>
                </a:lnTo>
                <a:lnTo>
                  <a:pt x="703" y="1361"/>
                </a:lnTo>
                <a:lnTo>
                  <a:pt x="698" y="1351"/>
                </a:lnTo>
                <a:lnTo>
                  <a:pt x="695" y="1344"/>
                </a:lnTo>
                <a:lnTo>
                  <a:pt x="688" y="1335"/>
                </a:lnTo>
                <a:lnTo>
                  <a:pt x="683" y="1325"/>
                </a:lnTo>
                <a:lnTo>
                  <a:pt x="676" y="1318"/>
                </a:lnTo>
                <a:lnTo>
                  <a:pt x="669" y="1308"/>
                </a:lnTo>
                <a:lnTo>
                  <a:pt x="662" y="1299"/>
                </a:lnTo>
                <a:lnTo>
                  <a:pt x="653" y="1289"/>
                </a:lnTo>
                <a:lnTo>
                  <a:pt x="643" y="1280"/>
                </a:lnTo>
                <a:lnTo>
                  <a:pt x="631" y="1270"/>
                </a:lnTo>
                <a:lnTo>
                  <a:pt x="619" y="1261"/>
                </a:lnTo>
                <a:lnTo>
                  <a:pt x="607" y="1251"/>
                </a:lnTo>
                <a:lnTo>
                  <a:pt x="595" y="1242"/>
                </a:lnTo>
                <a:lnTo>
                  <a:pt x="581" y="1230"/>
                </a:lnTo>
                <a:lnTo>
                  <a:pt x="567" y="1220"/>
                </a:lnTo>
                <a:lnTo>
                  <a:pt x="550" y="1209"/>
                </a:lnTo>
                <a:lnTo>
                  <a:pt x="538" y="1199"/>
                </a:lnTo>
                <a:lnTo>
                  <a:pt x="524" y="1192"/>
                </a:lnTo>
                <a:lnTo>
                  <a:pt x="512" y="1182"/>
                </a:lnTo>
                <a:lnTo>
                  <a:pt x="500" y="1175"/>
                </a:lnTo>
                <a:lnTo>
                  <a:pt x="491" y="1168"/>
                </a:lnTo>
                <a:lnTo>
                  <a:pt x="481" y="1161"/>
                </a:lnTo>
                <a:lnTo>
                  <a:pt x="474" y="1156"/>
                </a:lnTo>
                <a:lnTo>
                  <a:pt x="467" y="1151"/>
                </a:lnTo>
                <a:lnTo>
                  <a:pt x="460" y="1147"/>
                </a:lnTo>
                <a:lnTo>
                  <a:pt x="455" y="1142"/>
                </a:lnTo>
                <a:lnTo>
                  <a:pt x="452" y="1140"/>
                </a:lnTo>
                <a:lnTo>
                  <a:pt x="450" y="1135"/>
                </a:lnTo>
                <a:lnTo>
                  <a:pt x="448" y="1132"/>
                </a:lnTo>
                <a:lnTo>
                  <a:pt x="450" y="1130"/>
                </a:lnTo>
                <a:lnTo>
                  <a:pt x="450" y="1128"/>
                </a:lnTo>
                <a:lnTo>
                  <a:pt x="452" y="1125"/>
                </a:lnTo>
                <a:lnTo>
                  <a:pt x="457" y="1123"/>
                </a:lnTo>
                <a:lnTo>
                  <a:pt x="460" y="1123"/>
                </a:lnTo>
                <a:lnTo>
                  <a:pt x="467" y="1121"/>
                </a:lnTo>
                <a:lnTo>
                  <a:pt x="471" y="1121"/>
                </a:lnTo>
                <a:lnTo>
                  <a:pt x="479" y="1121"/>
                </a:lnTo>
                <a:lnTo>
                  <a:pt x="486" y="1121"/>
                </a:lnTo>
                <a:lnTo>
                  <a:pt x="495" y="1121"/>
                </a:lnTo>
                <a:lnTo>
                  <a:pt x="505" y="1121"/>
                </a:lnTo>
                <a:lnTo>
                  <a:pt x="514" y="1123"/>
                </a:lnTo>
                <a:lnTo>
                  <a:pt x="526" y="1123"/>
                </a:lnTo>
                <a:lnTo>
                  <a:pt x="541" y="1125"/>
                </a:lnTo>
                <a:lnTo>
                  <a:pt x="552" y="1128"/>
                </a:lnTo>
                <a:lnTo>
                  <a:pt x="569" y="1132"/>
                </a:lnTo>
                <a:lnTo>
                  <a:pt x="583" y="1135"/>
                </a:lnTo>
                <a:lnTo>
                  <a:pt x="600" y="1140"/>
                </a:lnTo>
                <a:lnTo>
                  <a:pt x="617" y="1142"/>
                </a:lnTo>
                <a:lnTo>
                  <a:pt x="633" y="1144"/>
                </a:lnTo>
                <a:lnTo>
                  <a:pt x="648" y="1144"/>
                </a:lnTo>
                <a:lnTo>
                  <a:pt x="664" y="1147"/>
                </a:lnTo>
                <a:lnTo>
                  <a:pt x="676" y="1147"/>
                </a:lnTo>
                <a:lnTo>
                  <a:pt x="691" y="1147"/>
                </a:lnTo>
                <a:lnTo>
                  <a:pt x="703" y="1147"/>
                </a:lnTo>
                <a:lnTo>
                  <a:pt x="712" y="1147"/>
                </a:lnTo>
                <a:lnTo>
                  <a:pt x="724" y="1147"/>
                </a:lnTo>
                <a:lnTo>
                  <a:pt x="733" y="1144"/>
                </a:lnTo>
                <a:lnTo>
                  <a:pt x="743" y="1144"/>
                </a:lnTo>
                <a:lnTo>
                  <a:pt x="750" y="1142"/>
                </a:lnTo>
                <a:lnTo>
                  <a:pt x="757" y="1140"/>
                </a:lnTo>
                <a:lnTo>
                  <a:pt x="764" y="1135"/>
                </a:lnTo>
                <a:lnTo>
                  <a:pt x="769" y="1132"/>
                </a:lnTo>
                <a:lnTo>
                  <a:pt x="774" y="1128"/>
                </a:lnTo>
                <a:lnTo>
                  <a:pt x="776" y="1123"/>
                </a:lnTo>
                <a:lnTo>
                  <a:pt x="779" y="1116"/>
                </a:lnTo>
                <a:lnTo>
                  <a:pt x="781" y="1109"/>
                </a:lnTo>
                <a:lnTo>
                  <a:pt x="781" y="1099"/>
                </a:lnTo>
                <a:lnTo>
                  <a:pt x="784" y="1090"/>
                </a:lnTo>
                <a:lnTo>
                  <a:pt x="786" y="1078"/>
                </a:lnTo>
                <a:lnTo>
                  <a:pt x="788" y="1066"/>
                </a:lnTo>
                <a:lnTo>
                  <a:pt x="788" y="1052"/>
                </a:lnTo>
                <a:lnTo>
                  <a:pt x="791" y="1037"/>
                </a:lnTo>
                <a:lnTo>
                  <a:pt x="793" y="1021"/>
                </a:lnTo>
                <a:lnTo>
                  <a:pt x="793" y="1002"/>
                </a:lnTo>
                <a:lnTo>
                  <a:pt x="795" y="983"/>
                </a:lnTo>
                <a:lnTo>
                  <a:pt x="795" y="964"/>
                </a:lnTo>
                <a:lnTo>
                  <a:pt x="795" y="942"/>
                </a:lnTo>
                <a:lnTo>
                  <a:pt x="795" y="921"/>
                </a:lnTo>
                <a:lnTo>
                  <a:pt x="798" y="897"/>
                </a:lnTo>
                <a:lnTo>
                  <a:pt x="795" y="849"/>
                </a:lnTo>
                <a:lnTo>
                  <a:pt x="795" y="799"/>
                </a:lnTo>
                <a:lnTo>
                  <a:pt x="793" y="745"/>
                </a:lnTo>
                <a:lnTo>
                  <a:pt x="788" y="690"/>
                </a:lnTo>
                <a:lnTo>
                  <a:pt x="786" y="633"/>
                </a:lnTo>
                <a:lnTo>
                  <a:pt x="781" y="574"/>
                </a:lnTo>
                <a:lnTo>
                  <a:pt x="779" y="512"/>
                </a:lnTo>
                <a:lnTo>
                  <a:pt x="774" y="450"/>
                </a:lnTo>
                <a:lnTo>
                  <a:pt x="769" y="417"/>
                </a:lnTo>
                <a:lnTo>
                  <a:pt x="764" y="388"/>
                </a:lnTo>
                <a:lnTo>
                  <a:pt x="762" y="359"/>
                </a:lnTo>
                <a:lnTo>
                  <a:pt x="757" y="333"/>
                </a:lnTo>
                <a:lnTo>
                  <a:pt x="753" y="310"/>
                </a:lnTo>
                <a:lnTo>
                  <a:pt x="748" y="288"/>
                </a:lnTo>
                <a:lnTo>
                  <a:pt x="745" y="269"/>
                </a:lnTo>
                <a:lnTo>
                  <a:pt x="741" y="250"/>
                </a:lnTo>
                <a:lnTo>
                  <a:pt x="736" y="233"/>
                </a:lnTo>
                <a:lnTo>
                  <a:pt x="733" y="219"/>
                </a:lnTo>
                <a:lnTo>
                  <a:pt x="729" y="207"/>
                </a:lnTo>
                <a:lnTo>
                  <a:pt x="726" y="195"/>
                </a:lnTo>
                <a:lnTo>
                  <a:pt x="724" y="188"/>
                </a:lnTo>
                <a:lnTo>
                  <a:pt x="722" y="181"/>
                </a:lnTo>
                <a:lnTo>
                  <a:pt x="719" y="176"/>
                </a:lnTo>
                <a:lnTo>
                  <a:pt x="717" y="172"/>
                </a:lnTo>
                <a:lnTo>
                  <a:pt x="712" y="172"/>
                </a:lnTo>
                <a:lnTo>
                  <a:pt x="705" y="169"/>
                </a:lnTo>
                <a:lnTo>
                  <a:pt x="700" y="167"/>
                </a:lnTo>
                <a:lnTo>
                  <a:pt x="693" y="167"/>
                </a:lnTo>
                <a:lnTo>
                  <a:pt x="683" y="164"/>
                </a:lnTo>
                <a:lnTo>
                  <a:pt x="676" y="164"/>
                </a:lnTo>
                <a:lnTo>
                  <a:pt x="667" y="162"/>
                </a:lnTo>
                <a:lnTo>
                  <a:pt x="657" y="162"/>
                </a:lnTo>
                <a:lnTo>
                  <a:pt x="645" y="162"/>
                </a:lnTo>
                <a:lnTo>
                  <a:pt x="636" y="162"/>
                </a:lnTo>
                <a:lnTo>
                  <a:pt x="624" y="162"/>
                </a:lnTo>
                <a:lnTo>
                  <a:pt x="610" y="162"/>
                </a:lnTo>
                <a:lnTo>
                  <a:pt x="598" y="162"/>
                </a:lnTo>
                <a:lnTo>
                  <a:pt x="583" y="162"/>
                </a:lnTo>
                <a:lnTo>
                  <a:pt x="555" y="16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2" name="Freeform 42"/>
          <p:cNvSpPr/>
          <p:nvPr/>
        </p:nvSpPr>
        <p:spPr>
          <a:xfrm>
            <a:off x="8760884" y="3693584"/>
            <a:ext cx="518583" cy="1545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12" h="183">
                <a:moveTo>
                  <a:pt x="567" y="90"/>
                </a:moveTo>
                <a:lnTo>
                  <a:pt x="562" y="90"/>
                </a:lnTo>
                <a:lnTo>
                  <a:pt x="557" y="90"/>
                </a:lnTo>
                <a:lnTo>
                  <a:pt x="552" y="93"/>
                </a:lnTo>
                <a:lnTo>
                  <a:pt x="545" y="93"/>
                </a:lnTo>
                <a:lnTo>
                  <a:pt x="538" y="93"/>
                </a:lnTo>
                <a:lnTo>
                  <a:pt x="531" y="95"/>
                </a:lnTo>
                <a:lnTo>
                  <a:pt x="521" y="95"/>
                </a:lnTo>
                <a:lnTo>
                  <a:pt x="512" y="97"/>
                </a:lnTo>
                <a:lnTo>
                  <a:pt x="500" y="100"/>
                </a:lnTo>
                <a:lnTo>
                  <a:pt x="488" y="100"/>
                </a:lnTo>
                <a:lnTo>
                  <a:pt x="476" y="102"/>
                </a:lnTo>
                <a:lnTo>
                  <a:pt x="462" y="105"/>
                </a:lnTo>
                <a:lnTo>
                  <a:pt x="448" y="107"/>
                </a:lnTo>
                <a:lnTo>
                  <a:pt x="433" y="109"/>
                </a:lnTo>
                <a:lnTo>
                  <a:pt x="417" y="112"/>
                </a:lnTo>
                <a:lnTo>
                  <a:pt x="400" y="114"/>
                </a:lnTo>
                <a:lnTo>
                  <a:pt x="381" y="119"/>
                </a:lnTo>
                <a:lnTo>
                  <a:pt x="362" y="121"/>
                </a:lnTo>
                <a:lnTo>
                  <a:pt x="343" y="124"/>
                </a:lnTo>
                <a:lnTo>
                  <a:pt x="321" y="128"/>
                </a:lnTo>
                <a:lnTo>
                  <a:pt x="300" y="131"/>
                </a:lnTo>
                <a:lnTo>
                  <a:pt x="279" y="135"/>
                </a:lnTo>
                <a:lnTo>
                  <a:pt x="255" y="140"/>
                </a:lnTo>
                <a:lnTo>
                  <a:pt x="228" y="145"/>
                </a:lnTo>
                <a:lnTo>
                  <a:pt x="205" y="147"/>
                </a:lnTo>
                <a:lnTo>
                  <a:pt x="178" y="152"/>
                </a:lnTo>
                <a:lnTo>
                  <a:pt x="150" y="157"/>
                </a:lnTo>
                <a:lnTo>
                  <a:pt x="121" y="162"/>
                </a:lnTo>
                <a:lnTo>
                  <a:pt x="93" y="166"/>
                </a:lnTo>
                <a:lnTo>
                  <a:pt x="62" y="174"/>
                </a:lnTo>
                <a:lnTo>
                  <a:pt x="31" y="178"/>
                </a:lnTo>
                <a:lnTo>
                  <a:pt x="0" y="183"/>
                </a:lnTo>
                <a:lnTo>
                  <a:pt x="0" y="90"/>
                </a:lnTo>
                <a:lnTo>
                  <a:pt x="7" y="90"/>
                </a:lnTo>
                <a:lnTo>
                  <a:pt x="14" y="90"/>
                </a:lnTo>
                <a:lnTo>
                  <a:pt x="24" y="90"/>
                </a:lnTo>
                <a:lnTo>
                  <a:pt x="33" y="88"/>
                </a:lnTo>
                <a:lnTo>
                  <a:pt x="43" y="88"/>
                </a:lnTo>
                <a:lnTo>
                  <a:pt x="52" y="86"/>
                </a:lnTo>
                <a:lnTo>
                  <a:pt x="64" y="83"/>
                </a:lnTo>
                <a:lnTo>
                  <a:pt x="76" y="81"/>
                </a:lnTo>
                <a:lnTo>
                  <a:pt x="90" y="78"/>
                </a:lnTo>
                <a:lnTo>
                  <a:pt x="102" y="76"/>
                </a:lnTo>
                <a:lnTo>
                  <a:pt x="117" y="71"/>
                </a:lnTo>
                <a:lnTo>
                  <a:pt x="131" y="66"/>
                </a:lnTo>
                <a:lnTo>
                  <a:pt x="147" y="62"/>
                </a:lnTo>
                <a:lnTo>
                  <a:pt x="162" y="57"/>
                </a:lnTo>
                <a:lnTo>
                  <a:pt x="195" y="45"/>
                </a:lnTo>
                <a:lnTo>
                  <a:pt x="231" y="33"/>
                </a:lnTo>
                <a:lnTo>
                  <a:pt x="262" y="24"/>
                </a:lnTo>
                <a:lnTo>
                  <a:pt x="295" y="14"/>
                </a:lnTo>
                <a:lnTo>
                  <a:pt x="324" y="9"/>
                </a:lnTo>
                <a:lnTo>
                  <a:pt x="352" y="5"/>
                </a:lnTo>
                <a:lnTo>
                  <a:pt x="379" y="0"/>
                </a:lnTo>
                <a:lnTo>
                  <a:pt x="405" y="0"/>
                </a:lnTo>
                <a:lnTo>
                  <a:pt x="426" y="0"/>
                </a:lnTo>
                <a:lnTo>
                  <a:pt x="448" y="0"/>
                </a:lnTo>
                <a:lnTo>
                  <a:pt x="469" y="0"/>
                </a:lnTo>
                <a:lnTo>
                  <a:pt x="488" y="0"/>
                </a:lnTo>
                <a:lnTo>
                  <a:pt x="505" y="0"/>
                </a:lnTo>
                <a:lnTo>
                  <a:pt x="521" y="2"/>
                </a:lnTo>
                <a:lnTo>
                  <a:pt x="538" y="5"/>
                </a:lnTo>
                <a:lnTo>
                  <a:pt x="552" y="7"/>
                </a:lnTo>
                <a:lnTo>
                  <a:pt x="567" y="9"/>
                </a:lnTo>
                <a:lnTo>
                  <a:pt x="579" y="14"/>
                </a:lnTo>
                <a:lnTo>
                  <a:pt x="588" y="21"/>
                </a:lnTo>
                <a:lnTo>
                  <a:pt x="595" y="26"/>
                </a:lnTo>
                <a:lnTo>
                  <a:pt x="602" y="33"/>
                </a:lnTo>
                <a:lnTo>
                  <a:pt x="607" y="40"/>
                </a:lnTo>
                <a:lnTo>
                  <a:pt x="610" y="45"/>
                </a:lnTo>
                <a:lnTo>
                  <a:pt x="612" y="52"/>
                </a:lnTo>
                <a:lnTo>
                  <a:pt x="612" y="57"/>
                </a:lnTo>
                <a:lnTo>
                  <a:pt x="612" y="62"/>
                </a:lnTo>
                <a:lnTo>
                  <a:pt x="610" y="64"/>
                </a:lnTo>
                <a:lnTo>
                  <a:pt x="607" y="69"/>
                </a:lnTo>
                <a:lnTo>
                  <a:pt x="602" y="74"/>
                </a:lnTo>
                <a:lnTo>
                  <a:pt x="595" y="78"/>
                </a:lnTo>
                <a:lnTo>
                  <a:pt x="588" y="83"/>
                </a:lnTo>
                <a:lnTo>
                  <a:pt x="579" y="86"/>
                </a:lnTo>
                <a:lnTo>
                  <a:pt x="567" y="9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3" name="Freeform 43"/>
          <p:cNvSpPr/>
          <p:nvPr/>
        </p:nvSpPr>
        <p:spPr>
          <a:xfrm>
            <a:off x="8731251" y="3926417"/>
            <a:ext cx="548216" cy="1862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646" h="219">
                <a:moveTo>
                  <a:pt x="0" y="126"/>
                </a:moveTo>
                <a:lnTo>
                  <a:pt x="29" y="119"/>
                </a:lnTo>
                <a:lnTo>
                  <a:pt x="60" y="112"/>
                </a:lnTo>
                <a:lnTo>
                  <a:pt x="89" y="104"/>
                </a:lnTo>
                <a:lnTo>
                  <a:pt x="117" y="97"/>
                </a:lnTo>
                <a:lnTo>
                  <a:pt x="143" y="90"/>
                </a:lnTo>
                <a:lnTo>
                  <a:pt x="170" y="83"/>
                </a:lnTo>
                <a:lnTo>
                  <a:pt x="196" y="78"/>
                </a:lnTo>
                <a:lnTo>
                  <a:pt x="220" y="71"/>
                </a:lnTo>
                <a:lnTo>
                  <a:pt x="243" y="66"/>
                </a:lnTo>
                <a:lnTo>
                  <a:pt x="265" y="59"/>
                </a:lnTo>
                <a:lnTo>
                  <a:pt x="289" y="54"/>
                </a:lnTo>
                <a:lnTo>
                  <a:pt x="308" y="50"/>
                </a:lnTo>
                <a:lnTo>
                  <a:pt x="327" y="45"/>
                </a:lnTo>
                <a:lnTo>
                  <a:pt x="346" y="40"/>
                </a:lnTo>
                <a:lnTo>
                  <a:pt x="365" y="35"/>
                </a:lnTo>
                <a:lnTo>
                  <a:pt x="382" y="31"/>
                </a:lnTo>
                <a:lnTo>
                  <a:pt x="398" y="28"/>
                </a:lnTo>
                <a:lnTo>
                  <a:pt x="413" y="24"/>
                </a:lnTo>
                <a:lnTo>
                  <a:pt x="427" y="21"/>
                </a:lnTo>
                <a:lnTo>
                  <a:pt x="441" y="16"/>
                </a:lnTo>
                <a:lnTo>
                  <a:pt x="453" y="14"/>
                </a:lnTo>
                <a:lnTo>
                  <a:pt x="465" y="12"/>
                </a:lnTo>
                <a:lnTo>
                  <a:pt x="474" y="9"/>
                </a:lnTo>
                <a:lnTo>
                  <a:pt x="484" y="7"/>
                </a:lnTo>
                <a:lnTo>
                  <a:pt x="494" y="5"/>
                </a:lnTo>
                <a:lnTo>
                  <a:pt x="501" y="5"/>
                </a:lnTo>
                <a:lnTo>
                  <a:pt x="508" y="2"/>
                </a:lnTo>
                <a:lnTo>
                  <a:pt x="515" y="2"/>
                </a:lnTo>
                <a:lnTo>
                  <a:pt x="520" y="0"/>
                </a:lnTo>
                <a:lnTo>
                  <a:pt x="525" y="0"/>
                </a:lnTo>
                <a:lnTo>
                  <a:pt x="527" y="0"/>
                </a:lnTo>
                <a:lnTo>
                  <a:pt x="532" y="0"/>
                </a:lnTo>
                <a:lnTo>
                  <a:pt x="536" y="0"/>
                </a:lnTo>
                <a:lnTo>
                  <a:pt x="541" y="0"/>
                </a:lnTo>
                <a:lnTo>
                  <a:pt x="548" y="0"/>
                </a:lnTo>
                <a:lnTo>
                  <a:pt x="555" y="0"/>
                </a:lnTo>
                <a:lnTo>
                  <a:pt x="565" y="2"/>
                </a:lnTo>
                <a:lnTo>
                  <a:pt x="577" y="5"/>
                </a:lnTo>
                <a:lnTo>
                  <a:pt x="586" y="7"/>
                </a:lnTo>
                <a:lnTo>
                  <a:pt x="601" y="12"/>
                </a:lnTo>
                <a:lnTo>
                  <a:pt x="613" y="16"/>
                </a:lnTo>
                <a:lnTo>
                  <a:pt x="622" y="21"/>
                </a:lnTo>
                <a:lnTo>
                  <a:pt x="629" y="28"/>
                </a:lnTo>
                <a:lnTo>
                  <a:pt x="636" y="33"/>
                </a:lnTo>
                <a:lnTo>
                  <a:pt x="641" y="40"/>
                </a:lnTo>
                <a:lnTo>
                  <a:pt x="644" y="45"/>
                </a:lnTo>
                <a:lnTo>
                  <a:pt x="646" y="52"/>
                </a:lnTo>
                <a:lnTo>
                  <a:pt x="646" y="57"/>
                </a:lnTo>
                <a:lnTo>
                  <a:pt x="646" y="62"/>
                </a:lnTo>
                <a:lnTo>
                  <a:pt x="644" y="66"/>
                </a:lnTo>
                <a:lnTo>
                  <a:pt x="639" y="69"/>
                </a:lnTo>
                <a:lnTo>
                  <a:pt x="634" y="73"/>
                </a:lnTo>
                <a:lnTo>
                  <a:pt x="625" y="78"/>
                </a:lnTo>
                <a:lnTo>
                  <a:pt x="617" y="83"/>
                </a:lnTo>
                <a:lnTo>
                  <a:pt x="606" y="88"/>
                </a:lnTo>
                <a:lnTo>
                  <a:pt x="594" y="93"/>
                </a:lnTo>
                <a:lnTo>
                  <a:pt x="579" y="97"/>
                </a:lnTo>
                <a:lnTo>
                  <a:pt x="565" y="102"/>
                </a:lnTo>
                <a:lnTo>
                  <a:pt x="548" y="107"/>
                </a:lnTo>
                <a:lnTo>
                  <a:pt x="529" y="114"/>
                </a:lnTo>
                <a:lnTo>
                  <a:pt x="508" y="119"/>
                </a:lnTo>
                <a:lnTo>
                  <a:pt x="486" y="123"/>
                </a:lnTo>
                <a:lnTo>
                  <a:pt x="463" y="131"/>
                </a:lnTo>
                <a:lnTo>
                  <a:pt x="439" y="138"/>
                </a:lnTo>
                <a:lnTo>
                  <a:pt x="410" y="142"/>
                </a:lnTo>
                <a:lnTo>
                  <a:pt x="384" y="150"/>
                </a:lnTo>
                <a:lnTo>
                  <a:pt x="360" y="154"/>
                </a:lnTo>
                <a:lnTo>
                  <a:pt x="339" y="159"/>
                </a:lnTo>
                <a:lnTo>
                  <a:pt x="317" y="164"/>
                </a:lnTo>
                <a:lnTo>
                  <a:pt x="298" y="166"/>
                </a:lnTo>
                <a:lnTo>
                  <a:pt x="279" y="171"/>
                </a:lnTo>
                <a:lnTo>
                  <a:pt x="262" y="173"/>
                </a:lnTo>
                <a:lnTo>
                  <a:pt x="246" y="176"/>
                </a:lnTo>
                <a:lnTo>
                  <a:pt x="232" y="178"/>
                </a:lnTo>
                <a:lnTo>
                  <a:pt x="220" y="181"/>
                </a:lnTo>
                <a:lnTo>
                  <a:pt x="208" y="181"/>
                </a:lnTo>
                <a:lnTo>
                  <a:pt x="198" y="183"/>
                </a:lnTo>
                <a:lnTo>
                  <a:pt x="189" y="183"/>
                </a:lnTo>
                <a:lnTo>
                  <a:pt x="179" y="183"/>
                </a:lnTo>
                <a:lnTo>
                  <a:pt x="172" y="183"/>
                </a:lnTo>
                <a:lnTo>
                  <a:pt x="158" y="183"/>
                </a:lnTo>
                <a:lnTo>
                  <a:pt x="141" y="185"/>
                </a:lnTo>
                <a:lnTo>
                  <a:pt x="124" y="188"/>
                </a:lnTo>
                <a:lnTo>
                  <a:pt x="103" y="192"/>
                </a:lnTo>
                <a:lnTo>
                  <a:pt x="81" y="197"/>
                </a:lnTo>
                <a:lnTo>
                  <a:pt x="55" y="202"/>
                </a:lnTo>
                <a:lnTo>
                  <a:pt x="29" y="209"/>
                </a:lnTo>
                <a:lnTo>
                  <a:pt x="0" y="219"/>
                </a:lnTo>
                <a:lnTo>
                  <a:pt x="0" y="12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5" name="Freeform 45"/>
          <p:cNvSpPr/>
          <p:nvPr/>
        </p:nvSpPr>
        <p:spPr>
          <a:xfrm>
            <a:off x="8417984" y="2317751"/>
            <a:ext cx="626533" cy="3894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41" h="461">
                <a:moveTo>
                  <a:pt x="429" y="461"/>
                </a:moveTo>
                <a:lnTo>
                  <a:pt x="438" y="430"/>
                </a:lnTo>
                <a:lnTo>
                  <a:pt x="448" y="399"/>
                </a:lnTo>
                <a:lnTo>
                  <a:pt x="457" y="371"/>
                </a:lnTo>
                <a:lnTo>
                  <a:pt x="464" y="344"/>
                </a:lnTo>
                <a:lnTo>
                  <a:pt x="471" y="321"/>
                </a:lnTo>
                <a:lnTo>
                  <a:pt x="476" y="297"/>
                </a:lnTo>
                <a:lnTo>
                  <a:pt x="481" y="275"/>
                </a:lnTo>
                <a:lnTo>
                  <a:pt x="486" y="256"/>
                </a:lnTo>
                <a:lnTo>
                  <a:pt x="488" y="240"/>
                </a:lnTo>
                <a:lnTo>
                  <a:pt x="491" y="223"/>
                </a:lnTo>
                <a:lnTo>
                  <a:pt x="491" y="209"/>
                </a:lnTo>
                <a:lnTo>
                  <a:pt x="491" y="199"/>
                </a:lnTo>
                <a:lnTo>
                  <a:pt x="488" y="190"/>
                </a:lnTo>
                <a:lnTo>
                  <a:pt x="483" y="183"/>
                </a:lnTo>
                <a:lnTo>
                  <a:pt x="481" y="176"/>
                </a:lnTo>
                <a:lnTo>
                  <a:pt x="474" y="173"/>
                </a:lnTo>
                <a:lnTo>
                  <a:pt x="448" y="164"/>
                </a:lnTo>
                <a:lnTo>
                  <a:pt x="436" y="161"/>
                </a:lnTo>
                <a:lnTo>
                  <a:pt x="421" y="159"/>
                </a:lnTo>
                <a:lnTo>
                  <a:pt x="407" y="157"/>
                </a:lnTo>
                <a:lnTo>
                  <a:pt x="391" y="157"/>
                </a:lnTo>
                <a:lnTo>
                  <a:pt x="376" y="159"/>
                </a:lnTo>
                <a:lnTo>
                  <a:pt x="360" y="161"/>
                </a:lnTo>
                <a:lnTo>
                  <a:pt x="348" y="164"/>
                </a:lnTo>
                <a:lnTo>
                  <a:pt x="333" y="166"/>
                </a:lnTo>
                <a:lnTo>
                  <a:pt x="319" y="171"/>
                </a:lnTo>
                <a:lnTo>
                  <a:pt x="305" y="173"/>
                </a:lnTo>
                <a:lnTo>
                  <a:pt x="288" y="178"/>
                </a:lnTo>
                <a:lnTo>
                  <a:pt x="269" y="183"/>
                </a:lnTo>
                <a:lnTo>
                  <a:pt x="248" y="187"/>
                </a:lnTo>
                <a:lnTo>
                  <a:pt x="226" y="192"/>
                </a:lnTo>
                <a:lnTo>
                  <a:pt x="205" y="199"/>
                </a:lnTo>
                <a:lnTo>
                  <a:pt x="181" y="204"/>
                </a:lnTo>
                <a:lnTo>
                  <a:pt x="155" y="211"/>
                </a:lnTo>
                <a:lnTo>
                  <a:pt x="126" y="216"/>
                </a:lnTo>
                <a:lnTo>
                  <a:pt x="98" y="223"/>
                </a:lnTo>
                <a:lnTo>
                  <a:pt x="67" y="228"/>
                </a:lnTo>
                <a:lnTo>
                  <a:pt x="33" y="235"/>
                </a:lnTo>
                <a:lnTo>
                  <a:pt x="0" y="242"/>
                </a:lnTo>
                <a:lnTo>
                  <a:pt x="0" y="128"/>
                </a:lnTo>
                <a:lnTo>
                  <a:pt x="31" y="130"/>
                </a:lnTo>
                <a:lnTo>
                  <a:pt x="64" y="133"/>
                </a:lnTo>
                <a:lnTo>
                  <a:pt x="100" y="135"/>
                </a:lnTo>
                <a:lnTo>
                  <a:pt x="136" y="133"/>
                </a:lnTo>
                <a:lnTo>
                  <a:pt x="155" y="133"/>
                </a:lnTo>
                <a:lnTo>
                  <a:pt x="174" y="130"/>
                </a:lnTo>
                <a:lnTo>
                  <a:pt x="193" y="128"/>
                </a:lnTo>
                <a:lnTo>
                  <a:pt x="212" y="123"/>
                </a:lnTo>
                <a:lnTo>
                  <a:pt x="231" y="121"/>
                </a:lnTo>
                <a:lnTo>
                  <a:pt x="250" y="116"/>
                </a:lnTo>
                <a:lnTo>
                  <a:pt x="269" y="109"/>
                </a:lnTo>
                <a:lnTo>
                  <a:pt x="290" y="104"/>
                </a:lnTo>
                <a:lnTo>
                  <a:pt x="307" y="97"/>
                </a:lnTo>
                <a:lnTo>
                  <a:pt x="326" y="92"/>
                </a:lnTo>
                <a:lnTo>
                  <a:pt x="343" y="85"/>
                </a:lnTo>
                <a:lnTo>
                  <a:pt x="360" y="80"/>
                </a:lnTo>
                <a:lnTo>
                  <a:pt x="374" y="73"/>
                </a:lnTo>
                <a:lnTo>
                  <a:pt x="388" y="69"/>
                </a:lnTo>
                <a:lnTo>
                  <a:pt x="400" y="64"/>
                </a:lnTo>
                <a:lnTo>
                  <a:pt x="414" y="59"/>
                </a:lnTo>
                <a:lnTo>
                  <a:pt x="424" y="54"/>
                </a:lnTo>
                <a:lnTo>
                  <a:pt x="436" y="50"/>
                </a:lnTo>
                <a:lnTo>
                  <a:pt x="445" y="45"/>
                </a:lnTo>
                <a:lnTo>
                  <a:pt x="455" y="40"/>
                </a:lnTo>
                <a:lnTo>
                  <a:pt x="464" y="35"/>
                </a:lnTo>
                <a:lnTo>
                  <a:pt x="471" y="33"/>
                </a:lnTo>
                <a:lnTo>
                  <a:pt x="479" y="28"/>
                </a:lnTo>
                <a:lnTo>
                  <a:pt x="486" y="23"/>
                </a:lnTo>
                <a:lnTo>
                  <a:pt x="502" y="14"/>
                </a:lnTo>
                <a:lnTo>
                  <a:pt x="522" y="7"/>
                </a:lnTo>
                <a:lnTo>
                  <a:pt x="529" y="4"/>
                </a:lnTo>
                <a:lnTo>
                  <a:pt x="538" y="2"/>
                </a:lnTo>
                <a:lnTo>
                  <a:pt x="545" y="0"/>
                </a:lnTo>
                <a:lnTo>
                  <a:pt x="555" y="0"/>
                </a:lnTo>
                <a:lnTo>
                  <a:pt x="564" y="2"/>
                </a:lnTo>
                <a:lnTo>
                  <a:pt x="574" y="4"/>
                </a:lnTo>
                <a:lnTo>
                  <a:pt x="586" y="9"/>
                </a:lnTo>
                <a:lnTo>
                  <a:pt x="600" y="16"/>
                </a:lnTo>
                <a:lnTo>
                  <a:pt x="614" y="23"/>
                </a:lnTo>
                <a:lnTo>
                  <a:pt x="631" y="35"/>
                </a:lnTo>
                <a:lnTo>
                  <a:pt x="650" y="45"/>
                </a:lnTo>
                <a:lnTo>
                  <a:pt x="672" y="59"/>
                </a:lnTo>
                <a:lnTo>
                  <a:pt x="686" y="76"/>
                </a:lnTo>
                <a:lnTo>
                  <a:pt x="700" y="90"/>
                </a:lnTo>
                <a:lnTo>
                  <a:pt x="712" y="104"/>
                </a:lnTo>
                <a:lnTo>
                  <a:pt x="722" y="116"/>
                </a:lnTo>
                <a:lnTo>
                  <a:pt x="731" y="128"/>
                </a:lnTo>
                <a:lnTo>
                  <a:pt x="736" y="138"/>
                </a:lnTo>
                <a:lnTo>
                  <a:pt x="738" y="145"/>
                </a:lnTo>
                <a:lnTo>
                  <a:pt x="741" y="149"/>
                </a:lnTo>
                <a:lnTo>
                  <a:pt x="738" y="154"/>
                </a:lnTo>
                <a:lnTo>
                  <a:pt x="738" y="161"/>
                </a:lnTo>
                <a:lnTo>
                  <a:pt x="734" y="166"/>
                </a:lnTo>
                <a:lnTo>
                  <a:pt x="729" y="173"/>
                </a:lnTo>
                <a:lnTo>
                  <a:pt x="724" y="180"/>
                </a:lnTo>
                <a:lnTo>
                  <a:pt x="714" y="185"/>
                </a:lnTo>
                <a:lnTo>
                  <a:pt x="705" y="190"/>
                </a:lnTo>
                <a:lnTo>
                  <a:pt x="693" y="197"/>
                </a:lnTo>
                <a:lnTo>
                  <a:pt x="686" y="199"/>
                </a:lnTo>
                <a:lnTo>
                  <a:pt x="681" y="204"/>
                </a:lnTo>
                <a:lnTo>
                  <a:pt x="672" y="209"/>
                </a:lnTo>
                <a:lnTo>
                  <a:pt x="664" y="218"/>
                </a:lnTo>
                <a:lnTo>
                  <a:pt x="657" y="226"/>
                </a:lnTo>
                <a:lnTo>
                  <a:pt x="648" y="237"/>
                </a:lnTo>
                <a:lnTo>
                  <a:pt x="638" y="249"/>
                </a:lnTo>
                <a:lnTo>
                  <a:pt x="629" y="264"/>
                </a:lnTo>
                <a:lnTo>
                  <a:pt x="619" y="278"/>
                </a:lnTo>
                <a:lnTo>
                  <a:pt x="610" y="294"/>
                </a:lnTo>
                <a:lnTo>
                  <a:pt x="598" y="314"/>
                </a:lnTo>
                <a:lnTo>
                  <a:pt x="586" y="333"/>
                </a:lnTo>
                <a:lnTo>
                  <a:pt x="574" y="354"/>
                </a:lnTo>
                <a:lnTo>
                  <a:pt x="560" y="378"/>
                </a:lnTo>
                <a:lnTo>
                  <a:pt x="545" y="401"/>
                </a:lnTo>
                <a:lnTo>
                  <a:pt x="531" y="425"/>
                </a:lnTo>
                <a:lnTo>
                  <a:pt x="481" y="444"/>
                </a:lnTo>
                <a:lnTo>
                  <a:pt x="429" y="46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6" name="Freeform 46"/>
          <p:cNvSpPr/>
          <p:nvPr/>
        </p:nvSpPr>
        <p:spPr>
          <a:xfrm>
            <a:off x="8398933" y="2628900"/>
            <a:ext cx="518584" cy="1968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13" h="231">
                <a:moveTo>
                  <a:pt x="12" y="126"/>
                </a:moveTo>
                <a:lnTo>
                  <a:pt x="46" y="121"/>
                </a:lnTo>
                <a:lnTo>
                  <a:pt x="81" y="114"/>
                </a:lnTo>
                <a:lnTo>
                  <a:pt x="115" y="105"/>
                </a:lnTo>
                <a:lnTo>
                  <a:pt x="150" y="95"/>
                </a:lnTo>
                <a:lnTo>
                  <a:pt x="186" y="83"/>
                </a:lnTo>
                <a:lnTo>
                  <a:pt x="224" y="72"/>
                </a:lnTo>
                <a:lnTo>
                  <a:pt x="262" y="60"/>
                </a:lnTo>
                <a:lnTo>
                  <a:pt x="301" y="48"/>
                </a:lnTo>
                <a:lnTo>
                  <a:pt x="320" y="41"/>
                </a:lnTo>
                <a:lnTo>
                  <a:pt x="336" y="33"/>
                </a:lnTo>
                <a:lnTo>
                  <a:pt x="353" y="29"/>
                </a:lnTo>
                <a:lnTo>
                  <a:pt x="370" y="24"/>
                </a:lnTo>
                <a:lnTo>
                  <a:pt x="384" y="19"/>
                </a:lnTo>
                <a:lnTo>
                  <a:pt x="398" y="17"/>
                </a:lnTo>
                <a:lnTo>
                  <a:pt x="410" y="12"/>
                </a:lnTo>
                <a:lnTo>
                  <a:pt x="422" y="10"/>
                </a:lnTo>
                <a:lnTo>
                  <a:pt x="434" y="7"/>
                </a:lnTo>
                <a:lnTo>
                  <a:pt x="443" y="5"/>
                </a:lnTo>
                <a:lnTo>
                  <a:pt x="453" y="5"/>
                </a:lnTo>
                <a:lnTo>
                  <a:pt x="460" y="3"/>
                </a:lnTo>
                <a:lnTo>
                  <a:pt x="467" y="3"/>
                </a:lnTo>
                <a:lnTo>
                  <a:pt x="474" y="0"/>
                </a:lnTo>
                <a:lnTo>
                  <a:pt x="479" y="0"/>
                </a:lnTo>
                <a:lnTo>
                  <a:pt x="484" y="0"/>
                </a:lnTo>
                <a:lnTo>
                  <a:pt x="503" y="0"/>
                </a:lnTo>
                <a:lnTo>
                  <a:pt x="520" y="3"/>
                </a:lnTo>
                <a:lnTo>
                  <a:pt x="532" y="3"/>
                </a:lnTo>
                <a:lnTo>
                  <a:pt x="541" y="5"/>
                </a:lnTo>
                <a:lnTo>
                  <a:pt x="553" y="7"/>
                </a:lnTo>
                <a:lnTo>
                  <a:pt x="565" y="12"/>
                </a:lnTo>
                <a:lnTo>
                  <a:pt x="577" y="17"/>
                </a:lnTo>
                <a:lnTo>
                  <a:pt x="586" y="22"/>
                </a:lnTo>
                <a:lnTo>
                  <a:pt x="596" y="29"/>
                </a:lnTo>
                <a:lnTo>
                  <a:pt x="601" y="36"/>
                </a:lnTo>
                <a:lnTo>
                  <a:pt x="605" y="41"/>
                </a:lnTo>
                <a:lnTo>
                  <a:pt x="610" y="48"/>
                </a:lnTo>
                <a:lnTo>
                  <a:pt x="610" y="53"/>
                </a:lnTo>
                <a:lnTo>
                  <a:pt x="613" y="57"/>
                </a:lnTo>
                <a:lnTo>
                  <a:pt x="610" y="60"/>
                </a:lnTo>
                <a:lnTo>
                  <a:pt x="610" y="62"/>
                </a:lnTo>
                <a:lnTo>
                  <a:pt x="605" y="64"/>
                </a:lnTo>
                <a:lnTo>
                  <a:pt x="603" y="69"/>
                </a:lnTo>
                <a:lnTo>
                  <a:pt x="596" y="72"/>
                </a:lnTo>
                <a:lnTo>
                  <a:pt x="589" y="74"/>
                </a:lnTo>
                <a:lnTo>
                  <a:pt x="582" y="79"/>
                </a:lnTo>
                <a:lnTo>
                  <a:pt x="572" y="81"/>
                </a:lnTo>
                <a:lnTo>
                  <a:pt x="563" y="86"/>
                </a:lnTo>
                <a:lnTo>
                  <a:pt x="551" y="88"/>
                </a:lnTo>
                <a:lnTo>
                  <a:pt x="539" y="93"/>
                </a:lnTo>
                <a:lnTo>
                  <a:pt x="524" y="98"/>
                </a:lnTo>
                <a:lnTo>
                  <a:pt x="510" y="102"/>
                </a:lnTo>
                <a:lnTo>
                  <a:pt x="493" y="107"/>
                </a:lnTo>
                <a:lnTo>
                  <a:pt x="477" y="112"/>
                </a:lnTo>
                <a:lnTo>
                  <a:pt x="458" y="117"/>
                </a:lnTo>
                <a:lnTo>
                  <a:pt x="436" y="124"/>
                </a:lnTo>
                <a:lnTo>
                  <a:pt x="417" y="129"/>
                </a:lnTo>
                <a:lnTo>
                  <a:pt x="393" y="136"/>
                </a:lnTo>
                <a:lnTo>
                  <a:pt x="370" y="141"/>
                </a:lnTo>
                <a:lnTo>
                  <a:pt x="346" y="148"/>
                </a:lnTo>
                <a:lnTo>
                  <a:pt x="320" y="155"/>
                </a:lnTo>
                <a:lnTo>
                  <a:pt x="293" y="160"/>
                </a:lnTo>
                <a:lnTo>
                  <a:pt x="265" y="167"/>
                </a:lnTo>
                <a:lnTo>
                  <a:pt x="236" y="174"/>
                </a:lnTo>
                <a:lnTo>
                  <a:pt x="205" y="181"/>
                </a:lnTo>
                <a:lnTo>
                  <a:pt x="174" y="190"/>
                </a:lnTo>
                <a:lnTo>
                  <a:pt x="141" y="198"/>
                </a:lnTo>
                <a:lnTo>
                  <a:pt x="108" y="205"/>
                </a:lnTo>
                <a:lnTo>
                  <a:pt x="72" y="214"/>
                </a:lnTo>
                <a:lnTo>
                  <a:pt x="36" y="221"/>
                </a:lnTo>
                <a:lnTo>
                  <a:pt x="0" y="231"/>
                </a:lnTo>
                <a:lnTo>
                  <a:pt x="12" y="12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4" name="Freeform 44"/>
          <p:cNvSpPr/>
          <p:nvPr/>
        </p:nvSpPr>
        <p:spPr>
          <a:xfrm>
            <a:off x="7780867" y="2402417"/>
            <a:ext cx="685800" cy="1261533"/>
          </a:xfrm>
          <a:custGeom>
            <a:avLst/>
            <a:gdLst/>
            <a:ahLst/>
            <a:cxnLst>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12" h="1492">
                <a:moveTo>
                  <a:pt x="627" y="74"/>
                </a:moveTo>
                <a:lnTo>
                  <a:pt x="622" y="62"/>
                </a:lnTo>
                <a:lnTo>
                  <a:pt x="619" y="50"/>
                </a:lnTo>
                <a:lnTo>
                  <a:pt x="619" y="41"/>
                </a:lnTo>
                <a:lnTo>
                  <a:pt x="617" y="31"/>
                </a:lnTo>
                <a:lnTo>
                  <a:pt x="619" y="22"/>
                </a:lnTo>
                <a:lnTo>
                  <a:pt x="619" y="15"/>
                </a:lnTo>
                <a:lnTo>
                  <a:pt x="622" y="10"/>
                </a:lnTo>
                <a:lnTo>
                  <a:pt x="627" y="5"/>
                </a:lnTo>
                <a:lnTo>
                  <a:pt x="629" y="3"/>
                </a:lnTo>
                <a:lnTo>
                  <a:pt x="634" y="3"/>
                </a:lnTo>
                <a:lnTo>
                  <a:pt x="638" y="0"/>
                </a:lnTo>
                <a:lnTo>
                  <a:pt x="643" y="0"/>
                </a:lnTo>
                <a:lnTo>
                  <a:pt x="650" y="0"/>
                </a:lnTo>
                <a:lnTo>
                  <a:pt x="660" y="0"/>
                </a:lnTo>
                <a:lnTo>
                  <a:pt x="669" y="3"/>
                </a:lnTo>
                <a:lnTo>
                  <a:pt x="679" y="5"/>
                </a:lnTo>
                <a:lnTo>
                  <a:pt x="691" y="8"/>
                </a:lnTo>
                <a:lnTo>
                  <a:pt x="705" y="10"/>
                </a:lnTo>
                <a:lnTo>
                  <a:pt x="719" y="12"/>
                </a:lnTo>
                <a:lnTo>
                  <a:pt x="736" y="17"/>
                </a:lnTo>
                <a:lnTo>
                  <a:pt x="753" y="22"/>
                </a:lnTo>
                <a:lnTo>
                  <a:pt x="770" y="27"/>
                </a:lnTo>
                <a:lnTo>
                  <a:pt x="791" y="34"/>
                </a:lnTo>
                <a:lnTo>
                  <a:pt x="812" y="39"/>
                </a:lnTo>
                <a:lnTo>
                  <a:pt x="810" y="107"/>
                </a:lnTo>
                <a:lnTo>
                  <a:pt x="810" y="179"/>
                </a:lnTo>
                <a:lnTo>
                  <a:pt x="808" y="215"/>
                </a:lnTo>
                <a:lnTo>
                  <a:pt x="808" y="250"/>
                </a:lnTo>
                <a:lnTo>
                  <a:pt x="803" y="288"/>
                </a:lnTo>
                <a:lnTo>
                  <a:pt x="800" y="326"/>
                </a:lnTo>
                <a:lnTo>
                  <a:pt x="798" y="348"/>
                </a:lnTo>
                <a:lnTo>
                  <a:pt x="793" y="367"/>
                </a:lnTo>
                <a:lnTo>
                  <a:pt x="791" y="388"/>
                </a:lnTo>
                <a:lnTo>
                  <a:pt x="786" y="412"/>
                </a:lnTo>
                <a:lnTo>
                  <a:pt x="781" y="433"/>
                </a:lnTo>
                <a:lnTo>
                  <a:pt x="777" y="457"/>
                </a:lnTo>
                <a:lnTo>
                  <a:pt x="770" y="481"/>
                </a:lnTo>
                <a:lnTo>
                  <a:pt x="762" y="507"/>
                </a:lnTo>
                <a:lnTo>
                  <a:pt x="755" y="533"/>
                </a:lnTo>
                <a:lnTo>
                  <a:pt x="748" y="559"/>
                </a:lnTo>
                <a:lnTo>
                  <a:pt x="739" y="586"/>
                </a:lnTo>
                <a:lnTo>
                  <a:pt x="729" y="614"/>
                </a:lnTo>
                <a:lnTo>
                  <a:pt x="719" y="643"/>
                </a:lnTo>
                <a:lnTo>
                  <a:pt x="708" y="671"/>
                </a:lnTo>
                <a:lnTo>
                  <a:pt x="696" y="700"/>
                </a:lnTo>
                <a:lnTo>
                  <a:pt x="684" y="731"/>
                </a:lnTo>
                <a:lnTo>
                  <a:pt x="669" y="761"/>
                </a:lnTo>
                <a:lnTo>
                  <a:pt x="655" y="792"/>
                </a:lnTo>
                <a:lnTo>
                  <a:pt x="638" y="823"/>
                </a:lnTo>
                <a:lnTo>
                  <a:pt x="624" y="854"/>
                </a:lnTo>
                <a:lnTo>
                  <a:pt x="608" y="883"/>
                </a:lnTo>
                <a:lnTo>
                  <a:pt x="593" y="909"/>
                </a:lnTo>
                <a:lnTo>
                  <a:pt x="577" y="937"/>
                </a:lnTo>
                <a:lnTo>
                  <a:pt x="562" y="964"/>
                </a:lnTo>
                <a:lnTo>
                  <a:pt x="546" y="990"/>
                </a:lnTo>
                <a:lnTo>
                  <a:pt x="529" y="1016"/>
                </a:lnTo>
                <a:lnTo>
                  <a:pt x="515" y="1040"/>
                </a:lnTo>
                <a:lnTo>
                  <a:pt x="498" y="1064"/>
                </a:lnTo>
                <a:lnTo>
                  <a:pt x="465" y="1111"/>
                </a:lnTo>
                <a:lnTo>
                  <a:pt x="431" y="1156"/>
                </a:lnTo>
                <a:lnTo>
                  <a:pt x="412" y="1178"/>
                </a:lnTo>
                <a:lnTo>
                  <a:pt x="396" y="1201"/>
                </a:lnTo>
                <a:lnTo>
                  <a:pt x="379" y="1223"/>
                </a:lnTo>
                <a:lnTo>
                  <a:pt x="362" y="1242"/>
                </a:lnTo>
                <a:lnTo>
                  <a:pt x="343" y="1261"/>
                </a:lnTo>
                <a:lnTo>
                  <a:pt x="326" y="1280"/>
                </a:lnTo>
                <a:lnTo>
                  <a:pt x="310" y="1297"/>
                </a:lnTo>
                <a:lnTo>
                  <a:pt x="291" y="1313"/>
                </a:lnTo>
                <a:lnTo>
                  <a:pt x="274" y="1330"/>
                </a:lnTo>
                <a:lnTo>
                  <a:pt x="257" y="1344"/>
                </a:lnTo>
                <a:lnTo>
                  <a:pt x="241" y="1358"/>
                </a:lnTo>
                <a:lnTo>
                  <a:pt x="222" y="1373"/>
                </a:lnTo>
                <a:lnTo>
                  <a:pt x="205" y="1385"/>
                </a:lnTo>
                <a:lnTo>
                  <a:pt x="188" y="1396"/>
                </a:lnTo>
                <a:lnTo>
                  <a:pt x="153" y="1420"/>
                </a:lnTo>
                <a:lnTo>
                  <a:pt x="136" y="1430"/>
                </a:lnTo>
                <a:lnTo>
                  <a:pt x="122" y="1442"/>
                </a:lnTo>
                <a:lnTo>
                  <a:pt x="107" y="1449"/>
                </a:lnTo>
                <a:lnTo>
                  <a:pt x="93" y="1458"/>
                </a:lnTo>
                <a:lnTo>
                  <a:pt x="79" y="1465"/>
                </a:lnTo>
                <a:lnTo>
                  <a:pt x="69" y="1470"/>
                </a:lnTo>
                <a:lnTo>
                  <a:pt x="57" y="1477"/>
                </a:lnTo>
                <a:lnTo>
                  <a:pt x="48" y="1482"/>
                </a:lnTo>
                <a:lnTo>
                  <a:pt x="38" y="1484"/>
                </a:lnTo>
                <a:lnTo>
                  <a:pt x="31" y="1487"/>
                </a:lnTo>
                <a:lnTo>
                  <a:pt x="24" y="1489"/>
                </a:lnTo>
                <a:lnTo>
                  <a:pt x="19" y="1492"/>
                </a:lnTo>
                <a:lnTo>
                  <a:pt x="12" y="1492"/>
                </a:lnTo>
                <a:lnTo>
                  <a:pt x="10" y="1492"/>
                </a:lnTo>
                <a:lnTo>
                  <a:pt x="5" y="1492"/>
                </a:lnTo>
                <a:lnTo>
                  <a:pt x="2" y="1489"/>
                </a:lnTo>
                <a:lnTo>
                  <a:pt x="2" y="1487"/>
                </a:lnTo>
                <a:lnTo>
                  <a:pt x="0" y="1484"/>
                </a:lnTo>
                <a:lnTo>
                  <a:pt x="2" y="1480"/>
                </a:lnTo>
                <a:lnTo>
                  <a:pt x="5" y="1475"/>
                </a:lnTo>
                <a:lnTo>
                  <a:pt x="10" y="1468"/>
                </a:lnTo>
                <a:lnTo>
                  <a:pt x="14" y="1463"/>
                </a:lnTo>
                <a:lnTo>
                  <a:pt x="19" y="1454"/>
                </a:lnTo>
                <a:lnTo>
                  <a:pt x="29" y="1446"/>
                </a:lnTo>
                <a:lnTo>
                  <a:pt x="36" y="1437"/>
                </a:lnTo>
                <a:lnTo>
                  <a:pt x="45" y="1427"/>
                </a:lnTo>
                <a:lnTo>
                  <a:pt x="57" y="1418"/>
                </a:lnTo>
                <a:lnTo>
                  <a:pt x="69" y="1406"/>
                </a:lnTo>
                <a:lnTo>
                  <a:pt x="83" y="1394"/>
                </a:lnTo>
                <a:lnTo>
                  <a:pt x="98" y="1380"/>
                </a:lnTo>
                <a:lnTo>
                  <a:pt x="114" y="1366"/>
                </a:lnTo>
                <a:lnTo>
                  <a:pt x="131" y="1351"/>
                </a:lnTo>
                <a:lnTo>
                  <a:pt x="145" y="1335"/>
                </a:lnTo>
                <a:lnTo>
                  <a:pt x="160" y="1318"/>
                </a:lnTo>
                <a:lnTo>
                  <a:pt x="176" y="1301"/>
                </a:lnTo>
                <a:lnTo>
                  <a:pt x="193" y="1282"/>
                </a:lnTo>
                <a:lnTo>
                  <a:pt x="210" y="1261"/>
                </a:lnTo>
                <a:lnTo>
                  <a:pt x="226" y="1242"/>
                </a:lnTo>
                <a:lnTo>
                  <a:pt x="243" y="1218"/>
                </a:lnTo>
                <a:lnTo>
                  <a:pt x="260" y="1197"/>
                </a:lnTo>
                <a:lnTo>
                  <a:pt x="279" y="1173"/>
                </a:lnTo>
                <a:lnTo>
                  <a:pt x="295" y="1147"/>
                </a:lnTo>
                <a:lnTo>
                  <a:pt x="315" y="1121"/>
                </a:lnTo>
                <a:lnTo>
                  <a:pt x="331" y="1092"/>
                </a:lnTo>
                <a:lnTo>
                  <a:pt x="350" y="1064"/>
                </a:lnTo>
                <a:lnTo>
                  <a:pt x="369" y="1035"/>
                </a:lnTo>
                <a:lnTo>
                  <a:pt x="388" y="1004"/>
                </a:lnTo>
                <a:lnTo>
                  <a:pt x="407" y="971"/>
                </a:lnTo>
                <a:lnTo>
                  <a:pt x="426" y="940"/>
                </a:lnTo>
                <a:lnTo>
                  <a:pt x="443" y="907"/>
                </a:lnTo>
                <a:lnTo>
                  <a:pt x="460" y="876"/>
                </a:lnTo>
                <a:lnTo>
                  <a:pt x="477" y="845"/>
                </a:lnTo>
                <a:lnTo>
                  <a:pt x="491" y="816"/>
                </a:lnTo>
                <a:lnTo>
                  <a:pt x="505" y="785"/>
                </a:lnTo>
                <a:lnTo>
                  <a:pt x="519" y="757"/>
                </a:lnTo>
                <a:lnTo>
                  <a:pt x="531" y="728"/>
                </a:lnTo>
                <a:lnTo>
                  <a:pt x="543" y="700"/>
                </a:lnTo>
                <a:lnTo>
                  <a:pt x="553" y="671"/>
                </a:lnTo>
                <a:lnTo>
                  <a:pt x="565" y="645"/>
                </a:lnTo>
                <a:lnTo>
                  <a:pt x="572" y="616"/>
                </a:lnTo>
                <a:lnTo>
                  <a:pt x="581" y="590"/>
                </a:lnTo>
                <a:lnTo>
                  <a:pt x="588" y="564"/>
                </a:lnTo>
                <a:lnTo>
                  <a:pt x="596" y="538"/>
                </a:lnTo>
                <a:lnTo>
                  <a:pt x="603" y="512"/>
                </a:lnTo>
                <a:lnTo>
                  <a:pt x="615" y="464"/>
                </a:lnTo>
                <a:lnTo>
                  <a:pt x="619" y="443"/>
                </a:lnTo>
                <a:lnTo>
                  <a:pt x="624" y="421"/>
                </a:lnTo>
                <a:lnTo>
                  <a:pt x="629" y="400"/>
                </a:lnTo>
                <a:lnTo>
                  <a:pt x="634" y="379"/>
                </a:lnTo>
                <a:lnTo>
                  <a:pt x="636" y="360"/>
                </a:lnTo>
                <a:lnTo>
                  <a:pt x="638" y="341"/>
                </a:lnTo>
                <a:lnTo>
                  <a:pt x="641" y="322"/>
                </a:lnTo>
                <a:lnTo>
                  <a:pt x="643" y="302"/>
                </a:lnTo>
                <a:lnTo>
                  <a:pt x="646" y="286"/>
                </a:lnTo>
                <a:lnTo>
                  <a:pt x="648" y="269"/>
                </a:lnTo>
                <a:lnTo>
                  <a:pt x="648" y="255"/>
                </a:lnTo>
                <a:lnTo>
                  <a:pt x="648" y="238"/>
                </a:lnTo>
                <a:lnTo>
                  <a:pt x="650" y="226"/>
                </a:lnTo>
                <a:lnTo>
                  <a:pt x="650" y="212"/>
                </a:lnTo>
                <a:lnTo>
                  <a:pt x="648" y="186"/>
                </a:lnTo>
                <a:lnTo>
                  <a:pt x="648" y="165"/>
                </a:lnTo>
                <a:lnTo>
                  <a:pt x="646" y="143"/>
                </a:lnTo>
                <a:lnTo>
                  <a:pt x="643" y="127"/>
                </a:lnTo>
                <a:lnTo>
                  <a:pt x="638" y="110"/>
                </a:lnTo>
                <a:lnTo>
                  <a:pt x="636" y="96"/>
                </a:lnTo>
                <a:lnTo>
                  <a:pt x="631" y="84"/>
                </a:lnTo>
                <a:lnTo>
                  <a:pt x="627" y="7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7" name="Freeform 47"/>
          <p:cNvSpPr/>
          <p:nvPr/>
        </p:nvSpPr>
        <p:spPr>
          <a:xfrm>
            <a:off x="8290984" y="3003551"/>
            <a:ext cx="184149" cy="438149"/>
          </a:xfrm>
          <a:custGeom>
            <a:avLst/>
            <a:gdLst/>
            <a:ahLst/>
            <a:cxnLst>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219" h="516">
                <a:moveTo>
                  <a:pt x="0" y="19"/>
                </a:moveTo>
                <a:lnTo>
                  <a:pt x="5" y="14"/>
                </a:lnTo>
                <a:lnTo>
                  <a:pt x="12" y="9"/>
                </a:lnTo>
                <a:lnTo>
                  <a:pt x="16" y="7"/>
                </a:lnTo>
                <a:lnTo>
                  <a:pt x="24" y="4"/>
                </a:lnTo>
                <a:lnTo>
                  <a:pt x="33" y="2"/>
                </a:lnTo>
                <a:lnTo>
                  <a:pt x="43" y="2"/>
                </a:lnTo>
                <a:lnTo>
                  <a:pt x="52" y="0"/>
                </a:lnTo>
                <a:lnTo>
                  <a:pt x="62" y="0"/>
                </a:lnTo>
                <a:lnTo>
                  <a:pt x="74" y="0"/>
                </a:lnTo>
                <a:lnTo>
                  <a:pt x="88" y="2"/>
                </a:lnTo>
                <a:lnTo>
                  <a:pt x="100" y="2"/>
                </a:lnTo>
                <a:lnTo>
                  <a:pt x="116" y="4"/>
                </a:lnTo>
                <a:lnTo>
                  <a:pt x="131" y="7"/>
                </a:lnTo>
                <a:lnTo>
                  <a:pt x="147" y="9"/>
                </a:lnTo>
                <a:lnTo>
                  <a:pt x="167" y="14"/>
                </a:lnTo>
                <a:lnTo>
                  <a:pt x="186" y="19"/>
                </a:lnTo>
                <a:lnTo>
                  <a:pt x="190" y="57"/>
                </a:lnTo>
                <a:lnTo>
                  <a:pt x="193" y="97"/>
                </a:lnTo>
                <a:lnTo>
                  <a:pt x="197" y="133"/>
                </a:lnTo>
                <a:lnTo>
                  <a:pt x="200" y="166"/>
                </a:lnTo>
                <a:lnTo>
                  <a:pt x="202" y="199"/>
                </a:lnTo>
                <a:lnTo>
                  <a:pt x="207" y="230"/>
                </a:lnTo>
                <a:lnTo>
                  <a:pt x="209" y="256"/>
                </a:lnTo>
                <a:lnTo>
                  <a:pt x="212" y="285"/>
                </a:lnTo>
                <a:lnTo>
                  <a:pt x="214" y="309"/>
                </a:lnTo>
                <a:lnTo>
                  <a:pt x="214" y="330"/>
                </a:lnTo>
                <a:lnTo>
                  <a:pt x="217" y="352"/>
                </a:lnTo>
                <a:lnTo>
                  <a:pt x="217" y="368"/>
                </a:lnTo>
                <a:lnTo>
                  <a:pt x="219" y="385"/>
                </a:lnTo>
                <a:lnTo>
                  <a:pt x="219" y="399"/>
                </a:lnTo>
                <a:lnTo>
                  <a:pt x="219" y="411"/>
                </a:lnTo>
                <a:lnTo>
                  <a:pt x="219" y="420"/>
                </a:lnTo>
                <a:lnTo>
                  <a:pt x="219" y="430"/>
                </a:lnTo>
                <a:lnTo>
                  <a:pt x="219" y="440"/>
                </a:lnTo>
                <a:lnTo>
                  <a:pt x="219" y="449"/>
                </a:lnTo>
                <a:lnTo>
                  <a:pt x="217" y="459"/>
                </a:lnTo>
                <a:lnTo>
                  <a:pt x="217" y="466"/>
                </a:lnTo>
                <a:lnTo>
                  <a:pt x="214" y="473"/>
                </a:lnTo>
                <a:lnTo>
                  <a:pt x="212" y="478"/>
                </a:lnTo>
                <a:lnTo>
                  <a:pt x="209" y="485"/>
                </a:lnTo>
                <a:lnTo>
                  <a:pt x="205" y="494"/>
                </a:lnTo>
                <a:lnTo>
                  <a:pt x="195" y="501"/>
                </a:lnTo>
                <a:lnTo>
                  <a:pt x="186" y="508"/>
                </a:lnTo>
                <a:lnTo>
                  <a:pt x="174" y="513"/>
                </a:lnTo>
                <a:lnTo>
                  <a:pt x="167" y="513"/>
                </a:lnTo>
                <a:lnTo>
                  <a:pt x="162" y="516"/>
                </a:lnTo>
                <a:lnTo>
                  <a:pt x="157" y="513"/>
                </a:lnTo>
                <a:lnTo>
                  <a:pt x="152" y="513"/>
                </a:lnTo>
                <a:lnTo>
                  <a:pt x="147" y="511"/>
                </a:lnTo>
                <a:lnTo>
                  <a:pt x="143" y="506"/>
                </a:lnTo>
                <a:lnTo>
                  <a:pt x="140" y="501"/>
                </a:lnTo>
                <a:lnTo>
                  <a:pt x="136" y="494"/>
                </a:lnTo>
                <a:lnTo>
                  <a:pt x="133" y="489"/>
                </a:lnTo>
                <a:lnTo>
                  <a:pt x="131" y="480"/>
                </a:lnTo>
                <a:lnTo>
                  <a:pt x="128" y="470"/>
                </a:lnTo>
                <a:lnTo>
                  <a:pt x="126" y="461"/>
                </a:lnTo>
                <a:lnTo>
                  <a:pt x="124" y="449"/>
                </a:lnTo>
                <a:lnTo>
                  <a:pt x="121" y="437"/>
                </a:lnTo>
                <a:lnTo>
                  <a:pt x="119" y="423"/>
                </a:lnTo>
                <a:lnTo>
                  <a:pt x="116" y="409"/>
                </a:lnTo>
                <a:lnTo>
                  <a:pt x="112" y="380"/>
                </a:lnTo>
                <a:lnTo>
                  <a:pt x="107" y="352"/>
                </a:lnTo>
                <a:lnTo>
                  <a:pt x="102" y="323"/>
                </a:lnTo>
                <a:lnTo>
                  <a:pt x="100" y="294"/>
                </a:lnTo>
                <a:lnTo>
                  <a:pt x="90" y="242"/>
                </a:lnTo>
                <a:lnTo>
                  <a:pt x="81" y="190"/>
                </a:lnTo>
                <a:lnTo>
                  <a:pt x="76" y="168"/>
                </a:lnTo>
                <a:lnTo>
                  <a:pt x="71" y="147"/>
                </a:lnTo>
                <a:lnTo>
                  <a:pt x="62" y="126"/>
                </a:lnTo>
                <a:lnTo>
                  <a:pt x="55" y="104"/>
                </a:lnTo>
                <a:lnTo>
                  <a:pt x="43" y="83"/>
                </a:lnTo>
                <a:lnTo>
                  <a:pt x="31" y="61"/>
                </a:lnTo>
                <a:lnTo>
                  <a:pt x="16" y="40"/>
                </a:lnTo>
                <a:lnTo>
                  <a:pt x="0" y="1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8" name="Freeform 48"/>
          <p:cNvSpPr/>
          <p:nvPr/>
        </p:nvSpPr>
        <p:spPr>
          <a:xfrm>
            <a:off x="8398933" y="2910417"/>
            <a:ext cx="594784" cy="3429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03" h="404">
                <a:moveTo>
                  <a:pt x="553" y="404"/>
                </a:moveTo>
                <a:lnTo>
                  <a:pt x="463" y="404"/>
                </a:lnTo>
                <a:lnTo>
                  <a:pt x="465" y="374"/>
                </a:lnTo>
                <a:lnTo>
                  <a:pt x="470" y="347"/>
                </a:lnTo>
                <a:lnTo>
                  <a:pt x="472" y="321"/>
                </a:lnTo>
                <a:lnTo>
                  <a:pt x="474" y="295"/>
                </a:lnTo>
                <a:lnTo>
                  <a:pt x="477" y="274"/>
                </a:lnTo>
                <a:lnTo>
                  <a:pt x="479" y="252"/>
                </a:lnTo>
                <a:lnTo>
                  <a:pt x="479" y="233"/>
                </a:lnTo>
                <a:lnTo>
                  <a:pt x="479" y="217"/>
                </a:lnTo>
                <a:lnTo>
                  <a:pt x="482" y="200"/>
                </a:lnTo>
                <a:lnTo>
                  <a:pt x="482" y="186"/>
                </a:lnTo>
                <a:lnTo>
                  <a:pt x="479" y="174"/>
                </a:lnTo>
                <a:lnTo>
                  <a:pt x="479" y="162"/>
                </a:lnTo>
                <a:lnTo>
                  <a:pt x="479" y="155"/>
                </a:lnTo>
                <a:lnTo>
                  <a:pt x="477" y="148"/>
                </a:lnTo>
                <a:lnTo>
                  <a:pt x="474" y="143"/>
                </a:lnTo>
                <a:lnTo>
                  <a:pt x="472" y="140"/>
                </a:lnTo>
                <a:lnTo>
                  <a:pt x="472" y="138"/>
                </a:lnTo>
                <a:lnTo>
                  <a:pt x="470" y="138"/>
                </a:lnTo>
                <a:lnTo>
                  <a:pt x="465" y="138"/>
                </a:lnTo>
                <a:lnTo>
                  <a:pt x="463" y="136"/>
                </a:lnTo>
                <a:lnTo>
                  <a:pt x="458" y="136"/>
                </a:lnTo>
                <a:lnTo>
                  <a:pt x="451" y="136"/>
                </a:lnTo>
                <a:lnTo>
                  <a:pt x="443" y="136"/>
                </a:lnTo>
                <a:lnTo>
                  <a:pt x="436" y="136"/>
                </a:lnTo>
                <a:lnTo>
                  <a:pt x="427" y="138"/>
                </a:lnTo>
                <a:lnTo>
                  <a:pt x="420" y="138"/>
                </a:lnTo>
                <a:lnTo>
                  <a:pt x="408" y="138"/>
                </a:lnTo>
                <a:lnTo>
                  <a:pt x="398" y="140"/>
                </a:lnTo>
                <a:lnTo>
                  <a:pt x="386" y="140"/>
                </a:lnTo>
                <a:lnTo>
                  <a:pt x="372" y="143"/>
                </a:lnTo>
                <a:lnTo>
                  <a:pt x="360" y="145"/>
                </a:lnTo>
                <a:lnTo>
                  <a:pt x="343" y="145"/>
                </a:lnTo>
                <a:lnTo>
                  <a:pt x="329" y="148"/>
                </a:lnTo>
                <a:lnTo>
                  <a:pt x="312" y="150"/>
                </a:lnTo>
                <a:lnTo>
                  <a:pt x="296" y="152"/>
                </a:lnTo>
                <a:lnTo>
                  <a:pt x="279" y="155"/>
                </a:lnTo>
                <a:lnTo>
                  <a:pt x="260" y="157"/>
                </a:lnTo>
                <a:lnTo>
                  <a:pt x="241" y="159"/>
                </a:lnTo>
                <a:lnTo>
                  <a:pt x="220" y="164"/>
                </a:lnTo>
                <a:lnTo>
                  <a:pt x="198" y="167"/>
                </a:lnTo>
                <a:lnTo>
                  <a:pt x="177" y="169"/>
                </a:lnTo>
                <a:lnTo>
                  <a:pt x="153" y="174"/>
                </a:lnTo>
                <a:lnTo>
                  <a:pt x="129" y="176"/>
                </a:lnTo>
                <a:lnTo>
                  <a:pt x="105" y="181"/>
                </a:lnTo>
                <a:lnTo>
                  <a:pt x="81" y="183"/>
                </a:lnTo>
                <a:lnTo>
                  <a:pt x="55" y="188"/>
                </a:lnTo>
                <a:lnTo>
                  <a:pt x="27" y="193"/>
                </a:lnTo>
                <a:lnTo>
                  <a:pt x="0" y="198"/>
                </a:lnTo>
                <a:lnTo>
                  <a:pt x="0" y="129"/>
                </a:lnTo>
                <a:lnTo>
                  <a:pt x="22" y="121"/>
                </a:lnTo>
                <a:lnTo>
                  <a:pt x="43" y="117"/>
                </a:lnTo>
                <a:lnTo>
                  <a:pt x="65" y="112"/>
                </a:lnTo>
                <a:lnTo>
                  <a:pt x="86" y="107"/>
                </a:lnTo>
                <a:lnTo>
                  <a:pt x="105" y="102"/>
                </a:lnTo>
                <a:lnTo>
                  <a:pt x="124" y="98"/>
                </a:lnTo>
                <a:lnTo>
                  <a:pt x="143" y="93"/>
                </a:lnTo>
                <a:lnTo>
                  <a:pt x="160" y="88"/>
                </a:lnTo>
                <a:lnTo>
                  <a:pt x="177" y="83"/>
                </a:lnTo>
                <a:lnTo>
                  <a:pt x="193" y="81"/>
                </a:lnTo>
                <a:lnTo>
                  <a:pt x="210" y="76"/>
                </a:lnTo>
                <a:lnTo>
                  <a:pt x="224" y="71"/>
                </a:lnTo>
                <a:lnTo>
                  <a:pt x="239" y="69"/>
                </a:lnTo>
                <a:lnTo>
                  <a:pt x="253" y="64"/>
                </a:lnTo>
                <a:lnTo>
                  <a:pt x="267" y="62"/>
                </a:lnTo>
                <a:lnTo>
                  <a:pt x="279" y="57"/>
                </a:lnTo>
                <a:lnTo>
                  <a:pt x="291" y="55"/>
                </a:lnTo>
                <a:lnTo>
                  <a:pt x="303" y="52"/>
                </a:lnTo>
                <a:lnTo>
                  <a:pt x="315" y="50"/>
                </a:lnTo>
                <a:lnTo>
                  <a:pt x="324" y="48"/>
                </a:lnTo>
                <a:lnTo>
                  <a:pt x="343" y="41"/>
                </a:lnTo>
                <a:lnTo>
                  <a:pt x="360" y="38"/>
                </a:lnTo>
                <a:lnTo>
                  <a:pt x="374" y="33"/>
                </a:lnTo>
                <a:lnTo>
                  <a:pt x="386" y="29"/>
                </a:lnTo>
                <a:lnTo>
                  <a:pt x="396" y="26"/>
                </a:lnTo>
                <a:lnTo>
                  <a:pt x="403" y="24"/>
                </a:lnTo>
                <a:lnTo>
                  <a:pt x="422" y="17"/>
                </a:lnTo>
                <a:lnTo>
                  <a:pt x="439" y="7"/>
                </a:lnTo>
                <a:lnTo>
                  <a:pt x="448" y="5"/>
                </a:lnTo>
                <a:lnTo>
                  <a:pt x="455" y="3"/>
                </a:lnTo>
                <a:lnTo>
                  <a:pt x="465" y="3"/>
                </a:lnTo>
                <a:lnTo>
                  <a:pt x="472" y="0"/>
                </a:lnTo>
                <a:lnTo>
                  <a:pt x="474" y="3"/>
                </a:lnTo>
                <a:lnTo>
                  <a:pt x="479" y="3"/>
                </a:lnTo>
                <a:lnTo>
                  <a:pt x="484" y="3"/>
                </a:lnTo>
                <a:lnTo>
                  <a:pt x="489" y="5"/>
                </a:lnTo>
                <a:lnTo>
                  <a:pt x="493" y="7"/>
                </a:lnTo>
                <a:lnTo>
                  <a:pt x="501" y="10"/>
                </a:lnTo>
                <a:lnTo>
                  <a:pt x="508" y="12"/>
                </a:lnTo>
                <a:lnTo>
                  <a:pt x="515" y="17"/>
                </a:lnTo>
                <a:lnTo>
                  <a:pt x="524" y="22"/>
                </a:lnTo>
                <a:lnTo>
                  <a:pt x="532" y="24"/>
                </a:lnTo>
                <a:lnTo>
                  <a:pt x="544" y="29"/>
                </a:lnTo>
                <a:lnTo>
                  <a:pt x="553" y="36"/>
                </a:lnTo>
                <a:lnTo>
                  <a:pt x="563" y="41"/>
                </a:lnTo>
                <a:lnTo>
                  <a:pt x="574" y="45"/>
                </a:lnTo>
                <a:lnTo>
                  <a:pt x="601" y="60"/>
                </a:lnTo>
                <a:lnTo>
                  <a:pt x="613" y="67"/>
                </a:lnTo>
                <a:lnTo>
                  <a:pt x="625" y="76"/>
                </a:lnTo>
                <a:lnTo>
                  <a:pt x="636" y="83"/>
                </a:lnTo>
                <a:lnTo>
                  <a:pt x="646" y="91"/>
                </a:lnTo>
                <a:lnTo>
                  <a:pt x="655" y="95"/>
                </a:lnTo>
                <a:lnTo>
                  <a:pt x="663" y="102"/>
                </a:lnTo>
                <a:lnTo>
                  <a:pt x="672" y="107"/>
                </a:lnTo>
                <a:lnTo>
                  <a:pt x="677" y="112"/>
                </a:lnTo>
                <a:lnTo>
                  <a:pt x="684" y="117"/>
                </a:lnTo>
                <a:lnTo>
                  <a:pt x="689" y="121"/>
                </a:lnTo>
                <a:lnTo>
                  <a:pt x="694" y="124"/>
                </a:lnTo>
                <a:lnTo>
                  <a:pt x="698" y="129"/>
                </a:lnTo>
                <a:lnTo>
                  <a:pt x="701" y="131"/>
                </a:lnTo>
                <a:lnTo>
                  <a:pt x="703" y="133"/>
                </a:lnTo>
                <a:lnTo>
                  <a:pt x="703" y="138"/>
                </a:lnTo>
                <a:lnTo>
                  <a:pt x="703" y="140"/>
                </a:lnTo>
                <a:lnTo>
                  <a:pt x="703" y="145"/>
                </a:lnTo>
                <a:lnTo>
                  <a:pt x="701" y="150"/>
                </a:lnTo>
                <a:lnTo>
                  <a:pt x="698" y="157"/>
                </a:lnTo>
                <a:lnTo>
                  <a:pt x="696" y="162"/>
                </a:lnTo>
                <a:lnTo>
                  <a:pt x="691" y="169"/>
                </a:lnTo>
                <a:lnTo>
                  <a:pt x="684" y="174"/>
                </a:lnTo>
                <a:lnTo>
                  <a:pt x="677" y="181"/>
                </a:lnTo>
                <a:lnTo>
                  <a:pt x="670" y="186"/>
                </a:lnTo>
                <a:lnTo>
                  <a:pt x="663" y="190"/>
                </a:lnTo>
                <a:lnTo>
                  <a:pt x="655" y="195"/>
                </a:lnTo>
                <a:lnTo>
                  <a:pt x="651" y="202"/>
                </a:lnTo>
                <a:lnTo>
                  <a:pt x="644" y="212"/>
                </a:lnTo>
                <a:lnTo>
                  <a:pt x="636" y="221"/>
                </a:lnTo>
                <a:lnTo>
                  <a:pt x="629" y="231"/>
                </a:lnTo>
                <a:lnTo>
                  <a:pt x="622" y="243"/>
                </a:lnTo>
                <a:lnTo>
                  <a:pt x="615" y="257"/>
                </a:lnTo>
                <a:lnTo>
                  <a:pt x="608" y="269"/>
                </a:lnTo>
                <a:lnTo>
                  <a:pt x="601" y="286"/>
                </a:lnTo>
                <a:lnTo>
                  <a:pt x="594" y="302"/>
                </a:lnTo>
                <a:lnTo>
                  <a:pt x="586" y="319"/>
                </a:lnTo>
                <a:lnTo>
                  <a:pt x="579" y="338"/>
                </a:lnTo>
                <a:lnTo>
                  <a:pt x="570" y="359"/>
                </a:lnTo>
                <a:lnTo>
                  <a:pt x="563" y="381"/>
                </a:lnTo>
                <a:lnTo>
                  <a:pt x="553" y="40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6129" name="Freeform 49"/>
          <p:cNvSpPr/>
          <p:nvPr/>
        </p:nvSpPr>
        <p:spPr>
          <a:xfrm>
            <a:off x="8447617" y="3204633"/>
            <a:ext cx="469900" cy="1862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Lst>
            <a:pathLst>
              <a:path w="555" h="219">
                <a:moveTo>
                  <a:pt x="555" y="0"/>
                </a:moveTo>
                <a:lnTo>
                  <a:pt x="552" y="19"/>
                </a:lnTo>
                <a:lnTo>
                  <a:pt x="552" y="38"/>
                </a:lnTo>
                <a:lnTo>
                  <a:pt x="547" y="55"/>
                </a:lnTo>
                <a:lnTo>
                  <a:pt x="543" y="69"/>
                </a:lnTo>
                <a:lnTo>
                  <a:pt x="538" y="81"/>
                </a:lnTo>
                <a:lnTo>
                  <a:pt x="528" y="91"/>
                </a:lnTo>
                <a:lnTo>
                  <a:pt x="519" y="98"/>
                </a:lnTo>
                <a:lnTo>
                  <a:pt x="507" y="103"/>
                </a:lnTo>
                <a:lnTo>
                  <a:pt x="505" y="105"/>
                </a:lnTo>
                <a:lnTo>
                  <a:pt x="500" y="105"/>
                </a:lnTo>
                <a:lnTo>
                  <a:pt x="495" y="107"/>
                </a:lnTo>
                <a:lnTo>
                  <a:pt x="488" y="110"/>
                </a:lnTo>
                <a:lnTo>
                  <a:pt x="481" y="110"/>
                </a:lnTo>
                <a:lnTo>
                  <a:pt x="474" y="112"/>
                </a:lnTo>
                <a:lnTo>
                  <a:pt x="466" y="115"/>
                </a:lnTo>
                <a:lnTo>
                  <a:pt x="457" y="117"/>
                </a:lnTo>
                <a:lnTo>
                  <a:pt x="447" y="119"/>
                </a:lnTo>
                <a:lnTo>
                  <a:pt x="438" y="124"/>
                </a:lnTo>
                <a:lnTo>
                  <a:pt x="426" y="126"/>
                </a:lnTo>
                <a:lnTo>
                  <a:pt x="414" y="129"/>
                </a:lnTo>
                <a:lnTo>
                  <a:pt x="400" y="134"/>
                </a:lnTo>
                <a:lnTo>
                  <a:pt x="388" y="136"/>
                </a:lnTo>
                <a:lnTo>
                  <a:pt x="374" y="138"/>
                </a:lnTo>
                <a:lnTo>
                  <a:pt x="357" y="143"/>
                </a:lnTo>
                <a:lnTo>
                  <a:pt x="340" y="148"/>
                </a:lnTo>
                <a:lnTo>
                  <a:pt x="324" y="150"/>
                </a:lnTo>
                <a:lnTo>
                  <a:pt x="307" y="155"/>
                </a:lnTo>
                <a:lnTo>
                  <a:pt x="288" y="160"/>
                </a:lnTo>
                <a:lnTo>
                  <a:pt x="269" y="164"/>
                </a:lnTo>
                <a:lnTo>
                  <a:pt x="247" y="167"/>
                </a:lnTo>
                <a:lnTo>
                  <a:pt x="228" y="172"/>
                </a:lnTo>
                <a:lnTo>
                  <a:pt x="204" y="176"/>
                </a:lnTo>
                <a:lnTo>
                  <a:pt x="183" y="181"/>
                </a:lnTo>
                <a:lnTo>
                  <a:pt x="159" y="186"/>
                </a:lnTo>
                <a:lnTo>
                  <a:pt x="135" y="191"/>
                </a:lnTo>
                <a:lnTo>
                  <a:pt x="109" y="198"/>
                </a:lnTo>
                <a:lnTo>
                  <a:pt x="83" y="203"/>
                </a:lnTo>
                <a:lnTo>
                  <a:pt x="57" y="207"/>
                </a:lnTo>
                <a:lnTo>
                  <a:pt x="28" y="212"/>
                </a:lnTo>
                <a:lnTo>
                  <a:pt x="0" y="219"/>
                </a:lnTo>
                <a:lnTo>
                  <a:pt x="0" y="91"/>
                </a:lnTo>
                <a:lnTo>
                  <a:pt x="11" y="91"/>
                </a:lnTo>
                <a:lnTo>
                  <a:pt x="23" y="91"/>
                </a:lnTo>
                <a:lnTo>
                  <a:pt x="38" y="91"/>
                </a:lnTo>
                <a:lnTo>
                  <a:pt x="52" y="88"/>
                </a:lnTo>
                <a:lnTo>
                  <a:pt x="66" y="88"/>
                </a:lnTo>
                <a:lnTo>
                  <a:pt x="83" y="86"/>
                </a:lnTo>
                <a:lnTo>
                  <a:pt x="100" y="84"/>
                </a:lnTo>
                <a:lnTo>
                  <a:pt x="119" y="81"/>
                </a:lnTo>
                <a:lnTo>
                  <a:pt x="138" y="79"/>
                </a:lnTo>
                <a:lnTo>
                  <a:pt x="159" y="76"/>
                </a:lnTo>
                <a:lnTo>
                  <a:pt x="181" y="72"/>
                </a:lnTo>
                <a:lnTo>
                  <a:pt x="202" y="67"/>
                </a:lnTo>
                <a:lnTo>
                  <a:pt x="226" y="62"/>
                </a:lnTo>
                <a:lnTo>
                  <a:pt x="250" y="57"/>
                </a:lnTo>
                <a:lnTo>
                  <a:pt x="274" y="53"/>
                </a:lnTo>
                <a:lnTo>
                  <a:pt x="300" y="46"/>
                </a:lnTo>
                <a:lnTo>
                  <a:pt x="324" y="38"/>
                </a:lnTo>
                <a:lnTo>
                  <a:pt x="345" y="34"/>
                </a:lnTo>
                <a:lnTo>
                  <a:pt x="366" y="29"/>
                </a:lnTo>
                <a:lnTo>
                  <a:pt x="388" y="24"/>
                </a:lnTo>
                <a:lnTo>
                  <a:pt x="407" y="19"/>
                </a:lnTo>
                <a:lnTo>
                  <a:pt x="426" y="15"/>
                </a:lnTo>
                <a:lnTo>
                  <a:pt x="445" y="12"/>
                </a:lnTo>
                <a:lnTo>
                  <a:pt x="462" y="10"/>
                </a:lnTo>
                <a:lnTo>
                  <a:pt x="476" y="8"/>
                </a:lnTo>
                <a:lnTo>
                  <a:pt x="490" y="5"/>
                </a:lnTo>
                <a:lnTo>
                  <a:pt x="505" y="3"/>
                </a:lnTo>
                <a:lnTo>
                  <a:pt x="516" y="3"/>
                </a:lnTo>
                <a:lnTo>
                  <a:pt x="528" y="0"/>
                </a:lnTo>
                <a:lnTo>
                  <a:pt x="538" y="0"/>
                </a:lnTo>
                <a:lnTo>
                  <a:pt x="547" y="0"/>
                </a:lnTo>
                <a:lnTo>
                  <a:pt x="555" y="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0" name="TextBox 29"/>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上下</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1" name="TextBox 30"/>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臂力  失之交臂</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2" name="TextBox 31"/>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小明的双臂力量非常大。</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3" name="TextBox 32"/>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B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月</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4" name="矩形 2"/>
          <p:cNvSpPr>
            <a:spLocks noChangeArrowheads="1"/>
          </p:cNvSpPr>
          <p:nvPr/>
        </p:nvSpPr>
        <p:spPr bwMode="auto">
          <a:xfrm>
            <a:off x="6489700" y="4883151"/>
            <a:ext cx="5289551"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上宽下窄，辟字左上边是尸字、上边没点，辛字中间一横最长，月字要窄。</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5"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臂</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6" name="矩形 35"/>
          <p:cNvSpPr/>
          <p:nvPr/>
        </p:nvSpPr>
        <p:spPr>
          <a:xfrm>
            <a:off x="3810000"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bì</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grpSp>
        <p:nvGrpSpPr>
          <p:cNvPr id="2" name="组合 20"/>
          <p:cNvGrpSpPr/>
          <p:nvPr/>
        </p:nvGrpSpPr>
        <p:grpSpPr>
          <a:xfrm>
            <a:off x="938408" y="987625"/>
            <a:ext cx="1952843" cy="677480"/>
            <a:chOff x="846681" y="1213040"/>
            <a:chExt cx="1464632" cy="508110"/>
          </a:xfrm>
          <a:effectLst>
            <a:outerShdw blurRad="50800" dist="38100" dir="10800000" algn="r" rotWithShape="0">
              <a:prstClr val="black">
                <a:alpha val="40000"/>
              </a:prstClr>
            </a:outerShdw>
          </a:effectLst>
        </p:grpSpPr>
        <p:sp>
          <p:nvSpPr>
            <p:cNvPr id="38" name="圆角矩形 37"/>
            <p:cNvSpPr/>
            <p:nvPr/>
          </p:nvSpPr>
          <p:spPr>
            <a:xfrm>
              <a:off x="906463" y="1213040"/>
              <a:ext cx="1257728"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9"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65574"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双</a:t>
            </a:r>
            <a:r>
              <a:rPr lang="zh-CN" altLang="en-US" sz="7200" dirty="0">
                <a:solidFill>
                  <a:srgbClr val="FF0000"/>
                </a:solidFill>
                <a:latin typeface="楷体" panose="02010609060101010101" pitchFamily="49" charset="-122"/>
                <a:ea typeface="楷体" panose="02010609060101010101" pitchFamily="49" charset="-122"/>
              </a:rPr>
              <a:t>臂</a:t>
            </a:r>
            <a:endParaRPr lang="zh-CN" altLang="en-US" sz="7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6125"/>
                                        </p:tgtEl>
                                        <p:attrNameLst>
                                          <p:attrName>style.visibility</p:attrName>
                                        </p:attrNameLst>
                                      </p:cBhvr>
                                      <p:to>
                                        <p:strVal val="visible"/>
                                      </p:to>
                                    </p:set>
                                    <p:animEffect transition="in" filter="wipe(left)">
                                      <p:cBhvr>
                                        <p:cTn id="25" dur="500"/>
                                        <p:tgtEl>
                                          <p:spTgt spid="4612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6126"/>
                                        </p:tgtEl>
                                        <p:attrNameLst>
                                          <p:attrName>style.visibility</p:attrName>
                                        </p:attrNameLst>
                                      </p:cBhvr>
                                      <p:to>
                                        <p:strVal val="visible"/>
                                      </p:to>
                                    </p:set>
                                    <p:animEffect transition="in" filter="wipe(left)">
                                      <p:cBhvr>
                                        <p:cTn id="30" dur="500"/>
                                        <p:tgtEl>
                                          <p:spTgt spid="4612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46124"/>
                                        </p:tgtEl>
                                        <p:attrNameLst>
                                          <p:attrName>style.visibility</p:attrName>
                                        </p:attrNameLst>
                                      </p:cBhvr>
                                      <p:to>
                                        <p:strVal val="visible"/>
                                      </p:to>
                                    </p:set>
                                    <p:animEffect transition="in" filter="wipe(up)">
                                      <p:cBhvr>
                                        <p:cTn id="35" dur="500"/>
                                        <p:tgtEl>
                                          <p:spTgt spid="4612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46127"/>
                                        </p:tgtEl>
                                        <p:attrNameLst>
                                          <p:attrName>style.visibility</p:attrName>
                                        </p:attrNameLst>
                                      </p:cBhvr>
                                      <p:to>
                                        <p:strVal val="visible"/>
                                      </p:to>
                                    </p:set>
                                    <p:animEffect transition="in" filter="wipe(up)">
                                      <p:cBhvr>
                                        <p:cTn id="40" dur="500"/>
                                        <p:tgtEl>
                                          <p:spTgt spid="4612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6128"/>
                                        </p:tgtEl>
                                        <p:attrNameLst>
                                          <p:attrName>style.visibility</p:attrName>
                                        </p:attrNameLst>
                                      </p:cBhvr>
                                      <p:to>
                                        <p:strVal val="visible"/>
                                      </p:to>
                                    </p:set>
                                    <p:animEffect transition="in" filter="wipe(left)">
                                      <p:cBhvr>
                                        <p:cTn id="45" dur="500"/>
                                        <p:tgtEl>
                                          <p:spTgt spid="4612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46129"/>
                                        </p:tgtEl>
                                        <p:attrNameLst>
                                          <p:attrName>style.visibility</p:attrName>
                                        </p:attrNameLst>
                                      </p:cBhvr>
                                      <p:to>
                                        <p:strVal val="visible"/>
                                      </p:to>
                                    </p:set>
                                    <p:animEffect transition="in" filter="wipe(left)">
                                      <p:cBhvr>
                                        <p:cTn id="50" dur="500"/>
                                        <p:tgtEl>
                                          <p:spTgt spid="4612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46114"/>
                                        </p:tgtEl>
                                        <p:attrNameLst>
                                          <p:attrName>style.visibility</p:attrName>
                                        </p:attrNameLst>
                                      </p:cBhvr>
                                      <p:to>
                                        <p:strVal val="visible"/>
                                      </p:to>
                                    </p:set>
                                    <p:animEffect transition="in" filter="wipe(up)">
                                      <p:cBhvr>
                                        <p:cTn id="55" dur="500"/>
                                        <p:tgtEl>
                                          <p:spTgt spid="4611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46115"/>
                                        </p:tgtEl>
                                        <p:attrNameLst>
                                          <p:attrName>style.visibility</p:attrName>
                                        </p:attrNameLst>
                                      </p:cBhvr>
                                      <p:to>
                                        <p:strVal val="visible"/>
                                      </p:to>
                                    </p:set>
                                    <p:animEffect transition="in" filter="wipe(left)">
                                      <p:cBhvr>
                                        <p:cTn id="60" dur="500"/>
                                        <p:tgtEl>
                                          <p:spTgt spid="4611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46113"/>
                                        </p:tgtEl>
                                        <p:attrNameLst>
                                          <p:attrName>style.visibility</p:attrName>
                                        </p:attrNameLst>
                                      </p:cBhvr>
                                      <p:to>
                                        <p:strVal val="visible"/>
                                      </p:to>
                                    </p:set>
                                    <p:animEffect transition="in" filter="wipe(up)">
                                      <p:cBhvr>
                                        <p:cTn id="65" dur="500"/>
                                        <p:tgtEl>
                                          <p:spTgt spid="4611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46116"/>
                                        </p:tgtEl>
                                        <p:attrNameLst>
                                          <p:attrName>style.visibility</p:attrName>
                                        </p:attrNameLst>
                                      </p:cBhvr>
                                      <p:to>
                                        <p:strVal val="visible"/>
                                      </p:to>
                                    </p:set>
                                    <p:animEffect transition="in" filter="wipe(up)">
                                      <p:cBhvr>
                                        <p:cTn id="70" dur="500"/>
                                        <p:tgtEl>
                                          <p:spTgt spid="4611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46117"/>
                                        </p:tgtEl>
                                        <p:attrNameLst>
                                          <p:attrName>style.visibility</p:attrName>
                                        </p:attrNameLst>
                                      </p:cBhvr>
                                      <p:to>
                                        <p:strVal val="visible"/>
                                      </p:to>
                                    </p:set>
                                    <p:animEffect transition="in" filter="wipe(left)">
                                      <p:cBhvr>
                                        <p:cTn id="75" dur="500"/>
                                        <p:tgtEl>
                                          <p:spTgt spid="4611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46118"/>
                                        </p:tgtEl>
                                        <p:attrNameLst>
                                          <p:attrName>style.visibility</p:attrName>
                                        </p:attrNameLst>
                                      </p:cBhvr>
                                      <p:to>
                                        <p:strVal val="visible"/>
                                      </p:to>
                                    </p:set>
                                    <p:animEffect transition="in" filter="wipe(left)">
                                      <p:cBhvr>
                                        <p:cTn id="80" dur="500"/>
                                        <p:tgtEl>
                                          <p:spTgt spid="4611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46119"/>
                                        </p:tgtEl>
                                        <p:attrNameLst>
                                          <p:attrName>style.visibility</p:attrName>
                                        </p:attrNameLst>
                                      </p:cBhvr>
                                      <p:to>
                                        <p:strVal val="visible"/>
                                      </p:to>
                                    </p:set>
                                    <p:animEffect transition="in" filter="wipe(up)">
                                      <p:cBhvr>
                                        <p:cTn id="85" dur="500"/>
                                        <p:tgtEl>
                                          <p:spTgt spid="46119"/>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46120"/>
                                        </p:tgtEl>
                                        <p:attrNameLst>
                                          <p:attrName>style.visibility</p:attrName>
                                        </p:attrNameLst>
                                      </p:cBhvr>
                                      <p:to>
                                        <p:strVal val="visible"/>
                                      </p:to>
                                    </p:set>
                                    <p:animEffect transition="in" filter="wipe(up)">
                                      <p:cBhvr>
                                        <p:cTn id="90" dur="500"/>
                                        <p:tgtEl>
                                          <p:spTgt spid="46120"/>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46121"/>
                                        </p:tgtEl>
                                        <p:attrNameLst>
                                          <p:attrName>style.visibility</p:attrName>
                                        </p:attrNameLst>
                                      </p:cBhvr>
                                      <p:to>
                                        <p:strVal val="visible"/>
                                      </p:to>
                                    </p:set>
                                    <p:animEffect transition="in" filter="wipe(up)">
                                      <p:cBhvr>
                                        <p:cTn id="95" dur="500"/>
                                        <p:tgtEl>
                                          <p:spTgt spid="46121"/>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46122"/>
                                        </p:tgtEl>
                                        <p:attrNameLst>
                                          <p:attrName>style.visibility</p:attrName>
                                        </p:attrNameLst>
                                      </p:cBhvr>
                                      <p:to>
                                        <p:strVal val="visible"/>
                                      </p:to>
                                    </p:set>
                                    <p:animEffect transition="in" filter="wipe(left)">
                                      <p:cBhvr>
                                        <p:cTn id="100" dur="500"/>
                                        <p:tgtEl>
                                          <p:spTgt spid="46122"/>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46123"/>
                                        </p:tgtEl>
                                        <p:attrNameLst>
                                          <p:attrName>style.visibility</p:attrName>
                                        </p:attrNameLst>
                                      </p:cBhvr>
                                      <p:to>
                                        <p:strVal val="visible"/>
                                      </p:to>
                                    </p:set>
                                    <p:animEffect transition="in" filter="wipe(left)">
                                      <p:cBhvr>
                                        <p:cTn id="105" dur="500"/>
                                        <p:tgtEl>
                                          <p:spTgt spid="46123"/>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barn(inVertical)">
                                      <p:cBhvr>
                                        <p:cTn id="110" dur="500"/>
                                        <p:tgtEl>
                                          <p:spTgt spid="30"/>
                                        </p:tgtEl>
                                      </p:cBhvr>
                                    </p:animEffect>
                                  </p:childTnLst>
                                </p:cTn>
                              </p:par>
                            </p:childTnLst>
                          </p:cTn>
                        </p:par>
                      </p:childTnLst>
                    </p:cTn>
                  </p:par>
                  <p:par>
                    <p:cTn id="111" fill="hold">
                      <p:stCondLst>
                        <p:cond delay="indefinite"/>
                      </p:stCondLst>
                      <p:childTnLst>
                        <p:par>
                          <p:cTn id="112" fill="hold">
                            <p:stCondLst>
                              <p:cond delay="0"/>
                            </p:stCondLst>
                            <p:childTnLst>
                              <p:par>
                                <p:cTn id="113" presetID="16" presetClass="entr" presetSubtype="21" fill="hold" grpId="0" nodeType="click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barn(inVertical)">
                                      <p:cBhvr>
                                        <p:cTn id="115" dur="500"/>
                                        <p:tgtEl>
                                          <p:spTgt spid="33"/>
                                        </p:tgtEl>
                                      </p:cBhvr>
                                    </p:animEffect>
                                  </p:childTnLst>
                                </p:cTn>
                              </p:par>
                            </p:childTnLst>
                          </p:cTn>
                        </p:par>
                      </p:childTnLst>
                    </p:cTn>
                  </p:par>
                  <p:par>
                    <p:cTn id="116" fill="hold">
                      <p:stCondLst>
                        <p:cond delay="indefinite"/>
                      </p:stCondLst>
                      <p:childTnLst>
                        <p:par>
                          <p:cTn id="117" fill="hold">
                            <p:stCondLst>
                              <p:cond delay="0"/>
                            </p:stCondLst>
                            <p:childTnLst>
                              <p:par>
                                <p:cTn id="118" presetID="16" presetClass="entr" presetSubtype="21" fill="hold" grpId="0" nodeType="click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barn(inVertical)">
                                      <p:cBhvr>
                                        <p:cTn id="120" dur="500"/>
                                        <p:tgtEl>
                                          <p:spTgt spid="31"/>
                                        </p:tgtEl>
                                      </p:cBhvr>
                                    </p:animEffect>
                                  </p:childTnLst>
                                </p:cTn>
                              </p:par>
                            </p:childTnLst>
                          </p:cTn>
                        </p:par>
                      </p:childTnLst>
                    </p:cTn>
                  </p:par>
                  <p:par>
                    <p:cTn id="121" fill="hold">
                      <p:stCondLst>
                        <p:cond delay="indefinite"/>
                      </p:stCondLst>
                      <p:childTnLst>
                        <p:par>
                          <p:cTn id="122" fill="hold">
                            <p:stCondLst>
                              <p:cond delay="0"/>
                            </p:stCondLst>
                            <p:childTnLst>
                              <p:par>
                                <p:cTn id="123" presetID="16" presetClass="entr" presetSubtype="21" fill="hold" grpId="0" nodeType="click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barn(inVertical)">
                                      <p:cBhvr>
                                        <p:cTn id="1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bldLvl="0" animBg="1"/>
      <p:bldP spid="35" grpId="0"/>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11"/>
          <p:cNvSpPr/>
          <p:nvPr/>
        </p:nvSpPr>
        <p:spPr>
          <a:xfrm>
            <a:off x="1092200" y="2309284"/>
            <a:ext cx="10339917" cy="954405"/>
          </a:xfrm>
          <a:prstGeom prst="rect">
            <a:avLst/>
          </a:prstGeom>
          <a:noFill/>
          <a:ln w="9525">
            <a:noFill/>
          </a:ln>
        </p:spPr>
        <p:txBody>
          <a:bodyPr anchor="t">
            <a:spAutoFit/>
          </a:bodyPr>
          <a:p>
            <a:pPr>
              <a:lnSpc>
                <a:spcPct val="150000"/>
              </a:lnSpc>
            </a:pPr>
            <a:r>
              <a:rPr lang="zh-CN" altLang="en-US" sz="3735" b="1" dirty="0">
                <a:latin typeface="黑体" panose="02010609060101010101" pitchFamily="49" charset="-122"/>
                <a:ea typeface="黑体" panose="02010609060101010101" pitchFamily="49" charset="-122"/>
              </a:rPr>
              <a:t>初读课文后，你感受到了什么？</a:t>
            </a:r>
            <a:endParaRPr lang="zh-CN" altLang="en-US" sz="3735" b="1" dirty="0">
              <a:latin typeface="黑体" panose="02010609060101010101" pitchFamily="49" charset="-122"/>
              <a:ea typeface="黑体" panose="02010609060101010101" pitchFamily="49" charset="-122"/>
            </a:endParaRPr>
          </a:p>
        </p:txBody>
      </p:sp>
      <p:sp>
        <p:nvSpPr>
          <p:cNvPr id="7" name="矩形 11"/>
          <p:cNvSpPr/>
          <p:nvPr/>
        </p:nvSpPr>
        <p:spPr>
          <a:xfrm>
            <a:off x="1248833" y="3321051"/>
            <a:ext cx="10098617" cy="1817370"/>
          </a:xfrm>
          <a:prstGeom prst="rect">
            <a:avLst/>
          </a:prstGeom>
          <a:noFill/>
          <a:ln w="9525">
            <a:noFill/>
          </a:ln>
        </p:spPr>
        <p:txBody>
          <a:bodyPr anchor="t">
            <a:spAutoFit/>
          </a:bodyPr>
          <a:p>
            <a:pPr indent="723900">
              <a:lnSpc>
                <a:spcPct val="150000"/>
              </a:lnSpc>
            </a:pPr>
            <a:r>
              <a:rPr lang="zh-CN" altLang="en-US" sz="3735" b="1" dirty="0">
                <a:solidFill>
                  <a:srgbClr val="FF0000"/>
                </a:solidFill>
                <a:latin typeface="宋体" panose="02010600030101010101" pitchFamily="2" charset="-122"/>
                <a:ea typeface="宋体" panose="02010600030101010101" pitchFamily="2" charset="-122"/>
              </a:rPr>
              <a:t>读完这篇课文，让我们感受到了花儿们的活泼、可爱、美丽、向上，充满了儿童情趣。</a:t>
            </a:r>
            <a:endParaRPr lang="zh-CN" altLang="en-US" sz="3735" b="1" dirty="0">
              <a:solidFill>
                <a:srgbClr val="FF0000"/>
              </a:solidFill>
              <a:latin typeface="宋体" panose="02010600030101010101" pitchFamily="2" charset="-122"/>
              <a:ea typeface="宋体" panose="02010600030101010101" pitchFamily="2" charset="-122"/>
            </a:endParaRPr>
          </a:p>
        </p:txBody>
      </p:sp>
      <p:grpSp>
        <p:nvGrpSpPr>
          <p:cNvPr id="67587" name="组合 3"/>
          <p:cNvGrpSpPr/>
          <p:nvPr/>
        </p:nvGrpSpPr>
        <p:grpSpPr>
          <a:xfrm>
            <a:off x="939800" y="1418167"/>
            <a:ext cx="2755776" cy="666115"/>
            <a:chOff x="638175" y="996434"/>
            <a:chExt cx="2066865" cy="500478"/>
          </a:xfrm>
        </p:grpSpPr>
        <p:sp>
          <p:nvSpPr>
            <p:cNvPr id="67588" name="矩形 2"/>
            <p:cNvSpPr/>
            <p:nvPr/>
          </p:nvSpPr>
          <p:spPr>
            <a:xfrm>
              <a:off x="1142915" y="996434"/>
              <a:ext cx="1562125" cy="500478"/>
            </a:xfrm>
            <a:prstGeom prst="rect">
              <a:avLst/>
            </a:prstGeom>
            <a:solidFill>
              <a:srgbClr val="FFFFFF"/>
            </a:solidFill>
            <a:ln w="9525">
              <a:noFill/>
            </a:ln>
          </p:spPr>
          <p:txBody>
            <a:bodyPr wrap="none" anchor="t">
              <a:spAutoFit/>
            </a:bodyPr>
            <a:p>
              <a:r>
                <a:rPr lang="zh-CN" altLang="en-US" sz="3735" b="1" dirty="0">
                  <a:latin typeface="微软雅黑" panose="020B0503020204020204" pitchFamily="34" charset="-122"/>
                  <a:ea typeface="微软雅黑" panose="020B0503020204020204" pitchFamily="34" charset="-122"/>
                </a:rPr>
                <a:t>课堂小结</a:t>
              </a:r>
              <a:endParaRPr lang="zh-CN" altLang="en-US" sz="3735" b="1" dirty="0">
                <a:latin typeface="微软雅黑" panose="020B0503020204020204" pitchFamily="34" charset="-122"/>
                <a:ea typeface="微软雅黑" panose="020B0503020204020204" pitchFamily="34" charset="-122"/>
              </a:endParaRPr>
            </a:p>
          </p:txBody>
        </p:sp>
        <p:sp>
          <p:nvSpPr>
            <p:cNvPr id="12" name="圆角矩形 11"/>
            <p:cNvSpPr/>
            <p:nvPr/>
          </p:nvSpPr>
          <p:spPr>
            <a:xfrm>
              <a:off x="638175" y="1022866"/>
              <a:ext cx="590465" cy="449818"/>
            </a:xfrm>
            <a:prstGeom prst="roundRect">
              <a:avLst>
                <a:gd name="adj" fmla="val 10000"/>
              </a:avLst>
            </a:prstGeom>
            <a:blipFill>
              <a:blip r:embed="rId1" cstate="print"/>
              <a:srcRect/>
              <a:stretch>
                <a:fillRect l="-18000" r="-18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矩形 1"/>
          <p:cNvSpPr/>
          <p:nvPr/>
        </p:nvSpPr>
        <p:spPr>
          <a:xfrm>
            <a:off x="1210733" y="3088217"/>
            <a:ext cx="10320867" cy="2306955"/>
          </a:xfrm>
          <a:prstGeom prst="rect">
            <a:avLst/>
          </a:prstGeom>
          <a:noFill/>
          <a:ln w="9525">
            <a:noFill/>
          </a:ln>
        </p:spPr>
        <p:txBody>
          <a:bodyPr anchor="t">
            <a:spAutoFit/>
          </a:bodyPr>
          <a:p>
            <a:pPr defTabSz="0">
              <a:lnSpc>
                <a:spcPct val="150000"/>
              </a:lnSpc>
              <a:tabLst>
                <a:tab pos="3594100" algn="l"/>
              </a:tabLst>
            </a:pPr>
            <a:r>
              <a:rPr lang="zh-CN" altLang="en-US" sz="3200" b="1" dirty="0">
                <a:latin typeface="楷体" panose="02010609060101010101" pitchFamily="49" charset="-122"/>
                <a:ea typeface="楷体" panose="02010609060101010101" pitchFamily="49" charset="-122"/>
              </a:rPr>
              <a:t>放假</a:t>
            </a:r>
            <a:r>
              <a:rPr lang="en-US" altLang="zh-CN" sz="3200" b="1" dirty="0">
                <a:latin typeface="楷体" panose="02010609060101010101" pitchFamily="49" charset="-122"/>
                <a:ea typeface="楷体" panose="02010609060101010101" pitchFamily="49" charset="-122"/>
              </a:rPr>
              <a:t>(</a:t>
            </a:r>
            <a:r>
              <a:rPr lang="en-US" altLang="zh-CN" sz="3200" b="1" dirty="0">
                <a:latin typeface="方正姚体" panose="02010601030101010101" pitchFamily="2" charset="-122"/>
                <a:ea typeface="方正姚体" panose="02010601030101010101" pitchFamily="2" charset="-122"/>
              </a:rPr>
              <a:t>jià   jiǎ</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荒</a:t>
            </a:r>
            <a:r>
              <a:rPr lang="en-US" altLang="zh-CN" sz="3200" b="1" dirty="0">
                <a:latin typeface="楷体" panose="02010609060101010101" pitchFamily="49" charset="-122"/>
                <a:ea typeface="楷体" panose="02010609060101010101" pitchFamily="49" charset="-122"/>
              </a:rPr>
              <a:t>(</a:t>
            </a:r>
            <a:r>
              <a:rPr lang="en-US" altLang="zh-CN" sz="3200" b="1" dirty="0">
                <a:latin typeface="方正姚体" panose="02010601030101010101" pitchFamily="2" charset="-122"/>
                <a:ea typeface="方正姚体" panose="02010601030101010101" pitchFamily="2" charset="-122"/>
              </a:rPr>
              <a:t>huāng  hāng</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野       </a:t>
            </a:r>
            <a:endParaRPr lang="en-US" altLang="zh-CN" sz="3200" b="1" dirty="0">
              <a:latin typeface="楷体" panose="02010609060101010101" pitchFamily="49" charset="-122"/>
              <a:ea typeface="楷体" panose="02010609060101010101" pitchFamily="49" charset="-122"/>
            </a:endParaRPr>
          </a:p>
          <a:p>
            <a:pPr defTabSz="0">
              <a:lnSpc>
                <a:spcPct val="150000"/>
              </a:lnSpc>
              <a:tabLst>
                <a:tab pos="3594100" algn="l"/>
              </a:tabLst>
            </a:pPr>
            <a:r>
              <a:rPr lang="zh-CN" altLang="en-US" sz="3200" b="1" dirty="0">
                <a:latin typeface="楷体" panose="02010609060101010101" pitchFamily="49" charset="-122"/>
                <a:ea typeface="楷体" panose="02010609060101010101" pitchFamily="49" charset="-122"/>
              </a:rPr>
              <a:t>碰触</a:t>
            </a:r>
            <a:r>
              <a:rPr lang="en-US" altLang="zh-CN" sz="3200" b="1" dirty="0">
                <a:latin typeface="楷体" panose="02010609060101010101" pitchFamily="49" charset="-122"/>
                <a:ea typeface="楷体" panose="02010609060101010101" pitchFamily="49" charset="-122"/>
              </a:rPr>
              <a:t>(</a:t>
            </a:r>
            <a:r>
              <a:rPr lang="en-US" altLang="zh-CN" sz="3200" b="1" dirty="0">
                <a:latin typeface="方正姚体" panose="02010601030101010101" pitchFamily="2" charset="-122"/>
                <a:ea typeface="方正姚体" panose="02010601030101010101" pitchFamily="2" charset="-122"/>
              </a:rPr>
              <a:t>zhù   chù</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双臂</a:t>
            </a:r>
            <a:r>
              <a:rPr lang="en-US" altLang="zh-CN" sz="3200" b="1" dirty="0">
                <a:latin typeface="楷体" panose="02010609060101010101" pitchFamily="49" charset="-122"/>
                <a:ea typeface="楷体" panose="02010609060101010101" pitchFamily="49" charset="-122"/>
              </a:rPr>
              <a:t>(</a:t>
            </a:r>
            <a:r>
              <a:rPr lang="en-US" altLang="zh-CN" sz="3200" b="1" dirty="0">
                <a:latin typeface="方正姚体" panose="02010601030101010101" pitchFamily="2" charset="-122"/>
                <a:ea typeface="方正姚体" panose="02010601030101010101" pitchFamily="2" charset="-122"/>
              </a:rPr>
              <a:t>bèi    bì</a:t>
            </a:r>
            <a:r>
              <a:rPr lang="en-US" altLang="zh-CN" sz="3200" b="1" dirty="0">
                <a:latin typeface="楷体" panose="02010609060101010101" pitchFamily="49" charset="-122"/>
                <a:ea typeface="楷体" panose="02010609060101010101" pitchFamily="49" charset="-122"/>
              </a:rPr>
              <a:t>)      </a:t>
            </a:r>
            <a:endParaRPr lang="en-US" altLang="zh-CN" sz="3200" b="1" dirty="0">
              <a:latin typeface="楷体" panose="02010609060101010101" pitchFamily="49" charset="-122"/>
              <a:ea typeface="楷体" panose="02010609060101010101" pitchFamily="49" charset="-122"/>
            </a:endParaRPr>
          </a:p>
          <a:p>
            <a:pPr defTabSz="0">
              <a:lnSpc>
                <a:spcPct val="150000"/>
              </a:lnSpc>
              <a:tabLst>
                <a:tab pos="3594100" algn="l"/>
              </a:tabLst>
            </a:pPr>
            <a:r>
              <a:rPr lang="zh-CN" altLang="en-US" sz="3200" b="1" dirty="0">
                <a:latin typeface="楷体" panose="02010609060101010101" pitchFamily="49" charset="-122"/>
                <a:ea typeface="楷体" panose="02010609060101010101" pitchFamily="49" charset="-122"/>
              </a:rPr>
              <a:t>衣裳</a:t>
            </a:r>
            <a:r>
              <a:rPr lang="en-US" altLang="zh-CN" sz="3200" b="1" dirty="0">
                <a:latin typeface="楷体" panose="02010609060101010101" pitchFamily="49" charset="-122"/>
                <a:ea typeface="楷体" panose="02010609060101010101" pitchFamily="49" charset="-122"/>
              </a:rPr>
              <a:t>(</a:t>
            </a:r>
            <a:r>
              <a:rPr lang="en-US" altLang="zh-CN" sz="3200" b="1" dirty="0">
                <a:latin typeface="方正姚体" panose="02010601030101010101" pitchFamily="2" charset="-122"/>
                <a:ea typeface="方正姚体" panose="02010601030101010101" pitchFamily="2" charset="-122"/>
              </a:rPr>
              <a:t>shang  sang</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狂</a:t>
            </a:r>
            <a:r>
              <a:rPr lang="en-US" altLang="zh-CN" sz="3200" b="1" dirty="0">
                <a:latin typeface="楷体" panose="02010609060101010101" pitchFamily="49" charset="-122"/>
                <a:ea typeface="楷体" panose="02010609060101010101" pitchFamily="49" charset="-122"/>
              </a:rPr>
              <a:t>(</a:t>
            </a:r>
            <a:r>
              <a:rPr lang="en-US" altLang="zh-CN" sz="3200" b="1" dirty="0">
                <a:latin typeface="方正姚体" panose="02010601030101010101" pitchFamily="2" charset="-122"/>
                <a:ea typeface="方正姚体" panose="02010601030101010101" pitchFamily="2" charset="-122"/>
              </a:rPr>
              <a:t>kuáng   huáng</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风 </a:t>
            </a:r>
            <a:endParaRPr lang="zh-CN" altLang="en-US" sz="3200" b="1" dirty="0">
              <a:latin typeface="楷体" panose="02010609060101010101" pitchFamily="49" charset="-122"/>
              <a:ea typeface="楷体" panose="02010609060101010101" pitchFamily="49" charset="-122"/>
            </a:endParaRPr>
          </a:p>
        </p:txBody>
      </p:sp>
      <p:pic>
        <p:nvPicPr>
          <p:cNvPr id="12" name="图片 17"/>
          <p:cNvPicPr>
            <a:picLocks noChangeAspect="1" noChangeArrowheads="1"/>
          </p:cNvPicPr>
          <p:nvPr/>
        </p:nvPicPr>
        <p:blipFill>
          <a:blip r:embed="rId1"/>
          <a:srcRect/>
          <a:stretch>
            <a:fillRect/>
          </a:stretch>
        </p:blipFill>
        <p:spPr bwMode="auto">
          <a:xfrm>
            <a:off x="4466167" y="114300"/>
            <a:ext cx="3259667" cy="660400"/>
          </a:xfrm>
          <a:prstGeom prst="rect">
            <a:avLst/>
          </a:prstGeom>
          <a:noFill/>
          <a:ln>
            <a:noFill/>
          </a:ln>
          <a:effectLst>
            <a:outerShdw blurRad="63500" sx="102000" sy="102000" algn="ctr" rotWithShape="0">
              <a:prstClr val="black">
                <a:alpha val="40000"/>
              </a:prstClr>
            </a:outerShdw>
          </a:effectLst>
        </p:spPr>
      </p:pic>
      <p:sp>
        <p:nvSpPr>
          <p:cNvPr id="13" name="矩形 1"/>
          <p:cNvSpPr>
            <a:spLocks noChangeArrowheads="1"/>
          </p:cNvSpPr>
          <p:nvPr/>
        </p:nvSpPr>
        <p:spPr bwMode="auto">
          <a:xfrm>
            <a:off x="1217084" y="2192867"/>
            <a:ext cx="853567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一锤定音</a:t>
            </a:r>
            <a:r>
              <a:rPr kumimoji="0" lang="en-US" altLang="zh-CN"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a:t>
            </a:r>
            <a:r>
              <a:rPr kumimoji="0" lang="zh-CN"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在带点的字正确的读音后画“</a:t>
            </a:r>
            <a:r>
              <a:rPr kumimoji="0" lang="zh-CN"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j-ea"/>
                <a:cs typeface="Times New Roman" panose="02020603050405020304" pitchFamily="18" charset="0"/>
              </a:rPr>
              <a:t>√</a:t>
            </a:r>
            <a:r>
              <a:rPr kumimoji="0" lang="zh-CN"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a:t>
            </a:r>
            <a:r>
              <a:rPr kumimoji="0" lang="en-US" altLang="zh-CN"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a:t>
            </a:r>
            <a:r>
              <a:rPr kumimoji="0" lang="zh-CN"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 </a:t>
            </a:r>
            <a:endParaRPr kumimoji="0" lang="zh-CN" altLang="zh-CN"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仿宋" panose="02010609060101010101" pitchFamily="49" charset="-122"/>
              <a:cs typeface="Times New Roman" panose="02020603050405020304" pitchFamily="18" charset="0"/>
            </a:endParaRPr>
          </a:p>
        </p:txBody>
      </p:sp>
      <p:sp>
        <p:nvSpPr>
          <p:cNvPr id="3" name="矩形 2"/>
          <p:cNvSpPr/>
          <p:nvPr/>
        </p:nvSpPr>
        <p:spPr>
          <a:xfrm>
            <a:off x="2360084" y="3503084"/>
            <a:ext cx="859367" cy="583565"/>
          </a:xfrm>
          <a:prstGeom prst="rect">
            <a:avLst/>
          </a:prstGeom>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FF0000"/>
                </a:solidFill>
                <a:effectLst/>
                <a:uLnTx/>
                <a:uFillTx/>
                <a:latin typeface="+mj-ea"/>
                <a:ea typeface="+mj-ea"/>
                <a:cs typeface="+mn-cs"/>
              </a:rPr>
              <a:t>√</a:t>
            </a:r>
            <a:endParaRPr kumimoji="0" lang="zh-CN" altLang="en-US" sz="3200" b="1" i="0" u="none" strike="noStrike" kern="1200" cap="none" spc="0" normalizeH="0" baseline="0" noProof="0" dirty="0" smtClean="0">
              <a:ln>
                <a:noFill/>
              </a:ln>
              <a:solidFill>
                <a:srgbClr val="FF0000"/>
              </a:solidFill>
              <a:effectLst/>
              <a:uLnTx/>
              <a:uFillTx/>
              <a:latin typeface="+mj-ea"/>
              <a:ea typeface="+mj-ea"/>
              <a:cs typeface="+mn-cs"/>
            </a:endParaRPr>
          </a:p>
        </p:txBody>
      </p:sp>
      <p:sp>
        <p:nvSpPr>
          <p:cNvPr id="15" name="矩形 14"/>
          <p:cNvSpPr/>
          <p:nvPr/>
        </p:nvSpPr>
        <p:spPr>
          <a:xfrm>
            <a:off x="7025217" y="3503084"/>
            <a:ext cx="859367" cy="583565"/>
          </a:xfrm>
          <a:prstGeom prst="rect">
            <a:avLst/>
          </a:prstGeom>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FF0000"/>
                </a:solidFill>
                <a:effectLst/>
                <a:uLnTx/>
                <a:uFillTx/>
                <a:latin typeface="+mj-ea"/>
                <a:ea typeface="+mj-ea"/>
                <a:cs typeface="+mn-cs"/>
              </a:rPr>
              <a:t>√</a:t>
            </a:r>
            <a:endParaRPr kumimoji="0" lang="zh-CN" altLang="en-US" sz="3200" b="1" i="0" u="none" strike="noStrike" kern="1200" cap="none" spc="0" normalizeH="0" baseline="0" noProof="0" dirty="0" smtClean="0">
              <a:ln>
                <a:noFill/>
              </a:ln>
              <a:solidFill>
                <a:srgbClr val="FF0000"/>
              </a:solidFill>
              <a:effectLst/>
              <a:uLnTx/>
              <a:uFillTx/>
              <a:latin typeface="+mj-ea"/>
              <a:ea typeface="+mj-ea"/>
              <a:cs typeface="+mn-cs"/>
            </a:endParaRPr>
          </a:p>
        </p:txBody>
      </p:sp>
      <p:sp>
        <p:nvSpPr>
          <p:cNvPr id="16" name="矩形 15"/>
          <p:cNvSpPr/>
          <p:nvPr/>
        </p:nvSpPr>
        <p:spPr>
          <a:xfrm>
            <a:off x="3181351" y="4254500"/>
            <a:ext cx="859367" cy="583565"/>
          </a:xfrm>
          <a:prstGeom prst="rect">
            <a:avLst/>
          </a:prstGeom>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FF0000"/>
                </a:solidFill>
                <a:effectLst/>
                <a:uLnTx/>
                <a:uFillTx/>
                <a:latin typeface="+mj-ea"/>
                <a:ea typeface="+mj-ea"/>
                <a:cs typeface="+mn-cs"/>
              </a:rPr>
              <a:t>√</a:t>
            </a:r>
            <a:endParaRPr kumimoji="0" lang="zh-CN" altLang="en-US" sz="3200" b="1" i="0" u="none" strike="noStrike" kern="1200" cap="none" spc="0" normalizeH="0" baseline="0" noProof="0" dirty="0" smtClean="0">
              <a:ln>
                <a:noFill/>
              </a:ln>
              <a:solidFill>
                <a:srgbClr val="FF0000"/>
              </a:solidFill>
              <a:effectLst/>
              <a:uLnTx/>
              <a:uFillTx/>
              <a:latin typeface="+mj-ea"/>
              <a:ea typeface="+mj-ea"/>
              <a:cs typeface="+mn-cs"/>
            </a:endParaRPr>
          </a:p>
        </p:txBody>
      </p:sp>
      <p:sp>
        <p:nvSpPr>
          <p:cNvPr id="19" name="矩形 18"/>
          <p:cNvSpPr/>
          <p:nvPr/>
        </p:nvSpPr>
        <p:spPr>
          <a:xfrm>
            <a:off x="7956551" y="4152900"/>
            <a:ext cx="859367" cy="583565"/>
          </a:xfrm>
          <a:prstGeom prst="rect">
            <a:avLst/>
          </a:prstGeom>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FF0000"/>
                </a:solidFill>
                <a:effectLst/>
                <a:uLnTx/>
                <a:uFillTx/>
                <a:latin typeface="+mj-ea"/>
                <a:ea typeface="+mj-ea"/>
                <a:cs typeface="+mn-cs"/>
              </a:rPr>
              <a:t>√</a:t>
            </a:r>
            <a:endParaRPr kumimoji="0" lang="zh-CN" altLang="en-US" sz="3200" b="1" i="0" u="none" strike="noStrike" kern="1200" cap="none" spc="0" normalizeH="0" baseline="0" noProof="0" dirty="0" smtClean="0">
              <a:ln>
                <a:noFill/>
              </a:ln>
              <a:solidFill>
                <a:srgbClr val="FF0000"/>
              </a:solidFill>
              <a:effectLst/>
              <a:uLnTx/>
              <a:uFillTx/>
              <a:latin typeface="+mj-ea"/>
              <a:ea typeface="+mj-ea"/>
              <a:cs typeface="+mn-cs"/>
            </a:endParaRPr>
          </a:p>
        </p:txBody>
      </p:sp>
      <p:sp>
        <p:nvSpPr>
          <p:cNvPr id="20" name="矩形 19"/>
          <p:cNvSpPr/>
          <p:nvPr/>
        </p:nvSpPr>
        <p:spPr>
          <a:xfrm>
            <a:off x="2580217" y="4982633"/>
            <a:ext cx="859367" cy="583565"/>
          </a:xfrm>
          <a:prstGeom prst="rect">
            <a:avLst/>
          </a:prstGeom>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FF0000"/>
                </a:solidFill>
                <a:effectLst/>
                <a:uLnTx/>
                <a:uFillTx/>
                <a:latin typeface="+mj-ea"/>
                <a:ea typeface="+mj-ea"/>
                <a:cs typeface="+mn-cs"/>
              </a:rPr>
              <a:t>√</a:t>
            </a:r>
            <a:endParaRPr kumimoji="0" lang="zh-CN" altLang="en-US" sz="3200" b="1" i="0" u="none" strike="noStrike" kern="1200" cap="none" spc="0" normalizeH="0" baseline="0" noProof="0" dirty="0" smtClean="0">
              <a:ln>
                <a:noFill/>
              </a:ln>
              <a:solidFill>
                <a:srgbClr val="FF0000"/>
              </a:solidFill>
              <a:effectLst/>
              <a:uLnTx/>
              <a:uFillTx/>
              <a:latin typeface="+mj-ea"/>
              <a:ea typeface="+mj-ea"/>
              <a:cs typeface="+mn-cs"/>
            </a:endParaRPr>
          </a:p>
        </p:txBody>
      </p:sp>
      <p:sp>
        <p:nvSpPr>
          <p:cNvPr id="21" name="矩形 20"/>
          <p:cNvSpPr/>
          <p:nvPr/>
        </p:nvSpPr>
        <p:spPr>
          <a:xfrm>
            <a:off x="6999817" y="4974167"/>
            <a:ext cx="859367" cy="583565"/>
          </a:xfrm>
          <a:prstGeom prst="rect">
            <a:avLst/>
          </a:prstGeom>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FF0000"/>
                </a:solidFill>
                <a:effectLst/>
                <a:uLnTx/>
                <a:uFillTx/>
                <a:latin typeface="+mj-ea"/>
                <a:ea typeface="+mj-ea"/>
                <a:cs typeface="+mn-cs"/>
              </a:rPr>
              <a:t>√</a:t>
            </a:r>
            <a:endParaRPr kumimoji="0" lang="zh-CN" altLang="en-US" sz="3200" b="1" i="0" u="none" strike="noStrike" kern="1200" cap="none" spc="0" normalizeH="0" baseline="0" noProof="0" dirty="0" smtClean="0">
              <a:ln>
                <a:noFill/>
              </a:ln>
              <a:solidFill>
                <a:srgbClr val="FF0000"/>
              </a:solidFill>
              <a:effectLst/>
              <a:uLnTx/>
              <a:uFillTx/>
              <a:latin typeface="+mj-ea"/>
              <a:ea typeface="+mj-ea"/>
              <a:cs typeface="+mn-cs"/>
            </a:endParaRPr>
          </a:p>
        </p:txBody>
      </p:sp>
      <p:sp>
        <p:nvSpPr>
          <p:cNvPr id="68618" name="矩形 3"/>
          <p:cNvSpPr/>
          <p:nvPr/>
        </p:nvSpPr>
        <p:spPr>
          <a:xfrm>
            <a:off x="1754717" y="3520017"/>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Calibri" panose="020F0502020204030204" pitchFamily="34" charset="0"/>
              <a:ea typeface="宋体" panose="02010600030101010101" pitchFamily="2" charset="-122"/>
            </a:endParaRPr>
          </a:p>
        </p:txBody>
      </p:sp>
      <p:sp>
        <p:nvSpPr>
          <p:cNvPr id="68619" name="矩形 21"/>
          <p:cNvSpPr/>
          <p:nvPr/>
        </p:nvSpPr>
        <p:spPr>
          <a:xfrm>
            <a:off x="1744133" y="4271433"/>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Calibri" panose="020F0502020204030204" pitchFamily="34" charset="0"/>
              <a:ea typeface="宋体" panose="02010600030101010101" pitchFamily="2" charset="-122"/>
            </a:endParaRPr>
          </a:p>
        </p:txBody>
      </p:sp>
      <p:sp>
        <p:nvSpPr>
          <p:cNvPr id="68620" name="矩形 22"/>
          <p:cNvSpPr/>
          <p:nvPr/>
        </p:nvSpPr>
        <p:spPr>
          <a:xfrm>
            <a:off x="1739900" y="4995333"/>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Calibri" panose="020F0502020204030204" pitchFamily="34" charset="0"/>
              <a:ea typeface="宋体" panose="02010600030101010101" pitchFamily="2" charset="-122"/>
            </a:endParaRPr>
          </a:p>
        </p:txBody>
      </p:sp>
      <p:sp>
        <p:nvSpPr>
          <p:cNvPr id="68621" name="矩形 23"/>
          <p:cNvSpPr/>
          <p:nvPr/>
        </p:nvSpPr>
        <p:spPr>
          <a:xfrm>
            <a:off x="6140451" y="3539067"/>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Calibri" panose="020F0502020204030204" pitchFamily="34" charset="0"/>
              <a:ea typeface="宋体" panose="02010600030101010101" pitchFamily="2" charset="-122"/>
            </a:endParaRPr>
          </a:p>
        </p:txBody>
      </p:sp>
      <p:sp>
        <p:nvSpPr>
          <p:cNvPr id="68622" name="矩形 24"/>
          <p:cNvSpPr/>
          <p:nvPr/>
        </p:nvSpPr>
        <p:spPr>
          <a:xfrm>
            <a:off x="6553200" y="4290484"/>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Calibri" panose="020F0502020204030204" pitchFamily="34" charset="0"/>
              <a:ea typeface="宋体" panose="02010600030101010101" pitchFamily="2" charset="-122"/>
            </a:endParaRPr>
          </a:p>
        </p:txBody>
      </p:sp>
      <p:sp>
        <p:nvSpPr>
          <p:cNvPr id="68623" name="矩形 25"/>
          <p:cNvSpPr/>
          <p:nvPr/>
        </p:nvSpPr>
        <p:spPr>
          <a:xfrm>
            <a:off x="6127751" y="5012267"/>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6" grpId="0"/>
      <p:bldP spid="19" grpId="0"/>
      <p:bldP spid="20" grpId="0"/>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矩形 1"/>
          <p:cNvSpPr/>
          <p:nvPr/>
        </p:nvSpPr>
        <p:spPr>
          <a:xfrm>
            <a:off x="1068917" y="3071284"/>
            <a:ext cx="10801349" cy="2306955"/>
          </a:xfrm>
          <a:prstGeom prst="rect">
            <a:avLst/>
          </a:prstGeom>
          <a:noFill/>
          <a:ln w="9525">
            <a:noFill/>
          </a:ln>
        </p:spPr>
        <p:txBody>
          <a:bodyPr anchor="t">
            <a:spAutoFit/>
          </a:bodyPr>
          <a:p>
            <a:pPr defTabSz="0">
              <a:lnSpc>
                <a:spcPct val="150000"/>
              </a:lnSpc>
              <a:tabLst>
                <a:tab pos="2336800" algn="l"/>
                <a:tab pos="4483100" algn="l"/>
                <a:tab pos="4660900" algn="l"/>
              </a:tabLst>
            </a:pPr>
            <a:r>
              <a:rPr lang="zh-CN" altLang="en-US" sz="3200" b="1" dirty="0">
                <a:latin typeface="楷体" panose="02010609060101010101" pitchFamily="49" charset="-122"/>
                <a:ea typeface="楷体" panose="02010609060101010101" pitchFamily="49" charset="-122"/>
              </a:rPr>
              <a:t>天上</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干燥</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闹市</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endParaRPr lang="en-US" altLang="zh-CN" sz="3200" b="1" dirty="0">
              <a:latin typeface="楷体" panose="02010609060101010101" pitchFamily="49" charset="-122"/>
              <a:ea typeface="楷体" panose="02010609060101010101" pitchFamily="49" charset="-122"/>
            </a:endParaRPr>
          </a:p>
          <a:p>
            <a:pPr defTabSz="0">
              <a:lnSpc>
                <a:spcPct val="150000"/>
              </a:lnSpc>
              <a:tabLst>
                <a:tab pos="2336800" algn="l"/>
                <a:tab pos="4483100" algn="l"/>
                <a:tab pos="4660900" algn="l"/>
              </a:tabLst>
            </a:pPr>
            <a:r>
              <a:rPr lang="zh-CN" altLang="en-US" sz="3200" b="1" dirty="0">
                <a:latin typeface="楷体" panose="02010609060101010101" pitchFamily="49" charset="-122"/>
                <a:ea typeface="楷体" panose="02010609060101010101" pitchFamily="49" charset="-122"/>
              </a:rPr>
              <a:t>假</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奖</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放下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endParaRPr lang="en-US" altLang="zh-CN" sz="3200" b="1" dirty="0">
              <a:latin typeface="楷体" panose="02010609060101010101" pitchFamily="49" charset="-122"/>
              <a:ea typeface="楷体" panose="02010609060101010101" pitchFamily="49" charset="-122"/>
            </a:endParaRPr>
          </a:p>
          <a:p>
            <a:pPr defTabSz="0">
              <a:lnSpc>
                <a:spcPct val="150000"/>
              </a:lnSpc>
              <a:tabLst>
                <a:tab pos="2336800" algn="l"/>
                <a:tab pos="4483100" algn="l"/>
                <a:tab pos="4660900" algn="l"/>
              </a:tabLst>
            </a:pPr>
            <a:r>
              <a:rPr lang="zh-CN" altLang="en-US" sz="3200" b="1" dirty="0">
                <a:latin typeface="楷体" panose="02010609060101010101" pitchFamily="49" charset="-122"/>
                <a:ea typeface="楷体" panose="02010609060101010101" pitchFamily="49" charset="-122"/>
              </a:rPr>
              <a:t>进去</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有</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慢慢腾腾</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12" name="矩形 11"/>
          <p:cNvSpPr/>
          <p:nvPr/>
        </p:nvSpPr>
        <p:spPr>
          <a:xfrm>
            <a:off x="9378951" y="4686300"/>
            <a:ext cx="1816100"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急急忙忙</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2480733" y="3225800"/>
            <a:ext cx="999490"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地下</a:t>
            </a:r>
            <a:endParaRPr lang="zh-CN" altLang="en-US" sz="2400" b="1" dirty="0">
              <a:latin typeface="Calibri" panose="020F0502020204030204" pitchFamily="34" charset="0"/>
              <a:ea typeface="宋体" panose="02010600030101010101" pitchFamily="2" charset="-122"/>
            </a:endParaRPr>
          </a:p>
        </p:txBody>
      </p:sp>
      <p:sp>
        <p:nvSpPr>
          <p:cNvPr id="14" name="矩形 13"/>
          <p:cNvSpPr/>
          <p:nvPr/>
        </p:nvSpPr>
        <p:spPr>
          <a:xfrm>
            <a:off x="5626100" y="3183467"/>
            <a:ext cx="999490"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润湿</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8479367" y="3230033"/>
            <a:ext cx="999490"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荒野</a:t>
            </a:r>
            <a:endParaRPr lang="zh-CN" altLang="en-US" sz="2400" b="1" dirty="0">
              <a:latin typeface="Calibri" panose="020F0502020204030204" pitchFamily="34" charset="0"/>
              <a:ea typeface="宋体" panose="02010600030101010101" pitchFamily="2" charset="-122"/>
            </a:endParaRPr>
          </a:p>
        </p:txBody>
      </p:sp>
      <p:sp>
        <p:nvSpPr>
          <p:cNvPr id="16" name="矩形 15"/>
          <p:cNvSpPr/>
          <p:nvPr/>
        </p:nvSpPr>
        <p:spPr>
          <a:xfrm>
            <a:off x="2156884" y="3953933"/>
            <a:ext cx="591185"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真</a:t>
            </a:r>
            <a:endParaRPr lang="zh-CN" altLang="en-US" sz="2400" b="1" dirty="0">
              <a:latin typeface="Calibri" panose="020F0502020204030204" pitchFamily="34" charset="0"/>
              <a:ea typeface="宋体" panose="02010600030101010101" pitchFamily="2" charset="-122"/>
            </a:endParaRPr>
          </a:p>
        </p:txBody>
      </p:sp>
      <p:sp>
        <p:nvSpPr>
          <p:cNvPr id="19" name="矩形 18"/>
          <p:cNvSpPr/>
          <p:nvPr/>
        </p:nvSpPr>
        <p:spPr>
          <a:xfrm>
            <a:off x="5285317" y="3981451"/>
            <a:ext cx="591185"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罚</a:t>
            </a:r>
            <a:endParaRPr lang="zh-CN" altLang="en-US" sz="2400" b="1" dirty="0">
              <a:latin typeface="Calibri" panose="020F0502020204030204" pitchFamily="34" charset="0"/>
              <a:ea typeface="宋体" panose="02010600030101010101" pitchFamily="2" charset="-122"/>
            </a:endParaRPr>
          </a:p>
        </p:txBody>
      </p:sp>
      <p:sp>
        <p:nvSpPr>
          <p:cNvPr id="20" name="矩形 19"/>
          <p:cNvSpPr/>
          <p:nvPr/>
        </p:nvSpPr>
        <p:spPr>
          <a:xfrm>
            <a:off x="8468784" y="3964517"/>
            <a:ext cx="999490"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扬起</a:t>
            </a:r>
            <a:endParaRPr lang="zh-CN" altLang="en-US" sz="2400" b="1" dirty="0">
              <a:latin typeface="Calibri" panose="020F0502020204030204" pitchFamily="34" charset="0"/>
              <a:ea typeface="宋体" panose="02010600030101010101" pitchFamily="2" charset="-122"/>
            </a:endParaRPr>
          </a:p>
        </p:txBody>
      </p:sp>
      <p:sp>
        <p:nvSpPr>
          <p:cNvPr id="21" name="矩形 20"/>
          <p:cNvSpPr/>
          <p:nvPr/>
        </p:nvSpPr>
        <p:spPr>
          <a:xfrm>
            <a:off x="2592917" y="4713817"/>
            <a:ext cx="999490"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出来</a:t>
            </a:r>
            <a:endParaRPr lang="zh-CN" altLang="en-US" sz="2400" b="1" dirty="0">
              <a:latin typeface="Calibri" panose="020F0502020204030204" pitchFamily="34" charset="0"/>
              <a:ea typeface="宋体" panose="02010600030101010101" pitchFamily="2" charset="-122"/>
            </a:endParaRPr>
          </a:p>
        </p:txBody>
      </p:sp>
      <p:sp>
        <p:nvSpPr>
          <p:cNvPr id="22" name="矩形 21"/>
          <p:cNvSpPr/>
          <p:nvPr/>
        </p:nvSpPr>
        <p:spPr>
          <a:xfrm>
            <a:off x="5278967" y="4703233"/>
            <a:ext cx="591185"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无</a:t>
            </a:r>
            <a:endParaRPr lang="zh-CN" altLang="en-US" sz="2400" b="1" dirty="0">
              <a:latin typeface="Calibri" panose="020F0502020204030204" pitchFamily="34" charset="0"/>
              <a:ea typeface="宋体" panose="02010600030101010101" pitchFamily="2" charset="-122"/>
            </a:endParaRPr>
          </a:p>
        </p:txBody>
      </p:sp>
      <p:sp>
        <p:nvSpPr>
          <p:cNvPr id="69643" name="矩形 1"/>
          <p:cNvSpPr/>
          <p:nvPr/>
        </p:nvSpPr>
        <p:spPr>
          <a:xfrm>
            <a:off x="1081617" y="2175933"/>
            <a:ext cx="5899150" cy="829945"/>
          </a:xfrm>
          <a:prstGeom prst="rect">
            <a:avLst/>
          </a:prstGeom>
          <a:noFill/>
          <a:ln w="9525">
            <a:noFill/>
          </a:ln>
        </p:spPr>
        <p:txBody>
          <a:bodyPr wrap="none" anchor="t">
            <a:spAutoFit/>
          </a:bodyPr>
          <a:p>
            <a:pPr>
              <a:lnSpc>
                <a:spcPct val="150000"/>
              </a:lnSpc>
            </a:pPr>
            <a:r>
              <a:rPr lang="zh-CN" altLang="en-US" sz="3200" b="1" dirty="0">
                <a:solidFill>
                  <a:srgbClr val="000000"/>
                </a:solidFill>
                <a:latin typeface="Times New Roman" panose="02020603050405020304" pitchFamily="18" charset="0"/>
                <a:ea typeface="黑体" panose="02010609060101010101" pitchFamily="49" charset="-122"/>
              </a:rPr>
              <a:t>在文中找出下面词语的反义词。</a:t>
            </a:r>
            <a:endParaRPr lang="zh-CN" altLang="en-US" sz="3200" b="1" dirty="0">
              <a:solidFill>
                <a:srgbClr val="000000"/>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Picture 39" descr="구름"/>
          <p:cNvPicPr>
            <a:picLocks noChangeAspect="1"/>
          </p:cNvPicPr>
          <p:nvPr/>
        </p:nvPicPr>
        <p:blipFill>
          <a:blip r:embed="rId1"/>
          <a:stretch>
            <a:fillRect/>
          </a:stretch>
        </p:blipFill>
        <p:spPr>
          <a:xfrm>
            <a:off x="6394451" y="179917"/>
            <a:ext cx="910167" cy="364067"/>
          </a:xfrm>
          <a:prstGeom prst="rect">
            <a:avLst/>
          </a:prstGeom>
          <a:noFill/>
          <a:ln w="9525">
            <a:noFill/>
          </a:ln>
        </p:spPr>
      </p:pic>
      <p:pic>
        <p:nvPicPr>
          <p:cNvPr id="28674" name="Picture 40" descr="구름"/>
          <p:cNvPicPr>
            <a:picLocks noChangeAspect="1"/>
          </p:cNvPicPr>
          <p:nvPr/>
        </p:nvPicPr>
        <p:blipFill>
          <a:blip r:embed="rId2"/>
          <a:stretch>
            <a:fillRect/>
          </a:stretch>
        </p:blipFill>
        <p:spPr>
          <a:xfrm>
            <a:off x="9647767" y="503767"/>
            <a:ext cx="1390651" cy="554567"/>
          </a:xfrm>
          <a:prstGeom prst="rect">
            <a:avLst/>
          </a:prstGeom>
          <a:noFill/>
          <a:ln w="9525">
            <a:noFill/>
          </a:ln>
        </p:spPr>
      </p:pic>
      <p:sp>
        <p:nvSpPr>
          <p:cNvPr id="12292" name="矩形 1"/>
          <p:cNvSpPr/>
          <p:nvPr/>
        </p:nvSpPr>
        <p:spPr>
          <a:xfrm>
            <a:off x="1993900" y="5602817"/>
            <a:ext cx="9044517" cy="829945"/>
          </a:xfrm>
          <a:prstGeom prst="rect">
            <a:avLst/>
          </a:prstGeom>
          <a:noFill/>
          <a:ln w="9525">
            <a:noFill/>
          </a:ln>
        </p:spPr>
        <p:txBody>
          <a:bodyPr anchor="t">
            <a:spAutoFit/>
          </a:bodyPr>
          <a:p>
            <a:pPr>
              <a:lnSpc>
                <a:spcPct val="150000"/>
              </a:lnSpc>
            </a:pPr>
            <a:r>
              <a:rPr lang="zh-CN" altLang="en-US" sz="3200" b="1" dirty="0">
                <a:latin typeface="黑体" panose="02010609060101010101" pitchFamily="49" charset="-122"/>
                <a:ea typeface="黑体" panose="02010609060101010101" pitchFamily="49" charset="-122"/>
              </a:rPr>
              <a:t>我们一起走进花的学校，领略一下它的美丽吧！</a:t>
            </a:r>
            <a:endParaRPr lang="zh-CN" altLang="en-US" sz="3200" b="1" dirty="0">
              <a:latin typeface="黑体" panose="02010609060101010101" pitchFamily="49" charset="-122"/>
              <a:ea typeface="黑体" panose="02010609060101010101" pitchFamily="49" charset="-122"/>
            </a:endParaRPr>
          </a:p>
        </p:txBody>
      </p:sp>
      <p:sp>
        <p:nvSpPr>
          <p:cNvPr id="17" name="TextBox 16"/>
          <p:cNvSpPr txBox="1"/>
          <p:nvPr/>
        </p:nvSpPr>
        <p:spPr>
          <a:xfrm>
            <a:off x="1257300" y="1625600"/>
            <a:ext cx="1151467" cy="3376930"/>
          </a:xfrm>
          <a:prstGeom prst="rect">
            <a:avLst/>
          </a:prstGeom>
          <a:noFill/>
          <a:ln w="9525">
            <a:noFill/>
          </a:ln>
        </p:spPr>
        <p:txBody>
          <a:bodyPr anchor="t">
            <a:spAutoFit/>
          </a:bodyPr>
          <a:p>
            <a:r>
              <a:rPr lang="zh-CN" altLang="en-US" sz="5335" b="1" dirty="0">
                <a:solidFill>
                  <a:srgbClr val="FF0000"/>
                </a:solidFill>
                <a:latin typeface="黑体" panose="02010609060101010101" pitchFamily="49" charset="-122"/>
                <a:ea typeface="黑体" panose="02010609060101010101" pitchFamily="49" charset="-122"/>
              </a:rPr>
              <a:t>花的学校</a:t>
            </a:r>
            <a:endParaRPr lang="zh-CN" altLang="en-US" sz="5335" b="1" dirty="0">
              <a:solidFill>
                <a:srgbClr val="FF0000"/>
              </a:solidFill>
              <a:latin typeface="黑体" panose="02010609060101010101" pitchFamily="49" charset="-122"/>
              <a:ea typeface="黑体" panose="02010609060101010101" pitchFamily="49" charset="-122"/>
            </a:endParaRPr>
          </a:p>
        </p:txBody>
      </p:sp>
      <p:grpSp>
        <p:nvGrpSpPr>
          <p:cNvPr id="28677" name="组合 6"/>
          <p:cNvGrpSpPr/>
          <p:nvPr/>
        </p:nvGrpSpPr>
        <p:grpSpPr>
          <a:xfrm>
            <a:off x="2664884" y="1187451"/>
            <a:ext cx="7298267" cy="4309533"/>
            <a:chOff x="214313" y="1000125"/>
            <a:chExt cx="8709025" cy="5286375"/>
          </a:xfrm>
        </p:grpSpPr>
        <p:pic>
          <p:nvPicPr>
            <p:cNvPr id="28678" name="Picture 1" descr="C:\Users\Administrator\AppData\Roaming\Tencent\Users\541737432\QQ\WinTemp\RichOle\Q{Z67Y378S`RL(17@S[UHWT.png"/>
            <p:cNvPicPr>
              <a:picLocks noChangeAspect="1"/>
            </p:cNvPicPr>
            <p:nvPr/>
          </p:nvPicPr>
          <p:blipFill>
            <a:blip r:embed="rId3"/>
            <a:stretch>
              <a:fillRect/>
            </a:stretch>
          </p:blipFill>
          <p:spPr>
            <a:xfrm>
              <a:off x="214313" y="1000125"/>
              <a:ext cx="8709025" cy="5286375"/>
            </a:xfrm>
            <a:prstGeom prst="rect">
              <a:avLst/>
            </a:prstGeom>
            <a:noFill/>
            <a:ln w="9525">
              <a:noFill/>
            </a:ln>
          </p:spPr>
        </p:pic>
        <p:grpSp>
          <p:nvGrpSpPr>
            <p:cNvPr id="28679" name="Group 14"/>
            <p:cNvGrpSpPr/>
            <p:nvPr/>
          </p:nvGrpSpPr>
          <p:grpSpPr>
            <a:xfrm>
              <a:off x="357188" y="3455987"/>
              <a:ext cx="8291516" cy="2544764"/>
              <a:chOff x="0" y="436"/>
              <a:chExt cx="5223" cy="1783"/>
            </a:xfrm>
          </p:grpSpPr>
          <p:grpSp>
            <p:nvGrpSpPr>
              <p:cNvPr id="28680" name="Group 15"/>
              <p:cNvGrpSpPr/>
              <p:nvPr/>
            </p:nvGrpSpPr>
            <p:grpSpPr>
              <a:xfrm>
                <a:off x="0" y="436"/>
                <a:ext cx="5223" cy="1783"/>
                <a:chOff x="0" y="2537"/>
                <a:chExt cx="5223" cy="1783"/>
              </a:xfrm>
            </p:grpSpPr>
            <p:pic>
              <p:nvPicPr>
                <p:cNvPr id="28681" name="Picture 16" descr="花11"/>
                <p:cNvPicPr>
                  <a:picLocks noChangeAspect="1"/>
                </p:cNvPicPr>
                <p:nvPr/>
              </p:nvPicPr>
              <p:blipFill>
                <a:blip r:embed="rId4">
                  <a:lum bright="17999"/>
                </a:blip>
                <a:stretch>
                  <a:fillRect/>
                </a:stretch>
              </p:blipFill>
              <p:spPr>
                <a:xfrm rot="272996">
                  <a:off x="2064" y="3263"/>
                  <a:ext cx="327" cy="572"/>
                </a:xfrm>
                <a:prstGeom prst="rect">
                  <a:avLst/>
                </a:prstGeom>
                <a:noFill/>
                <a:ln w="9525">
                  <a:noFill/>
                </a:ln>
              </p:spPr>
            </p:pic>
            <p:pic>
              <p:nvPicPr>
                <p:cNvPr id="28682" name="Picture 17" descr="花11"/>
                <p:cNvPicPr>
                  <a:picLocks noChangeAspect="1"/>
                </p:cNvPicPr>
                <p:nvPr/>
              </p:nvPicPr>
              <p:blipFill>
                <a:blip r:embed="rId5">
                  <a:lum bright="17999"/>
                </a:blip>
                <a:stretch>
                  <a:fillRect/>
                </a:stretch>
              </p:blipFill>
              <p:spPr>
                <a:xfrm rot="-1829066">
                  <a:off x="2789" y="3172"/>
                  <a:ext cx="273" cy="478"/>
                </a:xfrm>
                <a:prstGeom prst="rect">
                  <a:avLst/>
                </a:prstGeom>
                <a:noFill/>
                <a:ln w="9525">
                  <a:noFill/>
                </a:ln>
              </p:spPr>
            </p:pic>
            <p:pic>
              <p:nvPicPr>
                <p:cNvPr id="28683" name="Picture 18" descr="花11"/>
                <p:cNvPicPr>
                  <a:picLocks noChangeAspect="1"/>
                </p:cNvPicPr>
                <p:nvPr/>
              </p:nvPicPr>
              <p:blipFill>
                <a:blip r:embed="rId6">
                  <a:lum bright="23999"/>
                </a:blip>
                <a:stretch>
                  <a:fillRect/>
                </a:stretch>
              </p:blipFill>
              <p:spPr>
                <a:xfrm rot="-370159">
                  <a:off x="3855" y="3706"/>
                  <a:ext cx="350" cy="614"/>
                </a:xfrm>
                <a:prstGeom prst="rect">
                  <a:avLst/>
                </a:prstGeom>
                <a:noFill/>
                <a:ln w="9525">
                  <a:noFill/>
                </a:ln>
              </p:spPr>
            </p:pic>
            <p:pic>
              <p:nvPicPr>
                <p:cNvPr id="28684" name="Picture 19" descr="花11"/>
                <p:cNvPicPr>
                  <a:picLocks noChangeAspect="1"/>
                </p:cNvPicPr>
                <p:nvPr/>
              </p:nvPicPr>
              <p:blipFill>
                <a:blip r:embed="rId7">
                  <a:lum bright="23999"/>
                </a:blip>
                <a:stretch>
                  <a:fillRect/>
                </a:stretch>
              </p:blipFill>
              <p:spPr>
                <a:xfrm rot="-684303">
                  <a:off x="540" y="3036"/>
                  <a:ext cx="324" cy="599"/>
                </a:xfrm>
                <a:prstGeom prst="rect">
                  <a:avLst/>
                </a:prstGeom>
                <a:noFill/>
                <a:ln w="9525">
                  <a:noFill/>
                </a:ln>
              </p:spPr>
            </p:pic>
            <p:pic>
              <p:nvPicPr>
                <p:cNvPr id="28685" name="Picture 20" descr="花11"/>
                <p:cNvPicPr>
                  <a:picLocks noChangeAspect="1"/>
                </p:cNvPicPr>
                <p:nvPr/>
              </p:nvPicPr>
              <p:blipFill>
                <a:blip r:embed="rId8">
                  <a:lum bright="23999"/>
                </a:blip>
                <a:stretch>
                  <a:fillRect/>
                </a:stretch>
              </p:blipFill>
              <p:spPr>
                <a:xfrm rot="-1619884">
                  <a:off x="1927" y="3308"/>
                  <a:ext cx="235" cy="454"/>
                </a:xfrm>
                <a:prstGeom prst="rect">
                  <a:avLst/>
                </a:prstGeom>
                <a:noFill/>
                <a:ln w="9525">
                  <a:noFill/>
                </a:ln>
              </p:spPr>
            </p:pic>
            <p:pic>
              <p:nvPicPr>
                <p:cNvPr id="28686" name="Picture 21" descr="花11"/>
                <p:cNvPicPr>
                  <a:picLocks noChangeAspect="1"/>
                </p:cNvPicPr>
                <p:nvPr/>
              </p:nvPicPr>
              <p:blipFill>
                <a:blip r:embed="rId9">
                  <a:lum bright="17999"/>
                </a:blip>
                <a:stretch>
                  <a:fillRect/>
                </a:stretch>
              </p:blipFill>
              <p:spPr>
                <a:xfrm rot="395884">
                  <a:off x="3651" y="3353"/>
                  <a:ext cx="246" cy="432"/>
                </a:xfrm>
                <a:prstGeom prst="rect">
                  <a:avLst/>
                </a:prstGeom>
                <a:noFill/>
                <a:ln w="9525">
                  <a:noFill/>
                </a:ln>
              </p:spPr>
            </p:pic>
            <p:pic>
              <p:nvPicPr>
                <p:cNvPr id="28687" name="Picture 22" descr="花11"/>
                <p:cNvPicPr>
                  <a:picLocks noChangeAspect="1"/>
                </p:cNvPicPr>
                <p:nvPr/>
              </p:nvPicPr>
              <p:blipFill>
                <a:blip r:embed="rId5">
                  <a:lum bright="17999"/>
                </a:blip>
                <a:stretch>
                  <a:fillRect/>
                </a:stretch>
              </p:blipFill>
              <p:spPr>
                <a:xfrm rot="-1151576">
                  <a:off x="4535" y="2886"/>
                  <a:ext cx="273" cy="478"/>
                </a:xfrm>
                <a:prstGeom prst="rect">
                  <a:avLst/>
                </a:prstGeom>
                <a:noFill/>
                <a:ln w="9525">
                  <a:noFill/>
                </a:ln>
              </p:spPr>
            </p:pic>
            <p:pic>
              <p:nvPicPr>
                <p:cNvPr id="28688" name="Picture 23" descr="花11"/>
                <p:cNvPicPr>
                  <a:picLocks noChangeAspect="1"/>
                </p:cNvPicPr>
                <p:nvPr/>
              </p:nvPicPr>
              <p:blipFill>
                <a:blip r:embed="rId5">
                  <a:lum bright="17999"/>
                </a:blip>
                <a:stretch>
                  <a:fillRect/>
                </a:stretch>
              </p:blipFill>
              <p:spPr>
                <a:xfrm rot="-1151576">
                  <a:off x="0" y="2582"/>
                  <a:ext cx="273" cy="478"/>
                </a:xfrm>
                <a:prstGeom prst="rect">
                  <a:avLst/>
                </a:prstGeom>
                <a:noFill/>
                <a:ln w="9525">
                  <a:noFill/>
                </a:ln>
              </p:spPr>
            </p:pic>
            <p:pic>
              <p:nvPicPr>
                <p:cNvPr id="28689" name="Picture 24" descr="花11"/>
                <p:cNvPicPr>
                  <a:picLocks noChangeAspect="1"/>
                </p:cNvPicPr>
                <p:nvPr/>
              </p:nvPicPr>
              <p:blipFill>
                <a:blip r:embed="rId10">
                  <a:lum bright="17999"/>
                </a:blip>
                <a:stretch>
                  <a:fillRect/>
                </a:stretch>
              </p:blipFill>
              <p:spPr>
                <a:xfrm rot="-1151576">
                  <a:off x="2650" y="2647"/>
                  <a:ext cx="221" cy="387"/>
                </a:xfrm>
                <a:prstGeom prst="rect">
                  <a:avLst/>
                </a:prstGeom>
                <a:noFill/>
                <a:ln w="9525">
                  <a:noFill/>
                </a:ln>
              </p:spPr>
            </p:pic>
            <p:pic>
              <p:nvPicPr>
                <p:cNvPr id="28690" name="Picture 25" descr="花11"/>
                <p:cNvPicPr>
                  <a:picLocks noChangeAspect="1"/>
                </p:cNvPicPr>
                <p:nvPr/>
              </p:nvPicPr>
              <p:blipFill>
                <a:blip r:embed="rId10">
                  <a:lum bright="17999"/>
                </a:blip>
                <a:stretch>
                  <a:fillRect/>
                </a:stretch>
              </p:blipFill>
              <p:spPr>
                <a:xfrm rot="-1151576">
                  <a:off x="4241" y="2537"/>
                  <a:ext cx="221" cy="387"/>
                </a:xfrm>
                <a:prstGeom prst="rect">
                  <a:avLst/>
                </a:prstGeom>
                <a:noFill/>
                <a:ln w="9525">
                  <a:noFill/>
                </a:ln>
              </p:spPr>
            </p:pic>
            <p:pic>
              <p:nvPicPr>
                <p:cNvPr id="28691" name="Picture 26" descr="花11"/>
                <p:cNvPicPr>
                  <a:picLocks noChangeAspect="1"/>
                </p:cNvPicPr>
                <p:nvPr/>
              </p:nvPicPr>
              <p:blipFill>
                <a:blip r:embed="rId11">
                  <a:lum bright="17999"/>
                </a:blip>
                <a:stretch>
                  <a:fillRect/>
                </a:stretch>
              </p:blipFill>
              <p:spPr>
                <a:xfrm rot="-3052247">
                  <a:off x="3427" y="3215"/>
                  <a:ext cx="246" cy="432"/>
                </a:xfrm>
                <a:prstGeom prst="rect">
                  <a:avLst/>
                </a:prstGeom>
                <a:noFill/>
                <a:ln w="9525">
                  <a:noFill/>
                </a:ln>
              </p:spPr>
            </p:pic>
            <p:pic>
              <p:nvPicPr>
                <p:cNvPr id="28692" name="Picture 27" descr="花11"/>
                <p:cNvPicPr>
                  <a:picLocks noChangeAspect="1"/>
                </p:cNvPicPr>
                <p:nvPr/>
              </p:nvPicPr>
              <p:blipFill>
                <a:blip r:embed="rId12">
                  <a:lum bright="17999"/>
                </a:blip>
                <a:stretch>
                  <a:fillRect/>
                </a:stretch>
              </p:blipFill>
              <p:spPr>
                <a:xfrm rot="-3741903">
                  <a:off x="3688" y="2861"/>
                  <a:ext cx="221" cy="387"/>
                </a:xfrm>
                <a:prstGeom prst="rect">
                  <a:avLst/>
                </a:prstGeom>
                <a:noFill/>
                <a:ln w="9525">
                  <a:noFill/>
                </a:ln>
              </p:spPr>
            </p:pic>
            <p:pic>
              <p:nvPicPr>
                <p:cNvPr id="28693" name="Picture 28" descr="花11"/>
                <p:cNvPicPr>
                  <a:picLocks noChangeAspect="1"/>
                </p:cNvPicPr>
                <p:nvPr/>
              </p:nvPicPr>
              <p:blipFill>
                <a:blip r:embed="rId13">
                  <a:lum bright="17999"/>
                </a:blip>
                <a:stretch>
                  <a:fillRect/>
                </a:stretch>
              </p:blipFill>
              <p:spPr>
                <a:xfrm rot="846271">
                  <a:off x="4059" y="2900"/>
                  <a:ext cx="247" cy="432"/>
                </a:xfrm>
                <a:prstGeom prst="rect">
                  <a:avLst/>
                </a:prstGeom>
                <a:noFill/>
                <a:ln w="9525">
                  <a:noFill/>
                </a:ln>
              </p:spPr>
            </p:pic>
            <p:pic>
              <p:nvPicPr>
                <p:cNvPr id="28694" name="Picture 29" descr="花11"/>
                <p:cNvPicPr>
                  <a:picLocks noChangeAspect="1"/>
                </p:cNvPicPr>
                <p:nvPr/>
              </p:nvPicPr>
              <p:blipFill>
                <a:blip r:embed="rId10">
                  <a:lum bright="17999"/>
                </a:blip>
                <a:stretch>
                  <a:fillRect/>
                </a:stretch>
              </p:blipFill>
              <p:spPr>
                <a:xfrm rot="-1151576">
                  <a:off x="1156" y="2854"/>
                  <a:ext cx="221" cy="387"/>
                </a:xfrm>
                <a:prstGeom prst="rect">
                  <a:avLst/>
                </a:prstGeom>
                <a:noFill/>
                <a:ln w="9525">
                  <a:noFill/>
                </a:ln>
              </p:spPr>
            </p:pic>
            <p:pic>
              <p:nvPicPr>
                <p:cNvPr id="28695" name="Picture 30" descr="花11"/>
                <p:cNvPicPr>
                  <a:picLocks noChangeAspect="1"/>
                </p:cNvPicPr>
                <p:nvPr/>
              </p:nvPicPr>
              <p:blipFill>
                <a:blip r:embed="rId14">
                  <a:lum bright="17999"/>
                </a:blip>
                <a:stretch>
                  <a:fillRect/>
                </a:stretch>
              </p:blipFill>
              <p:spPr>
                <a:xfrm rot="838398">
                  <a:off x="1292" y="2809"/>
                  <a:ext cx="325" cy="568"/>
                </a:xfrm>
                <a:prstGeom prst="rect">
                  <a:avLst/>
                </a:prstGeom>
                <a:noFill/>
                <a:ln w="9525">
                  <a:noFill/>
                </a:ln>
              </p:spPr>
            </p:pic>
            <p:pic>
              <p:nvPicPr>
                <p:cNvPr id="28696" name="Picture 31" descr="花11"/>
                <p:cNvPicPr>
                  <a:picLocks noChangeAspect="1"/>
                </p:cNvPicPr>
                <p:nvPr/>
              </p:nvPicPr>
              <p:blipFill>
                <a:blip r:embed="rId5">
                  <a:lum bright="17999"/>
                </a:blip>
                <a:stretch>
                  <a:fillRect/>
                </a:stretch>
              </p:blipFill>
              <p:spPr>
                <a:xfrm rot="-1151576">
                  <a:off x="4950" y="3302"/>
                  <a:ext cx="273" cy="478"/>
                </a:xfrm>
                <a:prstGeom prst="rect">
                  <a:avLst/>
                </a:prstGeom>
                <a:noFill/>
                <a:ln w="9525">
                  <a:noFill/>
                </a:ln>
              </p:spPr>
            </p:pic>
            <p:pic>
              <p:nvPicPr>
                <p:cNvPr id="28697" name="Picture 32" descr="花11"/>
                <p:cNvPicPr>
                  <a:picLocks noChangeAspect="1"/>
                </p:cNvPicPr>
                <p:nvPr/>
              </p:nvPicPr>
              <p:blipFill>
                <a:blip r:embed="rId10">
                  <a:lum bright="17999"/>
                </a:blip>
                <a:stretch>
                  <a:fillRect/>
                </a:stretch>
              </p:blipFill>
              <p:spPr>
                <a:xfrm rot="1734792">
                  <a:off x="113" y="2990"/>
                  <a:ext cx="221" cy="387"/>
                </a:xfrm>
                <a:prstGeom prst="rect">
                  <a:avLst/>
                </a:prstGeom>
                <a:noFill/>
                <a:ln w="9525">
                  <a:noFill/>
                </a:ln>
              </p:spPr>
            </p:pic>
            <p:pic>
              <p:nvPicPr>
                <p:cNvPr id="28698" name="Picture 33" descr="花11"/>
                <p:cNvPicPr>
                  <a:picLocks noChangeAspect="1"/>
                </p:cNvPicPr>
                <p:nvPr/>
              </p:nvPicPr>
              <p:blipFill>
                <a:blip r:embed="rId8">
                  <a:lum bright="23999"/>
                </a:blip>
                <a:stretch>
                  <a:fillRect/>
                </a:stretch>
              </p:blipFill>
              <p:spPr>
                <a:xfrm rot="-2648687">
                  <a:off x="1973" y="2809"/>
                  <a:ext cx="235" cy="454"/>
                </a:xfrm>
                <a:prstGeom prst="rect">
                  <a:avLst/>
                </a:prstGeom>
                <a:noFill/>
                <a:ln w="9525">
                  <a:noFill/>
                </a:ln>
              </p:spPr>
            </p:pic>
            <p:pic>
              <p:nvPicPr>
                <p:cNvPr id="28699" name="Picture 34" descr="花11"/>
                <p:cNvPicPr>
                  <a:picLocks noChangeAspect="1"/>
                </p:cNvPicPr>
                <p:nvPr/>
              </p:nvPicPr>
              <p:blipFill>
                <a:blip r:embed="rId15">
                  <a:lum bright="23999"/>
                </a:blip>
                <a:stretch>
                  <a:fillRect/>
                </a:stretch>
              </p:blipFill>
              <p:spPr>
                <a:xfrm rot="1390710">
                  <a:off x="2152" y="2879"/>
                  <a:ext cx="208" cy="402"/>
                </a:xfrm>
                <a:prstGeom prst="rect">
                  <a:avLst/>
                </a:prstGeom>
                <a:noFill/>
                <a:ln w="9525">
                  <a:noFill/>
                </a:ln>
              </p:spPr>
            </p:pic>
          </p:grpSp>
          <p:pic>
            <p:nvPicPr>
              <p:cNvPr id="28700" name="Picture 35" descr="花11"/>
              <p:cNvPicPr>
                <a:picLocks noChangeAspect="1"/>
              </p:cNvPicPr>
              <p:nvPr/>
            </p:nvPicPr>
            <p:blipFill>
              <a:blip r:embed="rId10">
                <a:lum bright="17999"/>
              </a:blip>
              <a:stretch>
                <a:fillRect/>
              </a:stretch>
            </p:blipFill>
            <p:spPr>
              <a:xfrm rot="-1151576">
                <a:off x="3923" y="709"/>
                <a:ext cx="221" cy="387"/>
              </a:xfrm>
              <a:prstGeom prst="rect">
                <a:avLst/>
              </a:prstGeom>
              <a:noFill/>
              <a:ln w="9525">
                <a:noFill/>
              </a:ln>
            </p:spPr>
          </p:pic>
        </p:grpSp>
        <p:grpSp>
          <p:nvGrpSpPr>
            <p:cNvPr id="28701" name="Group 36"/>
            <p:cNvGrpSpPr/>
            <p:nvPr/>
          </p:nvGrpSpPr>
          <p:grpSpPr>
            <a:xfrm>
              <a:off x="1273177" y="3860803"/>
              <a:ext cx="7513649" cy="1322389"/>
              <a:chOff x="748" y="2432"/>
              <a:chExt cx="4733" cy="833"/>
            </a:xfrm>
          </p:grpSpPr>
          <p:pic>
            <p:nvPicPr>
              <p:cNvPr id="28702" name="Picture 37" descr="叶3"/>
              <p:cNvPicPr>
                <a:picLocks noChangeAspect="1"/>
              </p:cNvPicPr>
              <p:nvPr/>
            </p:nvPicPr>
            <p:blipFill>
              <a:blip r:embed="rId16"/>
              <a:stretch>
                <a:fillRect/>
              </a:stretch>
            </p:blipFill>
            <p:spPr>
              <a:xfrm>
                <a:off x="748" y="2840"/>
                <a:ext cx="197" cy="197"/>
              </a:xfrm>
              <a:prstGeom prst="rect">
                <a:avLst/>
              </a:prstGeom>
              <a:noFill/>
              <a:ln w="9525">
                <a:noFill/>
              </a:ln>
            </p:spPr>
          </p:pic>
          <p:pic>
            <p:nvPicPr>
              <p:cNvPr id="28703" name="Picture 38" descr="叶3"/>
              <p:cNvPicPr>
                <a:picLocks noChangeAspect="1"/>
              </p:cNvPicPr>
              <p:nvPr/>
            </p:nvPicPr>
            <p:blipFill>
              <a:blip r:embed="rId17"/>
              <a:stretch>
                <a:fillRect/>
              </a:stretch>
            </p:blipFill>
            <p:spPr>
              <a:xfrm>
                <a:off x="1746" y="2704"/>
                <a:ext cx="152" cy="152"/>
              </a:xfrm>
              <a:prstGeom prst="rect">
                <a:avLst/>
              </a:prstGeom>
              <a:noFill/>
              <a:ln w="9525">
                <a:noFill/>
              </a:ln>
            </p:spPr>
          </p:pic>
          <p:pic>
            <p:nvPicPr>
              <p:cNvPr id="28704" name="Picture 39" descr="叶3"/>
              <p:cNvPicPr>
                <a:picLocks noChangeAspect="1"/>
              </p:cNvPicPr>
              <p:nvPr/>
            </p:nvPicPr>
            <p:blipFill>
              <a:blip r:embed="rId17"/>
              <a:stretch>
                <a:fillRect/>
              </a:stretch>
            </p:blipFill>
            <p:spPr>
              <a:xfrm>
                <a:off x="3198" y="2840"/>
                <a:ext cx="151" cy="151"/>
              </a:xfrm>
              <a:prstGeom prst="rect">
                <a:avLst/>
              </a:prstGeom>
              <a:noFill/>
              <a:ln w="9525">
                <a:noFill/>
              </a:ln>
            </p:spPr>
          </p:pic>
          <p:pic>
            <p:nvPicPr>
              <p:cNvPr id="28705" name="Picture 40" descr="叶3"/>
              <p:cNvPicPr>
                <a:picLocks noChangeAspect="1"/>
              </p:cNvPicPr>
              <p:nvPr/>
            </p:nvPicPr>
            <p:blipFill>
              <a:blip r:embed="rId17"/>
              <a:stretch>
                <a:fillRect/>
              </a:stretch>
            </p:blipFill>
            <p:spPr>
              <a:xfrm>
                <a:off x="5012" y="2885"/>
                <a:ext cx="152" cy="152"/>
              </a:xfrm>
              <a:prstGeom prst="rect">
                <a:avLst/>
              </a:prstGeom>
              <a:noFill/>
              <a:ln w="9525">
                <a:noFill/>
              </a:ln>
            </p:spPr>
          </p:pic>
          <p:pic>
            <p:nvPicPr>
              <p:cNvPr id="28706" name="Picture 41" descr="叶3"/>
              <p:cNvPicPr>
                <a:picLocks noChangeAspect="1"/>
              </p:cNvPicPr>
              <p:nvPr/>
            </p:nvPicPr>
            <p:blipFill>
              <a:blip r:embed="rId17"/>
              <a:stretch>
                <a:fillRect/>
              </a:stretch>
            </p:blipFill>
            <p:spPr>
              <a:xfrm>
                <a:off x="3424" y="3113"/>
                <a:ext cx="152" cy="152"/>
              </a:xfrm>
              <a:prstGeom prst="rect">
                <a:avLst/>
              </a:prstGeom>
              <a:noFill/>
              <a:ln w="9525">
                <a:noFill/>
              </a:ln>
            </p:spPr>
          </p:pic>
          <p:pic>
            <p:nvPicPr>
              <p:cNvPr id="28707" name="Picture 42" descr="叶3"/>
              <p:cNvPicPr>
                <a:picLocks noChangeAspect="1"/>
              </p:cNvPicPr>
              <p:nvPr/>
            </p:nvPicPr>
            <p:blipFill>
              <a:blip r:embed="rId17"/>
              <a:stretch>
                <a:fillRect/>
              </a:stretch>
            </p:blipFill>
            <p:spPr>
              <a:xfrm>
                <a:off x="2290" y="2750"/>
                <a:ext cx="152" cy="152"/>
              </a:xfrm>
              <a:prstGeom prst="rect">
                <a:avLst/>
              </a:prstGeom>
              <a:noFill/>
              <a:ln w="9525">
                <a:noFill/>
              </a:ln>
            </p:spPr>
          </p:pic>
          <p:pic>
            <p:nvPicPr>
              <p:cNvPr id="28708" name="Picture 43" descr="叶3"/>
              <p:cNvPicPr>
                <a:picLocks noChangeAspect="1"/>
              </p:cNvPicPr>
              <p:nvPr/>
            </p:nvPicPr>
            <p:blipFill>
              <a:blip r:embed="rId18"/>
              <a:stretch>
                <a:fillRect/>
              </a:stretch>
            </p:blipFill>
            <p:spPr>
              <a:xfrm>
                <a:off x="1020" y="2522"/>
                <a:ext cx="198" cy="198"/>
              </a:xfrm>
              <a:prstGeom prst="rect">
                <a:avLst/>
              </a:prstGeom>
              <a:noFill/>
              <a:ln w="9525">
                <a:noFill/>
              </a:ln>
            </p:spPr>
          </p:pic>
          <p:pic>
            <p:nvPicPr>
              <p:cNvPr id="28709" name="Picture 44" descr="叶3"/>
              <p:cNvPicPr>
                <a:picLocks noChangeAspect="1"/>
              </p:cNvPicPr>
              <p:nvPr/>
            </p:nvPicPr>
            <p:blipFill>
              <a:blip r:embed="rId16"/>
              <a:stretch>
                <a:fillRect/>
              </a:stretch>
            </p:blipFill>
            <p:spPr>
              <a:xfrm>
                <a:off x="5284" y="2659"/>
                <a:ext cx="197" cy="197"/>
              </a:xfrm>
              <a:prstGeom prst="rect">
                <a:avLst/>
              </a:prstGeom>
              <a:noFill/>
              <a:ln w="9525">
                <a:noFill/>
              </a:ln>
            </p:spPr>
          </p:pic>
          <p:pic>
            <p:nvPicPr>
              <p:cNvPr id="28710" name="Picture 45" descr="叶3"/>
              <p:cNvPicPr>
                <a:picLocks noChangeAspect="1"/>
              </p:cNvPicPr>
              <p:nvPr/>
            </p:nvPicPr>
            <p:blipFill>
              <a:blip r:embed="rId16"/>
              <a:stretch>
                <a:fillRect/>
              </a:stretch>
            </p:blipFill>
            <p:spPr>
              <a:xfrm>
                <a:off x="3470" y="2614"/>
                <a:ext cx="197" cy="197"/>
              </a:xfrm>
              <a:prstGeom prst="rect">
                <a:avLst/>
              </a:prstGeom>
              <a:noFill/>
              <a:ln w="9525">
                <a:noFill/>
              </a:ln>
            </p:spPr>
          </p:pic>
          <p:pic>
            <p:nvPicPr>
              <p:cNvPr id="28711" name="Picture 46" descr="叶3"/>
              <p:cNvPicPr>
                <a:picLocks noChangeAspect="1"/>
              </p:cNvPicPr>
              <p:nvPr/>
            </p:nvPicPr>
            <p:blipFill>
              <a:blip r:embed="rId19"/>
              <a:stretch>
                <a:fillRect/>
              </a:stretch>
            </p:blipFill>
            <p:spPr>
              <a:xfrm>
                <a:off x="4694" y="2613"/>
                <a:ext cx="153" cy="153"/>
              </a:xfrm>
              <a:prstGeom prst="rect">
                <a:avLst/>
              </a:prstGeom>
              <a:noFill/>
              <a:ln w="9525">
                <a:noFill/>
              </a:ln>
            </p:spPr>
          </p:pic>
          <p:pic>
            <p:nvPicPr>
              <p:cNvPr id="28712" name="Picture 47" descr="叶3"/>
              <p:cNvPicPr>
                <a:picLocks noChangeAspect="1"/>
              </p:cNvPicPr>
              <p:nvPr/>
            </p:nvPicPr>
            <p:blipFill>
              <a:blip r:embed="rId17"/>
              <a:stretch>
                <a:fillRect/>
              </a:stretch>
            </p:blipFill>
            <p:spPr>
              <a:xfrm>
                <a:off x="2517" y="2477"/>
                <a:ext cx="152" cy="152"/>
              </a:xfrm>
              <a:prstGeom prst="rect">
                <a:avLst/>
              </a:prstGeom>
              <a:noFill/>
              <a:ln w="9525">
                <a:noFill/>
              </a:ln>
            </p:spPr>
          </p:pic>
          <p:pic>
            <p:nvPicPr>
              <p:cNvPr id="28713" name="Picture 48" descr="叶3"/>
              <p:cNvPicPr>
                <a:picLocks noChangeAspect="1"/>
              </p:cNvPicPr>
              <p:nvPr/>
            </p:nvPicPr>
            <p:blipFill>
              <a:blip r:embed="rId16"/>
              <a:stretch>
                <a:fillRect/>
              </a:stretch>
            </p:blipFill>
            <p:spPr>
              <a:xfrm>
                <a:off x="930" y="3022"/>
                <a:ext cx="197" cy="197"/>
              </a:xfrm>
              <a:prstGeom prst="rect">
                <a:avLst/>
              </a:prstGeom>
              <a:noFill/>
              <a:ln w="9525">
                <a:noFill/>
              </a:ln>
            </p:spPr>
          </p:pic>
          <p:pic>
            <p:nvPicPr>
              <p:cNvPr id="28714" name="Picture 49" descr="叶3"/>
              <p:cNvPicPr>
                <a:picLocks noChangeAspect="1"/>
              </p:cNvPicPr>
              <p:nvPr/>
            </p:nvPicPr>
            <p:blipFill>
              <a:blip r:embed="rId20"/>
              <a:stretch>
                <a:fillRect/>
              </a:stretch>
            </p:blipFill>
            <p:spPr>
              <a:xfrm>
                <a:off x="1746" y="3067"/>
                <a:ext cx="136" cy="136"/>
              </a:xfrm>
              <a:prstGeom prst="rect">
                <a:avLst/>
              </a:prstGeom>
              <a:noFill/>
              <a:ln w="9525">
                <a:noFill/>
              </a:ln>
            </p:spPr>
          </p:pic>
          <p:pic>
            <p:nvPicPr>
              <p:cNvPr id="28715" name="Picture 50" descr="叶3"/>
              <p:cNvPicPr>
                <a:picLocks noChangeAspect="1"/>
              </p:cNvPicPr>
              <p:nvPr/>
            </p:nvPicPr>
            <p:blipFill>
              <a:blip r:embed="rId21"/>
              <a:stretch>
                <a:fillRect/>
              </a:stretch>
            </p:blipFill>
            <p:spPr>
              <a:xfrm>
                <a:off x="1519" y="2523"/>
                <a:ext cx="108" cy="108"/>
              </a:xfrm>
              <a:prstGeom prst="rect">
                <a:avLst/>
              </a:prstGeom>
              <a:noFill/>
              <a:ln w="9525">
                <a:noFill/>
              </a:ln>
            </p:spPr>
          </p:pic>
          <p:pic>
            <p:nvPicPr>
              <p:cNvPr id="28716" name="Picture 51" descr="叶3"/>
              <p:cNvPicPr>
                <a:picLocks noChangeAspect="1"/>
              </p:cNvPicPr>
              <p:nvPr/>
            </p:nvPicPr>
            <p:blipFill>
              <a:blip r:embed="rId17"/>
              <a:stretch>
                <a:fillRect/>
              </a:stretch>
            </p:blipFill>
            <p:spPr>
              <a:xfrm>
                <a:off x="1610" y="2432"/>
                <a:ext cx="151" cy="151"/>
              </a:xfrm>
              <a:prstGeom prst="rect">
                <a:avLst/>
              </a:prstGeom>
              <a:noFill/>
              <a:ln w="9525">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2292"/>
                                        </p:tgtEl>
                                        <p:attrNameLst>
                                          <p:attrName>style.visibility</p:attrName>
                                        </p:attrNameLst>
                                      </p:cBhvr>
                                      <p:to>
                                        <p:strVal val="visible"/>
                                      </p:to>
                                    </p:set>
                                    <p:anim calcmode="lin" valueType="num">
                                      <p:cBhvr additive="base">
                                        <p:cTn id="13" dur="500"/>
                                        <p:tgtEl>
                                          <p:spTgt spid="12292"/>
                                        </p:tgtEl>
                                        <p:attrNameLst>
                                          <p:attrName>ppt_y</p:attrName>
                                        </p:attrNameLst>
                                      </p:cBhvr>
                                      <p:tavLst>
                                        <p:tav tm="0">
                                          <p:val>
                                            <p:strVal val="#ppt_y+#ppt_h*1.125000"/>
                                          </p:val>
                                        </p:tav>
                                        <p:tav tm="100000">
                                          <p:val>
                                            <p:strVal val="#ppt_y"/>
                                          </p:val>
                                        </p:tav>
                                      </p:tavLst>
                                    </p:anim>
                                    <p:animEffect transition="in" filter="wipe(up)">
                                      <p:cBhvr>
                                        <p:cTn id="14"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7" name="圆角矩形 66"/>
          <p:cNvSpPr/>
          <p:nvPr/>
        </p:nvSpPr>
        <p:spPr bwMode="auto">
          <a:xfrm>
            <a:off x="1278467" y="1885951"/>
            <a:ext cx="9635067" cy="135467"/>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prstClr val="white"/>
              </a:solidFill>
              <a:effectLst/>
              <a:uLnTx/>
              <a:uFillTx/>
              <a:latin typeface="+mn-lt"/>
              <a:ea typeface="+mn-ea"/>
              <a:cs typeface="+mn-cs"/>
            </a:endParaRPr>
          </a:p>
        </p:txBody>
      </p:sp>
      <p:grpSp>
        <p:nvGrpSpPr>
          <p:cNvPr id="71683" name="组合 1"/>
          <p:cNvGrpSpPr/>
          <p:nvPr/>
        </p:nvGrpSpPr>
        <p:grpSpPr>
          <a:xfrm>
            <a:off x="495300" y="5543551"/>
            <a:ext cx="11252200" cy="831849"/>
            <a:chOff x="371493" y="4067965"/>
            <a:chExt cx="8438685" cy="623888"/>
          </a:xfrm>
        </p:grpSpPr>
        <p:sp>
          <p:nvSpPr>
            <p:cNvPr id="23" name="任意多边形 22"/>
            <p:cNvSpPr/>
            <p:nvPr/>
          </p:nvSpPr>
          <p:spPr bwMode="auto">
            <a:xfrm>
              <a:off x="1015610" y="4133605"/>
              <a:ext cx="1579673" cy="55824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品读释疑</a:t>
              </a:r>
              <a:endPar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25" name="任意多边形 24"/>
            <p:cNvSpPr/>
            <p:nvPr/>
          </p:nvSpPr>
          <p:spPr bwMode="auto">
            <a:xfrm>
              <a:off x="3119194" y="4133605"/>
              <a:ext cx="1655877" cy="55824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结构主旨</a:t>
              </a:r>
              <a:endPar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27" name="任意多边形 26"/>
            <p:cNvSpPr/>
            <p:nvPr/>
          </p:nvSpPr>
          <p:spPr bwMode="auto">
            <a:xfrm>
              <a:off x="5179912" y="4116159"/>
              <a:ext cx="1713031" cy="575694"/>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课堂拓展</a:t>
              </a:r>
              <a:endPar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pic>
          <p:nvPicPr>
            <p:cNvPr id="71687" name="图片 4" descr="小花2.png"/>
            <p:cNvPicPr>
              <a:picLocks noChangeAspect="1"/>
            </p:cNvPicPr>
            <p:nvPr/>
          </p:nvPicPr>
          <p:blipFill>
            <a:blip r:embed="rId1"/>
            <a:stretch>
              <a:fillRect/>
            </a:stretch>
          </p:blipFill>
          <p:spPr>
            <a:xfrm>
              <a:off x="371493" y="4067965"/>
              <a:ext cx="775436" cy="623888"/>
            </a:xfrm>
            <a:prstGeom prst="rect">
              <a:avLst/>
            </a:prstGeom>
            <a:noFill/>
            <a:ln w="9525">
              <a:noFill/>
            </a:ln>
          </p:spPr>
        </p:pic>
        <p:pic>
          <p:nvPicPr>
            <p:cNvPr id="71688" name="图片 4" descr="小花2.png"/>
            <p:cNvPicPr>
              <a:picLocks noChangeAspect="1"/>
            </p:cNvPicPr>
            <p:nvPr/>
          </p:nvPicPr>
          <p:blipFill>
            <a:blip r:embed="rId1"/>
            <a:stretch>
              <a:fillRect/>
            </a:stretch>
          </p:blipFill>
          <p:spPr>
            <a:xfrm>
              <a:off x="2523840" y="4067965"/>
              <a:ext cx="775436" cy="623888"/>
            </a:xfrm>
            <a:prstGeom prst="rect">
              <a:avLst/>
            </a:prstGeom>
            <a:noFill/>
            <a:ln w="9525">
              <a:noFill/>
            </a:ln>
          </p:spPr>
        </p:pic>
        <p:pic>
          <p:nvPicPr>
            <p:cNvPr id="71689" name="图片 4" descr="小花2.png"/>
            <p:cNvPicPr>
              <a:picLocks noChangeAspect="1"/>
            </p:cNvPicPr>
            <p:nvPr/>
          </p:nvPicPr>
          <p:blipFill>
            <a:blip r:embed="rId1"/>
            <a:stretch>
              <a:fillRect/>
            </a:stretch>
          </p:blipFill>
          <p:spPr>
            <a:xfrm>
              <a:off x="4677886" y="4067965"/>
              <a:ext cx="775436" cy="623888"/>
            </a:xfrm>
            <a:prstGeom prst="rect">
              <a:avLst/>
            </a:prstGeom>
            <a:noFill/>
            <a:ln w="9525">
              <a:noFill/>
            </a:ln>
          </p:spPr>
        </p:pic>
        <p:sp>
          <p:nvSpPr>
            <p:cNvPr id="31" name="任意多边形 30"/>
            <p:cNvSpPr/>
            <p:nvPr/>
          </p:nvSpPr>
          <p:spPr bwMode="auto">
            <a:xfrm>
              <a:off x="7097147" y="4116159"/>
              <a:ext cx="1713031" cy="575694"/>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当堂检测</a:t>
              </a:r>
              <a:endParaRPr kumimoji="0" lang="en-US" altLang="zh-CN"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pic>
          <p:nvPicPr>
            <p:cNvPr id="71691" name="图片 4" descr="小花2.png"/>
            <p:cNvPicPr>
              <a:picLocks noChangeAspect="1"/>
            </p:cNvPicPr>
            <p:nvPr/>
          </p:nvPicPr>
          <p:blipFill>
            <a:blip r:embed="rId1"/>
            <a:stretch>
              <a:fillRect/>
            </a:stretch>
          </p:blipFill>
          <p:spPr>
            <a:xfrm>
              <a:off x="6595121" y="4067965"/>
              <a:ext cx="775436" cy="623888"/>
            </a:xfrm>
            <a:prstGeom prst="rect">
              <a:avLst/>
            </a:prstGeom>
            <a:noFill/>
            <a:ln w="9525">
              <a:noFill/>
            </a:ln>
          </p:spPr>
        </p:pic>
      </p:grpSp>
      <p:grpSp>
        <p:nvGrpSpPr>
          <p:cNvPr id="71692" name="组合 13338"/>
          <p:cNvGrpSpPr/>
          <p:nvPr/>
        </p:nvGrpSpPr>
        <p:grpSpPr>
          <a:xfrm>
            <a:off x="2910417" y="624417"/>
            <a:ext cx="8053916" cy="1449698"/>
            <a:chOff x="2303075" y="782374"/>
            <a:chExt cx="6040523" cy="1451392"/>
          </a:xfrm>
        </p:grpSpPr>
        <p:sp>
          <p:nvSpPr>
            <p:cNvPr id="34" name="Text Box 2"/>
            <p:cNvSpPr txBox="1">
              <a:spLocks noChangeArrowheads="1"/>
            </p:cNvSpPr>
            <p:nvPr/>
          </p:nvSpPr>
          <p:spPr bwMode="auto">
            <a:xfrm>
              <a:off x="3720732" y="996407"/>
              <a:ext cx="4622866" cy="1200281"/>
            </a:xfrm>
            <a:prstGeom prst="rect">
              <a:avLst/>
            </a:prstGeom>
            <a:noFill/>
            <a:ln>
              <a:noFill/>
            </a:ln>
            <a:effectLst/>
          </p:spPr>
          <p:txBody>
            <a:bodyPr>
              <a:spAutoFit/>
            </a:bodyPr>
            <a:lstStyle>
              <a:lvl1pPr/>
              <a:lvl2pPr/>
              <a:lvl3pPr/>
              <a:lvl4pPr/>
              <a:lvl5pPr/>
              <a:lvl6pPr/>
              <a:lvl7pPr/>
              <a:lvl8pPr/>
              <a:lvl9p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72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rPr>
                <a:t>花的学校</a:t>
              </a:r>
              <a:endParaRPr kumimoji="0" lang="zh-CN" altLang="en-US" sz="72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endParaRPr>
            </a:p>
          </p:txBody>
        </p:sp>
        <p:grpSp>
          <p:nvGrpSpPr>
            <p:cNvPr id="71694" name="组合 13337"/>
            <p:cNvGrpSpPr/>
            <p:nvPr/>
          </p:nvGrpSpPr>
          <p:grpSpPr>
            <a:xfrm>
              <a:off x="2303075" y="782374"/>
              <a:ext cx="1181117" cy="1451392"/>
              <a:chOff x="2457450" y="613749"/>
              <a:chExt cx="1181117" cy="1451392"/>
            </a:xfrm>
          </p:grpSpPr>
          <p:sp>
            <p:nvSpPr>
              <p:cNvPr id="71695" name="AutoShape 11"/>
              <p:cNvSpPr/>
              <p:nvPr/>
            </p:nvSpPr>
            <p:spPr>
              <a:xfrm>
                <a:off x="2457450" y="636801"/>
                <a:ext cx="1181117" cy="1428340"/>
              </a:xfrm>
              <a:prstGeom prst="diamond">
                <a:avLst/>
              </a:prstGeom>
              <a:solidFill>
                <a:srgbClr val="236B2A"/>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p>
                <a:pPr algn="ctr" eaLnBrk="0" hangingPunct="0"/>
                <a:endParaRPr lang="en-US" altLang="ko-KR" sz="3735" b="1" dirty="0">
                  <a:solidFill>
                    <a:srgbClr val="FFFFFF"/>
                  </a:solidFill>
                  <a:latin typeface="Calibri" panose="020F0502020204030204" pitchFamily="34" charset="0"/>
                  <a:ea typeface="Gulim" panose="020B0600000101010101" pitchFamily="34" charset="-127"/>
                </a:endParaRPr>
              </a:p>
            </p:txBody>
          </p:sp>
          <p:sp>
            <p:nvSpPr>
              <p:cNvPr id="71696" name="文本框 13"/>
              <p:cNvSpPr txBox="1"/>
              <p:nvPr/>
            </p:nvSpPr>
            <p:spPr>
              <a:xfrm>
                <a:off x="2736742" y="613749"/>
                <a:ext cx="559602" cy="1446949"/>
              </a:xfrm>
              <a:prstGeom prst="rect">
                <a:avLst/>
              </a:prstGeom>
              <a:noFill/>
              <a:ln w="9525">
                <a:noFill/>
              </a:ln>
            </p:spPr>
            <p:txBody>
              <a:bodyPr wrap="none" anchor="t">
                <a:spAutoFit/>
              </a:bodyPr>
              <a:p>
                <a:pPr>
                  <a:buFont typeface="Arial" panose="020B0604020202020204" pitchFamily="34" charset="0"/>
                  <a:buNone/>
                </a:pPr>
                <a:r>
                  <a:rPr lang="en-US" altLang="zh-CN" sz="8800" b="1" dirty="0">
                    <a:solidFill>
                      <a:schemeClr val="bg1"/>
                    </a:solidFill>
                    <a:latin typeface="方正大黑简体" pitchFamily="65" charset="-122"/>
                    <a:ea typeface="方正大黑简体" pitchFamily="65" charset="-122"/>
                  </a:rPr>
                  <a:t>2</a:t>
                </a:r>
                <a:endParaRPr lang="zh-CN" altLang="en-US" sz="8800" b="1" dirty="0">
                  <a:solidFill>
                    <a:schemeClr val="bg1"/>
                  </a:solidFill>
                  <a:latin typeface="方正大黑简体" pitchFamily="65" charset="-122"/>
                  <a:ea typeface="方正大黑简体" pitchFamily="65" charset="-122"/>
                </a:endParaRPr>
              </a:p>
            </p:txBody>
          </p:sp>
        </p:grpSp>
      </p:grpSp>
      <p:pic>
        <p:nvPicPr>
          <p:cNvPr id="38"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5400" y="2279651"/>
            <a:ext cx="4521200" cy="3213100"/>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图片 46" descr="枫叶副本"/>
          <p:cNvPicPr>
            <a:picLocks noChangeAspect="1"/>
          </p:cNvPicPr>
          <p:nvPr/>
        </p:nvPicPr>
        <p:blipFill>
          <a:blip r:embed="rId3"/>
          <a:stretch>
            <a:fillRect/>
          </a:stretch>
        </p:blipFill>
        <p:spPr>
          <a:xfrm>
            <a:off x="5139267" y="3179233"/>
            <a:ext cx="1411817" cy="1352551"/>
          </a:xfrm>
          <a:prstGeom prst="rect">
            <a:avLst/>
          </a:prstGeom>
          <a:noFill/>
          <a:ln w="9525">
            <a:noFill/>
          </a:ln>
        </p:spPr>
      </p:pic>
      <p:sp>
        <p:nvSpPr>
          <p:cNvPr id="40" name="矩形 39"/>
          <p:cNvSpPr/>
          <p:nvPr/>
        </p:nvSpPr>
        <p:spPr bwMode="auto">
          <a:xfrm>
            <a:off x="4074584" y="3318567"/>
            <a:ext cx="4248149" cy="912495"/>
          </a:xfrm>
          <a:prstGeom prst="rect">
            <a:avLst/>
          </a:prstGeom>
          <a:noFill/>
          <a:ln>
            <a:noFill/>
          </a:ln>
        </p:spPr>
        <p:txBody>
          <a:bodyPr>
            <a:spAutoFit/>
          </a:bodyPr>
          <a:lstStyle/>
          <a:p>
            <a:pPr marL="0" marR="0" lvl="0" indent="0" algn="dist" defTabSz="457200" rtl="0" eaLnBrk="1" fontAlgn="base" latinLnBrk="0" hangingPunct="1">
              <a:lnSpc>
                <a:spcPct val="100000"/>
              </a:lnSpc>
              <a:spcBef>
                <a:spcPct val="0"/>
              </a:spcBef>
              <a:spcAft>
                <a:spcPct val="0"/>
              </a:spcAft>
              <a:buClrTx/>
              <a:buSzTx/>
              <a:buFontTx/>
              <a:buNone/>
              <a:defRPr/>
            </a:pPr>
            <a:r>
              <a:rPr kumimoji="0" lang="zh-CN" altLang="en-US" sz="5335" b="1" i="0" u="none" strike="noStrike" kern="1200" cap="none" spc="0" normalizeH="0" baseline="0" noProof="0" dirty="0">
                <a:ln w="17780" cmpd="sng">
                  <a:noFill/>
                  <a:prstDash val="solid"/>
                  <a:miter lim="800000"/>
                </a:ln>
                <a:solidFill>
                  <a:schemeClr val="tx1"/>
                </a:solidFill>
                <a:effectLst>
                  <a:glow rad="304800">
                    <a:schemeClr val="bg1">
                      <a:alpha val="60000"/>
                    </a:schemeClr>
                  </a:glow>
                </a:effectLst>
                <a:uLnTx/>
                <a:uFillTx/>
                <a:latin typeface="微软雅黑" panose="020B0503020204020204" pitchFamily="34" charset="-122"/>
                <a:ea typeface="微软雅黑" panose="020B0503020204020204" pitchFamily="34" charset="-122"/>
                <a:cs typeface="仿宋" panose="02010609060101010101" pitchFamily="49" charset="-122"/>
              </a:rPr>
              <a:t>第 二 课时</a:t>
            </a:r>
            <a:endParaRPr kumimoji="0" lang="zh-CN" altLang="en-US" sz="5335" b="1" i="0" u="none" strike="noStrike" kern="1200" cap="none" spc="0" normalizeH="0" baseline="0" noProof="0" dirty="0">
              <a:ln w="17780" cmpd="sng">
                <a:noFill/>
                <a:prstDash val="solid"/>
                <a:miter lim="800000"/>
              </a:ln>
              <a:solidFill>
                <a:schemeClr val="tx1"/>
              </a:solidFill>
              <a:effectLst>
                <a:glow rad="304800">
                  <a:schemeClr val="bg1">
                    <a:alpha val="60000"/>
                  </a:schemeClr>
                </a:glow>
              </a:effectLst>
              <a:uLnTx/>
              <a:uFillTx/>
              <a:latin typeface="微软雅黑" panose="020B0503020204020204" pitchFamily="34" charset="-122"/>
              <a:ea typeface="微软雅黑" panose="020B0503020204020204" pitchFamily="34" charset="-122"/>
              <a:cs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000000"/>
                                          </p:val>
                                        </p:tav>
                                        <p:tav tm="100000">
                                          <p:val>
                                            <p:strVal val="#ppt_w"/>
                                          </p:val>
                                        </p:tav>
                                      </p:tavLst>
                                    </p:anim>
                                    <p:anim calcmode="lin" valueType="num">
                                      <p:cBhvr>
                                        <p:cTn id="8" dur="5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AutoShape 70"/>
          <p:cNvSpPr>
            <a:spLocks noChangeAspect="1" noTextEdit="1"/>
          </p:cNvSpPr>
          <p:nvPr/>
        </p:nvSpPr>
        <p:spPr>
          <a:xfrm>
            <a:off x="-5257800" y="713317"/>
            <a:ext cx="2527300" cy="1811867"/>
          </a:xfrm>
          <a:prstGeom prst="rect">
            <a:avLst/>
          </a:prstGeom>
          <a:noFill/>
          <a:ln w="9525">
            <a:noFill/>
          </a:ln>
        </p:spPr>
        <p:txBody>
          <a:bodyPr anchor="t"/>
          <a:p>
            <a:endParaRPr lang="zh-CN" altLang="en-US" sz="2400">
              <a:latin typeface="Calibri" panose="020F0502020204030204" pitchFamily="34" charset="0"/>
              <a:ea typeface="宋体" panose="02010600030101010101" pitchFamily="2" charset="-122"/>
            </a:endParaRPr>
          </a:p>
        </p:txBody>
      </p:sp>
      <p:pic>
        <p:nvPicPr>
          <p:cNvPr id="73730" name="Picture 72"/>
          <p:cNvPicPr>
            <a:picLocks noChangeAspect="1"/>
          </p:cNvPicPr>
          <p:nvPr/>
        </p:nvPicPr>
        <p:blipFill>
          <a:blip r:embed="rId1"/>
          <a:stretch>
            <a:fillRect/>
          </a:stretch>
        </p:blipFill>
        <p:spPr>
          <a:xfrm>
            <a:off x="-5257800" y="713317"/>
            <a:ext cx="2529417" cy="1811867"/>
          </a:xfrm>
          <a:prstGeom prst="rect">
            <a:avLst/>
          </a:prstGeom>
          <a:noFill/>
          <a:ln w="9525">
            <a:noFill/>
          </a:ln>
        </p:spPr>
      </p:pic>
      <p:sp>
        <p:nvSpPr>
          <p:cNvPr id="8" name="矩形 7"/>
          <p:cNvSpPr/>
          <p:nvPr/>
        </p:nvSpPr>
        <p:spPr>
          <a:xfrm>
            <a:off x="1363133" y="2027767"/>
            <a:ext cx="9372600" cy="3784600"/>
          </a:xfrm>
          <a:prstGeom prst="rect">
            <a:avLst/>
          </a:prstGeom>
        </p:spPr>
        <p:txBody>
          <a:bodyPr>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j-ea"/>
                <a:ea typeface="+mj-ea"/>
                <a:cs typeface="+mn-cs"/>
              </a:rPr>
              <a:t>1.</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有感情地朗读课文。背诵自己喜欢的部分。</a:t>
            </a:r>
            <a:endParaRPr kumimoji="0" lang="zh-CN" altLang="en-US" sz="3200" b="1" i="0" u="none" strike="noStrike" kern="1200" cap="none" spc="0" normalizeH="0" baseline="0" noProof="0" dirty="0">
              <a:ln>
                <a:noFill/>
              </a:ln>
              <a:solidFill>
                <a:schemeClr val="tx1"/>
              </a:solidFill>
              <a:effectLst/>
              <a:uLnTx/>
              <a:uFillTx/>
              <a:latin typeface="+mj-ea"/>
              <a:ea typeface="+mj-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j-ea"/>
                <a:ea typeface="+mj-ea"/>
                <a:cs typeface="+mn-cs"/>
              </a:rPr>
              <a:t>2.</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能通过想象理解词语，读懂句子，体会拟人的写法。</a:t>
            </a: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（重点）</a:t>
            </a:r>
            <a:endParaRPr kumimoji="0" lang="en-US" altLang="zh-CN" sz="3200" b="1" i="0" u="none" strike="noStrike" kern="1200" cap="none" spc="0" normalizeH="0" baseline="0" noProof="0" dirty="0">
              <a:ln>
                <a:noFill/>
              </a:ln>
              <a:solidFill>
                <a:srgbClr val="FF0000"/>
              </a:solidFill>
              <a:effectLst/>
              <a:uLnTx/>
              <a:uFillTx/>
              <a:latin typeface="+mj-ea"/>
              <a:ea typeface="+mj-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j-ea"/>
                <a:ea typeface="+mj-ea"/>
                <a:cs typeface="+mn-cs"/>
              </a:rPr>
              <a:t>3.</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朗读课文，体会课文富于童真童趣的语言美和意境美。</a:t>
            </a: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（难点）</a:t>
            </a:r>
            <a:endParaRPr kumimoji="0" lang="zh-CN" altLang="en-US" sz="3200" b="1" i="0" u="none" strike="noStrike" kern="1200" cap="none" spc="0" normalizeH="0" baseline="0" noProof="0" dirty="0">
              <a:ln>
                <a:noFill/>
              </a:ln>
              <a:solidFill>
                <a:srgbClr val="FF0000"/>
              </a:solidFill>
              <a:effectLst/>
              <a:uLnTx/>
              <a:uFillTx/>
              <a:latin typeface="+mj-ea"/>
              <a:ea typeface="+mj-ea"/>
              <a:cs typeface="+mn-cs"/>
            </a:endParaRPr>
          </a:p>
        </p:txBody>
      </p:sp>
      <p:sp>
        <p:nvSpPr>
          <p:cNvPr id="73732" name="任意多边形 18"/>
          <p:cNvSpPr/>
          <p:nvPr/>
        </p:nvSpPr>
        <p:spPr>
          <a:xfrm>
            <a:off x="1993900" y="1236133"/>
            <a:ext cx="2082800" cy="666115"/>
          </a:xfrm>
          <a:custGeom>
            <a:avLst/>
            <a:gdLst>
              <a:gd name="txL" fmla="*/ 0 w 258980"/>
              <a:gd name="txT" fmla="*/ 0 h 54733"/>
              <a:gd name="txR" fmla="*/ 258980 w 258980"/>
              <a:gd name="txB" fmla="*/ 54733 h 54733"/>
            </a:gdLst>
            <a:ahLst/>
            <a:cxnLst>
              <a:cxn ang="0">
                <a:pos x="0" y="0"/>
              </a:cxn>
              <a:cxn ang="0">
                <a:pos x="2147483647" y="0"/>
              </a:cxn>
              <a:cxn ang="0">
                <a:pos x="2147483647" y="2147483647"/>
              </a:cxn>
              <a:cxn ang="0">
                <a:pos x="0" y="2147483647"/>
              </a:cxn>
              <a:cxn ang="0">
                <a:pos x="0" y="0"/>
              </a:cxn>
            </a:cxnLst>
            <a:rect l="txL" t="txT" r="txR" b="txB"/>
            <a:pathLst>
              <a:path w="258980" h="54733">
                <a:moveTo>
                  <a:pt x="0" y="0"/>
                </a:moveTo>
                <a:lnTo>
                  <a:pt x="258980" y="0"/>
                </a:lnTo>
                <a:lnTo>
                  <a:pt x="258980" y="54733"/>
                </a:lnTo>
                <a:lnTo>
                  <a:pt x="0" y="54733"/>
                </a:lnTo>
                <a:lnTo>
                  <a:pt x="0" y="0"/>
                </a:lnTo>
                <a:close/>
              </a:path>
            </a:pathLst>
          </a:custGeom>
          <a:noFill/>
          <a:ln w="9525">
            <a:noFill/>
          </a:ln>
        </p:spPr>
        <p:txBody>
          <a:bodyPr wrap="none" anchor="t">
            <a:spAutoFit/>
          </a:bodyPr>
          <a:p>
            <a:r>
              <a:rPr lang="zh-CN" altLang="zh-CN" sz="3735" b="1" dirty="0">
                <a:latin typeface="微软雅黑" panose="020B0503020204020204" pitchFamily="34" charset="-122"/>
                <a:ea typeface="微软雅黑" panose="020B0503020204020204" pitchFamily="34" charset="-122"/>
              </a:rPr>
              <a:t>学习目标</a:t>
            </a:r>
            <a:endParaRPr lang="zh-CN" altLang="zh-CN" sz="3735" b="1" dirty="0">
              <a:latin typeface="微软雅黑" panose="020B0503020204020204" pitchFamily="34" charset="-122"/>
              <a:ea typeface="微软雅黑" panose="020B0503020204020204" pitchFamily="34" charset="-122"/>
            </a:endParaRPr>
          </a:p>
        </p:txBody>
      </p:sp>
      <p:sp>
        <p:nvSpPr>
          <p:cNvPr id="9" name="圆角矩形 8"/>
          <p:cNvSpPr/>
          <p:nvPr/>
        </p:nvSpPr>
        <p:spPr>
          <a:xfrm>
            <a:off x="1187451" y="1341019"/>
            <a:ext cx="591500" cy="495183"/>
          </a:xfrm>
          <a:prstGeom prst="roundRect">
            <a:avLst>
              <a:gd name="adj" fmla="val 10000"/>
            </a:avLst>
          </a:prstGeom>
          <a:blipFill>
            <a:blip r:embed="rId2" cstate="print"/>
            <a:srcRect/>
            <a:stretch>
              <a:fillRect l="-36000" r="-36000"/>
            </a:stretch>
          </a:blipFill>
        </p:spPr>
        <p:style>
          <a:lnRef idx="2">
            <a:schemeClr val="lt1">
              <a:hueOff val="0"/>
              <a:satOff val="0"/>
              <a:lumOff val="0"/>
              <a:alphaOff val="0"/>
            </a:schemeClr>
          </a:lnRef>
          <a:fillRef idx="1">
            <a:scrgbClr r="0" g="0" b="0"/>
          </a:fillRef>
          <a:effectRef idx="0">
            <a:schemeClr val="accent1">
              <a:tint val="50000"/>
              <a:alpha val="90000"/>
              <a:hueOff val="0"/>
              <a:satOff val="0"/>
              <a:lumOff val="0"/>
              <a:alphaOff val="0"/>
            </a:schemeClr>
          </a:effectRef>
          <a:fontRef idx="minor">
            <a:schemeClr val="lt1">
              <a:hueOff val="0"/>
              <a:satOff val="0"/>
              <a:lumOff val="0"/>
              <a:alphaOff val="0"/>
            </a:schemeClr>
          </a:fontRef>
        </p:style>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1"/>
          <p:cNvSpPr/>
          <p:nvPr/>
        </p:nvSpPr>
        <p:spPr>
          <a:xfrm>
            <a:off x="1183217" y="5211233"/>
            <a:ext cx="10902949" cy="954405"/>
          </a:xfrm>
          <a:prstGeom prst="rect">
            <a:avLst/>
          </a:prstGeom>
          <a:noFill/>
          <a:ln w="9525">
            <a:noFill/>
          </a:ln>
        </p:spPr>
        <p:txBody>
          <a:bodyPr anchor="t">
            <a:spAutoFit/>
          </a:bodyPr>
          <a:p>
            <a:pPr>
              <a:lnSpc>
                <a:spcPct val="150000"/>
              </a:lnSpc>
            </a:pPr>
            <a:r>
              <a:rPr lang="zh-CN" altLang="en-US" sz="3735" b="1" dirty="0">
                <a:solidFill>
                  <a:srgbClr val="000000"/>
                </a:solidFill>
                <a:latin typeface="黑体" panose="02010609060101010101" pitchFamily="49" charset="-122"/>
                <a:ea typeface="黑体" panose="02010609060101010101" pitchFamily="49" charset="-122"/>
              </a:rPr>
              <a:t>让我们走进课文，看看课文花的学校是怎样的</a:t>
            </a:r>
            <a:r>
              <a:rPr lang="zh-CN" altLang="en-US" sz="3735" b="1" dirty="0">
                <a:solidFill>
                  <a:srgbClr val="000000"/>
                </a:solidFill>
                <a:latin typeface="黑体" panose="02010609060101010101" pitchFamily="49" charset="-122"/>
                <a:ea typeface="黑体" panose="02010609060101010101" pitchFamily="49" charset="-122"/>
                <a:sym typeface="Calibri" panose="020F0502020204030204" pitchFamily="34" charset="0"/>
              </a:rPr>
              <a:t>？</a:t>
            </a:r>
            <a:endParaRPr lang="en-US" altLang="zh-CN" sz="3735" b="1" dirty="0">
              <a:solidFill>
                <a:srgbClr val="000000"/>
              </a:solidFill>
              <a:latin typeface="黑体" panose="02010609060101010101" pitchFamily="49" charset="-122"/>
              <a:ea typeface="黑体" panose="02010609060101010101" pitchFamily="49" charset="-122"/>
            </a:endParaRPr>
          </a:p>
        </p:txBody>
      </p:sp>
      <p:grpSp>
        <p:nvGrpSpPr>
          <p:cNvPr id="7171" name="组合 5"/>
          <p:cNvGrpSpPr/>
          <p:nvPr/>
        </p:nvGrpSpPr>
        <p:grpSpPr>
          <a:xfrm>
            <a:off x="3077633" y="1121833"/>
            <a:ext cx="5956300" cy="3814233"/>
            <a:chOff x="928662" y="1357298"/>
            <a:chExt cx="6591326" cy="4676793"/>
          </a:xfrm>
        </p:grpSpPr>
        <p:pic>
          <p:nvPicPr>
            <p:cNvPr id="8" name="Picture 4" descr="http://i03.pic.sogou.com/ab8583ac46fdebc4"/>
            <p:cNvPicPr>
              <a:picLocks noChangeAspect="1" noChangeArrowheads="1"/>
            </p:cNvPicPr>
            <p:nvPr/>
          </p:nvPicPr>
          <p:blipFill>
            <a:blip r:embed="rId1"/>
            <a:srcRect/>
            <a:stretch>
              <a:fillRect/>
            </a:stretch>
          </p:blipFill>
          <p:spPr bwMode="auto">
            <a:xfrm>
              <a:off x="928662" y="1357298"/>
              <a:ext cx="2990850" cy="1981200"/>
            </a:xfrm>
            <a:prstGeom prst="round2DiagRect">
              <a:avLst>
                <a:gd name="adj1" fmla="val 16667"/>
                <a:gd name="adj2" fmla="val 0"/>
              </a:avLst>
            </a:prstGeom>
            <a:ln w="12700" cap="sq">
              <a:solidFill>
                <a:srgbClr val="FFFFFF"/>
              </a:solidFill>
              <a:miter lim="800000"/>
              <a:headEnd/>
              <a:tailEnd/>
            </a:ln>
            <a:effectLst>
              <a:outerShdw blurRad="254000" algn="tl" rotWithShape="0">
                <a:srgbClr val="000000">
                  <a:alpha val="43000"/>
                </a:srgbClr>
              </a:outerShdw>
            </a:effectLst>
          </p:spPr>
        </p:pic>
        <p:pic>
          <p:nvPicPr>
            <p:cNvPr id="9" name="Picture 6" descr="http://i03.pic.sogou.com/fe34c041dce9bdf8"/>
            <p:cNvPicPr>
              <a:picLocks noChangeAspect="1" noChangeArrowheads="1"/>
            </p:cNvPicPr>
            <p:nvPr/>
          </p:nvPicPr>
          <p:blipFill>
            <a:blip r:embed="rId2"/>
            <a:srcRect/>
            <a:stretch>
              <a:fillRect/>
            </a:stretch>
          </p:blipFill>
          <p:spPr bwMode="auto">
            <a:xfrm>
              <a:off x="4643438" y="1357298"/>
              <a:ext cx="2876550" cy="2057400"/>
            </a:xfrm>
            <a:prstGeom prst="snip2DiagRect">
              <a:avLst/>
            </a:prstGeom>
            <a:solidFill>
              <a:srgbClr val="FFFFFF">
                <a:shade val="85000"/>
              </a:srgbClr>
            </a:solidFill>
            <a:ln w="127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8" descr="http://i01.pic.sogou.com/000ad12c0e1815d9"/>
            <p:cNvPicPr>
              <a:picLocks noChangeAspect="1" noChangeArrowheads="1"/>
            </p:cNvPicPr>
            <p:nvPr/>
          </p:nvPicPr>
          <p:blipFill>
            <a:blip r:embed="rId3"/>
            <a:srcRect/>
            <a:stretch>
              <a:fillRect/>
            </a:stretch>
          </p:blipFill>
          <p:spPr bwMode="auto">
            <a:xfrm>
              <a:off x="928662" y="3857628"/>
              <a:ext cx="2991651" cy="1990727"/>
            </a:xfrm>
            <a:prstGeom prst="rect">
              <a:avLst/>
            </a:prstGeom>
            <a:solidFill>
              <a:srgbClr val="FFFFFF">
                <a:shade val="85000"/>
              </a:srgbClr>
            </a:solidFill>
            <a:ln w="127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http://i02.pic.sogou.com/134303d5ef4913bc"/>
            <p:cNvPicPr>
              <a:picLocks noChangeAspect="1" noChangeArrowheads="1"/>
            </p:cNvPicPr>
            <p:nvPr/>
          </p:nvPicPr>
          <p:blipFill>
            <a:blip r:embed="rId4"/>
            <a:srcRect/>
            <a:stretch>
              <a:fillRect/>
            </a:stretch>
          </p:blipFill>
          <p:spPr bwMode="auto">
            <a:xfrm>
              <a:off x="4643438" y="3929066"/>
              <a:ext cx="2809875" cy="2105025"/>
            </a:xfrm>
            <a:prstGeom prst="rect">
              <a:avLst/>
            </a:prstGeom>
            <a:solidFill>
              <a:srgbClr val="FFFFFF">
                <a:shade val="85000"/>
              </a:srgbClr>
            </a:solidFill>
            <a:ln w="127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Picture 12" descr="http://i02.pic.sogou.com/a1558d919fbc166b"/>
            <p:cNvPicPr>
              <a:picLocks noChangeAspect="1" noChangeArrowheads="1"/>
            </p:cNvPicPr>
            <p:nvPr/>
          </p:nvPicPr>
          <p:blipFill>
            <a:blip r:embed="rId5"/>
            <a:srcRect/>
            <a:stretch>
              <a:fillRect/>
            </a:stretch>
          </p:blipFill>
          <p:spPr bwMode="auto">
            <a:xfrm>
              <a:off x="2857488" y="2857496"/>
              <a:ext cx="2886253" cy="1966914"/>
            </a:xfrm>
            <a:prstGeom prst="ellipse">
              <a:avLst/>
            </a:prstGeom>
            <a:ln w="127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矩形 1"/>
          <p:cNvSpPr/>
          <p:nvPr/>
        </p:nvSpPr>
        <p:spPr>
          <a:xfrm>
            <a:off x="1109133" y="3350684"/>
            <a:ext cx="10227733" cy="2306955"/>
          </a:xfrm>
          <a:prstGeom prst="rect">
            <a:avLst/>
          </a:prstGeom>
          <a:noFill/>
          <a:ln w="9525">
            <a:noFill/>
          </a:ln>
        </p:spPr>
        <p:txBody>
          <a:bodyPr anchor="t">
            <a:spAutoFit/>
          </a:bodyPr>
          <a:p>
            <a:pPr>
              <a:lnSpc>
                <a:spcPct val="150000"/>
              </a:lnSpc>
            </a:pPr>
            <a:r>
              <a:rPr lang="zh-CN" altLang="en-US" sz="3200" b="1" dirty="0">
                <a:solidFill>
                  <a:srgbClr val="FF0000"/>
                </a:solidFill>
                <a:latin typeface="楷体" panose="02010609060101010101" pitchFamily="49" charset="-122"/>
                <a:ea typeface="楷体" panose="02010609060101010101" pitchFamily="49" charset="-122"/>
                <a:sym typeface="Calibri" panose="020F0502020204030204" pitchFamily="34" charset="0"/>
              </a:rPr>
              <a:t>    一朵朵娇嫩的花儿从草丛里，从小河边，从大树旁，使劲往外钻，很快地聚集到草地上手舞足蹈。有的</a:t>
            </a:r>
            <a:r>
              <a:rPr lang="en-US" altLang="zh-CN" sz="3200" b="1" dirty="0">
                <a:solidFill>
                  <a:srgbClr val="FF0000"/>
                </a:solidFill>
                <a:latin typeface="楷体" panose="02010609060101010101" pitchFamily="49" charset="-122"/>
                <a:ea typeface="楷体" panose="02010609060101010101" pitchFamily="49" charset="-122"/>
                <a:sym typeface="Calibri" panose="020F0502020204030204" pitchFamily="34" charset="0"/>
              </a:rPr>
              <a:t>……</a:t>
            </a:r>
            <a:r>
              <a:rPr lang="zh-CN" altLang="en-US" sz="3200" b="1" dirty="0">
                <a:solidFill>
                  <a:srgbClr val="FF0000"/>
                </a:solidFill>
                <a:latin typeface="楷体" panose="02010609060101010101" pitchFamily="49" charset="-122"/>
                <a:ea typeface="楷体" panose="02010609060101010101" pitchFamily="49" charset="-122"/>
                <a:sym typeface="Calibri" panose="020F0502020204030204" pitchFamily="34" charset="0"/>
              </a:rPr>
              <a:t>，有的</a:t>
            </a:r>
            <a:r>
              <a:rPr lang="en-US" altLang="zh-CN" sz="3200" b="1" dirty="0">
                <a:solidFill>
                  <a:srgbClr val="FF0000"/>
                </a:solidFill>
                <a:latin typeface="楷体" panose="02010609060101010101" pitchFamily="49" charset="-122"/>
                <a:ea typeface="楷体" panose="02010609060101010101" pitchFamily="49" charset="-122"/>
                <a:sym typeface="Calibri" panose="020F0502020204030204" pitchFamily="34" charset="0"/>
              </a:rPr>
              <a:t>……</a:t>
            </a:r>
            <a:r>
              <a:rPr lang="zh-CN" altLang="en-US" sz="3200" b="1" dirty="0">
                <a:solidFill>
                  <a:srgbClr val="FF0000"/>
                </a:solidFill>
                <a:latin typeface="楷体" panose="02010609060101010101" pitchFamily="49" charset="-122"/>
                <a:ea typeface="楷体" panose="02010609060101010101" pitchFamily="49" charset="-122"/>
                <a:sym typeface="Calibri" panose="020F0502020204030204" pitchFamily="34" charset="0"/>
              </a:rPr>
              <a:t>，有的</a:t>
            </a:r>
            <a:r>
              <a:rPr lang="en-US" altLang="zh-CN" sz="3200" b="1" dirty="0">
                <a:solidFill>
                  <a:srgbClr val="FF0000"/>
                </a:solidFill>
                <a:latin typeface="楷体" panose="02010609060101010101" pitchFamily="49" charset="-122"/>
                <a:ea typeface="楷体" panose="02010609060101010101" pitchFamily="49" charset="-122"/>
                <a:sym typeface="Calibri" panose="020F0502020204030204" pitchFamily="34" charset="0"/>
              </a:rPr>
              <a:t>……</a:t>
            </a:r>
            <a:r>
              <a:rPr lang="zh-CN" altLang="en-US" sz="3200" b="1" dirty="0">
                <a:solidFill>
                  <a:srgbClr val="FF0000"/>
                </a:solidFill>
                <a:latin typeface="楷体" panose="02010609060101010101" pitchFamily="49" charset="-122"/>
                <a:ea typeface="楷体" panose="02010609060101010101" pitchFamily="49" charset="-122"/>
                <a:sym typeface="Calibri" panose="020F0502020204030204" pitchFamily="34" charset="0"/>
              </a:rPr>
              <a:t>，还有的</a:t>
            </a:r>
            <a:r>
              <a:rPr lang="en-US" altLang="zh-CN" sz="3200" b="1" dirty="0">
                <a:solidFill>
                  <a:srgbClr val="FF0000"/>
                </a:solidFill>
                <a:latin typeface="楷体" panose="02010609060101010101" pitchFamily="49" charset="-122"/>
                <a:ea typeface="楷体" panose="02010609060101010101" pitchFamily="49" charset="-122"/>
                <a:sym typeface="Calibri" panose="020F0502020204030204" pitchFamily="34" charset="0"/>
              </a:rPr>
              <a:t>……</a:t>
            </a:r>
            <a:r>
              <a:rPr lang="zh-CN" altLang="en-US" sz="3200" b="1" dirty="0">
                <a:solidFill>
                  <a:srgbClr val="FF0000"/>
                </a:solidFill>
                <a:latin typeface="楷体" panose="02010609060101010101" pitchFamily="49" charset="-122"/>
                <a:ea typeface="楷体" panose="02010609060101010101" pitchFamily="49" charset="-122"/>
                <a:sym typeface="Calibri" panose="020F0502020204030204" pitchFamily="34" charset="0"/>
              </a:rPr>
              <a:t>玩得真开心！</a:t>
            </a:r>
            <a:endParaRPr lang="zh-CN" altLang="en-US" sz="3200" b="1" dirty="0">
              <a:solidFill>
                <a:srgbClr val="FF0000"/>
              </a:solidFill>
              <a:latin typeface="楷体" panose="02010609060101010101" pitchFamily="49" charset="-122"/>
              <a:ea typeface="楷体" panose="02010609060101010101" pitchFamily="49" charset="-122"/>
              <a:sym typeface="Calibri" panose="020F0502020204030204" pitchFamily="34" charset="0"/>
            </a:endParaRPr>
          </a:p>
        </p:txBody>
      </p:sp>
      <p:sp>
        <p:nvSpPr>
          <p:cNvPr id="7" name="矩形 1"/>
          <p:cNvSpPr>
            <a:spLocks noChangeArrowheads="1"/>
          </p:cNvSpPr>
          <p:nvPr/>
        </p:nvSpPr>
        <p:spPr bwMode="auto">
          <a:xfrm>
            <a:off x="1094317" y="1680633"/>
            <a:ext cx="10538884" cy="156845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a:spAutoFit/>
          </a:bodyPr>
          <a:lstStyle/>
          <a:p>
            <a:pPr marL="0" marR="0" lvl="0" indent="535305" algn="l" defTabSz="457200" rtl="0" eaLnBrk="1" fontAlgn="base" latinLnBrk="0" hangingPunct="1">
              <a:lnSpc>
                <a:spcPct val="150000"/>
              </a:lnSpc>
              <a:spcBef>
                <a:spcPct val="5000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rPr>
              <a:t>想象：花在绿草上“跳舞、狂欢”是怎样的情景？</a:t>
            </a:r>
            <a:r>
              <a:rPr kumimoji="0" lang="zh-CN" altLang="en-US" sz="32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rPr>
              <a:t>（核心问题）</a:t>
            </a:r>
            <a:endParaRPr kumimoji="0" lang="en-US" altLang="zh-CN" sz="32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endParaRPr>
          </a:p>
        </p:txBody>
      </p:sp>
      <p:grpSp>
        <p:nvGrpSpPr>
          <p:cNvPr id="29700" name="组合 4"/>
          <p:cNvGrpSpPr/>
          <p:nvPr/>
        </p:nvGrpSpPr>
        <p:grpSpPr>
          <a:xfrm>
            <a:off x="8919633" y="937684"/>
            <a:ext cx="2817629" cy="859367"/>
            <a:chOff x="6685397" y="735569"/>
            <a:chExt cx="2112801" cy="643411"/>
          </a:xfrm>
        </p:grpSpPr>
        <p:pic>
          <p:nvPicPr>
            <p:cNvPr id="76804" name="Picture 12" descr="C:\Users\Administrator\Desktop\81c83b3069976615a5dcb33b58b7eb2a.png"/>
            <p:cNvPicPr>
              <a:picLocks noChangeAspect="1"/>
            </p:cNvPicPr>
            <p:nvPr/>
          </p:nvPicPr>
          <p:blipFill>
            <a:blip r:embed="rId1"/>
            <a:stretch>
              <a:fillRect/>
            </a:stretch>
          </p:blipFill>
          <p:spPr>
            <a:xfrm>
              <a:off x="6685397" y="735569"/>
              <a:ext cx="2095639" cy="643411"/>
            </a:xfrm>
            <a:prstGeom prst="rect">
              <a:avLst/>
            </a:prstGeom>
            <a:noFill/>
            <a:ln w="9525">
              <a:noFill/>
            </a:ln>
          </p:spPr>
        </p:pic>
        <p:sp>
          <p:nvSpPr>
            <p:cNvPr id="76805" name="矩形 7"/>
            <p:cNvSpPr/>
            <p:nvPr/>
          </p:nvSpPr>
          <p:spPr>
            <a:xfrm>
              <a:off x="6709781" y="882133"/>
              <a:ext cx="2088417" cy="344684"/>
            </a:xfrm>
            <a:prstGeom prst="rect">
              <a:avLst/>
            </a:prstGeom>
            <a:noFill/>
            <a:ln w="9525">
              <a:noFill/>
            </a:ln>
          </p:spPr>
          <p:txBody>
            <a:bodyPr wrap="none" anchor="t">
              <a:spAutoFit/>
            </a:bodyPr>
            <a:p>
              <a:r>
                <a:rPr lang="zh-CN" altLang="en-US" sz="2400" b="1" dirty="0">
                  <a:solidFill>
                    <a:srgbClr val="000000"/>
                  </a:solidFill>
                  <a:latin typeface="仿宋" panose="02010609060101010101" pitchFamily="49" charset="-122"/>
                  <a:ea typeface="仿宋" panose="02010609060101010101" pitchFamily="49" charset="-122"/>
                </a:rPr>
                <a:t>这是课后第</a:t>
              </a:r>
              <a:r>
                <a:rPr lang="en-US" altLang="zh-CN" sz="2400" b="1" dirty="0">
                  <a:solidFill>
                    <a:srgbClr val="000000"/>
                  </a:solidFill>
                  <a:latin typeface="仿宋" panose="02010609060101010101" pitchFamily="49" charset="-122"/>
                  <a:ea typeface="仿宋" panose="02010609060101010101" pitchFamily="49" charset="-122"/>
                </a:rPr>
                <a:t>1</a:t>
              </a:r>
              <a:r>
                <a:rPr lang="zh-CN" altLang="en-US" sz="2400" b="1" dirty="0">
                  <a:solidFill>
                    <a:srgbClr val="000000"/>
                  </a:solidFill>
                  <a:latin typeface="仿宋" panose="02010609060101010101" pitchFamily="49" charset="-122"/>
                  <a:ea typeface="仿宋" panose="02010609060101010101" pitchFamily="49" charset="-122"/>
                </a:rPr>
                <a:t>题哦！</a:t>
              </a:r>
              <a:endParaRPr lang="zh-CN" altLang="en-US" sz="2400" b="1" dirty="0">
                <a:solidFill>
                  <a:srgbClr val="000000"/>
                </a:solidFill>
                <a:latin typeface="仿宋" panose="02010609060101010101" pitchFamily="49" charset="-122"/>
                <a:ea typeface="仿宋" panose="02010609060101010101" pitchFamily="49" charset="-122"/>
              </a:endParaRPr>
            </a:p>
          </p:txBody>
        </p:sp>
      </p:grpSp>
      <p:pic>
        <p:nvPicPr>
          <p:cNvPr id="9" name="Picture 2" descr="C:\Users\Administrator\Desktop\可改图标 - 副本\品读释疑.png"/>
          <p:cNvPicPr>
            <a:picLocks noChangeAspect="1" noChangeArrowheads="1"/>
          </p:cNvPicPr>
          <p:nvPr/>
        </p:nvPicPr>
        <p:blipFill>
          <a:blip r:embed="rId2"/>
          <a:srcRect/>
          <a:stretch>
            <a:fillRect/>
          </a:stretch>
        </p:blipFill>
        <p:spPr bwMode="auto">
          <a:xfrm>
            <a:off x="4679951" y="82551"/>
            <a:ext cx="2832100" cy="791633"/>
          </a:xfrm>
          <a:prstGeom prst="rect">
            <a:avLst/>
          </a:prstGeom>
          <a:noFill/>
          <a:effectLst>
            <a:outerShdw blurRad="63500" sx="102000" sy="102000" algn="c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29700"/>
                                        </p:tgtEl>
                                        <p:attrNameLst>
                                          <p:attrName>style.visibility</p:attrName>
                                        </p:attrNameLst>
                                      </p:cBhvr>
                                      <p:to>
                                        <p:strVal val="visible"/>
                                      </p:to>
                                    </p:set>
                                    <p:animEffect transition="in" filter="barn(outVertical)">
                                      <p:cBhvr>
                                        <p:cTn id="13" dur="500"/>
                                        <p:tgtEl>
                                          <p:spTgt spid="2970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1746"/>
                                        </p:tgtEl>
                                        <p:attrNameLst>
                                          <p:attrName>style.visibility</p:attrName>
                                        </p:attrNameLst>
                                      </p:cBhvr>
                                      <p:to>
                                        <p:strVal val="visible"/>
                                      </p:to>
                                    </p:set>
                                    <p:animEffect transition="in" filter="fade">
                                      <p:cBhvr>
                                        <p:cTn id="18" dur="500"/>
                                        <p:tgtEl>
                                          <p:spTgt spid="31746"/>
                                        </p:tgtEl>
                                      </p:cBhvr>
                                    </p:animEffect>
                                    <p:anim calcmode="lin" valueType="num">
                                      <p:cBhvr>
                                        <p:cTn id="19" dur="500" fill="hold"/>
                                        <p:tgtEl>
                                          <p:spTgt spid="31746"/>
                                        </p:tgtEl>
                                        <p:attrNameLst>
                                          <p:attrName>ppt_x</p:attrName>
                                        </p:attrNameLst>
                                      </p:cBhvr>
                                      <p:tavLst>
                                        <p:tav tm="0">
                                          <p:val>
                                            <p:strVal val="#ppt_x"/>
                                          </p:val>
                                        </p:tav>
                                        <p:tav tm="100000">
                                          <p:val>
                                            <p:strVal val="#ppt_x"/>
                                          </p:val>
                                        </p:tav>
                                      </p:tavLst>
                                    </p:anim>
                                    <p:anim calcmode="lin" valueType="num">
                                      <p:cBhvr>
                                        <p:cTn id="20" dur="500" fill="hold"/>
                                        <p:tgtEl>
                                          <p:spTgt spid="317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矩形 1"/>
          <p:cNvSpPr>
            <a:spLocks noChangeArrowheads="1"/>
          </p:cNvSpPr>
          <p:nvPr/>
        </p:nvSpPr>
        <p:spPr bwMode="auto">
          <a:xfrm>
            <a:off x="844551" y="1394884"/>
            <a:ext cx="10445751"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a:spAutoFit/>
          </a:bodyPr>
          <a:lstStyle/>
          <a:p>
            <a:pPr marL="0" marR="0" lvl="0" indent="535305" algn="l" defTabSz="457200" rtl="0" eaLnBrk="1" fontAlgn="base" latinLnBrk="0" hangingPunct="1">
              <a:lnSpc>
                <a:spcPct val="150000"/>
              </a:lnSpc>
              <a:spcBef>
                <a:spcPct val="5000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rPr>
              <a:t>自读课文，对于有新鲜感的词语和句子多读几遍，想想写的是哪些景、物？</a:t>
            </a:r>
            <a:r>
              <a:rPr kumimoji="0" lang="zh-CN" altLang="en-US" sz="32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rPr>
              <a:t>（串珠问题</a:t>
            </a:r>
            <a:r>
              <a:rPr kumimoji="0" lang="en-US" altLang="zh-CN" sz="32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rPr>
              <a:t>1</a:t>
            </a:r>
            <a:r>
              <a:rPr kumimoji="0" lang="zh-CN" altLang="en-US" sz="32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rPr>
              <a:t>）</a:t>
            </a:r>
            <a:endParaRPr kumimoji="0" lang="zh-CN" altLang="en-US" sz="32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endParaRPr>
          </a:p>
        </p:txBody>
      </p:sp>
      <p:sp>
        <p:nvSpPr>
          <p:cNvPr id="29705" name="Rectangle 9"/>
          <p:cNvSpPr/>
          <p:nvPr/>
        </p:nvSpPr>
        <p:spPr>
          <a:xfrm>
            <a:off x="793751" y="3414184"/>
            <a:ext cx="10147300" cy="1817370"/>
          </a:xfrm>
          <a:prstGeom prst="rect">
            <a:avLst/>
          </a:prstGeom>
          <a:noFill/>
          <a:ln w="9525">
            <a:noFill/>
          </a:ln>
        </p:spPr>
        <p:txBody>
          <a:bodyPr anchor="t">
            <a:spAutoFit/>
          </a:bodyPr>
          <a:p>
            <a:pPr defTabSz="914400">
              <a:lnSpc>
                <a:spcPct val="150000"/>
              </a:lnSpc>
            </a:pPr>
            <a:r>
              <a:rPr lang="zh-CN" altLang="en-US" sz="3735" b="1" dirty="0">
                <a:latin typeface="楷体" panose="02010609060101010101" pitchFamily="49" charset="-122"/>
                <a:ea typeface="楷体" panose="02010609060101010101" pitchFamily="49" charset="-122"/>
              </a:rPr>
              <a:t>    课文写了</a:t>
            </a:r>
            <a:r>
              <a:rPr lang="zh-CN" altLang="en-US" sz="3735" b="1" dirty="0">
                <a:solidFill>
                  <a:srgbClr val="FF0000"/>
                </a:solidFill>
                <a:latin typeface="楷体" panose="02010609060101010101" pitchFamily="49" charset="-122"/>
                <a:ea typeface="楷体" panose="02010609060101010101" pitchFamily="49" charset="-122"/>
              </a:rPr>
              <a:t>雷云、阵雨、东风、花、树枝、绿叶</a:t>
            </a:r>
            <a:r>
              <a:rPr lang="zh-CN" altLang="en-US" sz="3735" b="1" dirty="0">
                <a:latin typeface="楷体" panose="02010609060101010101" pitchFamily="49" charset="-122"/>
                <a:ea typeface="楷体" panose="02010609060101010101" pitchFamily="49" charset="-122"/>
              </a:rPr>
              <a:t>等景物。</a:t>
            </a:r>
            <a:endParaRPr lang="zh-CN" altLang="en-US" sz="3735"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fade">
                                      <p:cBhvr>
                                        <p:cTn id="7" dur="500"/>
                                        <p:tgtEl>
                                          <p:spTgt spid="30722"/>
                                        </p:tgtEl>
                                      </p:cBhvr>
                                    </p:animEffect>
                                    <p:anim calcmode="lin" valueType="num">
                                      <p:cBhvr>
                                        <p:cTn id="8" dur="500" fill="hold"/>
                                        <p:tgtEl>
                                          <p:spTgt spid="30722"/>
                                        </p:tgtEl>
                                        <p:attrNameLst>
                                          <p:attrName>ppt_x</p:attrName>
                                        </p:attrNameLst>
                                      </p:cBhvr>
                                      <p:tavLst>
                                        <p:tav tm="0">
                                          <p:val>
                                            <p:strVal val="#ppt_x"/>
                                          </p:val>
                                        </p:tav>
                                        <p:tav tm="100000">
                                          <p:val>
                                            <p:strVal val="#ppt_x"/>
                                          </p:val>
                                        </p:tav>
                                      </p:tavLst>
                                    </p:anim>
                                    <p:anim calcmode="lin" valueType="num">
                                      <p:cBhvr>
                                        <p:cTn id="9" dur="500" fill="hold"/>
                                        <p:tgtEl>
                                          <p:spTgt spid="307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9705"/>
                                        </p:tgtEl>
                                        <p:attrNameLst>
                                          <p:attrName>style.visibility</p:attrName>
                                        </p:attrNameLst>
                                      </p:cBhvr>
                                      <p:to>
                                        <p:strVal val="visible"/>
                                      </p:to>
                                    </p:set>
                                    <p:anim calcmode="discrete" valueType="clr">
                                      <p:cBhvr override="childStyle">
                                        <p:cTn id="14" dur="80"/>
                                        <p:tgtEl>
                                          <p:spTgt spid="2970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9705"/>
                                        </p:tgtEl>
                                        <p:attrNameLst>
                                          <p:attrName>fillcolor</p:attrName>
                                        </p:attrNameLst>
                                      </p:cBhvr>
                                      <p:tavLst>
                                        <p:tav tm="0">
                                          <p:val>
                                            <p:clrVal>
                                              <a:schemeClr val="accent2"/>
                                            </p:clrVal>
                                          </p:val>
                                        </p:tav>
                                        <p:tav tm="50000">
                                          <p:val>
                                            <p:clrVal>
                                              <a:schemeClr val="hlink"/>
                                            </p:clrVal>
                                          </p:val>
                                        </p:tav>
                                      </p:tavLst>
                                    </p:anim>
                                    <p:set>
                                      <p:cBhvr>
                                        <p:cTn id="16" dur="80"/>
                                        <p:tgtEl>
                                          <p:spTgt spid="2970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ldLvl="0" animBg="1"/>
      <p:bldP spid="2970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矩形 1"/>
          <p:cNvSpPr>
            <a:spLocks noChangeArrowheads="1"/>
          </p:cNvSpPr>
          <p:nvPr/>
        </p:nvSpPr>
        <p:spPr bwMode="auto">
          <a:xfrm>
            <a:off x="1098551" y="1739900"/>
            <a:ext cx="10001251" cy="296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a:spAutoFit/>
          </a:bodyPr>
          <a:lstStyle/>
          <a:p>
            <a:pPr marL="0" marR="0" lvl="0" indent="535305" algn="l" defTabSz="457200" rtl="0" eaLnBrk="1" fontAlgn="base" latinLnBrk="0" hangingPunct="1">
              <a:lnSpc>
                <a:spcPct val="150000"/>
              </a:lnSpc>
              <a:spcBef>
                <a:spcPct val="50000"/>
              </a:spcBef>
              <a:spcAft>
                <a:spcPct val="0"/>
              </a:spcAft>
              <a:buClrTx/>
              <a:buSzTx/>
              <a:buFontTx/>
              <a:buNone/>
              <a:defRPr/>
            </a:pPr>
            <a:r>
              <a:rPr kumimoji="0" lang="zh-CN" altLang="en-US" sz="3735"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rPr>
              <a:t>用笔画出这些景物的句子，用自己的话说说，它们是什么样的？</a:t>
            </a:r>
            <a:r>
              <a:rPr kumimoji="0" lang="zh-CN" altLang="en-US" sz="3735"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rPr>
              <a:t>（串珠问题</a:t>
            </a:r>
            <a:r>
              <a:rPr kumimoji="0" lang="en-US" altLang="zh-CN" sz="3735"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rPr>
              <a:t>2</a:t>
            </a:r>
            <a:r>
              <a:rPr kumimoji="0" lang="zh-CN" altLang="en-US" sz="3735"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rPr>
              <a:t>）</a:t>
            </a:r>
            <a:endParaRPr kumimoji="0" lang="en-US" altLang="zh-CN" sz="3735"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endParaRPr>
          </a:p>
          <a:p>
            <a:pPr marL="0" marR="0" lvl="0" indent="535305" algn="l" defTabSz="457200" rtl="0" eaLnBrk="1" fontAlgn="base" latinLnBrk="0" hangingPunct="1">
              <a:lnSpc>
                <a:spcPct val="150000"/>
              </a:lnSpc>
              <a:spcBef>
                <a:spcPct val="50000"/>
              </a:spcBef>
              <a:spcAft>
                <a:spcPct val="0"/>
              </a:spcAft>
              <a:buClrTx/>
              <a:buSzTx/>
              <a:buFontTx/>
              <a:buNone/>
              <a:defRPr/>
            </a:pPr>
            <a:r>
              <a:rPr kumimoji="0" lang="zh-CN" altLang="en-US" sz="3735"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rPr>
              <a:t>让我们走进课文去品读吧。</a:t>
            </a:r>
            <a:endParaRPr kumimoji="0" lang="zh-CN" altLang="en-US" sz="3735"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500"/>
                                        <p:tgtEl>
                                          <p:spTgt spid="31746"/>
                                        </p:tgtEl>
                                      </p:cBhvr>
                                    </p:animEffect>
                                    <p:anim calcmode="lin" valueType="num">
                                      <p:cBhvr>
                                        <p:cTn id="8" dur="500" fill="hold"/>
                                        <p:tgtEl>
                                          <p:spTgt spid="31746"/>
                                        </p:tgtEl>
                                        <p:attrNameLst>
                                          <p:attrName>ppt_x</p:attrName>
                                        </p:attrNameLst>
                                      </p:cBhvr>
                                      <p:tavLst>
                                        <p:tav tm="0">
                                          <p:val>
                                            <p:strVal val="#ppt_x"/>
                                          </p:val>
                                        </p:tav>
                                        <p:tav tm="100000">
                                          <p:val>
                                            <p:strVal val="#ppt_x"/>
                                          </p:val>
                                        </p:tav>
                                      </p:tavLst>
                                    </p:anim>
                                    <p:anim calcmode="lin" valueType="num">
                                      <p:cBhvr>
                                        <p:cTn id="9" dur="500" fill="hold"/>
                                        <p:tgtEl>
                                          <p:spTgt spid="317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Text Box 3"/>
          <p:cNvSpPr txBox="1"/>
          <p:nvPr/>
        </p:nvSpPr>
        <p:spPr>
          <a:xfrm>
            <a:off x="929217" y="1151467"/>
            <a:ext cx="10265833" cy="1817370"/>
          </a:xfrm>
          <a:prstGeom prst="rect">
            <a:avLst/>
          </a:prstGeom>
          <a:noFill/>
          <a:ln w="9525">
            <a:noFill/>
          </a:ln>
        </p:spPr>
        <p:txBody>
          <a:bodyPr anchor="t">
            <a:spAutoFit/>
          </a:bodyPr>
          <a:p>
            <a:pPr indent="628650">
              <a:lnSpc>
                <a:spcPct val="150000"/>
              </a:lnSpc>
              <a:spcBef>
                <a:spcPct val="50000"/>
              </a:spcBef>
            </a:pPr>
            <a:r>
              <a:rPr lang="zh-CN" altLang="en-US" sz="3735" b="1" dirty="0">
                <a:latin typeface="楷体" panose="02010609060101010101" pitchFamily="49" charset="-122"/>
                <a:ea typeface="楷体" panose="02010609060101010101" pitchFamily="49" charset="-122"/>
              </a:rPr>
              <a:t>当雷云在天上轰响，六月的阵雨落下的时候，润湿的东风</a:t>
            </a:r>
            <a:r>
              <a:rPr lang="zh-CN" altLang="en-US" sz="3735" b="1" dirty="0">
                <a:solidFill>
                  <a:srgbClr val="FF0000"/>
                </a:solidFill>
                <a:latin typeface="楷体" panose="02010609060101010101" pitchFamily="49" charset="-122"/>
                <a:ea typeface="楷体" panose="02010609060101010101" pitchFamily="49" charset="-122"/>
              </a:rPr>
              <a:t>走过荒野</a:t>
            </a:r>
            <a:r>
              <a:rPr lang="zh-CN" altLang="en-US" sz="3735" b="1" dirty="0">
                <a:latin typeface="楷体" panose="02010609060101010101" pitchFamily="49" charset="-122"/>
                <a:ea typeface="楷体" panose="02010609060101010101" pitchFamily="49" charset="-122"/>
              </a:rPr>
              <a:t>，在竹林中</a:t>
            </a:r>
            <a:r>
              <a:rPr lang="zh-CN" altLang="en-US" sz="3735" b="1" dirty="0">
                <a:solidFill>
                  <a:srgbClr val="FF0000"/>
                </a:solidFill>
                <a:latin typeface="楷体" panose="02010609060101010101" pitchFamily="49" charset="-122"/>
                <a:ea typeface="楷体" panose="02010609060101010101" pitchFamily="49" charset="-122"/>
              </a:rPr>
              <a:t>吹着口笛</a:t>
            </a:r>
            <a:r>
              <a:rPr lang="zh-CN" altLang="en-US" sz="3735" b="1" dirty="0">
                <a:latin typeface="楷体" panose="02010609060101010101" pitchFamily="49" charset="-122"/>
                <a:ea typeface="楷体" panose="02010609060101010101" pitchFamily="49" charset="-122"/>
              </a:rPr>
              <a:t>。</a:t>
            </a:r>
            <a:endParaRPr lang="zh-CN" altLang="en-US" sz="3735" b="1" dirty="0">
              <a:latin typeface="楷体" panose="02010609060101010101" pitchFamily="49" charset="-122"/>
              <a:ea typeface="楷体" panose="02010609060101010101" pitchFamily="49" charset="-122"/>
            </a:endParaRPr>
          </a:p>
        </p:txBody>
      </p:sp>
      <p:sp>
        <p:nvSpPr>
          <p:cNvPr id="30726" name="矩形 10"/>
          <p:cNvSpPr>
            <a:spLocks noChangeArrowheads="1"/>
          </p:cNvSpPr>
          <p:nvPr/>
        </p:nvSpPr>
        <p:spPr bwMode="auto">
          <a:xfrm>
            <a:off x="5685288" y="3287148"/>
            <a:ext cx="5668488" cy="2941007"/>
          </a:xfrm>
          <a:prstGeom prst="wedgeRoundRectCallout">
            <a:avLst>
              <a:gd name="adj1" fmla="val -10078"/>
              <a:gd name="adj2" fmla="val -62682"/>
              <a:gd name="adj3" fmla="val 16667"/>
            </a:avLst>
          </a:prstGeom>
          <a:solidFill>
            <a:schemeClr val="bg1"/>
          </a:solidFill>
          <a:ln w="9525">
            <a:solidFill>
              <a:schemeClr val="bg2">
                <a:lumMod val="50000"/>
              </a:schemeClr>
            </a:solidFill>
            <a:miter lim="800000"/>
          </a:ln>
          <a:effectLst>
            <a:outerShdw blurRad="63500" sx="102000" sy="102000" algn="ctr" rotWithShape="0">
              <a:prstClr val="black">
                <a:alpha val="40000"/>
              </a:prstClr>
            </a:outerShdw>
          </a:effectLst>
        </p:spPr>
        <p:txBody>
          <a:bodyP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Calibri" panose="020F0502020204030204" pitchFamily="34" charset="0"/>
                <a:ea typeface="宋体" panose="02010600030101010101" pitchFamily="2" charset="-122"/>
                <a:cs typeface="+mn-cs"/>
              </a:rPr>
              <a:t>         东风“走过原野、吹着口笛”这样</a:t>
            </a:r>
            <a:r>
              <a:rPr kumimoji="0" lang="zh-CN" altLang="en-US" sz="3200" b="1" i="0" u="none" strike="noStrike" kern="1200" cap="none" spc="0" normalizeH="0" baseline="0" noProof="0" dirty="0">
                <a:ln>
                  <a:noFill/>
                </a:ln>
                <a:solidFill>
                  <a:srgbClr val="FF0000"/>
                </a:solidFill>
                <a:effectLst>
                  <a:glow rad="101600">
                    <a:srgbClr val="FFFF00">
                      <a:alpha val="60000"/>
                    </a:srgbClr>
                  </a:glow>
                </a:effectLst>
                <a:uLnTx/>
                <a:uFillTx/>
                <a:latin typeface="Calibri" panose="020F0502020204030204" pitchFamily="34" charset="0"/>
                <a:ea typeface="宋体" panose="02010600030101010101" pitchFamily="2" charset="-122"/>
                <a:cs typeface="+mn-cs"/>
              </a:rPr>
              <a:t>拟人</a:t>
            </a:r>
            <a:r>
              <a:rPr kumimoji="0" lang="zh-CN" altLang="en-US" sz="3200" b="1" i="0" u="none" strike="noStrike" kern="1200" cap="none" spc="0" normalizeH="0" baseline="0" noProof="0" dirty="0">
                <a:ln>
                  <a:noFill/>
                </a:ln>
                <a:solidFill>
                  <a:srgbClr val="FF0000"/>
                </a:solidFill>
                <a:effectLst/>
                <a:uLnTx/>
                <a:uFillTx/>
                <a:latin typeface="Calibri" panose="020F0502020204030204" pitchFamily="34" charset="0"/>
                <a:ea typeface="宋体" panose="02010600030101010101" pitchFamily="2" charset="-122"/>
                <a:cs typeface="+mn-cs"/>
              </a:rPr>
              <a:t>化的描写，为我们勾画了一幅大自然雷雨交加的画卷。</a:t>
            </a:r>
            <a:endParaRPr kumimoji="0" lang="zh-CN" altLang="en-US" sz="3200" b="1" i="0" u="none" strike="noStrike" kern="1200" cap="none" spc="0" normalizeH="0" baseline="0" noProof="0" dirty="0">
              <a:ln>
                <a:noFill/>
              </a:ln>
              <a:solidFill>
                <a:srgbClr val="FF0000"/>
              </a:solidFill>
              <a:effectLst/>
              <a:uLnTx/>
              <a:uFillTx/>
              <a:latin typeface="Calibri" panose="020F0502020204030204" pitchFamily="34" charset="0"/>
              <a:ea typeface="宋体" panose="02010600030101010101" pitchFamily="2" charset="-122"/>
              <a:cs typeface="+mn-cs"/>
            </a:endParaRPr>
          </a:p>
        </p:txBody>
      </p:sp>
      <p:pic>
        <p:nvPicPr>
          <p:cNvPr id="12" name="Picture 4" descr="3"/>
          <p:cNvPicPr>
            <a:picLocks noChangeAspect="1" noChangeArrowheads="1"/>
          </p:cNvPicPr>
          <p:nvPr/>
        </p:nvPicPr>
        <p:blipFill>
          <a:blip r:embed="rId1">
            <a:lum contrast="36000"/>
          </a:blip>
          <a:srcRect/>
          <a:stretch>
            <a:fillRect/>
          </a:stretch>
        </p:blipFill>
        <p:spPr bwMode="auto">
          <a:xfrm>
            <a:off x="997556" y="3269096"/>
            <a:ext cx="4369039" cy="2440289"/>
          </a:xfrm>
          <a:prstGeom prst="roundRect">
            <a:avLst>
              <a:gd name="adj" fmla="val 8594"/>
            </a:avLst>
          </a:prstGeom>
          <a:solidFill>
            <a:srgbClr val="FFFFFF">
              <a:shade val="85000"/>
            </a:srgbClr>
          </a:solidFill>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0726"/>
                                        </p:tgtEl>
                                        <p:attrNameLst>
                                          <p:attrName>style.visibility</p:attrName>
                                        </p:attrNameLst>
                                      </p:cBhvr>
                                      <p:to>
                                        <p:strVal val="visible"/>
                                      </p:to>
                                    </p:set>
                                    <p:animEffect transition="in" filter="fade">
                                      <p:cBhvr>
                                        <p:cTn id="7" dur="1000"/>
                                        <p:tgtEl>
                                          <p:spTgt spid="30726"/>
                                        </p:tgtEl>
                                      </p:cBhvr>
                                    </p:animEffect>
                                    <p:anim calcmode="lin" valueType="num">
                                      <p:cBhvr>
                                        <p:cTn id="8" dur="1000" fill="hold"/>
                                        <p:tgtEl>
                                          <p:spTgt spid="30726"/>
                                        </p:tgtEl>
                                        <p:attrNameLst>
                                          <p:attrName>ppt_x</p:attrName>
                                        </p:attrNameLst>
                                      </p:cBhvr>
                                      <p:tavLst>
                                        <p:tav tm="0">
                                          <p:val>
                                            <p:strVal val="#ppt_x"/>
                                          </p:val>
                                        </p:tav>
                                        <p:tav tm="100000">
                                          <p:val>
                                            <p:strVal val="#ppt_x"/>
                                          </p:val>
                                        </p:tav>
                                      </p:tavLst>
                                    </p:anim>
                                    <p:anim calcmode="lin" valueType="num">
                                      <p:cBhvr>
                                        <p:cTn id="9" dur="1000" fill="hold"/>
                                        <p:tgtEl>
                                          <p:spTgt spid="307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矩形 4"/>
          <p:cNvSpPr/>
          <p:nvPr/>
        </p:nvSpPr>
        <p:spPr>
          <a:xfrm>
            <a:off x="1407584" y="4008967"/>
            <a:ext cx="9668933" cy="1939925"/>
          </a:xfrm>
          <a:prstGeom prst="rect">
            <a:avLst/>
          </a:prstGeom>
          <a:noFill/>
          <a:ln w="9525">
            <a:noFill/>
          </a:ln>
        </p:spPr>
        <p:txBody>
          <a:bodyPr anchor="t">
            <a:spAutoFit/>
          </a:bodyPr>
          <a:p>
            <a:pPr>
              <a:lnSpc>
                <a:spcPct val="150000"/>
              </a:lnSpc>
            </a:pPr>
            <a:r>
              <a:rPr lang="zh-CN" altLang="en-US" sz="2665" b="1" dirty="0">
                <a:solidFill>
                  <a:srgbClr val="FF0000"/>
                </a:solidFill>
                <a:latin typeface="楷体" panose="02010609060101010101" pitchFamily="49" charset="-122"/>
                <a:ea typeface="楷体" panose="02010609060101010101" pitchFamily="49" charset="-122"/>
              </a:rPr>
              <a:t>   这两个句子都是拟人的写法，将东风、树枝、雷云当作人来写，这样写让我们感受到雷雨交加的恶劣天气，可是花孩子却很愉快的心情。</a:t>
            </a:r>
            <a:endParaRPr lang="zh-CN" altLang="en-US" sz="2665" b="1" dirty="0">
              <a:solidFill>
                <a:srgbClr val="FF0000"/>
              </a:solidFill>
              <a:latin typeface="楷体" panose="02010609060101010101" pitchFamily="49" charset="-122"/>
              <a:ea typeface="楷体" panose="02010609060101010101" pitchFamily="49" charset="-122"/>
            </a:endParaRPr>
          </a:p>
        </p:txBody>
      </p:sp>
      <p:grpSp>
        <p:nvGrpSpPr>
          <p:cNvPr id="33796" name="组合 4"/>
          <p:cNvGrpSpPr/>
          <p:nvPr/>
        </p:nvGrpSpPr>
        <p:grpSpPr>
          <a:xfrm>
            <a:off x="8911167" y="1134533"/>
            <a:ext cx="2817629" cy="859367"/>
            <a:chOff x="6685397" y="735569"/>
            <a:chExt cx="2112801" cy="643411"/>
          </a:xfrm>
        </p:grpSpPr>
        <p:pic>
          <p:nvPicPr>
            <p:cNvPr id="83971" name="Picture 12" descr="C:\Users\Administrator\Desktop\81c83b3069976615a5dcb33b58b7eb2a.png"/>
            <p:cNvPicPr>
              <a:picLocks noChangeAspect="1"/>
            </p:cNvPicPr>
            <p:nvPr/>
          </p:nvPicPr>
          <p:blipFill>
            <a:blip r:embed="rId1"/>
            <a:stretch>
              <a:fillRect/>
            </a:stretch>
          </p:blipFill>
          <p:spPr>
            <a:xfrm>
              <a:off x="6685397" y="735569"/>
              <a:ext cx="2095639" cy="643411"/>
            </a:xfrm>
            <a:prstGeom prst="rect">
              <a:avLst/>
            </a:prstGeom>
            <a:noFill/>
            <a:ln w="9525">
              <a:noFill/>
            </a:ln>
          </p:spPr>
        </p:pic>
        <p:sp>
          <p:nvSpPr>
            <p:cNvPr id="83972" name="矩形 7"/>
            <p:cNvSpPr/>
            <p:nvPr/>
          </p:nvSpPr>
          <p:spPr>
            <a:xfrm>
              <a:off x="6709781" y="882133"/>
              <a:ext cx="2088417" cy="344684"/>
            </a:xfrm>
            <a:prstGeom prst="rect">
              <a:avLst/>
            </a:prstGeom>
            <a:noFill/>
            <a:ln w="9525">
              <a:noFill/>
            </a:ln>
          </p:spPr>
          <p:txBody>
            <a:bodyPr wrap="none" anchor="t">
              <a:spAutoFit/>
            </a:bodyPr>
            <a:p>
              <a:r>
                <a:rPr lang="zh-CN" altLang="en-US" sz="2400" b="1" dirty="0">
                  <a:solidFill>
                    <a:srgbClr val="000000"/>
                  </a:solidFill>
                  <a:latin typeface="仿宋" panose="02010609060101010101" pitchFamily="49" charset="-122"/>
                  <a:ea typeface="仿宋" panose="02010609060101010101" pitchFamily="49" charset="-122"/>
                </a:rPr>
                <a:t>这是课后第</a:t>
              </a:r>
              <a:r>
                <a:rPr lang="en-US" altLang="zh-CN" sz="2400" b="1" dirty="0">
                  <a:solidFill>
                    <a:srgbClr val="000000"/>
                  </a:solidFill>
                  <a:latin typeface="仿宋" panose="02010609060101010101" pitchFamily="49" charset="-122"/>
                  <a:ea typeface="仿宋" panose="02010609060101010101" pitchFamily="49" charset="-122"/>
                </a:rPr>
                <a:t>2</a:t>
              </a:r>
              <a:r>
                <a:rPr lang="zh-CN" altLang="en-US" sz="2400" b="1" dirty="0">
                  <a:solidFill>
                    <a:srgbClr val="000000"/>
                  </a:solidFill>
                  <a:latin typeface="仿宋" panose="02010609060101010101" pitchFamily="49" charset="-122"/>
                  <a:ea typeface="仿宋" panose="02010609060101010101" pitchFamily="49" charset="-122"/>
                </a:rPr>
                <a:t>题哦！</a:t>
              </a:r>
              <a:endParaRPr lang="zh-CN" altLang="en-US" sz="2400" b="1" dirty="0">
                <a:solidFill>
                  <a:srgbClr val="000000"/>
                </a:solidFill>
                <a:latin typeface="仿宋" panose="02010609060101010101" pitchFamily="49" charset="-122"/>
                <a:ea typeface="仿宋" panose="02010609060101010101" pitchFamily="49" charset="-122"/>
              </a:endParaRPr>
            </a:p>
          </p:txBody>
        </p:sp>
      </p:grpSp>
      <p:sp>
        <p:nvSpPr>
          <p:cNvPr id="2" name="矩形 1"/>
          <p:cNvSpPr/>
          <p:nvPr/>
        </p:nvSpPr>
        <p:spPr>
          <a:xfrm>
            <a:off x="990600" y="1962151"/>
            <a:ext cx="10473267" cy="1939925"/>
          </a:xfrm>
          <a:prstGeom prst="rect">
            <a:avLst/>
          </a:prstGeom>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读课文，说说你对下面句子的理解和体会。</a:t>
            </a:r>
            <a:endParaRPr kumimoji="0" lang="zh-CN" altLang="en-US" sz="2665"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◇润湿的东风走过荒野，在竹林中吹着口笛。</a:t>
            </a:r>
            <a:endPar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◇树枝在林中互相碰触着。绿叶在狂风里簌簌地响，雷云拍着大手。</a:t>
            </a:r>
            <a:endPar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9" name="矩形 8"/>
          <p:cNvSpPr/>
          <p:nvPr/>
        </p:nvSpPr>
        <p:spPr>
          <a:xfrm>
            <a:off x="990600" y="1293284"/>
            <a:ext cx="6096000" cy="583565"/>
          </a:xfrm>
          <a:prstGeom prst="rect">
            <a:avLst/>
          </a:prstGeom>
          <a:noFill/>
          <a:ln w="9525">
            <a:noFill/>
          </a:ln>
        </p:spPr>
        <p:txBody>
          <a:bodyPr anchor="t">
            <a:spAutoFit/>
          </a:bodyPr>
          <a:p>
            <a:r>
              <a:rPr lang="zh-CN" altLang="en-US" sz="3200" b="1" dirty="0">
                <a:latin typeface="黑体" panose="02010609060101010101" pitchFamily="49" charset="-122"/>
                <a:ea typeface="黑体" panose="02010609060101010101" pitchFamily="49" charset="-122"/>
              </a:rPr>
              <a:t>品析：</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anim calcmode="lin" valueType="num">
                                      <p:cBhvr>
                                        <p:cTn id="13" dur="750" fill="hold"/>
                                        <p:tgtEl>
                                          <p:spTgt spid="9"/>
                                        </p:tgtEl>
                                        <p:attrNameLst>
                                          <p:attrName>ppt_x</p:attrName>
                                        </p:attrNameLst>
                                      </p:cBhvr>
                                      <p:tavLst>
                                        <p:tav tm="0">
                                          <p:val>
                                            <p:strVal val="#ppt_x"/>
                                          </p:val>
                                        </p:tav>
                                        <p:tav tm="100000">
                                          <p:val>
                                            <p:strVal val="#ppt_x"/>
                                          </p:val>
                                        </p:tav>
                                      </p:tavLst>
                                    </p:anim>
                                    <p:anim calcmode="lin" valueType="num">
                                      <p:cBhvr>
                                        <p:cTn id="14" dur="75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33796"/>
                                        </p:tgtEl>
                                        <p:attrNameLst>
                                          <p:attrName>style.visibility</p:attrName>
                                        </p:attrNameLst>
                                      </p:cBhvr>
                                      <p:to>
                                        <p:strVal val="visible"/>
                                      </p:to>
                                    </p:set>
                                    <p:animEffect transition="in" filter="barn(outVertical)">
                                      <p:cBhvr>
                                        <p:cTn id="18" dur="500"/>
                                        <p:tgtEl>
                                          <p:spTgt spid="33796"/>
                                        </p:tgtEl>
                                      </p:cBhvr>
                                    </p:animEffec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33795"/>
                                        </p:tgtEl>
                                        <p:attrNameLst>
                                          <p:attrName>style.visibility</p:attrName>
                                        </p:attrNameLst>
                                      </p:cBhvr>
                                      <p:to>
                                        <p:strVal val="visible"/>
                                      </p:to>
                                    </p:set>
                                    <p:anim calcmode="discrete" valueType="clr">
                                      <p:cBhvr override="childStyle">
                                        <p:cTn id="23" dur="80"/>
                                        <p:tgtEl>
                                          <p:spTgt spid="33795"/>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3795"/>
                                        </p:tgtEl>
                                        <p:attrNameLst>
                                          <p:attrName>fillcolor</p:attrName>
                                        </p:attrNameLst>
                                      </p:cBhvr>
                                      <p:tavLst>
                                        <p:tav tm="0">
                                          <p:val>
                                            <p:clrVal>
                                              <a:schemeClr val="accent2"/>
                                            </p:clrVal>
                                          </p:val>
                                        </p:tav>
                                        <p:tav tm="50000">
                                          <p:val>
                                            <p:clrVal>
                                              <a:schemeClr val="hlink"/>
                                            </p:clrVal>
                                          </p:val>
                                        </p:tav>
                                      </p:tavLst>
                                    </p:anim>
                                    <p:set>
                                      <p:cBhvr>
                                        <p:cTn id="25" dur="80"/>
                                        <p:tgtEl>
                                          <p:spTgt spid="3379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2"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4993" name="Picture 1" descr="C:\Users\Administrator\AppData\Roaming\Tencent\Users\541737432\QQ\WinTemp\RichOle\9496$6I}SCSB%[$53$@[GWM.png"/>
          <p:cNvPicPr>
            <a:picLocks noChangeAspect="1"/>
          </p:cNvPicPr>
          <p:nvPr/>
        </p:nvPicPr>
        <p:blipFill>
          <a:blip r:embed="rId1"/>
          <a:stretch>
            <a:fillRect/>
          </a:stretch>
        </p:blipFill>
        <p:spPr>
          <a:xfrm>
            <a:off x="14817" y="4711700"/>
            <a:ext cx="12177183" cy="1767417"/>
          </a:xfrm>
          <a:prstGeom prst="rect">
            <a:avLst/>
          </a:prstGeom>
          <a:noFill/>
          <a:ln w="9525">
            <a:noFill/>
          </a:ln>
        </p:spPr>
      </p:pic>
      <p:sp>
        <p:nvSpPr>
          <p:cNvPr id="84994" name="Text Box 11"/>
          <p:cNvSpPr txBox="1"/>
          <p:nvPr/>
        </p:nvSpPr>
        <p:spPr>
          <a:xfrm>
            <a:off x="1098551" y="876300"/>
            <a:ext cx="10052049" cy="1568450"/>
          </a:xfrm>
          <a:prstGeom prst="rect">
            <a:avLst/>
          </a:prstGeom>
          <a:noFill/>
          <a:ln w="9525">
            <a:noFill/>
          </a:ln>
        </p:spPr>
        <p:txBody>
          <a:bodyPr anchor="t">
            <a:spAutoFit/>
          </a:bodyPr>
          <a:p>
            <a:pPr>
              <a:lnSpc>
                <a:spcPct val="150000"/>
              </a:lnSpc>
              <a:spcBef>
                <a:spcPct val="50000"/>
              </a:spcBef>
            </a:pPr>
            <a:r>
              <a:rPr lang="zh-CN" altLang="en-US" sz="3200" b="1" dirty="0">
                <a:latin typeface="楷体" panose="02010609060101010101" pitchFamily="49" charset="-122"/>
                <a:ea typeface="楷体" panose="02010609060101010101" pitchFamily="49" charset="-122"/>
              </a:rPr>
              <a:t>    于是一群一群的花从无人知道的地方突然跑出来，在绿草上</a:t>
            </a:r>
            <a:r>
              <a:rPr lang="zh-CN" altLang="en-US" sz="3200" b="1" dirty="0">
                <a:solidFill>
                  <a:srgbClr val="FF0000"/>
                </a:solidFill>
                <a:latin typeface="楷体" panose="02010609060101010101" pitchFamily="49" charset="-122"/>
                <a:ea typeface="楷体" panose="02010609060101010101" pitchFamily="49" charset="-122"/>
              </a:rPr>
              <a:t>跳舞</a:t>
            </a:r>
            <a:r>
              <a:rPr lang="zh-CN" altLang="en-US" sz="3200" b="1" dirty="0">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狂欢</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15" name="矩形 14"/>
          <p:cNvSpPr/>
          <p:nvPr/>
        </p:nvSpPr>
        <p:spPr bwMode="auto">
          <a:xfrm>
            <a:off x="1111251" y="2387600"/>
            <a:ext cx="10013951" cy="2227580"/>
          </a:xfrm>
          <a:prstGeom prst="rect">
            <a:avLst/>
          </a:prstGeom>
          <a:ln>
            <a:noFill/>
            <a:prstDash val="sysDot"/>
          </a:ln>
        </p:spPr>
        <p:txBody>
          <a:bodyP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n-ea"/>
                <a:ea typeface="+mn-ea"/>
                <a:cs typeface="+mn-cs"/>
              </a:rPr>
              <a:t>    作者笔下，花儿是“跑出来的，在绿草地上跳舞、狂欢”， 读到这里，我们的脑海便会展现这样一副流动的画面：一朵朵娇嫩的花儿从草丛里，从小河边，从大树旁，使劲往外钻，很快地聚集到草地上手舞足蹈。</a:t>
            </a:r>
            <a:endParaRPr kumimoji="0" lang="zh-CN" altLang="en-US" sz="3735"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p:txBody>
      </p:sp>
      <p:grpSp>
        <p:nvGrpSpPr>
          <p:cNvPr id="84996" name="Group 14"/>
          <p:cNvGrpSpPr/>
          <p:nvPr/>
        </p:nvGrpSpPr>
        <p:grpSpPr>
          <a:xfrm>
            <a:off x="476251" y="4739217"/>
            <a:ext cx="11055349" cy="1526116"/>
            <a:chOff x="0" y="436"/>
            <a:chExt cx="5223" cy="1439"/>
          </a:xfrm>
        </p:grpSpPr>
        <p:grpSp>
          <p:nvGrpSpPr>
            <p:cNvPr id="84997" name="Group 15"/>
            <p:cNvGrpSpPr/>
            <p:nvPr/>
          </p:nvGrpSpPr>
          <p:grpSpPr>
            <a:xfrm>
              <a:off x="0" y="436"/>
              <a:ext cx="5223" cy="1439"/>
              <a:chOff x="0" y="2537"/>
              <a:chExt cx="5223" cy="1439"/>
            </a:xfrm>
          </p:grpSpPr>
          <p:pic>
            <p:nvPicPr>
              <p:cNvPr id="84998" name="Picture 16" descr="花11"/>
              <p:cNvPicPr>
                <a:picLocks noChangeAspect="1"/>
              </p:cNvPicPr>
              <p:nvPr/>
            </p:nvPicPr>
            <p:blipFill>
              <a:blip r:embed="rId2">
                <a:lum bright="17996"/>
              </a:blip>
              <a:stretch>
                <a:fillRect/>
              </a:stretch>
            </p:blipFill>
            <p:spPr>
              <a:xfrm rot="272996">
                <a:off x="2064" y="3263"/>
                <a:ext cx="327" cy="572"/>
              </a:xfrm>
              <a:prstGeom prst="rect">
                <a:avLst/>
              </a:prstGeom>
              <a:noFill/>
              <a:ln w="9525">
                <a:noFill/>
              </a:ln>
            </p:spPr>
          </p:pic>
          <p:pic>
            <p:nvPicPr>
              <p:cNvPr id="84999" name="Picture 17" descr="花11"/>
              <p:cNvPicPr>
                <a:picLocks noChangeAspect="1"/>
              </p:cNvPicPr>
              <p:nvPr/>
            </p:nvPicPr>
            <p:blipFill>
              <a:blip r:embed="rId2">
                <a:lum bright="17996"/>
              </a:blip>
              <a:stretch>
                <a:fillRect/>
              </a:stretch>
            </p:blipFill>
            <p:spPr>
              <a:xfrm rot="-1829066">
                <a:off x="2789" y="3172"/>
                <a:ext cx="273" cy="478"/>
              </a:xfrm>
              <a:prstGeom prst="rect">
                <a:avLst/>
              </a:prstGeom>
              <a:noFill/>
              <a:ln w="9525">
                <a:noFill/>
              </a:ln>
            </p:spPr>
          </p:pic>
          <p:pic>
            <p:nvPicPr>
              <p:cNvPr id="85000" name="Picture 18" descr="花11"/>
              <p:cNvPicPr>
                <a:picLocks noChangeAspect="1"/>
              </p:cNvPicPr>
              <p:nvPr/>
            </p:nvPicPr>
            <p:blipFill>
              <a:blip r:embed="rId2">
                <a:lum bright="23996"/>
              </a:blip>
              <a:stretch>
                <a:fillRect/>
              </a:stretch>
            </p:blipFill>
            <p:spPr>
              <a:xfrm rot="-370159">
                <a:off x="3861" y="3362"/>
                <a:ext cx="350" cy="614"/>
              </a:xfrm>
              <a:prstGeom prst="rect">
                <a:avLst/>
              </a:prstGeom>
              <a:noFill/>
              <a:ln w="9525">
                <a:noFill/>
              </a:ln>
            </p:spPr>
          </p:pic>
          <p:pic>
            <p:nvPicPr>
              <p:cNvPr id="85001" name="Picture 19" descr="花11"/>
              <p:cNvPicPr>
                <a:picLocks noChangeAspect="1"/>
              </p:cNvPicPr>
              <p:nvPr/>
            </p:nvPicPr>
            <p:blipFill>
              <a:blip r:embed="rId2">
                <a:lum bright="23996"/>
              </a:blip>
              <a:stretch>
                <a:fillRect/>
              </a:stretch>
            </p:blipFill>
            <p:spPr>
              <a:xfrm rot="-684303">
                <a:off x="540" y="3036"/>
                <a:ext cx="324" cy="599"/>
              </a:xfrm>
              <a:prstGeom prst="rect">
                <a:avLst/>
              </a:prstGeom>
              <a:noFill/>
              <a:ln w="9525">
                <a:noFill/>
              </a:ln>
            </p:spPr>
          </p:pic>
          <p:pic>
            <p:nvPicPr>
              <p:cNvPr id="85002" name="Picture 20" descr="花11"/>
              <p:cNvPicPr>
                <a:picLocks noChangeAspect="1"/>
              </p:cNvPicPr>
              <p:nvPr/>
            </p:nvPicPr>
            <p:blipFill>
              <a:blip r:embed="rId2">
                <a:lum bright="23996"/>
              </a:blip>
              <a:stretch>
                <a:fillRect/>
              </a:stretch>
            </p:blipFill>
            <p:spPr>
              <a:xfrm rot="-1619884">
                <a:off x="1927" y="3308"/>
                <a:ext cx="235" cy="454"/>
              </a:xfrm>
              <a:prstGeom prst="rect">
                <a:avLst/>
              </a:prstGeom>
              <a:noFill/>
              <a:ln w="9525">
                <a:noFill/>
              </a:ln>
            </p:spPr>
          </p:pic>
          <p:pic>
            <p:nvPicPr>
              <p:cNvPr id="85003" name="Picture 21" descr="花11"/>
              <p:cNvPicPr>
                <a:picLocks noChangeAspect="1"/>
              </p:cNvPicPr>
              <p:nvPr/>
            </p:nvPicPr>
            <p:blipFill>
              <a:blip r:embed="rId2">
                <a:lum bright="17996"/>
              </a:blip>
              <a:stretch>
                <a:fillRect/>
              </a:stretch>
            </p:blipFill>
            <p:spPr>
              <a:xfrm rot="395884">
                <a:off x="3651" y="3353"/>
                <a:ext cx="246" cy="432"/>
              </a:xfrm>
              <a:prstGeom prst="rect">
                <a:avLst/>
              </a:prstGeom>
              <a:noFill/>
              <a:ln w="9525">
                <a:noFill/>
              </a:ln>
            </p:spPr>
          </p:pic>
          <p:pic>
            <p:nvPicPr>
              <p:cNvPr id="85004" name="Picture 22" descr="花11"/>
              <p:cNvPicPr>
                <a:picLocks noChangeAspect="1"/>
              </p:cNvPicPr>
              <p:nvPr/>
            </p:nvPicPr>
            <p:blipFill>
              <a:blip r:embed="rId2">
                <a:lum bright="17996"/>
              </a:blip>
              <a:stretch>
                <a:fillRect/>
              </a:stretch>
            </p:blipFill>
            <p:spPr>
              <a:xfrm rot="-1151576">
                <a:off x="4535" y="2886"/>
                <a:ext cx="273" cy="478"/>
              </a:xfrm>
              <a:prstGeom prst="rect">
                <a:avLst/>
              </a:prstGeom>
              <a:noFill/>
              <a:ln w="9525">
                <a:noFill/>
              </a:ln>
            </p:spPr>
          </p:pic>
          <p:pic>
            <p:nvPicPr>
              <p:cNvPr id="85005" name="Picture 23" descr="花11"/>
              <p:cNvPicPr>
                <a:picLocks noChangeAspect="1"/>
              </p:cNvPicPr>
              <p:nvPr/>
            </p:nvPicPr>
            <p:blipFill>
              <a:blip r:embed="rId2">
                <a:lum bright="17996"/>
              </a:blip>
              <a:stretch>
                <a:fillRect/>
              </a:stretch>
            </p:blipFill>
            <p:spPr>
              <a:xfrm rot="-1151576">
                <a:off x="0" y="2582"/>
                <a:ext cx="273" cy="478"/>
              </a:xfrm>
              <a:prstGeom prst="rect">
                <a:avLst/>
              </a:prstGeom>
              <a:noFill/>
              <a:ln w="9525">
                <a:noFill/>
              </a:ln>
            </p:spPr>
          </p:pic>
          <p:pic>
            <p:nvPicPr>
              <p:cNvPr id="85006" name="Picture 24" descr="花11"/>
              <p:cNvPicPr>
                <a:picLocks noChangeAspect="1"/>
              </p:cNvPicPr>
              <p:nvPr/>
            </p:nvPicPr>
            <p:blipFill>
              <a:blip r:embed="rId2">
                <a:lum bright="17996"/>
              </a:blip>
              <a:stretch>
                <a:fillRect/>
              </a:stretch>
            </p:blipFill>
            <p:spPr>
              <a:xfrm rot="-1151576">
                <a:off x="2650" y="2647"/>
                <a:ext cx="221" cy="387"/>
              </a:xfrm>
              <a:prstGeom prst="rect">
                <a:avLst/>
              </a:prstGeom>
              <a:noFill/>
              <a:ln w="9525">
                <a:noFill/>
              </a:ln>
            </p:spPr>
          </p:pic>
          <p:pic>
            <p:nvPicPr>
              <p:cNvPr id="85007" name="Picture 25" descr="花11"/>
              <p:cNvPicPr>
                <a:picLocks noChangeAspect="1"/>
              </p:cNvPicPr>
              <p:nvPr/>
            </p:nvPicPr>
            <p:blipFill>
              <a:blip r:embed="rId2">
                <a:lum bright="17996"/>
              </a:blip>
              <a:stretch>
                <a:fillRect/>
              </a:stretch>
            </p:blipFill>
            <p:spPr>
              <a:xfrm rot="-1151576">
                <a:off x="4241" y="2537"/>
                <a:ext cx="221" cy="387"/>
              </a:xfrm>
              <a:prstGeom prst="rect">
                <a:avLst/>
              </a:prstGeom>
              <a:noFill/>
              <a:ln w="9525">
                <a:noFill/>
              </a:ln>
            </p:spPr>
          </p:pic>
          <p:pic>
            <p:nvPicPr>
              <p:cNvPr id="85008" name="Picture 26" descr="花11"/>
              <p:cNvPicPr>
                <a:picLocks noChangeAspect="1"/>
              </p:cNvPicPr>
              <p:nvPr/>
            </p:nvPicPr>
            <p:blipFill>
              <a:blip r:embed="rId2">
                <a:lum bright="17996"/>
              </a:blip>
              <a:stretch>
                <a:fillRect/>
              </a:stretch>
            </p:blipFill>
            <p:spPr>
              <a:xfrm rot="-3052247">
                <a:off x="3427" y="3215"/>
                <a:ext cx="246" cy="432"/>
              </a:xfrm>
              <a:prstGeom prst="rect">
                <a:avLst/>
              </a:prstGeom>
              <a:noFill/>
              <a:ln w="9525">
                <a:noFill/>
              </a:ln>
            </p:spPr>
          </p:pic>
          <p:pic>
            <p:nvPicPr>
              <p:cNvPr id="85009" name="Picture 27" descr="花11"/>
              <p:cNvPicPr>
                <a:picLocks noChangeAspect="1"/>
              </p:cNvPicPr>
              <p:nvPr/>
            </p:nvPicPr>
            <p:blipFill>
              <a:blip r:embed="rId2">
                <a:lum bright="17996"/>
              </a:blip>
              <a:stretch>
                <a:fillRect/>
              </a:stretch>
            </p:blipFill>
            <p:spPr>
              <a:xfrm rot="-3741903">
                <a:off x="3688" y="2861"/>
                <a:ext cx="221" cy="387"/>
              </a:xfrm>
              <a:prstGeom prst="rect">
                <a:avLst/>
              </a:prstGeom>
              <a:noFill/>
              <a:ln w="9525">
                <a:noFill/>
              </a:ln>
            </p:spPr>
          </p:pic>
          <p:pic>
            <p:nvPicPr>
              <p:cNvPr id="85010" name="Picture 28" descr="花11"/>
              <p:cNvPicPr>
                <a:picLocks noChangeAspect="1"/>
              </p:cNvPicPr>
              <p:nvPr/>
            </p:nvPicPr>
            <p:blipFill>
              <a:blip r:embed="rId2">
                <a:lum bright="17996"/>
              </a:blip>
              <a:stretch>
                <a:fillRect/>
              </a:stretch>
            </p:blipFill>
            <p:spPr>
              <a:xfrm rot="846271">
                <a:off x="4059" y="2900"/>
                <a:ext cx="247" cy="432"/>
              </a:xfrm>
              <a:prstGeom prst="rect">
                <a:avLst/>
              </a:prstGeom>
              <a:noFill/>
              <a:ln w="9525">
                <a:noFill/>
              </a:ln>
            </p:spPr>
          </p:pic>
          <p:pic>
            <p:nvPicPr>
              <p:cNvPr id="85011" name="Picture 29" descr="花11"/>
              <p:cNvPicPr>
                <a:picLocks noChangeAspect="1"/>
              </p:cNvPicPr>
              <p:nvPr/>
            </p:nvPicPr>
            <p:blipFill>
              <a:blip r:embed="rId2">
                <a:lum bright="17996"/>
              </a:blip>
              <a:stretch>
                <a:fillRect/>
              </a:stretch>
            </p:blipFill>
            <p:spPr>
              <a:xfrm rot="-1151576">
                <a:off x="1156" y="2854"/>
                <a:ext cx="221" cy="387"/>
              </a:xfrm>
              <a:prstGeom prst="rect">
                <a:avLst/>
              </a:prstGeom>
              <a:noFill/>
              <a:ln w="9525">
                <a:noFill/>
              </a:ln>
            </p:spPr>
          </p:pic>
          <p:pic>
            <p:nvPicPr>
              <p:cNvPr id="85012" name="Picture 30" descr="花11"/>
              <p:cNvPicPr>
                <a:picLocks noChangeAspect="1"/>
              </p:cNvPicPr>
              <p:nvPr/>
            </p:nvPicPr>
            <p:blipFill>
              <a:blip r:embed="rId2">
                <a:lum bright="17996"/>
              </a:blip>
              <a:stretch>
                <a:fillRect/>
              </a:stretch>
            </p:blipFill>
            <p:spPr>
              <a:xfrm rot="838398">
                <a:off x="1292" y="2809"/>
                <a:ext cx="325" cy="568"/>
              </a:xfrm>
              <a:prstGeom prst="rect">
                <a:avLst/>
              </a:prstGeom>
              <a:noFill/>
              <a:ln w="9525">
                <a:noFill/>
              </a:ln>
            </p:spPr>
          </p:pic>
          <p:pic>
            <p:nvPicPr>
              <p:cNvPr id="85013" name="Picture 31" descr="花11"/>
              <p:cNvPicPr>
                <a:picLocks noChangeAspect="1"/>
              </p:cNvPicPr>
              <p:nvPr/>
            </p:nvPicPr>
            <p:blipFill>
              <a:blip r:embed="rId2">
                <a:lum bright="17996"/>
              </a:blip>
              <a:stretch>
                <a:fillRect/>
              </a:stretch>
            </p:blipFill>
            <p:spPr>
              <a:xfrm rot="-1151576">
                <a:off x="4950" y="3302"/>
                <a:ext cx="273" cy="478"/>
              </a:xfrm>
              <a:prstGeom prst="rect">
                <a:avLst/>
              </a:prstGeom>
              <a:noFill/>
              <a:ln w="9525">
                <a:noFill/>
              </a:ln>
            </p:spPr>
          </p:pic>
          <p:pic>
            <p:nvPicPr>
              <p:cNvPr id="85014" name="Picture 32" descr="花11"/>
              <p:cNvPicPr>
                <a:picLocks noChangeAspect="1"/>
              </p:cNvPicPr>
              <p:nvPr/>
            </p:nvPicPr>
            <p:blipFill>
              <a:blip r:embed="rId2">
                <a:lum bright="17996"/>
              </a:blip>
              <a:stretch>
                <a:fillRect/>
              </a:stretch>
            </p:blipFill>
            <p:spPr>
              <a:xfrm rot="1734792">
                <a:off x="113" y="2990"/>
                <a:ext cx="221" cy="387"/>
              </a:xfrm>
              <a:prstGeom prst="rect">
                <a:avLst/>
              </a:prstGeom>
              <a:noFill/>
              <a:ln w="9525">
                <a:noFill/>
              </a:ln>
            </p:spPr>
          </p:pic>
          <p:pic>
            <p:nvPicPr>
              <p:cNvPr id="85015" name="Picture 33" descr="花11"/>
              <p:cNvPicPr>
                <a:picLocks noChangeAspect="1"/>
              </p:cNvPicPr>
              <p:nvPr/>
            </p:nvPicPr>
            <p:blipFill>
              <a:blip r:embed="rId2">
                <a:lum bright="23996"/>
              </a:blip>
              <a:stretch>
                <a:fillRect/>
              </a:stretch>
            </p:blipFill>
            <p:spPr>
              <a:xfrm rot="-2648687">
                <a:off x="1973" y="2809"/>
                <a:ext cx="235" cy="454"/>
              </a:xfrm>
              <a:prstGeom prst="rect">
                <a:avLst/>
              </a:prstGeom>
              <a:noFill/>
              <a:ln w="9525">
                <a:noFill/>
              </a:ln>
            </p:spPr>
          </p:pic>
          <p:pic>
            <p:nvPicPr>
              <p:cNvPr id="85016" name="Picture 34" descr="花11"/>
              <p:cNvPicPr>
                <a:picLocks noChangeAspect="1"/>
              </p:cNvPicPr>
              <p:nvPr/>
            </p:nvPicPr>
            <p:blipFill>
              <a:blip r:embed="rId3">
                <a:lum bright="23996"/>
              </a:blip>
              <a:stretch>
                <a:fillRect/>
              </a:stretch>
            </p:blipFill>
            <p:spPr>
              <a:xfrm rot="1390710">
                <a:off x="2152" y="2879"/>
                <a:ext cx="208" cy="402"/>
              </a:xfrm>
              <a:prstGeom prst="rect">
                <a:avLst/>
              </a:prstGeom>
              <a:noFill/>
              <a:ln w="9525">
                <a:noFill/>
              </a:ln>
            </p:spPr>
          </p:pic>
        </p:grpSp>
        <p:pic>
          <p:nvPicPr>
            <p:cNvPr id="85017" name="Picture 35" descr="花11"/>
            <p:cNvPicPr>
              <a:picLocks noChangeAspect="1"/>
            </p:cNvPicPr>
            <p:nvPr/>
          </p:nvPicPr>
          <p:blipFill>
            <a:blip r:embed="rId2">
              <a:lum bright="17996"/>
            </a:blip>
            <a:stretch>
              <a:fillRect/>
            </a:stretch>
          </p:blipFill>
          <p:spPr>
            <a:xfrm rot="-1151576">
              <a:off x="3923" y="709"/>
              <a:ext cx="221" cy="387"/>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3" name="Rectangle 1"/>
          <p:cNvSpPr/>
          <p:nvPr/>
        </p:nvSpPr>
        <p:spPr>
          <a:xfrm>
            <a:off x="3437467" y="1751754"/>
            <a:ext cx="8043333" cy="4404360"/>
          </a:xfrm>
          <a:prstGeom prst="rect">
            <a:avLst/>
          </a:prstGeom>
          <a:noFill/>
          <a:ln w="9525">
            <a:noFill/>
          </a:ln>
        </p:spPr>
        <p:txBody>
          <a:bodyPr anchor="ctr">
            <a:spAutoFit/>
          </a:bodyPr>
          <a:p>
            <a:pPr latinLnBrk="1">
              <a:lnSpc>
                <a:spcPct val="150000"/>
              </a:lnSpc>
            </a:pPr>
            <a:r>
              <a:rPr lang="zh-CN" altLang="en-US" sz="2665" b="1" dirty="0">
                <a:latin typeface="Times New Roman" panose="02020603050405020304" pitchFamily="18" charset="0"/>
                <a:ea typeface="黑体" panose="02010609060101010101" pitchFamily="49" charset="-122"/>
              </a:rPr>
              <a:t>拉宾德拉纳特 </a:t>
            </a:r>
            <a:r>
              <a:rPr lang="en-US" altLang="zh-CN" sz="2665" b="1" dirty="0">
                <a:latin typeface="Times New Roman" panose="02020603050405020304" pitchFamily="18" charset="0"/>
                <a:ea typeface="黑体" panose="02010609060101010101" pitchFamily="49" charset="-122"/>
              </a:rPr>
              <a:t>· </a:t>
            </a:r>
            <a:r>
              <a:rPr lang="zh-CN" altLang="en-US" sz="2665" b="1" dirty="0">
                <a:latin typeface="Times New Roman" panose="02020603050405020304" pitchFamily="18" charset="0"/>
                <a:ea typeface="黑体" panose="02010609060101010101" pitchFamily="49" charset="-122"/>
              </a:rPr>
              <a:t>泰戈尔</a:t>
            </a:r>
            <a:r>
              <a:rPr lang="en-US" altLang="zh-CN" sz="2665" b="1" dirty="0">
                <a:latin typeface="Times New Roman" panose="02020603050405020304" pitchFamily="18" charset="0"/>
                <a:ea typeface="黑体" panose="02010609060101010101" pitchFamily="49" charset="-122"/>
              </a:rPr>
              <a:t>(1861</a:t>
            </a:r>
            <a:r>
              <a:rPr lang="zh-CN" altLang="en-US" sz="2665" b="1" dirty="0">
                <a:latin typeface="Times New Roman" panose="02020603050405020304" pitchFamily="18" charset="0"/>
                <a:ea typeface="黑体" panose="02010609060101010101" pitchFamily="49" charset="-122"/>
              </a:rPr>
              <a:t>年</a:t>
            </a:r>
            <a:r>
              <a:rPr lang="en-US" altLang="zh-CN" sz="2665" b="1" dirty="0">
                <a:latin typeface="Times New Roman" panose="02020603050405020304" pitchFamily="18" charset="0"/>
                <a:ea typeface="黑体" panose="02010609060101010101" pitchFamily="49" charset="-122"/>
              </a:rPr>
              <a:t>—1941</a:t>
            </a:r>
            <a:r>
              <a:rPr lang="zh-CN" altLang="en-US" sz="2665" b="1" dirty="0">
                <a:latin typeface="Times New Roman" panose="02020603050405020304" pitchFamily="18" charset="0"/>
                <a:ea typeface="黑体" panose="02010609060101010101" pitchFamily="49" charset="-122"/>
              </a:rPr>
              <a:t>年</a:t>
            </a:r>
            <a:r>
              <a:rPr lang="en-US" altLang="zh-CN" sz="2665" b="1" dirty="0">
                <a:latin typeface="Times New Roman" panose="02020603050405020304" pitchFamily="18" charset="0"/>
                <a:ea typeface="黑体" panose="02010609060101010101" pitchFamily="49" charset="-122"/>
              </a:rPr>
              <a:t>)</a:t>
            </a:r>
            <a:endParaRPr lang="en-US" altLang="zh-CN" sz="2665" b="1" dirty="0">
              <a:latin typeface="Times New Roman" panose="02020603050405020304" pitchFamily="18" charset="0"/>
              <a:ea typeface="黑体" panose="02010609060101010101" pitchFamily="49" charset="-122"/>
            </a:endParaRPr>
          </a:p>
          <a:p>
            <a:pPr latinLnBrk="1">
              <a:lnSpc>
                <a:spcPct val="150000"/>
              </a:lnSpc>
            </a:pPr>
            <a:r>
              <a:rPr lang="zh-CN" altLang="en-US" sz="2665" b="1" dirty="0">
                <a:latin typeface="Times New Roman" panose="02020603050405020304" pitchFamily="18" charset="0"/>
                <a:ea typeface="楷体" panose="02010609060101010101" pitchFamily="49" charset="-122"/>
              </a:rPr>
              <a:t>     印度著名诗人、文学家、社会活动家、哲学家和印度民族主义者。泰戈尔出生于印度加尔各答一个富有的贵族家庭。以</a:t>
            </a:r>
            <a:r>
              <a:rPr lang="en-US" altLang="zh-CN" sz="2665" b="1" dirty="0">
                <a:latin typeface="Times New Roman" panose="02020603050405020304" pitchFamily="18" charset="0"/>
                <a:ea typeface="楷体" panose="02010609060101010101" pitchFamily="49" charset="-122"/>
              </a:rPr>
              <a:t>《</a:t>
            </a:r>
            <a:r>
              <a:rPr lang="zh-CN" altLang="en-US" sz="2665" b="1" dirty="0">
                <a:latin typeface="Times New Roman" panose="02020603050405020304" pitchFamily="18" charset="0"/>
                <a:ea typeface="楷体" panose="02010609060101010101" pitchFamily="49" charset="-122"/>
              </a:rPr>
              <a:t>吉檀迦利</a:t>
            </a:r>
            <a:r>
              <a:rPr lang="en-US" altLang="zh-CN" sz="2665" b="1" dirty="0">
                <a:latin typeface="Times New Roman" panose="02020603050405020304" pitchFamily="18" charset="0"/>
                <a:ea typeface="楷体" panose="02010609060101010101" pitchFamily="49" charset="-122"/>
              </a:rPr>
              <a:t>》</a:t>
            </a:r>
            <a:r>
              <a:rPr lang="zh-CN" altLang="en-US" sz="2665" b="1" dirty="0">
                <a:latin typeface="Times New Roman" panose="02020603050405020304" pitchFamily="18" charset="0"/>
                <a:ea typeface="楷体" panose="02010609060101010101" pitchFamily="49" charset="-122"/>
              </a:rPr>
              <a:t>成为第一位获得诺贝尔文学奖的亚洲人。他的诗中含有深刻的宗教和哲学的见解，泰戈尔的诗在印度享有史诗的地位，代表作</a:t>
            </a:r>
            <a:r>
              <a:rPr lang="en-US" altLang="zh-CN" sz="2665" b="1" dirty="0">
                <a:latin typeface="Times New Roman" panose="02020603050405020304" pitchFamily="18" charset="0"/>
                <a:ea typeface="楷体" panose="02010609060101010101" pitchFamily="49" charset="-122"/>
              </a:rPr>
              <a:t>《</a:t>
            </a:r>
            <a:r>
              <a:rPr lang="zh-CN" altLang="en-US" sz="2665" b="1" dirty="0">
                <a:latin typeface="Times New Roman" panose="02020603050405020304" pitchFamily="18" charset="0"/>
                <a:ea typeface="楷体" panose="02010609060101010101" pitchFamily="49" charset="-122"/>
              </a:rPr>
              <a:t>吉檀迦利</a:t>
            </a:r>
            <a:r>
              <a:rPr lang="en-US" altLang="zh-CN" sz="2665" b="1" dirty="0">
                <a:latin typeface="Times New Roman" panose="02020603050405020304" pitchFamily="18" charset="0"/>
                <a:ea typeface="楷体" panose="02010609060101010101" pitchFamily="49" charset="-122"/>
              </a:rPr>
              <a:t>》</a:t>
            </a:r>
            <a:r>
              <a:rPr lang="zh-CN" altLang="en-US" sz="2665" b="1" dirty="0">
                <a:latin typeface="Times New Roman" panose="02020603050405020304" pitchFamily="18" charset="0"/>
                <a:ea typeface="楷体" panose="02010609060101010101" pitchFamily="49" charset="-122"/>
              </a:rPr>
              <a:t>、</a:t>
            </a:r>
            <a:r>
              <a:rPr lang="en-US" altLang="zh-CN" sz="2665" b="1" dirty="0">
                <a:latin typeface="Times New Roman" panose="02020603050405020304" pitchFamily="18" charset="0"/>
                <a:ea typeface="楷体" panose="02010609060101010101" pitchFamily="49" charset="-122"/>
              </a:rPr>
              <a:t>《</a:t>
            </a:r>
            <a:r>
              <a:rPr lang="zh-CN" altLang="en-US" sz="2665" b="1" dirty="0">
                <a:latin typeface="Times New Roman" panose="02020603050405020304" pitchFamily="18" charset="0"/>
                <a:ea typeface="楷体" panose="02010609060101010101" pitchFamily="49" charset="-122"/>
              </a:rPr>
              <a:t>飞鸟集</a:t>
            </a:r>
            <a:r>
              <a:rPr lang="en-US" altLang="zh-CN" sz="2665" b="1" dirty="0">
                <a:latin typeface="Times New Roman" panose="02020603050405020304" pitchFamily="18" charset="0"/>
                <a:ea typeface="楷体" panose="02010609060101010101" pitchFamily="49" charset="-122"/>
              </a:rPr>
              <a:t>》</a:t>
            </a:r>
            <a:r>
              <a:rPr lang="zh-CN" altLang="en-US" sz="2665" b="1" dirty="0">
                <a:latin typeface="Times New Roman" panose="02020603050405020304" pitchFamily="18" charset="0"/>
                <a:ea typeface="楷体" panose="02010609060101010101" pitchFamily="49" charset="-122"/>
              </a:rPr>
              <a:t>、</a:t>
            </a:r>
            <a:r>
              <a:rPr lang="en-US" altLang="zh-CN" sz="2665" b="1" dirty="0">
                <a:latin typeface="Times New Roman" panose="02020603050405020304" pitchFamily="18" charset="0"/>
                <a:ea typeface="楷体" panose="02010609060101010101" pitchFamily="49" charset="-122"/>
              </a:rPr>
              <a:t>《</a:t>
            </a:r>
            <a:r>
              <a:rPr lang="zh-CN" altLang="en-US" sz="2665" b="1" dirty="0">
                <a:latin typeface="Times New Roman" panose="02020603050405020304" pitchFamily="18" charset="0"/>
                <a:ea typeface="楷体" panose="02010609060101010101" pitchFamily="49" charset="-122"/>
              </a:rPr>
              <a:t>眼中沙</a:t>
            </a:r>
            <a:r>
              <a:rPr lang="en-US" altLang="zh-CN" sz="2665" b="1" dirty="0">
                <a:latin typeface="Times New Roman" panose="02020603050405020304" pitchFamily="18" charset="0"/>
                <a:ea typeface="楷体" panose="02010609060101010101" pitchFamily="49" charset="-122"/>
              </a:rPr>
              <a:t>》</a:t>
            </a:r>
            <a:r>
              <a:rPr lang="zh-CN" altLang="en-US" sz="2665" b="1" dirty="0">
                <a:latin typeface="Times New Roman" panose="02020603050405020304" pitchFamily="18" charset="0"/>
                <a:ea typeface="楷体" panose="02010609060101010101" pitchFamily="49" charset="-122"/>
              </a:rPr>
              <a:t>等。</a:t>
            </a:r>
            <a:endParaRPr lang="zh-CN" altLang="en-US" sz="2665" b="1" dirty="0">
              <a:latin typeface="Times New Roman" panose="02020603050405020304" pitchFamily="18" charset="0"/>
              <a:ea typeface="楷体" panose="02010609060101010101" pitchFamily="49" charset="-122"/>
            </a:endParaRPr>
          </a:p>
        </p:txBody>
      </p:sp>
      <p:pic>
        <p:nvPicPr>
          <p:cNvPr id="15365" name="图片 1" descr="说明: C:\Users\Administrator\AppData\Roaming\Tencent\Users\296414322\QQ\WinTemp\RichOle\Y67{0RE7@~OJI]G%~L]4)Y3.png"/>
          <p:cNvPicPr>
            <a:picLocks noChangeAspect="1"/>
          </p:cNvPicPr>
          <p:nvPr/>
        </p:nvPicPr>
        <p:blipFill>
          <a:blip r:embed="rId1"/>
          <a:stretch>
            <a:fillRect/>
          </a:stretch>
        </p:blipFill>
        <p:spPr>
          <a:xfrm>
            <a:off x="874184" y="2643717"/>
            <a:ext cx="2315633" cy="2817283"/>
          </a:xfrm>
          <a:prstGeom prst="rect">
            <a:avLst/>
          </a:prstGeom>
          <a:noFill/>
          <a:ln w="9525">
            <a:noFill/>
          </a:ln>
        </p:spPr>
      </p:pic>
      <p:pic>
        <p:nvPicPr>
          <p:cNvPr id="7" name="Picture 2" descr="C:\Users\Administrator\Desktop\3333\助读资料.png"/>
          <p:cNvPicPr>
            <a:picLocks noChangeAspect="1" noChangeArrowheads="1"/>
          </p:cNvPicPr>
          <p:nvPr/>
        </p:nvPicPr>
        <p:blipFill>
          <a:blip r:embed="rId2"/>
          <a:srcRect/>
          <a:stretch>
            <a:fillRect/>
          </a:stretch>
        </p:blipFill>
        <p:spPr bwMode="auto">
          <a:xfrm>
            <a:off x="4648200" y="91017"/>
            <a:ext cx="2895600" cy="75988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 7"/>
          <p:cNvSpPr/>
          <p:nvPr/>
        </p:nvSpPr>
        <p:spPr>
          <a:xfrm>
            <a:off x="702908" y="1098525"/>
            <a:ext cx="2151949" cy="67748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走近作者</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9" name="直线连接符 21"/>
          <p:cNvSpPr>
            <a:spLocks noChangeShapeType="1"/>
          </p:cNvSpPr>
          <p:nvPr/>
        </p:nvSpPr>
        <p:spPr bwMode="auto">
          <a:xfrm flipV="1">
            <a:off x="647700" y="1744133"/>
            <a:ext cx="2364317"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wipe(left)">
                                      <p:cBhvr>
                                        <p:cTn id="7" dur="500"/>
                                        <p:tgtEl>
                                          <p:spTgt spid="1536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363"/>
                                        </p:tgtEl>
                                        <p:attrNameLst>
                                          <p:attrName>style.visibility</p:attrName>
                                        </p:attrNameLst>
                                      </p:cBhvr>
                                      <p:to>
                                        <p:strVal val="visible"/>
                                      </p:to>
                                    </p:set>
                                    <p:animEffect transition="in" filter="wipe(left)">
                                      <p:cBhvr>
                                        <p:cTn id="10"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Text Box 4"/>
          <p:cNvSpPr txBox="1"/>
          <p:nvPr/>
        </p:nvSpPr>
        <p:spPr>
          <a:xfrm>
            <a:off x="977900" y="1246717"/>
            <a:ext cx="6908800" cy="1817370"/>
          </a:xfrm>
          <a:prstGeom prst="rect">
            <a:avLst/>
          </a:prstGeom>
          <a:noFill/>
          <a:ln w="9525">
            <a:noFill/>
          </a:ln>
        </p:spPr>
        <p:txBody>
          <a:bodyPr anchor="t">
            <a:spAutoFit/>
          </a:bodyPr>
          <a:p>
            <a:pPr indent="457200">
              <a:lnSpc>
                <a:spcPct val="150000"/>
              </a:lnSpc>
              <a:spcBef>
                <a:spcPct val="50000"/>
              </a:spcBef>
            </a:pPr>
            <a:r>
              <a:rPr lang="zh-CN" altLang="en-US" sz="3735" b="1" dirty="0">
                <a:latin typeface="楷体" panose="02010609060101010101" pitchFamily="49" charset="-122"/>
                <a:ea typeface="楷体" panose="02010609060101010101" pitchFamily="49" charset="-122"/>
              </a:rPr>
              <a:t> 妈妈，我真的觉得那些花朵是在地下的学校里上学。</a:t>
            </a:r>
            <a:endParaRPr lang="zh-CN" altLang="en-US" sz="3735" b="1" dirty="0">
              <a:latin typeface="楷体" panose="02010609060101010101" pitchFamily="49" charset="-122"/>
              <a:ea typeface="楷体" panose="02010609060101010101" pitchFamily="49" charset="-122"/>
            </a:endParaRPr>
          </a:p>
        </p:txBody>
      </p:sp>
      <p:pic>
        <p:nvPicPr>
          <p:cNvPr id="97281" name="Picture 1" descr="C:\Users\Administrator\AppData\Roaming\Tencent\Users\541737432\QQ\WinTemp\RichOle\[FI1TTKJY8T7Y3JOTKE54SY.png"/>
          <p:cNvPicPr>
            <a:picLocks noChangeAspect="1" noChangeArrowheads="1"/>
          </p:cNvPicPr>
          <p:nvPr/>
        </p:nvPicPr>
        <p:blipFill>
          <a:blip r:embed="rId1"/>
          <a:srcRect/>
          <a:stretch>
            <a:fillRect/>
          </a:stretch>
        </p:blipFill>
        <p:spPr bwMode="auto">
          <a:xfrm>
            <a:off x="7807125" y="1075211"/>
            <a:ext cx="3679095" cy="2251784"/>
          </a:xfrm>
          <a:prstGeom prst="ellipse">
            <a:avLst/>
          </a:prstGeom>
          <a:ln>
            <a:noFill/>
          </a:ln>
          <a:effectLst>
            <a:softEdge rad="112500"/>
          </a:effectLst>
        </p:spPr>
      </p:pic>
      <p:grpSp>
        <p:nvGrpSpPr>
          <p:cNvPr id="7" name="组合 6"/>
          <p:cNvGrpSpPr/>
          <p:nvPr/>
        </p:nvGrpSpPr>
        <p:grpSpPr>
          <a:xfrm>
            <a:off x="2677584" y="3708400"/>
            <a:ext cx="8028516" cy="2480733"/>
            <a:chOff x="492408" y="2769467"/>
            <a:chExt cx="6020023" cy="1861329"/>
          </a:xfrm>
        </p:grpSpPr>
        <p:sp>
          <p:nvSpPr>
            <p:cNvPr id="8" name="云形标注 7"/>
            <p:cNvSpPr/>
            <p:nvPr/>
          </p:nvSpPr>
          <p:spPr>
            <a:xfrm>
              <a:off x="492408" y="2769467"/>
              <a:ext cx="6020023" cy="1861329"/>
            </a:xfrm>
            <a:prstGeom prst="cloudCallout">
              <a:avLst>
                <a:gd name="adj1" fmla="val -5773"/>
                <a:gd name="adj2" fmla="val -81023"/>
              </a:avLst>
            </a:prstGeom>
            <a:solidFill>
              <a:schemeClr val="accent5">
                <a:lumMod val="20000"/>
                <a:lumOff val="8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1081237" y="2958459"/>
              <a:ext cx="4794752" cy="1300230"/>
            </a:xfrm>
            <a:prstGeom prst="rect">
              <a:avLst/>
            </a:prstGeom>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n-ea"/>
                  <a:ea typeface="+mn-ea"/>
                  <a:cs typeface="宋体" panose="02010600030101010101" pitchFamily="2" charset="-122"/>
                </a:rPr>
                <a:t> “在孩子眼里，花儿是和他们一样上学读书的。”生活中的孩子有太多的压力，家庭、学校、自身，完全已经泯灭了他们该有的童真，多么渴望外面精彩的世界。</a:t>
              </a:r>
              <a:endParaRPr kumimoji="0" lang="zh-CN" altLang="en-US" sz="2665" b="1" i="0" u="none" strike="noStrike" kern="1200" cap="none" spc="0" normalizeH="0" baseline="0" noProof="0" dirty="0">
                <a:ln>
                  <a:noFill/>
                </a:ln>
                <a:solidFill>
                  <a:srgbClr val="FF0000"/>
                </a:solidFill>
                <a:effectLst/>
                <a:uLnTx/>
                <a:uFillTx/>
                <a:latin typeface="+mn-ea"/>
                <a:ea typeface="+mn-ea"/>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Text Box 3"/>
          <p:cNvSpPr txBox="1"/>
          <p:nvPr/>
        </p:nvSpPr>
        <p:spPr>
          <a:xfrm>
            <a:off x="844551" y="1248833"/>
            <a:ext cx="10397067" cy="1692910"/>
          </a:xfrm>
          <a:prstGeom prst="rect">
            <a:avLst/>
          </a:prstGeom>
          <a:noFill/>
          <a:ln w="9525">
            <a:noFill/>
          </a:ln>
        </p:spPr>
        <p:txBody>
          <a:bodyPr anchor="t">
            <a:spAutoFit/>
          </a:bodyPr>
          <a:p>
            <a:pPr>
              <a:lnSpc>
                <a:spcPct val="150000"/>
              </a:lnSpc>
            </a:pPr>
            <a:r>
              <a:rPr lang="zh-CN" altLang="en-US" sz="3735" b="1" dirty="0">
                <a:solidFill>
                  <a:srgbClr val="0000FF"/>
                </a:solidFill>
                <a:latin typeface="Calibri" panose="020F0502020204030204" pitchFamily="34" charset="0"/>
                <a:ea typeface="宋体" panose="02010600030101010101" pitchFamily="2" charset="-122"/>
              </a:rPr>
              <a:t>　　</a:t>
            </a:r>
            <a:r>
              <a:rPr lang="zh-CN" altLang="en-US" sz="3200" b="1" dirty="0">
                <a:latin typeface="楷体" panose="02010609060101010101" pitchFamily="49" charset="-122"/>
                <a:ea typeface="楷体" panose="02010609060101010101" pitchFamily="49" charset="-122"/>
              </a:rPr>
              <a:t>他们关了门</a:t>
            </a:r>
            <a:r>
              <a:rPr lang="zh-CN" altLang="en-US" sz="3200" b="1" dirty="0">
                <a:solidFill>
                  <a:srgbClr val="FF0000"/>
                </a:solidFill>
                <a:latin typeface="楷体" panose="02010609060101010101" pitchFamily="49" charset="-122"/>
                <a:ea typeface="楷体" panose="02010609060101010101" pitchFamily="49" charset="-122"/>
              </a:rPr>
              <a:t>做功课</a:t>
            </a:r>
            <a:r>
              <a:rPr lang="zh-CN" altLang="en-US" sz="3200" b="1" dirty="0">
                <a:latin typeface="楷体" panose="02010609060101010101" pitchFamily="49" charset="-122"/>
                <a:ea typeface="楷体" panose="02010609060101010101" pitchFamily="49" charset="-122"/>
              </a:rPr>
              <a:t>。如果他们想在散学以前出来游戏，他们的老师是要</a:t>
            </a:r>
            <a:r>
              <a:rPr lang="zh-CN" altLang="en-US" sz="3200" b="1" dirty="0">
                <a:solidFill>
                  <a:srgbClr val="FF0000"/>
                </a:solidFill>
                <a:latin typeface="楷体" panose="02010609060101010101" pitchFamily="49" charset="-122"/>
                <a:ea typeface="楷体" panose="02010609060101010101" pitchFamily="49" charset="-122"/>
              </a:rPr>
              <a:t>罚</a:t>
            </a:r>
            <a:r>
              <a:rPr lang="zh-CN" altLang="en-US" sz="3200" b="1" dirty="0">
                <a:latin typeface="楷体" panose="02010609060101010101" pitchFamily="49" charset="-122"/>
                <a:ea typeface="楷体" panose="02010609060101010101" pitchFamily="49" charset="-122"/>
              </a:rPr>
              <a:t>他们</a:t>
            </a:r>
            <a:r>
              <a:rPr lang="zh-CN" altLang="en-US" sz="3200" b="1" dirty="0">
                <a:solidFill>
                  <a:srgbClr val="FF0000"/>
                </a:solidFill>
                <a:latin typeface="楷体" panose="02010609060101010101" pitchFamily="49" charset="-122"/>
                <a:ea typeface="楷体" panose="02010609060101010101" pitchFamily="49" charset="-122"/>
              </a:rPr>
              <a:t>站墙角</a:t>
            </a:r>
            <a:r>
              <a:rPr lang="zh-CN" altLang="en-US" sz="3200" b="1" dirty="0">
                <a:latin typeface="楷体" panose="02010609060101010101" pitchFamily="49" charset="-122"/>
                <a:ea typeface="楷体" panose="02010609060101010101" pitchFamily="49" charset="-122"/>
              </a:rPr>
              <a:t>的。</a:t>
            </a:r>
            <a:endParaRPr lang="zh-CN" altLang="en-US" sz="3200" b="1" dirty="0">
              <a:latin typeface="楷体" panose="02010609060101010101" pitchFamily="49" charset="-122"/>
              <a:ea typeface="楷体" panose="02010609060101010101" pitchFamily="49" charset="-122"/>
            </a:endParaRPr>
          </a:p>
        </p:txBody>
      </p:sp>
      <p:grpSp>
        <p:nvGrpSpPr>
          <p:cNvPr id="2" name="组合 1"/>
          <p:cNvGrpSpPr/>
          <p:nvPr/>
        </p:nvGrpSpPr>
        <p:grpSpPr>
          <a:xfrm>
            <a:off x="1022351" y="3655484"/>
            <a:ext cx="7296149" cy="2051049"/>
            <a:chOff x="766045" y="2741420"/>
            <a:chExt cx="5472748" cy="1538288"/>
          </a:xfrm>
        </p:grpSpPr>
        <p:sp>
          <p:nvSpPr>
            <p:cNvPr id="4" name="云形标注 3"/>
            <p:cNvSpPr/>
            <p:nvPr/>
          </p:nvSpPr>
          <p:spPr>
            <a:xfrm>
              <a:off x="766045" y="2741420"/>
              <a:ext cx="5472748" cy="1538288"/>
            </a:xfrm>
            <a:prstGeom prst="cloudCallout">
              <a:avLst>
                <a:gd name="adj1" fmla="val 12380"/>
                <a:gd name="adj2" fmla="val -90009"/>
              </a:avLst>
            </a:prstGeom>
            <a:solidFill>
              <a:schemeClr val="accent5">
                <a:lumMod val="20000"/>
                <a:lumOff val="8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1081994" y="2958907"/>
              <a:ext cx="4794807" cy="991553"/>
            </a:xfrm>
            <a:prstGeom prst="rect">
              <a:avLst/>
            </a:prstGeom>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n-ea"/>
                  <a:ea typeface="+mn-ea"/>
                  <a:cs typeface="宋体" panose="02010600030101010101" pitchFamily="2" charset="-122"/>
                </a:rPr>
                <a:t>    孩子把花的生活与自己的生活联系起来。这是孩子猜想的，花儿会被“罚站壁角”，这就是花和孩子一样的生活。</a:t>
              </a:r>
              <a:endParaRPr kumimoji="0" lang="zh-CN" altLang="en-US" sz="2665" b="1" i="0" u="none" strike="noStrike" kern="1200" cap="none" spc="0" normalizeH="0" baseline="0" noProof="0" dirty="0">
                <a:ln>
                  <a:noFill/>
                </a:ln>
                <a:solidFill>
                  <a:srgbClr val="FF0000"/>
                </a:solidFill>
                <a:effectLst/>
                <a:uLnTx/>
                <a:uFillTx/>
                <a:latin typeface="+mn-ea"/>
                <a:ea typeface="+mn-ea"/>
                <a:cs typeface="宋体" panose="02010600030101010101" pitchFamily="2" charset="-122"/>
              </a:endParaRPr>
            </a:p>
          </p:txBody>
        </p:sp>
      </p:grpSp>
      <p:pic>
        <p:nvPicPr>
          <p:cNvPr id="8" name="Picture 2" descr="C:\Users\Administrator\Desktop\花儿学校\11.jpg"/>
          <p:cNvPicPr>
            <a:picLocks noChangeAspect="1" noChangeArrowheads="1"/>
          </p:cNvPicPr>
          <p:nvPr/>
        </p:nvPicPr>
        <p:blipFill>
          <a:blip r:embed="rId1"/>
          <a:srcRect/>
          <a:stretch>
            <a:fillRect/>
          </a:stretch>
        </p:blipFill>
        <p:spPr bwMode="auto">
          <a:xfrm>
            <a:off x="8754533" y="2717800"/>
            <a:ext cx="2484967" cy="3312584"/>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Text Box 3"/>
          <p:cNvSpPr txBox="1"/>
          <p:nvPr/>
        </p:nvSpPr>
        <p:spPr>
          <a:xfrm>
            <a:off x="2273300" y="1295400"/>
            <a:ext cx="6208184" cy="954405"/>
          </a:xfrm>
          <a:prstGeom prst="rect">
            <a:avLst/>
          </a:prstGeom>
          <a:noFill/>
          <a:ln w="9525">
            <a:noFill/>
          </a:ln>
        </p:spPr>
        <p:txBody>
          <a:bodyPr anchor="t">
            <a:spAutoFit/>
          </a:bodyPr>
          <a:p>
            <a:pPr>
              <a:lnSpc>
                <a:spcPct val="150000"/>
              </a:lnSpc>
              <a:spcBef>
                <a:spcPct val="50000"/>
              </a:spcBef>
            </a:pPr>
            <a:r>
              <a:rPr lang="zh-CN" altLang="en-US" sz="3735" b="1" dirty="0">
                <a:latin typeface="楷体" panose="02010609060101010101" pitchFamily="49" charset="-122"/>
                <a:ea typeface="楷体" panose="02010609060101010101" pitchFamily="49" charset="-122"/>
              </a:rPr>
              <a:t>雨一来，他们便放假了。</a:t>
            </a:r>
            <a:endParaRPr lang="zh-CN" altLang="en-US" sz="3735" b="1" dirty="0">
              <a:latin typeface="楷体" panose="02010609060101010101" pitchFamily="49" charset="-122"/>
              <a:ea typeface="楷体" panose="02010609060101010101" pitchFamily="49" charset="-122"/>
            </a:endParaRPr>
          </a:p>
        </p:txBody>
      </p:sp>
      <p:pic>
        <p:nvPicPr>
          <p:cNvPr id="6" name="Picture 2" descr="C:\Users\Administrator\Desktop\花儿学校\1"/>
          <p:cNvPicPr>
            <a:picLocks noChangeAspect="1" noChangeArrowheads="1" noCrop="1"/>
          </p:cNvPicPr>
          <p:nvPr/>
        </p:nvPicPr>
        <p:blipFill>
          <a:blip r:embed="rId1"/>
          <a:srcRect/>
          <a:stretch>
            <a:fillRect/>
          </a:stretch>
        </p:blipFill>
        <p:spPr bwMode="auto">
          <a:xfrm>
            <a:off x="7621547" y="2619039"/>
            <a:ext cx="4228927" cy="2728340"/>
          </a:xfrm>
          <a:prstGeom prst="rect">
            <a:avLst/>
          </a:prstGeom>
          <a:solidFill>
            <a:srgbClr val="FFFFFF">
              <a:shade val="85000"/>
            </a:srgbClr>
          </a:solidFill>
          <a:ln w="762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7" name="组合 6"/>
          <p:cNvGrpSpPr/>
          <p:nvPr/>
        </p:nvGrpSpPr>
        <p:grpSpPr>
          <a:xfrm>
            <a:off x="726017" y="3346451"/>
            <a:ext cx="6633633" cy="2051049"/>
            <a:chOff x="1014807" y="2819240"/>
            <a:chExt cx="4975225" cy="1538288"/>
          </a:xfrm>
        </p:grpSpPr>
        <p:sp>
          <p:nvSpPr>
            <p:cNvPr id="8" name="云形标注 7"/>
            <p:cNvSpPr/>
            <p:nvPr/>
          </p:nvSpPr>
          <p:spPr>
            <a:xfrm>
              <a:off x="1014807" y="2819240"/>
              <a:ext cx="4975225" cy="1538288"/>
            </a:xfrm>
            <a:prstGeom prst="cloudCallout">
              <a:avLst>
                <a:gd name="adj1" fmla="val -19034"/>
                <a:gd name="adj2" fmla="val -97597"/>
              </a:avLst>
            </a:prstGeom>
            <a:solidFill>
              <a:schemeClr val="accent5">
                <a:lumMod val="20000"/>
                <a:lumOff val="8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1306907" y="3095465"/>
              <a:ext cx="4357687" cy="991553"/>
            </a:xfrm>
            <a:prstGeom prst="rect">
              <a:avLst/>
            </a:prstGeom>
          </p:spPr>
          <p:txBody>
            <a:bodyPr>
              <a:spAutoFit/>
            </a:bodyPr>
            <a:lstStyle/>
            <a:p>
              <a:pPr marL="0" marR="0" lvl="0" indent="90805" algn="l" defTabSz="457200" rtl="0" eaLnBrk="1" fontAlgn="auto" latinLnBrk="0" hangingPunct="1">
                <a:lnSpc>
                  <a:spcPct val="100000"/>
                </a:lnSpc>
                <a:spcBef>
                  <a:spcPts val="0"/>
                </a:spcBef>
                <a:spcAft>
                  <a:spcPts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n-ea"/>
                  <a:ea typeface="+mn-ea"/>
                  <a:cs typeface="宋体" panose="02010600030101010101" pitchFamily="2" charset="-122"/>
                </a:rPr>
                <a:t> 诗里的“雨”是花孩子最盼望的，因为只有下雨了，他们就可以放假了，就可以在草地上跳着狂欢的舞了。</a:t>
              </a:r>
              <a:endParaRPr kumimoji="0" lang="zh-CN" altLang="en-US" sz="2665" b="1" i="0" u="none" strike="noStrike" kern="1200" cap="none" spc="0" normalizeH="0" baseline="0" noProof="0" dirty="0">
                <a:ln>
                  <a:noFill/>
                </a:ln>
                <a:solidFill>
                  <a:srgbClr val="FF0000"/>
                </a:solidFill>
                <a:effectLst/>
                <a:uLnTx/>
                <a:uFillTx/>
                <a:latin typeface="+mn-ea"/>
                <a:ea typeface="+mn-ea"/>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矩形 4"/>
          <p:cNvSpPr/>
          <p:nvPr/>
        </p:nvSpPr>
        <p:spPr>
          <a:xfrm>
            <a:off x="5664200" y="3547533"/>
            <a:ext cx="1816100"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便开心了</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2772" name="矩形 5"/>
          <p:cNvSpPr/>
          <p:nvPr/>
        </p:nvSpPr>
        <p:spPr>
          <a:xfrm>
            <a:off x="5664200" y="4307417"/>
            <a:ext cx="1816100"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便撒欢了</a:t>
            </a:r>
            <a:endParaRPr lang="zh-CN" altLang="en-US" sz="3200" b="1" dirty="0">
              <a:solidFill>
                <a:srgbClr val="FF0000"/>
              </a:solidFill>
              <a:latin typeface="楷体" panose="02010609060101010101" pitchFamily="49" charset="-122"/>
              <a:ea typeface="楷体" panose="02010609060101010101" pitchFamily="49" charset="-122"/>
            </a:endParaRPr>
          </a:p>
        </p:txBody>
      </p:sp>
      <p:grpSp>
        <p:nvGrpSpPr>
          <p:cNvPr id="38917" name="组合 4"/>
          <p:cNvGrpSpPr/>
          <p:nvPr/>
        </p:nvGrpSpPr>
        <p:grpSpPr>
          <a:xfrm>
            <a:off x="9029700" y="1041400"/>
            <a:ext cx="2817629" cy="859367"/>
            <a:chOff x="6685397" y="735569"/>
            <a:chExt cx="2112801" cy="643411"/>
          </a:xfrm>
        </p:grpSpPr>
        <p:pic>
          <p:nvPicPr>
            <p:cNvPr id="89092" name="Picture 12" descr="C:\Users\Administrator\Desktop\81c83b3069976615a5dcb33b58b7eb2a.png"/>
            <p:cNvPicPr>
              <a:picLocks noChangeAspect="1"/>
            </p:cNvPicPr>
            <p:nvPr/>
          </p:nvPicPr>
          <p:blipFill>
            <a:blip r:embed="rId1"/>
            <a:stretch>
              <a:fillRect/>
            </a:stretch>
          </p:blipFill>
          <p:spPr>
            <a:xfrm>
              <a:off x="6685397" y="735569"/>
              <a:ext cx="2095639" cy="643411"/>
            </a:xfrm>
            <a:prstGeom prst="rect">
              <a:avLst/>
            </a:prstGeom>
            <a:noFill/>
            <a:ln w="9525">
              <a:noFill/>
            </a:ln>
          </p:spPr>
        </p:pic>
        <p:sp>
          <p:nvSpPr>
            <p:cNvPr id="89093" name="矩形 7"/>
            <p:cNvSpPr/>
            <p:nvPr/>
          </p:nvSpPr>
          <p:spPr>
            <a:xfrm>
              <a:off x="6709781" y="882133"/>
              <a:ext cx="2088417" cy="344684"/>
            </a:xfrm>
            <a:prstGeom prst="rect">
              <a:avLst/>
            </a:prstGeom>
            <a:noFill/>
            <a:ln w="9525">
              <a:noFill/>
            </a:ln>
          </p:spPr>
          <p:txBody>
            <a:bodyPr wrap="none" anchor="t">
              <a:spAutoFit/>
            </a:bodyPr>
            <a:p>
              <a:r>
                <a:rPr lang="zh-CN" altLang="en-US" sz="2400" b="1" dirty="0">
                  <a:solidFill>
                    <a:srgbClr val="000000"/>
                  </a:solidFill>
                  <a:latin typeface="仿宋" panose="02010609060101010101" pitchFamily="49" charset="-122"/>
                  <a:ea typeface="仿宋" panose="02010609060101010101" pitchFamily="49" charset="-122"/>
                </a:rPr>
                <a:t>这是课后第</a:t>
              </a:r>
              <a:r>
                <a:rPr lang="en-US" altLang="zh-CN" sz="2400" b="1" dirty="0">
                  <a:solidFill>
                    <a:srgbClr val="000000"/>
                  </a:solidFill>
                  <a:latin typeface="仿宋" panose="02010609060101010101" pitchFamily="49" charset="-122"/>
                  <a:ea typeface="仿宋" panose="02010609060101010101" pitchFamily="49" charset="-122"/>
                </a:rPr>
                <a:t>3</a:t>
              </a:r>
              <a:r>
                <a:rPr lang="zh-CN" altLang="en-US" sz="2400" b="1" dirty="0">
                  <a:solidFill>
                    <a:srgbClr val="000000"/>
                  </a:solidFill>
                  <a:latin typeface="仿宋" panose="02010609060101010101" pitchFamily="49" charset="-122"/>
                  <a:ea typeface="仿宋" panose="02010609060101010101" pitchFamily="49" charset="-122"/>
                </a:rPr>
                <a:t>题哦！</a:t>
              </a:r>
              <a:endParaRPr lang="zh-CN" altLang="en-US" sz="2400" b="1" dirty="0">
                <a:solidFill>
                  <a:srgbClr val="000000"/>
                </a:solidFill>
                <a:latin typeface="仿宋" panose="02010609060101010101" pitchFamily="49" charset="-122"/>
                <a:ea typeface="仿宋" panose="02010609060101010101" pitchFamily="49" charset="-122"/>
              </a:endParaRPr>
            </a:p>
          </p:txBody>
        </p:sp>
      </p:grpSp>
      <p:grpSp>
        <p:nvGrpSpPr>
          <p:cNvPr id="89094" name="组合 15"/>
          <p:cNvGrpSpPr/>
          <p:nvPr/>
        </p:nvGrpSpPr>
        <p:grpSpPr>
          <a:xfrm>
            <a:off x="630767" y="1962151"/>
            <a:ext cx="10610851" cy="3046095"/>
            <a:chOff x="428920" y="936617"/>
            <a:chExt cx="7957842" cy="2283746"/>
          </a:xfrm>
        </p:grpSpPr>
        <p:grpSp>
          <p:nvGrpSpPr>
            <p:cNvPr id="89095" name="组合 16"/>
            <p:cNvGrpSpPr/>
            <p:nvPr/>
          </p:nvGrpSpPr>
          <p:grpSpPr>
            <a:xfrm>
              <a:off x="746140" y="936617"/>
              <a:ext cx="7640622" cy="2283746"/>
              <a:chOff x="698515" y="936617"/>
              <a:chExt cx="7640622" cy="2283746"/>
            </a:xfrm>
          </p:grpSpPr>
          <p:sp>
            <p:nvSpPr>
              <p:cNvPr id="89096" name="矩形 18"/>
              <p:cNvSpPr/>
              <p:nvPr/>
            </p:nvSpPr>
            <p:spPr>
              <a:xfrm>
                <a:off x="698515" y="1025435"/>
                <a:ext cx="1336660" cy="437516"/>
              </a:xfrm>
              <a:prstGeom prst="rect">
                <a:avLst/>
              </a:prstGeom>
              <a:noFill/>
              <a:ln w="9525">
                <a:noFill/>
              </a:ln>
            </p:spPr>
            <p:txBody>
              <a:bodyPr anchor="t">
                <a:spAutoFit/>
              </a:bodyPr>
              <a:p>
                <a:pPr algn="ctr"/>
                <a:r>
                  <a:rPr lang="zh-CN" altLang="en-US" sz="3200" b="1" dirty="0">
                    <a:solidFill>
                      <a:srgbClr val="36A436"/>
                    </a:solidFill>
                    <a:latin typeface="微软雅黑" panose="020B0503020204020204" pitchFamily="34" charset="-122"/>
                    <a:ea typeface="微软雅黑" panose="020B0503020204020204" pitchFamily="34" charset="-122"/>
                  </a:rPr>
                  <a:t>仿写：</a:t>
                </a:r>
                <a:endParaRPr lang="zh-CN" altLang="en-US" sz="3200" b="1" dirty="0">
                  <a:solidFill>
                    <a:srgbClr val="36A436"/>
                  </a:solidFill>
                  <a:latin typeface="微软雅黑" panose="020B0503020204020204" pitchFamily="34" charset="-122"/>
                  <a:ea typeface="微软雅黑" panose="020B0503020204020204" pitchFamily="34" charset="-122"/>
                </a:endParaRPr>
              </a:p>
            </p:txBody>
          </p:sp>
          <p:sp>
            <p:nvSpPr>
              <p:cNvPr id="15" name="矩形 14"/>
              <p:cNvSpPr/>
              <p:nvPr/>
            </p:nvSpPr>
            <p:spPr>
              <a:xfrm>
                <a:off x="852765" y="936617"/>
                <a:ext cx="7486372" cy="2283746"/>
              </a:xfrm>
              <a:prstGeom prst="rect">
                <a:avLst/>
              </a:prstGeom>
            </p:spPr>
            <p:txBody>
              <a:bodyPr>
                <a:spAutoFit/>
              </a:bodyPr>
              <a:lstStyle/>
              <a:p>
                <a:pPr marL="0" marR="0" lvl="0" indent="90170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mj-ea"/>
                    <a:ea typeface="+mj-ea"/>
                    <a:cs typeface="+mn-cs"/>
                  </a:rPr>
                  <a:t>“</a:t>
                </a: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雨一来，他们便放假了</a:t>
                </a:r>
                <a:r>
                  <a:rPr kumimoji="0" lang="zh-CN" altLang="en-US" sz="3200" b="1" i="0" u="none" strike="noStrike" kern="1200" cap="none" spc="0" normalizeH="0" baseline="0" noProof="0" dirty="0">
                    <a:ln>
                      <a:noFill/>
                    </a:ln>
                    <a:solidFill>
                      <a:prstClr val="black"/>
                    </a:solidFill>
                    <a:effectLst/>
                    <a:uLnTx/>
                    <a:uFillTx/>
                    <a:latin typeface="+mj-ea"/>
                    <a:ea typeface="+mj-ea"/>
                    <a:cs typeface="+mn-cs"/>
                  </a:rPr>
                  <a:t>。”你喜欢这样的表达吗？请你照样子写一写，如：</a:t>
                </a:r>
                <a:endParaRPr kumimoji="0" lang="en-US" altLang="zh-CN" sz="3200" b="1" i="0" u="none" strike="noStrike" kern="1200" cap="none" spc="0" normalizeH="0" baseline="0" noProof="0" dirty="0">
                  <a:ln>
                    <a:noFill/>
                  </a:ln>
                  <a:solidFill>
                    <a:prstClr val="black"/>
                  </a:solidFill>
                  <a:effectLst/>
                  <a:uLnTx/>
                  <a:uFillTx/>
                  <a:latin typeface="+mj-ea"/>
                  <a:ea typeface="+mj-ea"/>
                  <a:cs typeface="+mn-cs"/>
                </a:endParaRPr>
              </a:p>
              <a:p>
                <a:pPr marL="0" marR="0" lvl="0" indent="90170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清风一吹，他们</a:t>
                </a:r>
                <a:r>
                  <a:rPr kumimoji="0" lang="en-US" altLang="zh-CN"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__________________</a:t>
                </a: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endParaRPr kumimoji="0" lang="en-US" altLang="zh-CN"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90170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蝴蝶一来，他们</a:t>
                </a:r>
                <a:r>
                  <a:rPr kumimoji="0" lang="en-US" altLang="zh-CN"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__________________</a:t>
                </a: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pic>
          <p:nvPicPr>
            <p:cNvPr id="89098" name="图片 24" descr="花盆.png"/>
            <p:cNvPicPr>
              <a:picLocks noChangeAspect="1"/>
            </p:cNvPicPr>
            <p:nvPr/>
          </p:nvPicPr>
          <p:blipFill>
            <a:blip r:embed="rId2"/>
            <a:stretch>
              <a:fillRect/>
            </a:stretch>
          </p:blipFill>
          <p:spPr>
            <a:xfrm>
              <a:off x="428920" y="1013454"/>
              <a:ext cx="389937" cy="445643"/>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8917"/>
                                        </p:tgtEl>
                                        <p:attrNameLst>
                                          <p:attrName>style.visibility</p:attrName>
                                        </p:attrNameLst>
                                      </p:cBhvr>
                                      <p:to>
                                        <p:strVal val="visible"/>
                                      </p:to>
                                    </p:set>
                                    <p:animEffect transition="in" filter="barn(outVertical)">
                                      <p:cBhvr>
                                        <p:cTn id="7" dur="500"/>
                                        <p:tgtEl>
                                          <p:spTgt spid="389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1"/>
                                        </p:tgtEl>
                                        <p:attrNameLst>
                                          <p:attrName>style.visibility</p:attrName>
                                        </p:attrNameLst>
                                      </p:cBhvr>
                                      <p:to>
                                        <p:strVal val="visible"/>
                                      </p:to>
                                    </p:set>
                                    <p:animEffect transition="in" filter="wipe(left)">
                                      <p:cBhvr>
                                        <p:cTn id="12" dur="500"/>
                                        <p:tgtEl>
                                          <p:spTgt spid="327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772"/>
                                        </p:tgtEl>
                                        <p:attrNameLst>
                                          <p:attrName>style.visibility</p:attrName>
                                        </p:attrNameLst>
                                      </p:cBhvr>
                                      <p:to>
                                        <p:strVal val="visible"/>
                                      </p:to>
                                    </p:set>
                                    <p:animEffect transition="in" filter="wipe(left)">
                                      <p:cBhvr>
                                        <p:cTn id="17"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3277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869951" y="3268133"/>
            <a:ext cx="6633633" cy="2555875"/>
            <a:chOff x="967182" y="1513904"/>
            <a:chExt cx="4975225" cy="1915984"/>
          </a:xfrm>
        </p:grpSpPr>
        <p:sp>
          <p:nvSpPr>
            <p:cNvPr id="11" name="圆角矩形标注 10"/>
            <p:cNvSpPr/>
            <p:nvPr/>
          </p:nvSpPr>
          <p:spPr>
            <a:xfrm>
              <a:off x="967182" y="1544052"/>
              <a:ext cx="4975225" cy="1861241"/>
            </a:xfrm>
            <a:prstGeom prst="wedgeRoundRectCallout">
              <a:avLst>
                <a:gd name="adj1" fmla="val -36532"/>
                <a:gd name="adj2" fmla="val -66456"/>
                <a:gd name="adj3" fmla="val 16667"/>
              </a:avLst>
            </a:prstGeom>
            <a:solidFill>
              <a:schemeClr val="accent5">
                <a:lumMod val="20000"/>
                <a:lumOff val="8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矩形 11"/>
            <p:cNvSpPr/>
            <p:nvPr/>
          </p:nvSpPr>
          <p:spPr>
            <a:xfrm>
              <a:off x="1021157" y="1513904"/>
              <a:ext cx="4921250" cy="1915984"/>
            </a:xfrm>
            <a:prstGeom prst="rect">
              <a:avLst/>
            </a:prstGeom>
          </p:spPr>
          <p:txBody>
            <a:bodyPr>
              <a:spAutoFit/>
            </a:bodyPr>
            <a:lstStyle/>
            <a:p>
              <a:pPr marL="0" marR="0" lvl="0" indent="90805" algn="l" defTabSz="457200" rtl="0" eaLnBrk="1" fontAlgn="auto" latinLnBrk="0" hangingPunct="1">
                <a:lnSpc>
                  <a:spcPct val="150000"/>
                </a:lnSpc>
                <a:spcBef>
                  <a:spcPts val="0"/>
                </a:spcBef>
                <a:spcAft>
                  <a:spcPts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n-ea"/>
                  <a:ea typeface="+mn-ea"/>
                  <a:cs typeface="宋体" panose="02010600030101010101" pitchFamily="2" charset="-122"/>
                </a:rPr>
                <a:t> 这是描写大雨来临前狂风大作的景象，但是在孩子眼中就像人一样“互相碰触”、“簌簌地响”、“拍着大手”，他们没有任何的害怕，表达出喜爱。</a:t>
              </a:r>
              <a:endParaRPr kumimoji="0" lang="zh-CN" altLang="en-US" sz="2665" b="1" i="0" u="none" strike="noStrike" kern="1200" cap="none" spc="0" normalizeH="0" baseline="0" noProof="0" dirty="0">
                <a:ln>
                  <a:noFill/>
                </a:ln>
                <a:solidFill>
                  <a:srgbClr val="FF0000"/>
                </a:solidFill>
                <a:effectLst/>
                <a:uLnTx/>
                <a:uFillTx/>
                <a:latin typeface="+mn-ea"/>
                <a:ea typeface="+mn-ea"/>
                <a:cs typeface="宋体" panose="02010600030101010101" pitchFamily="2" charset="-122"/>
              </a:endParaRPr>
            </a:p>
          </p:txBody>
        </p:sp>
      </p:grpSp>
      <p:sp>
        <p:nvSpPr>
          <p:cNvPr id="90116" name="Text Box 3"/>
          <p:cNvSpPr txBox="1"/>
          <p:nvPr/>
        </p:nvSpPr>
        <p:spPr>
          <a:xfrm>
            <a:off x="730251" y="1401233"/>
            <a:ext cx="10896600" cy="1568450"/>
          </a:xfrm>
          <a:prstGeom prst="rect">
            <a:avLst/>
          </a:prstGeom>
          <a:noFill/>
          <a:ln w="9525">
            <a:noFill/>
          </a:ln>
        </p:spPr>
        <p:txBody>
          <a:bodyPr anchor="t">
            <a:spAutoFit/>
          </a:bodyPr>
          <a:p>
            <a:pPr>
              <a:lnSpc>
                <a:spcPct val="150000"/>
              </a:lnSpc>
              <a:spcBef>
                <a:spcPct val="50000"/>
              </a:spcBef>
            </a:pPr>
            <a:r>
              <a:rPr lang="zh-CN" altLang="en-US" sz="3200" b="1" dirty="0">
                <a:solidFill>
                  <a:srgbClr val="0000CC"/>
                </a:solidFill>
                <a:latin typeface="Calibri" panose="020F0502020204030204" pitchFamily="34" charset="0"/>
                <a:ea typeface="宋体" panose="02010600030101010101" pitchFamily="2" charset="-122"/>
              </a:rPr>
              <a:t>　　</a:t>
            </a:r>
            <a:r>
              <a:rPr lang="zh-CN" altLang="en-US" sz="3200" b="1" dirty="0">
                <a:latin typeface="楷体" panose="02010609060101010101" pitchFamily="49" charset="-122"/>
                <a:ea typeface="楷体" panose="02010609060101010101" pitchFamily="49" charset="-122"/>
              </a:rPr>
              <a:t>树枝在林中</a:t>
            </a:r>
            <a:r>
              <a:rPr lang="zh-CN" altLang="en-US" sz="3200" b="1" dirty="0">
                <a:solidFill>
                  <a:srgbClr val="FF0000"/>
                </a:solidFill>
                <a:latin typeface="楷体" panose="02010609060101010101" pitchFamily="49" charset="-122"/>
                <a:ea typeface="楷体" panose="02010609060101010101" pitchFamily="49" charset="-122"/>
              </a:rPr>
              <a:t>互相碰触</a:t>
            </a:r>
            <a:r>
              <a:rPr lang="zh-CN" altLang="en-US" sz="3200" b="1" dirty="0">
                <a:latin typeface="楷体" panose="02010609060101010101" pitchFamily="49" charset="-122"/>
                <a:ea typeface="楷体" panose="02010609060101010101" pitchFamily="49" charset="-122"/>
              </a:rPr>
              <a:t>着。绿叶在狂风里</a:t>
            </a:r>
            <a:r>
              <a:rPr lang="zh-CN" altLang="en-US" sz="3200" b="1" dirty="0">
                <a:solidFill>
                  <a:srgbClr val="FF0000"/>
                </a:solidFill>
                <a:latin typeface="楷体" panose="02010609060101010101" pitchFamily="49" charset="-122"/>
                <a:ea typeface="楷体" panose="02010609060101010101" pitchFamily="49" charset="-122"/>
              </a:rPr>
              <a:t>簌簌地响</a:t>
            </a:r>
            <a:r>
              <a:rPr lang="zh-CN" altLang="en-US" sz="3200" b="1" dirty="0">
                <a:latin typeface="楷体" panose="02010609060101010101" pitchFamily="49" charset="-122"/>
                <a:ea typeface="楷体" panose="02010609060101010101" pitchFamily="49" charset="-122"/>
              </a:rPr>
              <a:t>，雷云</a:t>
            </a:r>
            <a:r>
              <a:rPr lang="zh-CN" altLang="en-US" sz="3200" b="1" dirty="0">
                <a:solidFill>
                  <a:srgbClr val="FF0000"/>
                </a:solidFill>
                <a:latin typeface="楷体" panose="02010609060101010101" pitchFamily="49" charset="-122"/>
                <a:ea typeface="楷体" panose="02010609060101010101" pitchFamily="49" charset="-122"/>
              </a:rPr>
              <a:t>拍着大手</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90117" name="矩形 15"/>
          <p:cNvSpPr/>
          <p:nvPr/>
        </p:nvSpPr>
        <p:spPr>
          <a:xfrm>
            <a:off x="3213100" y="4523317"/>
            <a:ext cx="4927600" cy="583565"/>
          </a:xfrm>
          <a:prstGeom prst="rect">
            <a:avLst/>
          </a:prstGeom>
          <a:noFill/>
          <a:ln w="9525">
            <a:noFill/>
          </a:ln>
        </p:spPr>
        <p:txBody>
          <a:bodyPr anchor="t">
            <a:spAutoFit/>
          </a:bodyPr>
          <a:p>
            <a:endParaRPr lang="zh-CN" altLang="en-US" sz="3200" b="1" dirty="0">
              <a:latin typeface="仿宋" panose="02010609060101010101" pitchFamily="49" charset="-122"/>
              <a:ea typeface="仿宋" panose="02010609060101010101" pitchFamily="49" charset="-122"/>
            </a:endParaRPr>
          </a:p>
        </p:txBody>
      </p:sp>
      <p:sp>
        <p:nvSpPr>
          <p:cNvPr id="14" name="矩形 13"/>
          <p:cNvSpPr/>
          <p:nvPr/>
        </p:nvSpPr>
        <p:spPr>
          <a:xfrm>
            <a:off x="2406651" y="4656667"/>
            <a:ext cx="5734051" cy="460375"/>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pic>
        <p:nvPicPr>
          <p:cNvPr id="129026" name="Picture 2" descr="https://i01picsos.sogoucdn.com/d197e23ffc0bca45"/>
          <p:cNvPicPr>
            <a:picLocks noChangeAspect="1" noChangeArrowheads="1"/>
          </p:cNvPicPr>
          <p:nvPr/>
        </p:nvPicPr>
        <p:blipFill>
          <a:blip r:embed="rId1"/>
          <a:srcRect/>
          <a:stretch>
            <a:fillRect/>
          </a:stretch>
        </p:blipFill>
        <p:spPr bwMode="auto">
          <a:xfrm>
            <a:off x="8082773" y="3008500"/>
            <a:ext cx="3096281" cy="2319588"/>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矩形 1"/>
          <p:cNvSpPr/>
          <p:nvPr/>
        </p:nvSpPr>
        <p:spPr>
          <a:xfrm>
            <a:off x="1026584" y="999067"/>
            <a:ext cx="6887633" cy="1817370"/>
          </a:xfrm>
          <a:prstGeom prst="rect">
            <a:avLst/>
          </a:prstGeom>
          <a:noFill/>
          <a:ln w="9525">
            <a:noFill/>
          </a:ln>
        </p:spPr>
        <p:txBody>
          <a:bodyPr anchor="t">
            <a:spAutoFit/>
          </a:bodyPr>
          <a:p>
            <a:pPr indent="457200">
              <a:lnSpc>
                <a:spcPct val="150000"/>
              </a:lnSpc>
            </a:pPr>
            <a:r>
              <a:rPr lang="zh-CN" altLang="en-US" sz="3735" b="1" dirty="0">
                <a:latin typeface="楷体" panose="02010609060101010101" pitchFamily="49" charset="-122"/>
                <a:ea typeface="楷体" panose="02010609060101010101" pitchFamily="49" charset="-122"/>
              </a:rPr>
              <a:t> 这时，花孩子们便穿了紫的、黄的、白的衣裳，</a:t>
            </a:r>
            <a:r>
              <a:rPr lang="zh-CN" altLang="en-US" sz="3735" b="1" dirty="0">
                <a:solidFill>
                  <a:srgbClr val="FF0000"/>
                </a:solidFill>
                <a:latin typeface="楷体" panose="02010609060101010101" pitchFamily="49" charset="-122"/>
                <a:ea typeface="楷体" panose="02010609060101010101" pitchFamily="49" charset="-122"/>
              </a:rPr>
              <a:t>冲</a:t>
            </a:r>
            <a:r>
              <a:rPr lang="zh-CN" altLang="en-US" sz="3735" b="1" dirty="0">
                <a:latin typeface="楷体" panose="02010609060101010101" pitchFamily="49" charset="-122"/>
                <a:ea typeface="楷体" panose="02010609060101010101" pitchFamily="49" charset="-122"/>
              </a:rPr>
              <a:t>了出来。</a:t>
            </a:r>
            <a:endParaRPr lang="zh-CN" altLang="en-US" sz="2400" dirty="0">
              <a:latin typeface="Calibri" panose="020F0502020204030204" pitchFamily="34" charset="0"/>
              <a:ea typeface="宋体" panose="02010600030101010101" pitchFamily="2" charset="-122"/>
            </a:endParaRPr>
          </a:p>
        </p:txBody>
      </p:sp>
      <p:sp>
        <p:nvSpPr>
          <p:cNvPr id="39941" name="矩形 5"/>
          <p:cNvSpPr/>
          <p:nvPr/>
        </p:nvSpPr>
        <p:spPr>
          <a:xfrm>
            <a:off x="1056217" y="4845051"/>
            <a:ext cx="6705600" cy="583565"/>
          </a:xfrm>
          <a:prstGeom prst="rect">
            <a:avLst/>
          </a:prstGeom>
          <a:noFill/>
          <a:ln w="9525">
            <a:noFill/>
          </a:ln>
        </p:spPr>
        <p:txBody>
          <a:bodyPr anchor="t">
            <a:spAutoFit/>
          </a:bodyPr>
          <a:p>
            <a:r>
              <a:rPr lang="zh-CN" altLang="en-US" sz="3200" b="1" dirty="0">
                <a:solidFill>
                  <a:srgbClr val="3333FF"/>
                </a:solidFill>
                <a:latin typeface="黑体" panose="02010609060101010101" pitchFamily="49" charset="-122"/>
                <a:ea typeface="黑体" panose="02010609060101010101" pitchFamily="49" charset="-122"/>
              </a:rPr>
              <a:t>想象：</a:t>
            </a:r>
            <a:r>
              <a:rPr lang="zh-CN" altLang="en-US" sz="3200" b="1" dirty="0">
                <a:latin typeface="黑体" panose="02010609060101010101" pitchFamily="49" charset="-122"/>
                <a:ea typeface="黑体" panose="02010609060101010101" pitchFamily="49" charset="-122"/>
              </a:rPr>
              <a:t>这些花孩子冲了出来做什么？</a:t>
            </a:r>
            <a:endParaRPr lang="zh-CN" altLang="en-US" sz="3200" dirty="0">
              <a:latin typeface="黑体" panose="02010609060101010101" pitchFamily="49" charset="-122"/>
              <a:ea typeface="黑体" panose="02010609060101010101" pitchFamily="49" charset="-122"/>
            </a:endParaRPr>
          </a:p>
        </p:txBody>
      </p:sp>
      <p:sp>
        <p:nvSpPr>
          <p:cNvPr id="39942" name="Rectangle 1"/>
          <p:cNvSpPr>
            <a:spLocks noChangeArrowheads="1"/>
          </p:cNvSpPr>
          <p:nvPr/>
        </p:nvSpPr>
        <p:spPr bwMode="auto">
          <a:xfrm>
            <a:off x="1638300" y="5656051"/>
            <a:ext cx="96266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l" defTabSz="457200" rtl="0" eaLnBrk="0" fontAlgn="base" latinLnBrk="0" hangingPunct="0">
              <a:lnSpc>
                <a:spcPct val="100000"/>
              </a:lnSpc>
              <a:spcBef>
                <a:spcPct val="0"/>
              </a:spcBef>
              <a:spcAft>
                <a:spcPct val="0"/>
              </a:spcAft>
              <a:buClrTx/>
              <a:buSzTx/>
              <a:buFontTx/>
              <a:buNone/>
              <a:defRPr/>
            </a:pPr>
            <a:r>
              <a:rPr kumimoji="0" lang="zh-CN" altLang="zh-CN" sz="3200" b="1" i="0" u="none" strike="noStrike" kern="1200" cap="none" spc="0" normalizeH="0" baseline="0" noProof="0" dirty="0">
                <a:ln>
                  <a:noFill/>
                </a:ln>
                <a:solidFill>
                  <a:srgbClr val="FF0000"/>
                </a:solidFill>
                <a:effectLst/>
                <a:uLnTx/>
                <a:uFillTx/>
                <a:latin typeface="+mj-ea"/>
                <a:ea typeface="+mj-ea"/>
                <a:cs typeface="宋体" panose="02010600030101010101" pitchFamily="2" charset="-122"/>
              </a:rPr>
              <a:t>这些花孩子在雨中自由的奔跑、游戏、打水仗等。</a:t>
            </a:r>
            <a:endParaRPr kumimoji="0" lang="zh-CN" altLang="zh-CN" sz="3200" b="1" i="0" u="none" strike="noStrike" kern="1200" cap="none" spc="0" normalizeH="0" baseline="0" noProof="0" dirty="0">
              <a:ln>
                <a:noFill/>
              </a:ln>
              <a:solidFill>
                <a:srgbClr val="FF0000"/>
              </a:solidFill>
              <a:effectLst/>
              <a:uLnTx/>
              <a:uFillTx/>
              <a:latin typeface="+mj-ea"/>
              <a:ea typeface="+mj-ea"/>
              <a:cs typeface="宋体" panose="02010600030101010101" pitchFamily="2" charset="-122"/>
            </a:endParaRPr>
          </a:p>
        </p:txBody>
      </p:sp>
      <p:pic>
        <p:nvPicPr>
          <p:cNvPr id="92162" name="Picture 2" descr="C:\Users\Administrator\AppData\Roaming\Tencent\Users\541737432\QQ\WinTemp\RichOle\FW[UFCXZ55QV4{L7ADA{JSB.png"/>
          <p:cNvPicPr>
            <a:picLocks noChangeAspect="1" noChangeArrowheads="1"/>
          </p:cNvPicPr>
          <p:nvPr/>
        </p:nvPicPr>
        <p:blipFill>
          <a:blip r:embed="rId1"/>
          <a:srcRect/>
          <a:stretch>
            <a:fillRect/>
          </a:stretch>
        </p:blipFill>
        <p:spPr bwMode="auto">
          <a:xfrm>
            <a:off x="8389264" y="1263760"/>
            <a:ext cx="2965743" cy="1633595"/>
          </a:xfrm>
          <a:prstGeom prst="roundRect">
            <a:avLst>
              <a:gd name="adj" fmla="val 8594"/>
            </a:avLst>
          </a:prstGeom>
          <a:solidFill>
            <a:srgbClr val="FFFFFF">
              <a:shade val="85000"/>
            </a:srgbClr>
          </a:solidFill>
          <a:ln>
            <a:noFill/>
          </a:ln>
          <a:effectLst/>
        </p:spPr>
      </p:pic>
      <p:grpSp>
        <p:nvGrpSpPr>
          <p:cNvPr id="9" name="组合 8"/>
          <p:cNvGrpSpPr/>
          <p:nvPr/>
        </p:nvGrpSpPr>
        <p:grpSpPr>
          <a:xfrm rot="352538">
            <a:off x="3291417" y="2764367"/>
            <a:ext cx="4252383" cy="1970617"/>
            <a:chOff x="-2076009" y="3629512"/>
            <a:chExt cx="3187167" cy="1382235"/>
          </a:xfrm>
        </p:grpSpPr>
        <p:pic>
          <p:nvPicPr>
            <p:cNvPr id="91142" name="Picture 13" descr="C:\Users\Administrator\Desktop\3651f9628dbd4b52d051dff87eaef80a.jpg"/>
            <p:cNvPicPr>
              <a:picLocks noChangeAspect="1"/>
            </p:cNvPicPr>
            <p:nvPr/>
          </p:nvPicPr>
          <p:blipFill>
            <a:blip r:embed="rId2">
              <a:clrChange>
                <a:clrFrom>
                  <a:srgbClr val="F6F6F6"/>
                </a:clrFrom>
                <a:clrTo>
                  <a:srgbClr val="F6F6F6">
                    <a:alpha val="0"/>
                  </a:srgbClr>
                </a:clrTo>
              </a:clrChange>
            </a:blip>
            <a:stretch>
              <a:fillRect/>
            </a:stretch>
          </p:blipFill>
          <p:spPr>
            <a:xfrm rot="10447462">
              <a:off x="-2076009" y="3629512"/>
              <a:ext cx="3187167" cy="1382235"/>
            </a:xfrm>
            <a:prstGeom prst="rect">
              <a:avLst/>
            </a:prstGeom>
            <a:noFill/>
            <a:ln w="9525">
              <a:noFill/>
            </a:ln>
          </p:spPr>
        </p:pic>
        <p:sp>
          <p:nvSpPr>
            <p:cNvPr id="91143" name="矩形 9"/>
            <p:cNvSpPr/>
            <p:nvPr/>
          </p:nvSpPr>
          <p:spPr>
            <a:xfrm rot="-352538">
              <a:off x="-1937504" y="3906529"/>
              <a:ext cx="2955785" cy="927329"/>
            </a:xfrm>
            <a:prstGeom prst="rect">
              <a:avLst/>
            </a:prstGeom>
            <a:noFill/>
            <a:ln w="9525">
              <a:noFill/>
            </a:ln>
          </p:spPr>
          <p:txBody>
            <a:bodyPr anchor="t">
              <a:spAutoFit/>
            </a:bodyPr>
            <a:p>
              <a:pPr algn="ctr"/>
              <a:r>
                <a:rPr lang="zh-CN" altLang="en-US" sz="2665" b="1" dirty="0">
                  <a:latin typeface="Calibri" panose="020F0502020204030204" pitchFamily="34" charset="0"/>
                  <a:ea typeface="宋体" panose="02010600030101010101" pitchFamily="2" charset="-122"/>
                </a:rPr>
                <a:t> 这些各种颜色的花，都非常的欢乐，“冲”出束缚，那么的迫不及待。</a:t>
              </a:r>
              <a:endParaRPr lang="zh-CN" altLang="en-US" sz="2665" b="1" dirty="0">
                <a:latin typeface="Calibri" panose="020F050202020403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000000"/>
                                          </p:val>
                                        </p:tav>
                                        <p:tav tm="100000">
                                          <p:val>
                                            <p:strVal val="#ppt_w"/>
                                          </p:val>
                                        </p:tav>
                                      </p:tavLst>
                                    </p:anim>
                                    <p:anim calcmode="lin" valueType="num">
                                      <p:cBhvr>
                                        <p:cTn id="8" dur="500" fill="hold"/>
                                        <p:tgtEl>
                                          <p:spTgt spid="9"/>
                                        </p:tgtEl>
                                        <p:attrNameLst>
                                          <p:attrName>ppt_h</p:attrName>
                                        </p:attrNameLst>
                                      </p:cBhvr>
                                      <p:tavLst>
                                        <p:tav tm="0">
                                          <p:val>
                                            <p:fltVal val="0.00000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39941"/>
                                        </p:tgtEl>
                                        <p:attrNameLst>
                                          <p:attrName>style.visibility</p:attrName>
                                        </p:attrNameLst>
                                      </p:cBhvr>
                                      <p:to>
                                        <p:strVal val="visible"/>
                                      </p:to>
                                    </p:set>
                                    <p:anim calcmode="lin" valueType="num">
                                      <p:cBhvr>
                                        <p:cTn id="14" dur="500"/>
                                        <p:tgtEl>
                                          <p:spTgt spid="39941"/>
                                        </p:tgtEl>
                                        <p:attrNameLst>
                                          <p:attrName>ppt_y</p:attrName>
                                        </p:attrNameLst>
                                      </p:cBhvr>
                                      <p:tavLst>
                                        <p:tav tm="0">
                                          <p:val>
                                            <p:strVal val="#ppt_y+#ppt_h*1.125000"/>
                                          </p:val>
                                        </p:tav>
                                        <p:tav tm="100000">
                                          <p:val>
                                            <p:strVal val="#ppt_y"/>
                                          </p:val>
                                        </p:tav>
                                      </p:tavLst>
                                    </p:anim>
                                    <p:animEffect transition="in" filter="wipe(up)">
                                      <p:cBhvr>
                                        <p:cTn id="15" dur="500"/>
                                        <p:tgtEl>
                                          <p:spTgt spid="39941"/>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39942"/>
                                        </p:tgtEl>
                                        <p:attrNameLst>
                                          <p:attrName>style.visibility</p:attrName>
                                        </p:attrNameLst>
                                      </p:cBhvr>
                                      <p:to>
                                        <p:strVal val="visible"/>
                                      </p:to>
                                    </p:set>
                                    <p:anim calcmode="lin" valueType="num">
                                      <p:cBhvr>
                                        <p:cTn id="20" dur="500" fill="hold"/>
                                        <p:tgtEl>
                                          <p:spTgt spid="39942"/>
                                        </p:tgtEl>
                                        <p:attrNameLst>
                                          <p:attrName>ppt_w</p:attrName>
                                        </p:attrNameLst>
                                      </p:cBhvr>
                                      <p:tavLst>
                                        <p:tav tm="0">
                                          <p:val>
                                            <p:fltVal val="0.000000"/>
                                          </p:val>
                                        </p:tav>
                                        <p:tav tm="100000">
                                          <p:val>
                                            <p:strVal val="#ppt_w"/>
                                          </p:val>
                                        </p:tav>
                                      </p:tavLst>
                                    </p:anim>
                                    <p:anim calcmode="lin" valueType="num">
                                      <p:cBhvr>
                                        <p:cTn id="21" dur="500" fill="hold"/>
                                        <p:tgtEl>
                                          <p:spTgt spid="3994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p:bldP spid="3994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Text Box 3"/>
          <p:cNvSpPr txBox="1"/>
          <p:nvPr/>
        </p:nvSpPr>
        <p:spPr>
          <a:xfrm>
            <a:off x="1102784" y="1399117"/>
            <a:ext cx="7076016" cy="1568450"/>
          </a:xfrm>
          <a:prstGeom prst="rect">
            <a:avLst/>
          </a:prstGeom>
          <a:noFill/>
          <a:ln w="9525">
            <a:noFill/>
          </a:ln>
        </p:spPr>
        <p:txBody>
          <a:bodyPr anchor="t">
            <a:spAutoFit/>
          </a:bodyPr>
          <a:p>
            <a:pPr>
              <a:lnSpc>
                <a:spcPct val="150000"/>
              </a:lnSpc>
              <a:spcBef>
                <a:spcPct val="50000"/>
              </a:spcBef>
            </a:pPr>
            <a:r>
              <a:rPr lang="zh-CN" altLang="en-US" sz="3200" b="1" dirty="0">
                <a:solidFill>
                  <a:srgbClr val="0000CC"/>
                </a:solidFill>
                <a:latin typeface="Calibri" panose="020F0502020204030204" pitchFamily="34" charset="0"/>
                <a:ea typeface="宋体" panose="02010600030101010101" pitchFamily="2" charset="-122"/>
              </a:rPr>
              <a:t>　　</a:t>
            </a:r>
            <a:r>
              <a:rPr lang="zh-CN" altLang="en-US" sz="3200" b="1" dirty="0">
                <a:latin typeface="楷体" panose="02010609060101010101" pitchFamily="49" charset="-122"/>
                <a:ea typeface="楷体" panose="02010609060101010101" pitchFamily="49" charset="-122"/>
              </a:rPr>
              <a:t>你可知道，妈妈，他们的家是在天上，在星星所住的地方。</a:t>
            </a:r>
            <a:endParaRPr lang="zh-CN" altLang="en-US" sz="3200" b="1" dirty="0">
              <a:latin typeface="楷体" panose="02010609060101010101" pitchFamily="49" charset="-122"/>
              <a:ea typeface="楷体" panose="02010609060101010101" pitchFamily="49" charset="-122"/>
            </a:endParaRPr>
          </a:p>
        </p:txBody>
      </p:sp>
      <p:sp>
        <p:nvSpPr>
          <p:cNvPr id="3" name="线形标注 1(带强调线) 2"/>
          <p:cNvSpPr/>
          <p:nvPr/>
        </p:nvSpPr>
        <p:spPr>
          <a:xfrm flipH="1">
            <a:off x="8396817" y="980017"/>
            <a:ext cx="2946400" cy="508000"/>
          </a:xfrm>
          <a:prstGeom prst="accentCallout1">
            <a:avLst>
              <a:gd name="adj1" fmla="val -1277"/>
              <a:gd name="adj2" fmla="val 106262"/>
              <a:gd name="adj3" fmla="val 115004"/>
              <a:gd name="adj4" fmla="val 152085"/>
            </a:avLst>
          </a:prstGeom>
          <a:solidFill>
            <a:srgbClr val="FFE5FF"/>
          </a:solidFill>
          <a:ln>
            <a:solidFill>
              <a:srgbClr val="FF99FF"/>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n-lt"/>
                <a:ea typeface="+mn-ea"/>
                <a:cs typeface="+mn-cs"/>
              </a:rPr>
              <a:t>想象星星住在天上。</a:t>
            </a:r>
            <a:endParaRPr kumimoji="0" lang="zh-CN" altLang="en-US" sz="2400" b="1" i="0" u="none" strike="noStrike" kern="1200" cap="none" spc="0" normalizeH="0" baseline="0" noProof="0" dirty="0">
              <a:ln>
                <a:noFill/>
              </a:ln>
              <a:solidFill>
                <a:srgbClr val="FF0000"/>
              </a:solidFill>
              <a:effectLst/>
              <a:uLnTx/>
              <a:uFillTx/>
              <a:latin typeface="+mn-lt"/>
              <a:ea typeface="+mn-ea"/>
              <a:cs typeface="+mn-cs"/>
            </a:endParaRPr>
          </a:p>
        </p:txBody>
      </p:sp>
      <p:pic>
        <p:nvPicPr>
          <p:cNvPr id="124929" name="Picture 1" descr="C:\Users\Administrator\AppData\Roaming\Tencent\Users\541737432\QQ\WinTemp\RichOle\1G`8(2FM2P_XN5T{]EMPR2F.png"/>
          <p:cNvPicPr>
            <a:picLocks noChangeAspect="1" noChangeArrowheads="1"/>
          </p:cNvPicPr>
          <p:nvPr/>
        </p:nvPicPr>
        <p:blipFill>
          <a:blip r:embed="rId1" cstate="print"/>
          <a:srcRect/>
          <a:stretch>
            <a:fillRect/>
          </a:stretch>
        </p:blipFill>
        <p:spPr bwMode="auto">
          <a:xfrm>
            <a:off x="8307953" y="1766889"/>
            <a:ext cx="3052159" cy="2101019"/>
          </a:xfrm>
          <a:prstGeom prst="ellipse">
            <a:avLst/>
          </a:prstGeom>
          <a:ln>
            <a:noFill/>
          </a:ln>
          <a:effectLst>
            <a:outerShdw blurRad="63500" sx="102000" sy="102000" algn="ctr" rotWithShape="0">
              <a:prstClr val="black">
                <a:alpha val="40000"/>
              </a:prstClr>
            </a:outerShdw>
            <a:softEdge rad="12700"/>
          </a:effectLst>
        </p:spPr>
      </p:pic>
      <p:sp>
        <p:nvSpPr>
          <p:cNvPr id="10" name="矩形 5"/>
          <p:cNvSpPr/>
          <p:nvPr/>
        </p:nvSpPr>
        <p:spPr>
          <a:xfrm>
            <a:off x="1132417" y="3244851"/>
            <a:ext cx="6705600" cy="583565"/>
          </a:xfrm>
          <a:prstGeom prst="rect">
            <a:avLst/>
          </a:prstGeom>
          <a:noFill/>
          <a:ln w="9525">
            <a:noFill/>
          </a:ln>
        </p:spPr>
        <p:txBody>
          <a:bodyPr anchor="t">
            <a:spAutoFit/>
          </a:bodyPr>
          <a:p>
            <a:r>
              <a:rPr lang="zh-CN" altLang="en-US" sz="3200" b="1" dirty="0">
                <a:latin typeface="黑体" panose="02010609060101010101" pitchFamily="49" charset="-122"/>
                <a:ea typeface="黑体" panose="02010609060101010101" pitchFamily="49" charset="-122"/>
              </a:rPr>
              <a:t>作者为什么说花儿的家在天上？</a:t>
            </a:r>
            <a:endParaRPr lang="zh-CN" altLang="en-US" sz="3200" b="1" dirty="0">
              <a:latin typeface="黑体" panose="02010609060101010101" pitchFamily="49" charset="-122"/>
              <a:ea typeface="黑体" panose="02010609060101010101" pitchFamily="49" charset="-122"/>
            </a:endParaRPr>
          </a:p>
        </p:txBody>
      </p:sp>
      <p:sp>
        <p:nvSpPr>
          <p:cNvPr id="11" name="Rectangle 1"/>
          <p:cNvSpPr>
            <a:spLocks noChangeArrowheads="1"/>
          </p:cNvSpPr>
          <p:nvPr/>
        </p:nvSpPr>
        <p:spPr bwMode="auto">
          <a:xfrm>
            <a:off x="1132417" y="3934990"/>
            <a:ext cx="9990667"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628650" algn="l" defTabSz="457200" rtl="0" eaLnBrk="0" fontAlgn="base" latinLnBrk="0" hangingPunct="0">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ea"/>
                <a:ea typeface="+mj-ea"/>
                <a:cs typeface="宋体" panose="02010600030101010101" pitchFamily="2" charset="-122"/>
              </a:rPr>
              <a:t>这是孩子的想象，他们化身为烂漫的小花！是对生活的渴望，天空是辽阔的，星星所住的地方是宽敞的，没有约束的，太阳妈妈对它们的爱是温和的。</a:t>
            </a:r>
            <a:endParaRPr kumimoji="0" lang="zh-CN" altLang="zh-CN" sz="3200" b="1" i="0" u="none" strike="noStrike" kern="1200" cap="none" spc="0" normalizeH="0" baseline="0" noProof="0" dirty="0">
              <a:ln>
                <a:noFill/>
              </a:ln>
              <a:solidFill>
                <a:srgbClr val="FF0000"/>
              </a:solidFill>
              <a:effectLst/>
              <a:uLnTx/>
              <a:uFillTx/>
              <a:latin typeface="+mj-ea"/>
              <a:ea typeface="+mj-ea"/>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 calcmode="lin" valueType="num">
                                      <p:cBhvr>
                                        <p:cTn id="9" dur="1000" fill="hold"/>
                                        <p:tgtEl>
                                          <p:spTgt spid="3"/>
                                        </p:tgtEl>
                                        <p:attrNameLst>
                                          <p:attrName>style.rotation</p:attrName>
                                        </p:attrNameLst>
                                      </p:cBhvr>
                                      <p:tavLst>
                                        <p:tav tm="0">
                                          <p:val>
                                            <p:fltVal val="90.000000"/>
                                          </p:val>
                                        </p:tav>
                                        <p:tav tm="100000">
                                          <p:val>
                                            <p:fltVal val="0.00000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000000"/>
                                          </p:val>
                                        </p:tav>
                                        <p:tav tm="100000">
                                          <p:val>
                                            <p:strVal val="#ppt_w"/>
                                          </p:val>
                                        </p:tav>
                                      </p:tavLst>
                                    </p:anim>
                                    <p:anim calcmode="lin" valueType="num">
                                      <p:cBhvr>
                                        <p:cTn id="22" dur="500" fill="hold"/>
                                        <p:tgtEl>
                                          <p:spTgt spid="11"/>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Text Box 3"/>
          <p:cNvSpPr txBox="1"/>
          <p:nvPr/>
        </p:nvSpPr>
        <p:spPr>
          <a:xfrm>
            <a:off x="814917" y="1168400"/>
            <a:ext cx="10299700" cy="1568450"/>
          </a:xfrm>
          <a:prstGeom prst="rect">
            <a:avLst/>
          </a:prstGeom>
          <a:noFill/>
          <a:ln w="9525">
            <a:noFill/>
          </a:ln>
        </p:spPr>
        <p:txBody>
          <a:bodyPr anchor="t">
            <a:spAutoFit/>
          </a:bodyPr>
          <a:p>
            <a:pPr indent="628650">
              <a:lnSpc>
                <a:spcPct val="150000"/>
              </a:lnSpc>
              <a:spcBef>
                <a:spcPct val="50000"/>
              </a:spcBef>
            </a:pPr>
            <a:r>
              <a:rPr lang="zh-CN" altLang="en-US" sz="3200" b="1" dirty="0">
                <a:latin typeface="Times New Roman" panose="02020603050405020304" pitchFamily="18" charset="0"/>
                <a:ea typeface="楷体" panose="02010609060101010101" pitchFamily="49" charset="-122"/>
              </a:rPr>
              <a:t>你没有看见他们怎样地急着要到那儿去吗</a:t>
            </a:r>
            <a:r>
              <a:rPr lang="zh-CN" altLang="en-US" sz="3200" b="1" dirty="0">
                <a:solidFill>
                  <a:srgbClr val="FF0000"/>
                </a:solidFill>
                <a:latin typeface="Times New Roman" panose="02020603050405020304" pitchFamily="18" charset="0"/>
                <a:ea typeface="楷体" panose="02010609060101010101" pitchFamily="49" charset="-122"/>
              </a:rPr>
              <a:t>？</a:t>
            </a:r>
            <a:r>
              <a:rPr lang="zh-CN" altLang="en-US" sz="3200" b="1" dirty="0">
                <a:latin typeface="Times New Roman" panose="02020603050405020304" pitchFamily="18" charset="0"/>
                <a:ea typeface="楷体" panose="02010609060101010101" pitchFamily="49" charset="-122"/>
              </a:rPr>
              <a:t>你不知道他们为什么那样急急忙忙吗</a:t>
            </a:r>
            <a:r>
              <a:rPr lang="zh-CN" altLang="en-US" sz="3200" b="1" dirty="0">
                <a:solidFill>
                  <a:srgbClr val="FF0000"/>
                </a:solidFill>
                <a:latin typeface="Times New Roman" panose="02020603050405020304" pitchFamily="18" charset="0"/>
                <a:ea typeface="楷体" panose="02010609060101010101" pitchFamily="49" charset="-122"/>
              </a:rPr>
              <a:t>？</a:t>
            </a:r>
            <a:endParaRPr lang="zh-CN" altLang="en-US" sz="3200" b="1" dirty="0">
              <a:solidFill>
                <a:srgbClr val="FF0000"/>
              </a:solidFill>
              <a:latin typeface="Times New Roman" panose="02020603050405020304" pitchFamily="18" charset="0"/>
              <a:ea typeface="楷体" panose="02010609060101010101" pitchFamily="49" charset="-122"/>
            </a:endParaRPr>
          </a:p>
        </p:txBody>
      </p:sp>
      <p:grpSp>
        <p:nvGrpSpPr>
          <p:cNvPr id="2" name="组合 1"/>
          <p:cNvGrpSpPr/>
          <p:nvPr/>
        </p:nvGrpSpPr>
        <p:grpSpPr>
          <a:xfrm>
            <a:off x="5422900" y="2997200"/>
            <a:ext cx="5793317" cy="2692400"/>
            <a:chOff x="4067175" y="2218595"/>
            <a:chExt cx="4344988" cy="2020761"/>
          </a:xfrm>
        </p:grpSpPr>
        <p:sp>
          <p:nvSpPr>
            <p:cNvPr id="17" name="椭圆形标注 16"/>
            <p:cNvSpPr/>
            <p:nvPr/>
          </p:nvSpPr>
          <p:spPr>
            <a:xfrm>
              <a:off x="4067175" y="2218595"/>
              <a:ext cx="4344988" cy="2020761"/>
            </a:xfrm>
            <a:prstGeom prst="wedgeEllipseCallout">
              <a:avLst>
                <a:gd name="adj1" fmla="val -29962"/>
                <a:gd name="adj2" fmla="val -63185"/>
              </a:avLst>
            </a:prstGeom>
            <a:solidFill>
              <a:schemeClr val="accent5">
                <a:lumMod val="20000"/>
                <a:lumOff val="8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a:spLocks noChangeArrowheads="1"/>
            </p:cNvSpPr>
            <p:nvPr/>
          </p:nvSpPr>
          <p:spPr bwMode="auto">
            <a:xfrm>
              <a:off x="4262438" y="2504552"/>
              <a:ext cx="3952875" cy="150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4572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两个疑问句，告诉我们孩子是多么希望能得到太阳般的温暖，天空般的自由。</a:t>
              </a:r>
              <a:endParaRPr kumimoji="0" lang="zh-CN" altLang="en-US" sz="3200" b="1" i="0" u="none" strike="noStrike" kern="1200" cap="none" spc="0" normalizeH="0" baseline="0" noProof="0" dirty="0">
                <a:ln>
                  <a:noFill/>
                </a:ln>
                <a:solidFill>
                  <a:srgbClr val="FF0000"/>
                </a:solidFill>
                <a:effectLst/>
                <a:uLnTx/>
                <a:uFillTx/>
                <a:latin typeface="+mj-ea"/>
                <a:ea typeface="+mj-ea"/>
                <a:cs typeface="+mn-cs"/>
              </a:endParaRPr>
            </a:p>
          </p:txBody>
        </p:sp>
      </p:grpSp>
      <p:pic>
        <p:nvPicPr>
          <p:cNvPr id="7" name="Picture 1" descr="C:\Users\Administrator\AppData\Roaming\Tencent\Users\541737432\QQ\WinTemp\RichOle\})6K]6K~IVR1S{{_VVLR6LY.png"/>
          <p:cNvPicPr>
            <a:picLocks noChangeAspect="1" noChangeArrowheads="1"/>
          </p:cNvPicPr>
          <p:nvPr/>
        </p:nvPicPr>
        <p:blipFill>
          <a:blip r:embed="rId1"/>
          <a:srcRect/>
          <a:stretch>
            <a:fillRect/>
          </a:stretch>
        </p:blipFill>
        <p:spPr bwMode="auto">
          <a:xfrm>
            <a:off x="1022709" y="3045753"/>
            <a:ext cx="3901820" cy="2684317"/>
          </a:xfrm>
          <a:prstGeom prst="roundRect">
            <a:avLst>
              <a:gd name="adj" fmla="val 8594"/>
            </a:avLst>
          </a:prstGeom>
          <a:solidFill>
            <a:srgbClr val="FFFFFF">
              <a:shade val="85000"/>
            </a:srgbClr>
          </a:solidFill>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矩形 1"/>
          <p:cNvSpPr>
            <a:spLocks noChangeArrowheads="1"/>
          </p:cNvSpPr>
          <p:nvPr/>
        </p:nvSpPr>
        <p:spPr bwMode="auto">
          <a:xfrm>
            <a:off x="1054100" y="1119717"/>
            <a:ext cx="101219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a:spAutoFit/>
          </a:bodyPr>
          <a:lstStyle/>
          <a:p>
            <a:pPr marL="0" marR="0" lvl="0" indent="535305" algn="l" defTabSz="457200" rtl="0" eaLnBrk="1" fontAlgn="base" latinLnBrk="0" hangingPunct="1">
              <a:lnSpc>
                <a:spcPct val="150000"/>
              </a:lnSpc>
              <a:spcBef>
                <a:spcPct val="5000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黑体" panose="02010609060101010101" pitchFamily="49" charset="-122"/>
                <a:ea typeface="黑体" panose="02010609060101010101" pitchFamily="49" charset="-122"/>
                <a:cs typeface="+mn-cs"/>
              </a:rPr>
              <a:t>小组同学互相说说：你想象的花在绿草上“跳舞、狂欢”的情景？</a:t>
            </a:r>
            <a:r>
              <a:rPr kumimoji="0" lang="zh-CN" altLang="en-US" sz="32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rPr>
              <a:t>（串珠问题</a:t>
            </a:r>
            <a:r>
              <a:rPr kumimoji="0" lang="en-US" altLang="zh-CN" sz="32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rPr>
              <a:t>3</a:t>
            </a:r>
            <a:r>
              <a:rPr kumimoji="0" lang="zh-CN" altLang="en-US" sz="32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rPr>
              <a:t>）</a:t>
            </a:r>
            <a:endParaRPr kumimoji="0" lang="zh-CN" altLang="en-US" sz="32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endParaRPr>
          </a:p>
        </p:txBody>
      </p:sp>
      <p:sp>
        <p:nvSpPr>
          <p:cNvPr id="95237" name="文本框 2"/>
          <p:cNvSpPr txBox="1">
            <a:spLocks noChangeArrowheads="1"/>
          </p:cNvSpPr>
          <p:nvPr/>
        </p:nvSpPr>
        <p:spPr bwMode="auto">
          <a:xfrm>
            <a:off x="1071033" y="2755900"/>
            <a:ext cx="10092267"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5600">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175" marR="0" lvl="0" indent="44450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b="1" i="0" u="none" strike="noStrike" kern="1200" cap="none" spc="0" normalizeH="0" baseline="0" noProof="0" dirty="0" smtClean="0">
                <a:ln>
                  <a:noFill/>
                </a:ln>
                <a:solidFill>
                  <a:srgbClr val="FF0000"/>
                </a:solidFill>
                <a:effectLst/>
                <a:uLnTx/>
                <a:uFillTx/>
                <a:latin typeface="+mj-ea"/>
                <a:ea typeface="+mj-ea"/>
                <a:cs typeface="+mn-cs"/>
              </a:rPr>
              <a:t>讨论形成想象的方法：把自己当成那些花，如果让我狂欢怎么做的，同学们怎么做？再想花在风雨交加情境中是什么样的？然后还可以想同学们都是怎样跳舞的？</a:t>
            </a:r>
            <a:r>
              <a:rPr kumimoji="0" lang="en-US" altLang="zh-CN" b="1" i="0" u="none" strike="noStrike" kern="1200" cap="none" spc="0" normalizeH="0" baseline="0" noProof="0" dirty="0" smtClean="0">
                <a:ln>
                  <a:noFill/>
                </a:ln>
                <a:solidFill>
                  <a:srgbClr val="FF0000"/>
                </a:solidFill>
                <a:effectLst/>
                <a:uLnTx/>
                <a:uFillTx/>
                <a:latin typeface="+mj-ea"/>
                <a:ea typeface="+mj-ea"/>
                <a:cs typeface="+mn-cs"/>
              </a:rPr>
              <a:t>……</a:t>
            </a:r>
            <a:r>
              <a:rPr kumimoji="0" lang="zh-CN" altLang="en-US" b="1" i="0" u="none" strike="noStrike" kern="1200" cap="none" spc="0" normalizeH="0" baseline="0" noProof="0" dirty="0" smtClean="0">
                <a:ln>
                  <a:noFill/>
                </a:ln>
                <a:solidFill>
                  <a:srgbClr val="FF0000"/>
                </a:solidFill>
                <a:effectLst/>
                <a:uLnTx/>
                <a:uFillTx/>
                <a:latin typeface="+mj-ea"/>
                <a:ea typeface="+mj-ea"/>
                <a:cs typeface="+mn-cs"/>
              </a:rPr>
              <a:t>这样就能说出来这道题的答案了。</a:t>
            </a:r>
            <a:endParaRPr kumimoji="0" lang="zh-CN" altLang="en-US" b="1" i="0" u="none" strike="noStrike" kern="1200" cap="none" spc="0" normalizeH="0" baseline="0" noProof="0" dirty="0" smtClean="0">
              <a:ln>
                <a:noFill/>
              </a:ln>
              <a:solidFill>
                <a:srgbClr val="FF0000"/>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5237"/>
                                        </p:tgtEl>
                                        <p:attrNameLst>
                                          <p:attrName>style.visibility</p:attrName>
                                        </p:attrNameLst>
                                      </p:cBhvr>
                                      <p:to>
                                        <p:strVal val="visible"/>
                                      </p:to>
                                    </p:set>
                                    <p:anim calcmode="lin" valueType="num">
                                      <p:cBhvr>
                                        <p:cTn id="7" dur="1000" fill="hold"/>
                                        <p:tgtEl>
                                          <p:spTgt spid="95237"/>
                                        </p:tgtEl>
                                        <p:attrNameLst>
                                          <p:attrName>ppt_w</p:attrName>
                                        </p:attrNameLst>
                                      </p:cBhvr>
                                      <p:tavLst>
                                        <p:tav tm="0">
                                          <p:val>
                                            <p:fltVal val="0.000000"/>
                                          </p:val>
                                        </p:tav>
                                        <p:tav tm="100000">
                                          <p:val>
                                            <p:strVal val="#ppt_w"/>
                                          </p:val>
                                        </p:tav>
                                      </p:tavLst>
                                    </p:anim>
                                    <p:anim calcmode="lin" valueType="num">
                                      <p:cBhvr>
                                        <p:cTn id="8" dur="1000" fill="hold"/>
                                        <p:tgtEl>
                                          <p:spTgt spid="95237"/>
                                        </p:tgtEl>
                                        <p:attrNameLst>
                                          <p:attrName>ppt_h</p:attrName>
                                        </p:attrNameLst>
                                      </p:cBhvr>
                                      <p:tavLst>
                                        <p:tav tm="0">
                                          <p:val>
                                            <p:fltVal val="0.000000"/>
                                          </p:val>
                                        </p:tav>
                                        <p:tav tm="100000">
                                          <p:val>
                                            <p:strVal val="#ppt_h"/>
                                          </p:val>
                                        </p:tav>
                                      </p:tavLst>
                                    </p:anim>
                                    <p:anim calcmode="lin" valueType="num">
                                      <p:cBhvr>
                                        <p:cTn id="9" dur="1000" fill="hold"/>
                                        <p:tgtEl>
                                          <p:spTgt spid="95237"/>
                                        </p:tgtEl>
                                        <p:attrNameLst>
                                          <p:attrName>style.rotation</p:attrName>
                                        </p:attrNameLst>
                                      </p:cBhvr>
                                      <p:tavLst>
                                        <p:tav tm="0">
                                          <p:val>
                                            <p:fltVal val="90.000000"/>
                                          </p:val>
                                        </p:tav>
                                        <p:tav tm="100000">
                                          <p:val>
                                            <p:fltVal val="0.000000"/>
                                          </p:val>
                                        </p:tav>
                                      </p:tavLst>
                                    </p:anim>
                                    <p:animEffect transition="in" filter="fade">
                                      <p:cBhvr>
                                        <p:cTn id="10" dur="1000"/>
                                        <p:tgtEl>
                                          <p:spTgt spid="95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23"/>
          <p:cNvSpPr txBox="1">
            <a:spLocks noChangeArrowheads="1"/>
          </p:cNvSpPr>
          <p:nvPr/>
        </p:nvSpPr>
        <p:spPr bwMode="auto">
          <a:xfrm>
            <a:off x="977900" y="1858433"/>
            <a:ext cx="10303933"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542925" algn="l" defTabSz="1066800" rtl="0" eaLnBrk="1" fontAlgn="base" latinLnBrk="0" hangingPunct="1">
              <a:lnSpc>
                <a:spcPct val="150000"/>
              </a:lnSpc>
              <a:spcBef>
                <a:spcPct val="0"/>
              </a:spcBef>
              <a:spcAft>
                <a:spcPts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j-ea"/>
                <a:ea typeface="+mj-ea"/>
                <a:cs typeface="+mn-cs"/>
              </a:rPr>
              <a:t>边读边想象画面方法很多，第二自然段想象方法主要是抓住重点词语联系生活来想象。首先确定重点词语是“跳舞 狂欢”，然后我把自己当成那些花，如果让我狂欢我怎么做的，同学们怎么做？再想花在风雨交加的情境中是什么样的？接着还可以想同学们都是怎样跳舞的？</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这样我就能说出来这道题的答案了。</a:t>
            </a:r>
            <a:endParaRPr kumimoji="0" lang="zh-CN" altLang="en-US" sz="3200" b="1" i="0" u="none" strike="noStrike" kern="1200" cap="none" spc="0" normalizeH="0" baseline="0" noProof="0" dirty="0">
              <a:ln>
                <a:noFill/>
              </a:ln>
              <a:solidFill>
                <a:schemeClr val="tx1"/>
              </a:solidFill>
              <a:effectLst/>
              <a:uLnTx/>
              <a:uFillTx/>
              <a:latin typeface="+mj-ea"/>
              <a:ea typeface="+mj-ea"/>
              <a:cs typeface="+mn-cs"/>
            </a:endParaRPr>
          </a:p>
        </p:txBody>
      </p:sp>
      <p:grpSp>
        <p:nvGrpSpPr>
          <p:cNvPr id="2" name="组合 1"/>
          <p:cNvGrpSpPr/>
          <p:nvPr/>
        </p:nvGrpSpPr>
        <p:grpSpPr>
          <a:xfrm>
            <a:off x="918633" y="795867"/>
            <a:ext cx="10803467" cy="1113367"/>
            <a:chOff x="688975" y="596900"/>
            <a:chExt cx="8102600" cy="835025"/>
          </a:xfrm>
        </p:grpSpPr>
        <p:sp>
          <p:nvSpPr>
            <p:cNvPr id="96259" name="矩形 7"/>
            <p:cNvSpPr/>
            <p:nvPr/>
          </p:nvSpPr>
          <p:spPr>
            <a:xfrm>
              <a:off x="1971675" y="801688"/>
              <a:ext cx="4510088" cy="345281"/>
            </a:xfrm>
            <a:prstGeom prst="rect">
              <a:avLst/>
            </a:prstGeom>
            <a:noFill/>
            <a:ln w="9525">
              <a:noFill/>
            </a:ln>
          </p:spPr>
          <p:txBody>
            <a:bodyPr anchor="t">
              <a:spAutoFit/>
            </a:bodyPr>
            <a:p>
              <a:r>
                <a:rPr lang="zh-CN" altLang="en-US" sz="2400" dirty="0">
                  <a:latin typeface="楷体" panose="02010609060101010101" pitchFamily="49" charset="-122"/>
                  <a:ea typeface="楷体" panose="02010609060101010101" pitchFamily="49" charset="-122"/>
                </a:rPr>
                <a:t>    </a:t>
              </a:r>
              <a:endParaRPr lang="zh-CN" altLang="en-US" sz="2400" dirty="0">
                <a:latin typeface="楷体" panose="02010609060101010101" pitchFamily="49" charset="-122"/>
                <a:ea typeface="楷体" panose="02010609060101010101" pitchFamily="49" charset="-122"/>
              </a:endParaRPr>
            </a:p>
          </p:txBody>
        </p:sp>
        <p:grpSp>
          <p:nvGrpSpPr>
            <p:cNvPr id="96260" name="组合 9"/>
            <p:cNvGrpSpPr/>
            <p:nvPr/>
          </p:nvGrpSpPr>
          <p:grpSpPr>
            <a:xfrm>
              <a:off x="688975" y="596900"/>
              <a:ext cx="8102600" cy="835025"/>
              <a:chOff x="651350" y="964628"/>
              <a:chExt cx="8102232" cy="835025"/>
            </a:xfrm>
          </p:grpSpPr>
          <p:sp>
            <p:nvSpPr>
              <p:cNvPr id="96261" name="矩形 1"/>
              <p:cNvSpPr/>
              <p:nvPr/>
            </p:nvSpPr>
            <p:spPr>
              <a:xfrm>
                <a:off x="3729513" y="1001660"/>
                <a:ext cx="5024069" cy="715804"/>
              </a:xfrm>
              <a:prstGeom prst="rect">
                <a:avLst/>
              </a:prstGeom>
              <a:noFill/>
              <a:ln w="9525">
                <a:noFill/>
              </a:ln>
            </p:spPr>
            <p:txBody>
              <a:bodyPr anchor="t">
                <a:spAutoFit/>
              </a:bodyPr>
              <a:p>
                <a:pPr>
                  <a:lnSpc>
                    <a:spcPct val="150000"/>
                  </a:lnSpc>
                </a:pPr>
                <a:r>
                  <a:rPr lang="zh-CN" altLang="en-US" sz="3735" b="1" dirty="0">
                    <a:solidFill>
                      <a:srgbClr val="000000"/>
                    </a:solidFill>
                    <a:latin typeface="黑体" panose="02010609060101010101" pitchFamily="49" charset="-122"/>
                    <a:ea typeface="黑体" panose="02010609060101010101" pitchFamily="49" charset="-122"/>
                  </a:rPr>
                  <a:t>联系生活想象画面</a:t>
                </a:r>
                <a:endParaRPr lang="zh-CN" altLang="en-US" sz="3735" b="1" dirty="0">
                  <a:solidFill>
                    <a:srgbClr val="000000"/>
                  </a:solidFill>
                  <a:latin typeface="黑体" panose="02010609060101010101" pitchFamily="49" charset="-122"/>
                  <a:ea typeface="黑体" panose="02010609060101010101" pitchFamily="49" charset="-122"/>
                </a:endParaRPr>
              </a:p>
            </p:txBody>
          </p:sp>
          <p:pic>
            <p:nvPicPr>
              <p:cNvPr id="96262" name="Picture 6"/>
              <p:cNvPicPr>
                <a:picLocks noChangeAspect="1"/>
              </p:cNvPicPr>
              <p:nvPr/>
            </p:nvPicPr>
            <p:blipFill>
              <a:blip r:embed="rId1"/>
              <a:stretch>
                <a:fillRect/>
              </a:stretch>
            </p:blipFill>
            <p:spPr>
              <a:xfrm>
                <a:off x="651350" y="964628"/>
                <a:ext cx="3078163" cy="835025"/>
              </a:xfrm>
              <a:prstGeom prst="rect">
                <a:avLst/>
              </a:prstGeom>
              <a:noFill/>
              <a:ln w="9525">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6">
                                            <p:txEl>
                                              <p:charRg st="0" end="140"/>
                                            </p:txEl>
                                          </p:spTgt>
                                        </p:tgtEl>
                                        <p:attrNameLst>
                                          <p:attrName>style.visibility</p:attrName>
                                        </p:attrNameLst>
                                      </p:cBhvr>
                                      <p:to>
                                        <p:strVal val="visible"/>
                                      </p:to>
                                    </p:set>
                                    <p:animEffect transition="in" filter="randombar(horizontal)">
                                      <p:cBhvr>
                                        <p:cTn id="13" dur="500"/>
                                        <p:tgtEl>
                                          <p:spTgt spid="6">
                                            <p:txEl>
                                              <p:charRg st="0" end="1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9"/>
          <p:cNvSpPr/>
          <p:nvPr/>
        </p:nvSpPr>
        <p:spPr>
          <a:xfrm>
            <a:off x="3556000" y="1212851"/>
            <a:ext cx="7869767" cy="5020945"/>
          </a:xfrm>
          <a:prstGeom prst="rect">
            <a:avLst/>
          </a:prstGeom>
          <a:noFill/>
          <a:ln w="9525">
            <a:noFill/>
          </a:ln>
        </p:spPr>
        <p:txBody>
          <a:bodyPr anchor="t">
            <a:spAutoFit/>
          </a:bodyPr>
          <a:p>
            <a:pPr defTabSz="914400">
              <a:lnSpc>
                <a:spcPct val="150000"/>
              </a:lnSpc>
            </a:pPr>
            <a:r>
              <a:rPr lang="zh-CN" altLang="en-US" sz="2665" b="1" dirty="0">
                <a:solidFill>
                  <a:srgbClr val="000000"/>
                </a:solidFill>
                <a:latin typeface="Times New Roman" panose="02020603050405020304" pitchFamily="18" charset="0"/>
                <a:ea typeface="楷体" panose="02010609060101010101" pitchFamily="49" charset="-122"/>
              </a:rPr>
              <a:t>    </a:t>
            </a:r>
            <a:r>
              <a:rPr lang="en-US" altLang="zh-CN" sz="2665" b="1" dirty="0">
                <a:solidFill>
                  <a:srgbClr val="000000"/>
                </a:solidFill>
                <a:latin typeface="Times New Roman" panose="02020603050405020304" pitchFamily="18" charset="0"/>
                <a:ea typeface="楷体" panose="02010609060101010101" pitchFamily="49" charset="-122"/>
              </a:rPr>
              <a:t>《</a:t>
            </a:r>
            <a:r>
              <a:rPr lang="zh-CN" altLang="en-US" sz="2665" b="1" dirty="0">
                <a:solidFill>
                  <a:srgbClr val="000000"/>
                </a:solidFill>
                <a:latin typeface="Times New Roman" panose="02020603050405020304" pitchFamily="18" charset="0"/>
                <a:ea typeface="楷体" panose="02010609060101010101" pitchFamily="49" charset="-122"/>
              </a:rPr>
              <a:t>花的学校</a:t>
            </a:r>
            <a:r>
              <a:rPr lang="en-US" altLang="zh-CN" sz="2665" b="1" dirty="0">
                <a:solidFill>
                  <a:srgbClr val="000000"/>
                </a:solidFill>
                <a:latin typeface="Times New Roman" panose="02020603050405020304" pitchFamily="18" charset="0"/>
                <a:ea typeface="楷体" panose="02010609060101010101" pitchFamily="49" charset="-122"/>
              </a:rPr>
              <a:t>》</a:t>
            </a:r>
            <a:r>
              <a:rPr lang="zh-CN" altLang="en-US" sz="2665" b="1" dirty="0">
                <a:solidFill>
                  <a:srgbClr val="000000"/>
                </a:solidFill>
                <a:latin typeface="Times New Roman" panose="02020603050405020304" pitchFamily="18" charset="0"/>
                <a:ea typeface="楷体" panose="02010609060101010101" pitchFamily="49" charset="-122"/>
              </a:rPr>
              <a:t>选自泰戈尔的儿童散文诗集</a:t>
            </a:r>
            <a:r>
              <a:rPr lang="en-US" altLang="zh-CN" sz="2665" b="1" dirty="0">
                <a:solidFill>
                  <a:srgbClr val="000000"/>
                </a:solidFill>
                <a:latin typeface="Times New Roman" panose="02020603050405020304" pitchFamily="18" charset="0"/>
                <a:ea typeface="楷体" panose="02010609060101010101" pitchFamily="49" charset="-122"/>
              </a:rPr>
              <a:t>《</a:t>
            </a:r>
            <a:r>
              <a:rPr lang="zh-CN" altLang="en-US" sz="2665" b="1" dirty="0">
                <a:solidFill>
                  <a:srgbClr val="000000"/>
                </a:solidFill>
                <a:latin typeface="Times New Roman" panose="02020603050405020304" pitchFamily="18" charset="0"/>
                <a:ea typeface="楷体" panose="02010609060101010101" pitchFamily="49" charset="-122"/>
              </a:rPr>
              <a:t>新月集</a:t>
            </a:r>
            <a:r>
              <a:rPr lang="en-US" altLang="zh-CN" sz="2665" b="1" dirty="0">
                <a:solidFill>
                  <a:srgbClr val="000000"/>
                </a:solidFill>
                <a:latin typeface="Times New Roman" panose="02020603050405020304" pitchFamily="18" charset="0"/>
                <a:ea typeface="楷体" panose="02010609060101010101" pitchFamily="49" charset="-122"/>
              </a:rPr>
              <a:t>》</a:t>
            </a:r>
            <a:r>
              <a:rPr lang="zh-CN" altLang="en-US" sz="2665" b="1" dirty="0">
                <a:solidFill>
                  <a:srgbClr val="000000"/>
                </a:solidFill>
                <a:latin typeface="Times New Roman" panose="02020603050405020304" pitchFamily="18" charset="0"/>
                <a:ea typeface="楷体" panose="02010609060101010101" pitchFamily="49" charset="-122"/>
              </a:rPr>
              <a:t>，出版于</a:t>
            </a:r>
            <a:r>
              <a:rPr lang="en-US" altLang="zh-CN" sz="2665" b="1" dirty="0">
                <a:solidFill>
                  <a:srgbClr val="000000"/>
                </a:solidFill>
                <a:latin typeface="Times New Roman" panose="02020603050405020304" pitchFamily="18" charset="0"/>
                <a:ea typeface="楷体" panose="02010609060101010101" pitchFamily="49" charset="-122"/>
              </a:rPr>
              <a:t>1886</a:t>
            </a:r>
            <a:r>
              <a:rPr lang="zh-CN" altLang="en-US" sz="2665" b="1" dirty="0">
                <a:solidFill>
                  <a:srgbClr val="000000"/>
                </a:solidFill>
                <a:latin typeface="Times New Roman" panose="02020603050405020304" pitchFamily="18" charset="0"/>
                <a:ea typeface="楷体" panose="02010609060101010101" pitchFamily="49" charset="-122"/>
              </a:rPr>
              <a:t>年。当时，风华正茂的泰戈尔，正值春风得意。他的第一个女儿刚好降生，事业上也不断取得成功。温馨的家庭，锦绣的前程，使得青年诗人身心愉悦。正是在这样的背景下，他写了这本著名诗集。诗集问世之后，泰戈尔也因此被誉为“儿童诗人”。有人说，</a:t>
            </a:r>
            <a:r>
              <a:rPr lang="en-US" altLang="zh-CN" sz="2665" b="1" dirty="0">
                <a:solidFill>
                  <a:srgbClr val="000000"/>
                </a:solidFill>
                <a:latin typeface="Times New Roman" panose="02020603050405020304" pitchFamily="18" charset="0"/>
                <a:ea typeface="楷体" panose="02010609060101010101" pitchFamily="49" charset="-122"/>
              </a:rPr>
              <a:t>《</a:t>
            </a:r>
            <a:r>
              <a:rPr lang="zh-CN" altLang="en-US" sz="2665" b="1" dirty="0">
                <a:solidFill>
                  <a:srgbClr val="000000"/>
                </a:solidFill>
                <a:latin typeface="Times New Roman" panose="02020603050405020304" pitchFamily="18" charset="0"/>
                <a:ea typeface="楷体" panose="02010609060101010101" pitchFamily="49" charset="-122"/>
              </a:rPr>
              <a:t>新月集</a:t>
            </a:r>
            <a:r>
              <a:rPr lang="en-US" altLang="zh-CN" sz="2665" b="1" dirty="0">
                <a:solidFill>
                  <a:srgbClr val="000000"/>
                </a:solidFill>
                <a:latin typeface="Times New Roman" panose="02020603050405020304" pitchFamily="18" charset="0"/>
                <a:ea typeface="楷体" panose="02010609060101010101" pitchFamily="49" charset="-122"/>
              </a:rPr>
              <a:t>》</a:t>
            </a:r>
            <a:r>
              <a:rPr lang="zh-CN" altLang="en-US" sz="2665" b="1" dirty="0">
                <a:solidFill>
                  <a:srgbClr val="000000"/>
                </a:solidFill>
                <a:latin typeface="Times New Roman" panose="02020603050405020304" pitchFamily="18" charset="0"/>
                <a:ea typeface="楷体" panose="02010609060101010101" pitchFamily="49" charset="-122"/>
              </a:rPr>
              <a:t>是天使带给人间的浪漫，是天堂送给大地的诗篇。</a:t>
            </a:r>
            <a:endParaRPr lang="zh-CN" altLang="en-US" sz="2665" b="1" dirty="0">
              <a:solidFill>
                <a:srgbClr val="000000"/>
              </a:solidFill>
              <a:latin typeface="Times New Roman" panose="02020603050405020304" pitchFamily="18" charset="0"/>
              <a:ea typeface="楷体" panose="02010609060101010101" pitchFamily="49" charset="-122"/>
            </a:endParaRPr>
          </a:p>
        </p:txBody>
      </p:sp>
      <p:pic>
        <p:nvPicPr>
          <p:cNvPr id="15366" name="Picture 6" descr="C:\Users\Administrator\AppData\Roaming\Tencent\Users\541737432\QQ\WinTemp\RichOle\UJ5ZAR[@AE@A9CW3ZB0TD03.png"/>
          <p:cNvPicPr>
            <a:picLocks noChangeAspect="1" noChangeArrowheads="1"/>
          </p:cNvPicPr>
          <p:nvPr/>
        </p:nvPicPr>
        <p:blipFill>
          <a:blip r:embed="rId1"/>
          <a:srcRect/>
          <a:stretch>
            <a:fillRect/>
          </a:stretch>
        </p:blipFill>
        <p:spPr bwMode="auto">
          <a:xfrm>
            <a:off x="941503" y="1776273"/>
            <a:ext cx="2430280" cy="3409437"/>
          </a:xfrm>
          <a:prstGeom prst="roundRect">
            <a:avLst>
              <a:gd name="adj" fmla="val 8594"/>
            </a:avLst>
          </a:prstGeom>
          <a:solidFill>
            <a:srgbClr val="FFFFFF">
              <a:shade val="85000"/>
            </a:srgbClr>
          </a:solidFill>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588933" y="2235200"/>
            <a:ext cx="3475567" cy="3543300"/>
          </a:xfrm>
          <a:prstGeom prst="rect">
            <a:avLst/>
          </a:prstGeom>
          <a:noFill/>
          <a:ln w="9525">
            <a:noFill/>
          </a:ln>
        </p:spPr>
        <p:txBody>
          <a:bodyPr anchor="t">
            <a:spAutoFit/>
          </a:bodyPr>
          <a:p>
            <a:pPr>
              <a:lnSpc>
                <a:spcPct val="150000"/>
              </a:lnSpc>
              <a:buFont typeface="Arial" panose="020B0604020202020204" pitchFamily="34" charset="0"/>
              <a:buNone/>
            </a:pPr>
            <a:r>
              <a:rPr lang="zh-CN" altLang="en-US" sz="3735" b="1" dirty="0">
                <a:solidFill>
                  <a:srgbClr val="0000FF"/>
                </a:solidFill>
                <a:latin typeface="黑体" panose="02010609060101010101" pitchFamily="49" charset="-122"/>
                <a:ea typeface="黑体" panose="02010609060101010101" pitchFamily="49" charset="-122"/>
              </a:rPr>
              <a:t>跳舞、狂欢     </a:t>
            </a:r>
            <a:endParaRPr lang="zh-CN" altLang="en-US" sz="3735" b="1" dirty="0">
              <a:solidFill>
                <a:srgbClr val="0000FF"/>
              </a:solidFill>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3735" b="1" dirty="0">
                <a:solidFill>
                  <a:srgbClr val="0000FF"/>
                </a:solidFill>
                <a:latin typeface="黑体" panose="02010609060101010101" pitchFamily="49" charset="-122"/>
                <a:ea typeface="黑体" panose="02010609060101010101" pitchFamily="49" charset="-122"/>
              </a:rPr>
              <a:t>关门做功课</a:t>
            </a:r>
            <a:endParaRPr lang="zh-CN" altLang="en-US" sz="3735" b="1" dirty="0">
              <a:solidFill>
                <a:srgbClr val="0000FF"/>
              </a:solidFill>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3735" b="1" dirty="0">
                <a:solidFill>
                  <a:srgbClr val="0000FF"/>
                </a:solidFill>
                <a:latin typeface="黑体" panose="02010609060101010101" pitchFamily="49" charset="-122"/>
                <a:ea typeface="黑体" panose="02010609060101010101" pitchFamily="49" charset="-122"/>
              </a:rPr>
              <a:t>冲进狂风</a:t>
            </a:r>
            <a:endParaRPr lang="zh-CN" altLang="en-US" sz="3735" b="1" dirty="0">
              <a:solidFill>
                <a:srgbClr val="0000FF"/>
              </a:solidFill>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3735" b="1" dirty="0">
                <a:solidFill>
                  <a:srgbClr val="0000FF"/>
                </a:solidFill>
                <a:latin typeface="黑体" panose="02010609060101010101" pitchFamily="49" charset="-122"/>
                <a:ea typeface="黑体" panose="02010609060101010101" pitchFamily="49" charset="-122"/>
              </a:rPr>
              <a:t>扬起双臂 </a:t>
            </a:r>
            <a:endParaRPr lang="zh-CN" altLang="en-US" sz="3735" b="1" dirty="0">
              <a:solidFill>
                <a:srgbClr val="0000FF"/>
              </a:solidFill>
              <a:latin typeface="黑体" panose="02010609060101010101" pitchFamily="49" charset="-122"/>
              <a:ea typeface="黑体" panose="02010609060101010101" pitchFamily="49" charset="-122"/>
            </a:endParaRPr>
          </a:p>
        </p:txBody>
      </p:sp>
      <p:sp>
        <p:nvSpPr>
          <p:cNvPr id="3" name="左大括号 2"/>
          <p:cNvSpPr/>
          <p:nvPr/>
        </p:nvSpPr>
        <p:spPr>
          <a:xfrm>
            <a:off x="4008967" y="2419351"/>
            <a:ext cx="287867" cy="3204633"/>
          </a:xfrm>
          <a:prstGeom prst="lef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7283" name="矩形 1"/>
          <p:cNvSpPr/>
          <p:nvPr/>
        </p:nvSpPr>
        <p:spPr>
          <a:xfrm>
            <a:off x="2794000" y="2525184"/>
            <a:ext cx="795020" cy="3046095"/>
          </a:xfrm>
          <a:prstGeom prst="rect">
            <a:avLst/>
          </a:prstGeom>
          <a:noFill/>
          <a:ln w="9525">
            <a:noFill/>
          </a:ln>
        </p:spPr>
        <p:txBody>
          <a:bodyPr wrap="none" anchor="t">
            <a:spAutoFit/>
          </a:bodyPr>
          <a:p>
            <a:r>
              <a:rPr lang="zh-CN" altLang="en-US" sz="4800" b="1" dirty="0">
                <a:solidFill>
                  <a:srgbClr val="FF0000"/>
                </a:solidFill>
                <a:latin typeface="楷体" panose="02010609060101010101" pitchFamily="49" charset="-122"/>
                <a:ea typeface="楷体" panose="02010609060101010101" pitchFamily="49" charset="-122"/>
              </a:rPr>
              <a:t>花</a:t>
            </a:r>
            <a:endParaRPr lang="en-US" altLang="zh-CN" sz="4800" b="1" dirty="0">
              <a:solidFill>
                <a:srgbClr val="FF0000"/>
              </a:solidFill>
              <a:latin typeface="楷体" panose="02010609060101010101" pitchFamily="49" charset="-122"/>
              <a:ea typeface="楷体" panose="02010609060101010101" pitchFamily="49" charset="-122"/>
            </a:endParaRPr>
          </a:p>
          <a:p>
            <a:r>
              <a:rPr lang="zh-CN" altLang="en-US" sz="4800" b="1" dirty="0">
                <a:solidFill>
                  <a:srgbClr val="FF0000"/>
                </a:solidFill>
                <a:latin typeface="楷体" panose="02010609060101010101" pitchFamily="49" charset="-122"/>
                <a:ea typeface="楷体" panose="02010609060101010101" pitchFamily="49" charset="-122"/>
              </a:rPr>
              <a:t>的</a:t>
            </a:r>
            <a:endParaRPr lang="en-US" altLang="zh-CN" sz="4800" b="1" dirty="0">
              <a:solidFill>
                <a:srgbClr val="FF0000"/>
              </a:solidFill>
              <a:latin typeface="楷体" panose="02010609060101010101" pitchFamily="49" charset="-122"/>
              <a:ea typeface="楷体" panose="02010609060101010101" pitchFamily="49" charset="-122"/>
            </a:endParaRPr>
          </a:p>
          <a:p>
            <a:r>
              <a:rPr lang="zh-CN" altLang="en-US" sz="4800" b="1" dirty="0">
                <a:solidFill>
                  <a:srgbClr val="FF0000"/>
                </a:solidFill>
                <a:latin typeface="楷体" panose="02010609060101010101" pitchFamily="49" charset="-122"/>
                <a:ea typeface="楷体" panose="02010609060101010101" pitchFamily="49" charset="-122"/>
              </a:rPr>
              <a:t>学</a:t>
            </a:r>
            <a:endParaRPr lang="en-US" altLang="zh-CN" sz="4800" b="1" dirty="0">
              <a:solidFill>
                <a:srgbClr val="FF0000"/>
              </a:solidFill>
              <a:latin typeface="楷体" panose="02010609060101010101" pitchFamily="49" charset="-122"/>
              <a:ea typeface="楷体" panose="02010609060101010101" pitchFamily="49" charset="-122"/>
            </a:endParaRPr>
          </a:p>
          <a:p>
            <a:r>
              <a:rPr lang="zh-CN" altLang="en-US" sz="4800" b="1" dirty="0">
                <a:solidFill>
                  <a:srgbClr val="FF0000"/>
                </a:solidFill>
                <a:latin typeface="楷体" panose="02010609060101010101" pitchFamily="49" charset="-122"/>
                <a:ea typeface="楷体" panose="02010609060101010101" pitchFamily="49" charset="-122"/>
              </a:rPr>
              <a:t>校</a:t>
            </a:r>
            <a:endParaRPr lang="zh-CN" altLang="en-US" sz="48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8147050" y="3028951"/>
            <a:ext cx="2362200" cy="2062480"/>
          </a:xfrm>
          <a:prstGeom prst="rect">
            <a:avLst/>
          </a:prstGeom>
          <a:noFill/>
          <a:ln w="9525">
            <a:noFill/>
          </a:ln>
        </p:spPr>
        <p:txBody>
          <a:bodyPr wrap="none" anchor="t">
            <a:spAutoFit/>
          </a:bodyPr>
          <a:p>
            <a:pPr algn="ctr">
              <a:lnSpc>
                <a:spcPct val="150000"/>
              </a:lnSpc>
            </a:pPr>
            <a:r>
              <a:rPr lang="zh-CN" altLang="en-US" sz="4265" b="1" dirty="0">
                <a:solidFill>
                  <a:srgbClr val="FF0000"/>
                </a:solidFill>
                <a:latin typeface="楷体" panose="02010609060101010101" pitchFamily="49" charset="-122"/>
                <a:ea typeface="楷体" panose="02010609060101010101" pitchFamily="49" charset="-122"/>
              </a:rPr>
              <a:t>可爱</a:t>
            </a:r>
            <a:endParaRPr lang="en-US" altLang="zh-CN" sz="4265" b="1" dirty="0">
              <a:solidFill>
                <a:srgbClr val="FF0000"/>
              </a:solidFill>
              <a:latin typeface="楷体" panose="02010609060101010101" pitchFamily="49" charset="-122"/>
              <a:ea typeface="楷体" panose="02010609060101010101" pitchFamily="49" charset="-122"/>
            </a:endParaRPr>
          </a:p>
          <a:p>
            <a:pPr algn="ctr">
              <a:lnSpc>
                <a:spcPct val="150000"/>
              </a:lnSpc>
            </a:pPr>
            <a:r>
              <a:rPr lang="zh-CN" altLang="en-US" sz="4265" b="1" dirty="0">
                <a:solidFill>
                  <a:srgbClr val="FF0000"/>
                </a:solidFill>
                <a:latin typeface="楷体" panose="02010609060101010101" pitchFamily="49" charset="-122"/>
                <a:ea typeface="楷体" panose="02010609060101010101" pitchFamily="49" charset="-122"/>
              </a:rPr>
              <a:t>童真童趣</a:t>
            </a:r>
            <a:endParaRPr lang="zh-CN" altLang="en-US" sz="4265" b="1" dirty="0">
              <a:solidFill>
                <a:srgbClr val="FF0000"/>
              </a:solidFill>
              <a:latin typeface="楷体" panose="02010609060101010101" pitchFamily="49" charset="-122"/>
              <a:ea typeface="楷体" panose="02010609060101010101" pitchFamily="49" charset="-122"/>
            </a:endParaRPr>
          </a:p>
        </p:txBody>
      </p:sp>
      <p:sp>
        <p:nvSpPr>
          <p:cNvPr id="9" name="左大括号 8"/>
          <p:cNvSpPr/>
          <p:nvPr/>
        </p:nvSpPr>
        <p:spPr>
          <a:xfrm rot="10800000">
            <a:off x="7590367" y="2482851"/>
            <a:ext cx="287867" cy="3079751"/>
          </a:xfrm>
          <a:prstGeom prst="lef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13" name="Picture 6" descr="C:\Users\Administrator\Desktop\可改图标 - 副本\结构主旨22.png"/>
          <p:cNvPicPr>
            <a:picLocks noChangeAspect="1" noChangeArrowheads="1"/>
          </p:cNvPicPr>
          <p:nvPr/>
        </p:nvPicPr>
        <p:blipFill>
          <a:blip r:embed="rId1"/>
          <a:srcRect/>
          <a:stretch>
            <a:fillRect/>
          </a:stretch>
        </p:blipFill>
        <p:spPr bwMode="auto">
          <a:xfrm>
            <a:off x="4637617" y="76200"/>
            <a:ext cx="2916767" cy="774700"/>
          </a:xfrm>
          <a:prstGeom prst="rect">
            <a:avLst/>
          </a:prstGeom>
          <a:noFill/>
          <a:effectLst>
            <a:outerShdw blurRad="63500" sx="102000" sy="102000" algn="ctr" rotWithShape="0">
              <a:prstClr val="black">
                <a:alpha val="40000"/>
              </a:prstClr>
            </a:outerShdw>
          </a:effectLst>
        </p:spPr>
      </p:pic>
      <p:grpSp>
        <p:nvGrpSpPr>
          <p:cNvPr id="14" name="组合 13"/>
          <p:cNvGrpSpPr/>
          <p:nvPr/>
        </p:nvGrpSpPr>
        <p:grpSpPr>
          <a:xfrm>
            <a:off x="523561" y="1133307"/>
            <a:ext cx="2362940" cy="677480"/>
            <a:chOff x="854820" y="1213040"/>
            <a:chExt cx="1772205" cy="508110"/>
          </a:xfrm>
          <a:effectLst>
            <a:outerShdw blurRad="50800" dist="38100" dir="10800000" algn="r" rotWithShape="0">
              <a:prstClr val="black">
                <a:alpha val="40000"/>
              </a:prstClr>
            </a:outerShdw>
          </a:effectLst>
        </p:grpSpPr>
        <p:sp>
          <p:nvSpPr>
            <p:cNvPr id="16" name="圆角矩形 15"/>
            <p:cNvSpPr/>
            <p:nvPr/>
          </p:nvSpPr>
          <p:spPr>
            <a:xfrm>
              <a:off x="906463" y="1213040"/>
              <a:ext cx="1613962"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课文结构</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8"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charRg st="0" end="11"/>
                                            </p:txEl>
                                          </p:spTgt>
                                        </p:tgtEl>
                                        <p:attrNameLst>
                                          <p:attrName>style.visibility</p:attrName>
                                        </p:attrNameLst>
                                      </p:cBhvr>
                                      <p:to>
                                        <p:strVal val="visible"/>
                                      </p:to>
                                    </p:set>
                                    <p:animEffect transition="in" filter="wipe(left)">
                                      <p:cBhvr>
                                        <p:cTn id="12" dur="500"/>
                                        <p:tgtEl>
                                          <p:spTgt spid="2">
                                            <p:txEl>
                                              <p:charRg st="0" end="1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xEl>
                                              <p:charRg st="11" end="17"/>
                                            </p:txEl>
                                          </p:spTgt>
                                        </p:tgtEl>
                                        <p:attrNameLst>
                                          <p:attrName>style.visibility</p:attrName>
                                        </p:attrNameLst>
                                      </p:cBhvr>
                                      <p:to>
                                        <p:strVal val="visible"/>
                                      </p:to>
                                    </p:set>
                                    <p:animEffect transition="in" filter="wipe(left)">
                                      <p:cBhvr>
                                        <p:cTn id="17" dur="500"/>
                                        <p:tgtEl>
                                          <p:spTgt spid="2">
                                            <p:txEl>
                                              <p:charRg st="11" end="1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xEl>
                                              <p:charRg st="17" end="22"/>
                                            </p:txEl>
                                          </p:spTgt>
                                        </p:tgtEl>
                                        <p:attrNameLst>
                                          <p:attrName>style.visibility</p:attrName>
                                        </p:attrNameLst>
                                      </p:cBhvr>
                                      <p:to>
                                        <p:strVal val="visible"/>
                                      </p:to>
                                    </p:set>
                                    <p:animEffect transition="in" filter="wipe(left)">
                                      <p:cBhvr>
                                        <p:cTn id="22" dur="500"/>
                                        <p:tgtEl>
                                          <p:spTgt spid="2">
                                            <p:txEl>
                                              <p:charRg st="17" end="2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xEl>
                                              <p:charRg st="22" end="28"/>
                                            </p:txEl>
                                          </p:spTgt>
                                        </p:tgtEl>
                                        <p:attrNameLst>
                                          <p:attrName>style.visibility</p:attrName>
                                        </p:attrNameLst>
                                      </p:cBhvr>
                                      <p:to>
                                        <p:strVal val="visible"/>
                                      </p:to>
                                    </p:set>
                                    <p:animEffect transition="in" filter="wipe(left)">
                                      <p:cBhvr>
                                        <p:cTn id="27" dur="500"/>
                                        <p:tgtEl>
                                          <p:spTgt spid="2">
                                            <p:txEl>
                                              <p:charRg st="22" end="2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5"/>
                                        </p:tgtEl>
                                        <p:attrNameLst>
                                          <p:attrName>style.visibility</p:attrName>
                                        </p:attrNameLst>
                                      </p:cBhvr>
                                      <p:to>
                                        <p:strVal val="visible"/>
                                      </p:to>
                                    </p:set>
                                    <p:anim calcmode="discrete" valueType="clr">
                                      <p:cBhvr override="childStyle">
                                        <p:cTn id="3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5"/>
                                        </p:tgtEl>
                                        <p:attrNameLst>
                                          <p:attrName>fillcolor</p:attrName>
                                        </p:attrNameLst>
                                      </p:cBhvr>
                                      <p:tavLst>
                                        <p:tav tm="0">
                                          <p:val>
                                            <p:clrVal>
                                              <a:schemeClr val="accent2"/>
                                            </p:clrVal>
                                          </p:val>
                                        </p:tav>
                                        <p:tav tm="50000">
                                          <p:val>
                                            <p:clrVal>
                                              <a:schemeClr val="hlink"/>
                                            </p:clrVal>
                                          </p:val>
                                        </p:tav>
                                      </p:tavLst>
                                    </p:anim>
                                    <p:set>
                                      <p:cBhvr>
                                        <p:cTn id="3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ldLvl="0" animBg="1"/>
      <p:bldP spid="5" grpId="0"/>
      <p:bldP spid="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内容占位符 2"/>
          <p:cNvSpPr txBox="1">
            <a:spLocks noChangeArrowheads="1"/>
          </p:cNvSpPr>
          <p:nvPr/>
        </p:nvSpPr>
        <p:spPr bwMode="auto">
          <a:xfrm>
            <a:off x="846667" y="3270251"/>
            <a:ext cx="10606617" cy="3621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622300">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533400" algn="l" defTabSz="457200" rtl="0" eaLnBrk="1" fontAlgn="base" latinLnBrk="0" hangingPunct="1">
              <a:lnSpc>
                <a:spcPct val="150000"/>
              </a:lnSpc>
              <a:spcBef>
                <a:spcPct val="20000"/>
              </a:spcBef>
              <a:spcAft>
                <a:spcPct val="0"/>
              </a:spcAft>
              <a:buClrTx/>
              <a:buSzTx/>
              <a:buFontTx/>
              <a:buNone/>
              <a:defRPr/>
            </a:pPr>
            <a:r>
              <a:rPr kumimoji="0" lang="zh-CN" altLang="en-US" sz="2665" b="1" i="0" u="none" strike="noStrike" kern="1200" cap="none" spc="0" normalizeH="0" baseline="0" noProof="0" dirty="0" smtClean="0">
                <a:ln>
                  <a:noFill/>
                </a:ln>
                <a:solidFill>
                  <a:srgbClr val="000000"/>
                </a:solidFill>
                <a:effectLst/>
                <a:uLnTx/>
                <a:uFillTx/>
                <a:latin typeface="+mj-ea"/>
                <a:ea typeface="+mj-ea"/>
                <a:cs typeface="Times New Roman" panose="02020603050405020304" pitchFamily="18" charset="0"/>
                <a:sym typeface="Calibri" panose="020F0502020204030204" pitchFamily="34" charset="0"/>
              </a:rPr>
              <a:t>我喜欢花的学校这篇课文，诗人以清新流畅的笔触，运用拟人手法，勾画出甜美纯净的儿童世界。顽皮活泼而且具有丰富细腻的想像力的孩子，在看到六月里雷电交作、风雨交加之后青草地冒出的花儿时，就在自己想像的天空里自由驰骋起来。诗人巧妙地从孩子的眼中叙述花儿们的</a:t>
            </a:r>
            <a:r>
              <a:rPr kumimoji="0" lang="zh-CN" altLang="en-US" sz="2665" b="1" i="0" u="none" strike="noStrike" kern="1200" cap="none" spc="0" normalizeH="0" baseline="0" noProof="0" dirty="0" smtClean="0">
                <a:ln>
                  <a:noFill/>
                </a:ln>
                <a:solidFill>
                  <a:srgbClr val="FF0000"/>
                </a:solidFill>
                <a:effectLst/>
                <a:uLnTx/>
                <a:uFillTx/>
                <a:latin typeface="+mj-ea"/>
                <a:ea typeface="+mj-ea"/>
                <a:cs typeface="Times New Roman" panose="02020603050405020304" pitchFamily="18" charset="0"/>
                <a:sym typeface="Calibri" panose="020F0502020204030204" pitchFamily="34" charset="0"/>
              </a:rPr>
              <a:t>活泼、可爱、美丽、向上，充满了儿童情趣。</a:t>
            </a:r>
            <a:endParaRPr kumimoji="0" lang="zh-CN" altLang="en-US" sz="2665" b="1" i="0" u="none" strike="noStrike" kern="1200" cap="none" spc="0" normalizeH="0" baseline="0" noProof="0" dirty="0" smtClean="0">
              <a:ln>
                <a:noFill/>
              </a:ln>
              <a:solidFill>
                <a:srgbClr val="FF0000"/>
              </a:solidFill>
              <a:effectLst/>
              <a:uLnTx/>
              <a:uFillTx/>
              <a:latin typeface="+mj-ea"/>
              <a:ea typeface="+mj-ea"/>
              <a:cs typeface="Times New Roman" panose="02020603050405020304" pitchFamily="18" charset="0"/>
              <a:sym typeface="Calibri" panose="020F0502020204030204" pitchFamily="34" charset="0"/>
            </a:endParaRPr>
          </a:p>
        </p:txBody>
      </p:sp>
      <p:sp>
        <p:nvSpPr>
          <p:cNvPr id="46085" name="矩形 1"/>
          <p:cNvSpPr>
            <a:spLocks noChangeArrowheads="1"/>
          </p:cNvSpPr>
          <p:nvPr/>
        </p:nvSpPr>
        <p:spPr bwMode="auto">
          <a:xfrm>
            <a:off x="762000" y="1792817"/>
            <a:ext cx="1065106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a:spAutoFit/>
          </a:bodyPr>
          <a:lstStyle/>
          <a:p>
            <a:pPr marL="0" marR="0" lvl="0" indent="535305" algn="l" defTabSz="457200" rtl="0" eaLnBrk="1" fontAlgn="base" latinLnBrk="0" hangingPunct="1">
              <a:lnSpc>
                <a:spcPct val="150000"/>
              </a:lnSpc>
              <a:spcBef>
                <a:spcPct val="5000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Times New Roman" panose="02020603050405020304" pitchFamily="18" charset="0"/>
                <a:ea typeface="黑体" panose="02010609060101010101" pitchFamily="49" charset="-122"/>
                <a:cs typeface="Times New Roman" panose="02020603050405020304" pitchFamily="18" charset="0"/>
              </a:rPr>
              <a:t>读了课文你喜欢花的学校吗？为什么？</a:t>
            </a:r>
            <a:r>
              <a:rPr kumimoji="0" lang="en-US" altLang="zh-CN" sz="3200" b="1" i="0" u="none" strike="noStrike" kern="1200" cap="none" spc="0" normalizeH="0" baseline="0" noProof="0" dirty="0">
                <a:ln>
                  <a:noFill/>
                </a:ln>
                <a:solidFill>
                  <a:schemeClr val="dk1"/>
                </a:solidFill>
                <a:effectLst/>
                <a:uLnTx/>
                <a:uFillTx/>
                <a:latin typeface="Times New Roman" panose="02020603050405020304" pitchFamily="18" charset="0"/>
                <a:ea typeface="仿宋" panose="02010609060101010101" pitchFamily="49" charset="-122"/>
                <a:cs typeface="Times New Roman" panose="02020603050405020304" pitchFamily="18" charset="0"/>
              </a:rPr>
              <a:t>(</a:t>
            </a:r>
            <a:r>
              <a:rPr kumimoji="0" lang="zh-CN" altLang="en-US" sz="3200" b="1" i="0" u="none" strike="noStrike" kern="1200" cap="none" spc="0" normalizeH="0" baseline="0" noProof="0" dirty="0">
                <a:ln>
                  <a:noFill/>
                </a:ln>
                <a:solidFill>
                  <a:schemeClr val="dk1"/>
                </a:solidFill>
                <a:effectLst/>
                <a:uLnTx/>
                <a:uFillTx/>
                <a:latin typeface="Times New Roman" panose="02020603050405020304" pitchFamily="18" charset="0"/>
                <a:ea typeface="仿宋" panose="02010609060101010101" pitchFamily="49" charset="-122"/>
                <a:cs typeface="Times New Roman" panose="02020603050405020304" pitchFamily="18" charset="0"/>
              </a:rPr>
              <a:t>表达了作者怎样的思想感情？</a:t>
            </a:r>
            <a:r>
              <a:rPr kumimoji="0" lang="en-US" altLang="zh-CN" sz="3200" b="1" i="0" u="none" strike="noStrike" kern="1200" cap="none" spc="0" normalizeH="0" baseline="0" noProof="0" dirty="0">
                <a:ln>
                  <a:noFill/>
                </a:ln>
                <a:solidFill>
                  <a:schemeClr val="dk1"/>
                </a:solidFill>
                <a:effectLst/>
                <a:uLnTx/>
                <a:uFillTx/>
                <a:latin typeface="Times New Roman" panose="02020603050405020304" pitchFamily="18" charset="0"/>
                <a:ea typeface="仿宋" panose="02010609060101010101" pitchFamily="49" charset="-122"/>
                <a:cs typeface="Times New Roman" panose="02020603050405020304" pitchFamily="18" charset="0"/>
              </a:rPr>
              <a:t>)</a:t>
            </a:r>
            <a:r>
              <a:rPr kumimoji="0" lang="en-US" altLang="zh-CN" sz="3200" b="1" i="0" u="none" strike="noStrike" kern="1200" cap="none" spc="0" normalizeH="0" baseline="0" noProof="0" dirty="0">
                <a:ln>
                  <a:noFill/>
                </a:ln>
                <a:solidFill>
                  <a:srgbClr val="FF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a:t>
            </a:r>
            <a:r>
              <a:rPr kumimoji="0" lang="zh-CN" alt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串珠问题</a:t>
            </a:r>
            <a:r>
              <a:rPr kumimoji="0" lang="en-US" altLang="zh-CN" sz="3200" b="1" i="0" u="none" strike="noStrike" kern="1200" cap="none" spc="0" normalizeH="0" baseline="0" noProof="0" dirty="0">
                <a:ln>
                  <a:noFill/>
                </a:ln>
                <a:solidFill>
                  <a:srgbClr val="FF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4)</a:t>
            </a:r>
            <a:endParaRPr kumimoji="0" lang="zh-CN" alt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仿宋" panose="02010609060101010101" pitchFamily="49" charset="-122"/>
              <a:cs typeface="Times New Roman" panose="02020603050405020304" pitchFamily="18" charset="0"/>
            </a:endParaRPr>
          </a:p>
        </p:txBody>
      </p:sp>
      <p:grpSp>
        <p:nvGrpSpPr>
          <p:cNvPr id="9" name="组合 8"/>
          <p:cNvGrpSpPr/>
          <p:nvPr/>
        </p:nvGrpSpPr>
        <p:grpSpPr>
          <a:xfrm>
            <a:off x="593663" y="1055360"/>
            <a:ext cx="2362940" cy="677480"/>
            <a:chOff x="854820" y="1213040"/>
            <a:chExt cx="1772205" cy="508110"/>
          </a:xfrm>
          <a:effectLst>
            <a:outerShdw blurRad="50800" dist="38100" dir="10800000" algn="r" rotWithShape="0">
              <a:prstClr val="black">
                <a:alpha val="40000"/>
              </a:prstClr>
            </a:outerShdw>
          </a:effectLst>
        </p:grpSpPr>
        <p:sp>
          <p:nvSpPr>
            <p:cNvPr id="10" name="圆角矩形 9"/>
            <p:cNvSpPr/>
            <p:nvPr/>
          </p:nvSpPr>
          <p:spPr>
            <a:xfrm>
              <a:off x="906463" y="1213040"/>
              <a:ext cx="1613962"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课文主旨</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1"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p:cTn id="7" dur="1000" fill="hold"/>
                                        <p:tgtEl>
                                          <p:spTgt spid="50178"/>
                                        </p:tgtEl>
                                        <p:attrNameLst>
                                          <p:attrName>ppt_w</p:attrName>
                                        </p:attrNameLst>
                                      </p:cBhvr>
                                      <p:tavLst>
                                        <p:tav tm="0">
                                          <p:val>
                                            <p:strVal val="#ppt_w+.3"/>
                                          </p:val>
                                        </p:tav>
                                        <p:tav tm="100000">
                                          <p:val>
                                            <p:strVal val="#ppt_w"/>
                                          </p:val>
                                        </p:tav>
                                      </p:tavLst>
                                    </p:anim>
                                    <p:anim calcmode="lin" valueType="num">
                                      <p:cBhvr>
                                        <p:cTn id="8" dur="1000" fill="hold"/>
                                        <p:tgtEl>
                                          <p:spTgt spid="50178"/>
                                        </p:tgtEl>
                                        <p:attrNameLst>
                                          <p:attrName>ppt_h</p:attrName>
                                        </p:attrNameLst>
                                      </p:cBhvr>
                                      <p:tavLst>
                                        <p:tav tm="0">
                                          <p:val>
                                            <p:strVal val="#ppt_h"/>
                                          </p:val>
                                        </p:tav>
                                        <p:tav tm="100000">
                                          <p:val>
                                            <p:strVal val="#ppt_h"/>
                                          </p:val>
                                        </p:tav>
                                      </p:tavLst>
                                    </p:anim>
                                    <p:animEffect transition="in" filter="fade">
                                      <p:cBhvr>
                                        <p:cTn id="9" dur="1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12"/>
          <p:cNvPicPr>
            <a:picLocks noChangeAspect="1"/>
          </p:cNvPicPr>
          <p:nvPr/>
        </p:nvPicPr>
        <p:blipFill>
          <a:blip r:embed="rId1"/>
          <a:stretch>
            <a:fillRect/>
          </a:stretch>
        </p:blipFill>
        <p:spPr>
          <a:xfrm>
            <a:off x="1077384" y="1369484"/>
            <a:ext cx="9692216" cy="5031316"/>
          </a:xfrm>
          <a:prstGeom prst="rect">
            <a:avLst/>
          </a:prstGeom>
          <a:noFill/>
          <a:ln w="9525">
            <a:noFill/>
          </a:ln>
        </p:spPr>
      </p:pic>
      <p:sp>
        <p:nvSpPr>
          <p:cNvPr id="3" name="矩形 11"/>
          <p:cNvSpPr/>
          <p:nvPr/>
        </p:nvSpPr>
        <p:spPr>
          <a:xfrm>
            <a:off x="3297767" y="1974851"/>
            <a:ext cx="5596467" cy="829945"/>
          </a:xfrm>
          <a:prstGeom prst="rect">
            <a:avLst/>
          </a:prstGeom>
          <a:noFill/>
          <a:ln w="9525">
            <a:noFill/>
          </a:ln>
        </p:spPr>
        <p:txBody>
          <a:bodyPr anchor="t">
            <a:spAutoFit/>
          </a:bodyPr>
          <a:p>
            <a:pPr algn="ctr">
              <a:lnSpc>
                <a:spcPct val="150000"/>
              </a:lnSpc>
              <a:buFont typeface="Arial" panose="020B0604020202020204" pitchFamily="34" charset="0"/>
              <a:buNone/>
            </a:pPr>
            <a:r>
              <a:rPr lang="zh-CN" altLang="en-US" sz="3200" b="1" dirty="0">
                <a:solidFill>
                  <a:srgbClr val="0066FF"/>
                </a:solidFill>
                <a:latin typeface="黑体" panose="02010609060101010101" pitchFamily="49" charset="-122"/>
                <a:ea typeface="黑体" panose="02010609060101010101" pitchFamily="49" charset="-122"/>
              </a:rPr>
              <a:t>拟人化的写法</a:t>
            </a:r>
            <a:endParaRPr lang="zh-CN" altLang="en-US" sz="3200" b="1" dirty="0">
              <a:solidFill>
                <a:srgbClr val="0066FF"/>
              </a:solidFill>
              <a:latin typeface="黑体" panose="02010609060101010101" pitchFamily="49" charset="-122"/>
              <a:ea typeface="黑体" panose="02010609060101010101" pitchFamily="49" charset="-122"/>
            </a:endParaRPr>
          </a:p>
        </p:txBody>
      </p:sp>
      <p:sp>
        <p:nvSpPr>
          <p:cNvPr id="4" name="矩形 3"/>
          <p:cNvSpPr/>
          <p:nvPr/>
        </p:nvSpPr>
        <p:spPr>
          <a:xfrm>
            <a:off x="1513417" y="2544233"/>
            <a:ext cx="9205383" cy="3788410"/>
          </a:xfrm>
          <a:prstGeom prst="rect">
            <a:avLst/>
          </a:prstGeom>
          <a:noFill/>
          <a:ln w="9525">
            <a:noFill/>
          </a:ln>
        </p:spPr>
        <p:txBody>
          <a:bodyPr anchor="t">
            <a:spAutoFit/>
          </a:bodyPr>
          <a:p>
            <a:pPr indent="536575">
              <a:lnSpc>
                <a:spcPct val="150000"/>
              </a:lnSpc>
            </a:pPr>
            <a:r>
              <a:rPr lang="zh-CN" altLang="en-US" sz="2665" b="1" dirty="0">
                <a:latin typeface="Times New Roman" panose="02020603050405020304" pitchFamily="18" charset="0"/>
                <a:ea typeface="宋体" panose="02010600030101010101" pitchFamily="2" charset="-122"/>
              </a:rPr>
              <a:t>拟人就是把事物人格化，将本来不具备人动作和感情的事物变成和人一样具有动作和感情的样子。本文全篇运用拟人化的手法，勾画出甜美纯净的儿童世界。如“润湿的东风走过荒野，在竹林中吹着口笛。”中，“走过、吹着口笛”这些动作只有人才会做，作者把“东风”当作人来写，让它像人一样有这些行为，更加生动形象。</a:t>
            </a:r>
            <a:endParaRPr lang="zh-CN" altLang="en-US" sz="2665" b="1" dirty="0">
              <a:latin typeface="Times New Roman" panose="02020603050405020304" pitchFamily="18" charset="0"/>
              <a:ea typeface="Times New Roman" panose="02020603050405020304" pitchFamily="18" charset="0"/>
            </a:endParaRPr>
          </a:p>
        </p:txBody>
      </p:sp>
      <p:sp>
        <p:nvSpPr>
          <p:cNvPr id="5" name="矩形 11"/>
          <p:cNvSpPr/>
          <p:nvPr/>
        </p:nvSpPr>
        <p:spPr>
          <a:xfrm>
            <a:off x="3234267" y="899584"/>
            <a:ext cx="6159500" cy="666115"/>
          </a:xfrm>
          <a:prstGeom prst="rect">
            <a:avLst/>
          </a:prstGeom>
          <a:noFill/>
          <a:ln w="9525">
            <a:noFill/>
          </a:ln>
        </p:spPr>
        <p:txBody>
          <a:bodyPr anchor="t">
            <a:spAutoFit/>
          </a:bodyPr>
          <a:p>
            <a:r>
              <a:rPr lang="zh-CN" altLang="en-US" sz="3735" b="1" dirty="0">
                <a:latin typeface="黑体" panose="02010609060101010101" pitchFamily="49" charset="-122"/>
                <a:ea typeface="黑体" panose="02010609060101010101" pitchFamily="49" charset="-122"/>
              </a:rPr>
              <a:t>本文在写法上有什么特点？</a:t>
            </a:r>
            <a:endParaRPr lang="zh-CN" altLang="en-US" sz="3735"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p:tgtEl>
                                          <p:spTgt spid="3"/>
                                        </p:tgtEl>
                                        <p:attrNameLst>
                                          <p:attrName>ppt_y</p:attrName>
                                        </p:attrNameLst>
                                      </p:cBhvr>
                                      <p:tavLst>
                                        <p:tav tm="0">
                                          <p:val>
                                            <p:strVal val="#ppt_y+#ppt_h*1.125000"/>
                                          </p:val>
                                        </p:tav>
                                        <p:tav tm="100000">
                                          <p:val>
                                            <p:strVal val="#ppt_y"/>
                                          </p:val>
                                        </p:tav>
                                      </p:tavLst>
                                    </p:anim>
                                    <p:animEffect transition="in" filter="wipe(up)">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txEl>
                                              <p:charRg st="0" end="146"/>
                                            </p:txEl>
                                          </p:spTgt>
                                        </p:tgtEl>
                                        <p:attrNameLst>
                                          <p:attrName>style.visibility</p:attrName>
                                        </p:attrNameLst>
                                      </p:cBhvr>
                                      <p:to>
                                        <p:strVal val="visible"/>
                                      </p:to>
                                    </p:set>
                                    <p:animEffect transition="in" filter="wipe(left)">
                                      <p:cBhvr>
                                        <p:cTn id="21" dur="500"/>
                                        <p:tgtEl>
                                          <p:spTgt spid="4">
                                            <p:txEl>
                                              <p:charRg st="0" end="1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01700" y="1758951"/>
            <a:ext cx="1852930" cy="666115"/>
          </a:xfrm>
          <a:prstGeom prst="rect">
            <a:avLst/>
          </a:prstGeom>
          <a:noFill/>
          <a:ln w="9525">
            <a:noFill/>
          </a:ln>
        </p:spPr>
        <p:txBody>
          <a:bodyPr wrap="none" anchor="t">
            <a:spAutoFit/>
          </a:bodyPr>
          <a:p>
            <a:r>
              <a:rPr lang="zh-CN" altLang="en-US" sz="3735" b="1" dirty="0">
                <a:solidFill>
                  <a:srgbClr val="0066FF"/>
                </a:solidFill>
                <a:latin typeface="黑体" panose="02010609060101010101" pitchFamily="49" charset="-122"/>
                <a:ea typeface="黑体" panose="02010609060101010101" pitchFamily="49" charset="-122"/>
              </a:rPr>
              <a:t>举例： </a:t>
            </a:r>
            <a:endParaRPr lang="zh-CN" altLang="en-US" sz="3735" b="1" dirty="0">
              <a:solidFill>
                <a:srgbClr val="0066FF"/>
              </a:solidFill>
              <a:latin typeface="黑体" panose="02010609060101010101" pitchFamily="49" charset="-122"/>
              <a:ea typeface="黑体" panose="02010609060101010101" pitchFamily="49" charset="-122"/>
            </a:endParaRPr>
          </a:p>
        </p:txBody>
      </p:sp>
      <p:sp>
        <p:nvSpPr>
          <p:cNvPr id="5" name="矩形 4"/>
          <p:cNvSpPr/>
          <p:nvPr/>
        </p:nvSpPr>
        <p:spPr>
          <a:xfrm>
            <a:off x="1030817" y="2546351"/>
            <a:ext cx="9941983" cy="1817370"/>
          </a:xfrm>
          <a:prstGeom prst="rect">
            <a:avLst/>
          </a:prstGeom>
          <a:noFill/>
          <a:ln w="9525">
            <a:noFill/>
          </a:ln>
        </p:spPr>
        <p:txBody>
          <a:bodyPr anchor="t">
            <a:spAutoFit/>
          </a:bodyPr>
          <a:p>
            <a:pPr indent="624205">
              <a:lnSpc>
                <a:spcPct val="150000"/>
              </a:lnSpc>
            </a:pPr>
            <a:r>
              <a:rPr lang="zh-CN" altLang="en-US" sz="3735" b="1" dirty="0">
                <a:solidFill>
                  <a:srgbClr val="000000"/>
                </a:solidFill>
                <a:latin typeface="楷体" panose="02010609060101010101" pitchFamily="49" charset="-122"/>
                <a:ea typeface="楷体" panose="02010609060101010101" pitchFamily="49" charset="-122"/>
              </a:rPr>
              <a:t>一阵强风吹来，弄乱了花儿的美丽的秀发，也吹弯了草儿的笔直的腰板。</a:t>
            </a:r>
            <a:endParaRPr lang="zh-CN" altLang="en-US" sz="3735"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xEl>
                                              <p:charRg st="0" end="33"/>
                                            </p:txEl>
                                          </p:spTgt>
                                        </p:tgtEl>
                                        <p:attrNameLst>
                                          <p:attrName>style.visibility</p:attrName>
                                        </p:attrNameLst>
                                      </p:cBhvr>
                                      <p:to>
                                        <p:strVal val="visible"/>
                                      </p:to>
                                    </p:set>
                                    <p:animEffect transition="in" filter="wipe(left)">
                                      <p:cBhvr>
                                        <p:cTn id="13" dur="500"/>
                                        <p:tgtEl>
                                          <p:spTgt spid="5">
                                            <p:txEl>
                                              <p:charRg st="0" end="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189567" y="1657351"/>
            <a:ext cx="2090420" cy="666115"/>
          </a:xfrm>
          <a:prstGeom prst="rect">
            <a:avLst/>
          </a:prstGeom>
          <a:noFill/>
          <a:ln w="9525">
            <a:noFill/>
          </a:ln>
        </p:spPr>
        <p:txBody>
          <a:bodyPr wrap="none" anchor="t">
            <a:spAutoFit/>
          </a:bodyPr>
          <a:p>
            <a:r>
              <a:rPr lang="zh-CN" altLang="en-US" sz="3735" b="1" dirty="0">
                <a:solidFill>
                  <a:srgbClr val="0066FF"/>
                </a:solidFill>
                <a:latin typeface="黑体" panose="02010609060101010101" pitchFamily="49" charset="-122"/>
                <a:ea typeface="黑体" panose="02010609060101010101" pitchFamily="49" charset="-122"/>
              </a:rPr>
              <a:t>练一练：</a:t>
            </a:r>
            <a:endParaRPr lang="zh-CN" altLang="en-US" sz="3735" b="1" dirty="0">
              <a:solidFill>
                <a:srgbClr val="0066FF"/>
              </a:solidFill>
              <a:latin typeface="黑体" panose="02010609060101010101" pitchFamily="49" charset="-122"/>
              <a:ea typeface="黑体" panose="02010609060101010101" pitchFamily="49" charset="-122"/>
            </a:endParaRPr>
          </a:p>
        </p:txBody>
      </p:sp>
      <p:sp>
        <p:nvSpPr>
          <p:cNvPr id="3" name="矩形 2"/>
          <p:cNvSpPr/>
          <p:nvPr/>
        </p:nvSpPr>
        <p:spPr>
          <a:xfrm>
            <a:off x="1284817" y="2461684"/>
            <a:ext cx="9941984" cy="2680335"/>
          </a:xfrm>
          <a:prstGeom prst="rect">
            <a:avLst/>
          </a:prstGeom>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将下面的句子改写为拟人句</a:t>
            </a:r>
            <a:endParaRPr kumimoji="0" lang="zh-CN" altLang="en-US" sz="3735"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3735" b="1" i="0" u="none" strike="noStrike" kern="1200" cap="none" spc="0" normalizeH="0" baseline="0" noProof="0" dirty="0">
                <a:ln>
                  <a:noFill/>
                </a:ln>
                <a:solidFill>
                  <a:prstClr val="black"/>
                </a:solidFill>
                <a:effectLst/>
                <a:uLnTx/>
                <a:uFillTx/>
                <a:latin typeface="Times New Roman" panose="02020603050405020304" pitchFamily="18" charset="0"/>
                <a:ea typeface="楷体" panose="02010609060101010101" pitchFamily="49" charset="-122"/>
                <a:cs typeface="Times New Roman" panose="02020603050405020304" pitchFamily="18" charset="0"/>
              </a:rPr>
              <a:t>1.</a:t>
            </a:r>
            <a:r>
              <a:rPr kumimoji="0" lang="zh-CN" altLang="en-US" sz="3735" b="1" i="0" u="none" strike="noStrike" kern="1200" cap="none" spc="0" normalizeH="0" baseline="0" noProof="0" dirty="0">
                <a:ln>
                  <a:noFill/>
                </a:ln>
                <a:solidFill>
                  <a:prstClr val="black"/>
                </a:solidFill>
                <a:effectLst/>
                <a:uLnTx/>
                <a:uFillTx/>
                <a:latin typeface="Times New Roman" panose="02020603050405020304" pitchFamily="18" charset="0"/>
                <a:ea typeface="楷体" panose="02010609060101010101" pitchFamily="49" charset="-122"/>
                <a:cs typeface="Times New Roman" panose="02020603050405020304" pitchFamily="18" charset="0"/>
              </a:rPr>
              <a:t>太阳升起来了。</a:t>
            </a:r>
            <a:endParaRPr kumimoji="0" lang="zh-CN" altLang="en-US" sz="3735" b="1" i="0" u="none" strike="noStrike" kern="1200" cap="none" spc="0" normalizeH="0" baseline="0" noProof="0" dirty="0">
              <a:ln>
                <a:noFill/>
              </a:ln>
              <a:solidFill>
                <a:prstClr val="black"/>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3735" b="1" i="0" u="none" strike="noStrike" kern="1200" cap="none" spc="0" normalizeH="0" baseline="0" noProof="0" dirty="0">
                <a:ln>
                  <a:noFill/>
                </a:ln>
                <a:solidFill>
                  <a:prstClr val="black"/>
                </a:solidFill>
                <a:effectLst/>
                <a:uLnTx/>
                <a:uFillTx/>
                <a:latin typeface="Times New Roman" panose="02020603050405020304" pitchFamily="18" charset="0"/>
                <a:ea typeface="楷体" panose="02010609060101010101" pitchFamily="49" charset="-122"/>
                <a:cs typeface="Times New Roman" panose="02020603050405020304" pitchFamily="18" charset="0"/>
              </a:rPr>
              <a:t>2.</a:t>
            </a:r>
            <a:r>
              <a:rPr kumimoji="0" lang="zh-CN" altLang="en-US" sz="3735" b="1" i="0" u="none" strike="noStrike" kern="1200" cap="none" spc="0" normalizeH="0" baseline="0" noProof="0" dirty="0">
                <a:ln>
                  <a:noFill/>
                </a:ln>
                <a:solidFill>
                  <a:prstClr val="black"/>
                </a:solidFill>
                <a:effectLst/>
                <a:uLnTx/>
                <a:uFillTx/>
                <a:latin typeface="Times New Roman" panose="02020603050405020304" pitchFamily="18" charset="0"/>
                <a:ea typeface="楷体" panose="02010609060101010101" pitchFamily="49" charset="-122"/>
                <a:cs typeface="Times New Roman" panose="02020603050405020304" pitchFamily="18" charset="0"/>
              </a:rPr>
              <a:t>石榴熟了</a:t>
            </a:r>
            <a:endParaRPr kumimoji="0" lang="zh-CN" altLang="en-US" sz="3735" b="1" i="0" u="none" strike="noStrike" kern="1200" cap="none" spc="0" normalizeH="0" baseline="0" noProof="0" dirty="0">
              <a:ln>
                <a:noFill/>
              </a:ln>
              <a:solidFill>
                <a:prstClr val="black"/>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矩形 1"/>
          <p:cNvSpPr>
            <a:spLocks noChangeArrowheads="1"/>
          </p:cNvSpPr>
          <p:nvPr/>
        </p:nvSpPr>
        <p:spPr bwMode="auto">
          <a:xfrm>
            <a:off x="1191684" y="2254251"/>
            <a:ext cx="10001251"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j-ea"/>
                <a:ea typeface="+mj-ea"/>
                <a:cs typeface="+mn-cs"/>
              </a:rPr>
              <a:t>    诗人以清新流畅的笔触，勾画出甜美纯净的儿童世界。让我们感受到了这篇课文美而富有童趣。在体会课文思想感情的同时，我学习了运用拟人的手法来写植物的方法。</a:t>
            </a:r>
            <a:endParaRPr kumimoji="0" lang="zh-CN" altLang="en-US" sz="3200" b="1" i="0" u="none" strike="noStrike" kern="1200" cap="none" spc="0" normalizeH="0" baseline="0" noProof="0" dirty="0">
              <a:ln>
                <a:noFill/>
              </a:ln>
              <a:solidFill>
                <a:schemeClr val="tx1"/>
              </a:solidFill>
              <a:effectLst/>
              <a:uLnTx/>
              <a:uFillTx/>
              <a:latin typeface="+mj-ea"/>
              <a:ea typeface="+mj-ea"/>
              <a:cs typeface="+mn-cs"/>
            </a:endParaRPr>
          </a:p>
        </p:txBody>
      </p:sp>
      <p:grpSp>
        <p:nvGrpSpPr>
          <p:cNvPr id="102402" name="组合 3"/>
          <p:cNvGrpSpPr/>
          <p:nvPr/>
        </p:nvGrpSpPr>
        <p:grpSpPr>
          <a:xfrm>
            <a:off x="939800" y="1240367"/>
            <a:ext cx="2755776" cy="666115"/>
            <a:chOff x="638175" y="996434"/>
            <a:chExt cx="2066865" cy="500478"/>
          </a:xfrm>
        </p:grpSpPr>
        <p:sp>
          <p:nvSpPr>
            <p:cNvPr id="102403" name="矩形 2"/>
            <p:cNvSpPr/>
            <p:nvPr/>
          </p:nvSpPr>
          <p:spPr>
            <a:xfrm>
              <a:off x="1142915" y="996434"/>
              <a:ext cx="1562125" cy="500478"/>
            </a:xfrm>
            <a:prstGeom prst="rect">
              <a:avLst/>
            </a:prstGeom>
            <a:solidFill>
              <a:srgbClr val="FFFFFF"/>
            </a:solidFill>
            <a:ln w="9525">
              <a:noFill/>
            </a:ln>
          </p:spPr>
          <p:txBody>
            <a:bodyPr wrap="none" anchor="t">
              <a:spAutoFit/>
            </a:bodyPr>
            <a:p>
              <a:r>
                <a:rPr lang="zh-CN" altLang="en-US" sz="3735" b="1" dirty="0">
                  <a:latin typeface="微软雅黑" panose="020B0503020204020204" pitchFamily="34" charset="-122"/>
                  <a:ea typeface="微软雅黑" panose="020B0503020204020204" pitchFamily="34" charset="-122"/>
                </a:rPr>
                <a:t>课堂小结</a:t>
              </a:r>
              <a:endParaRPr lang="zh-CN" altLang="en-US" sz="3735" b="1" dirty="0">
                <a:latin typeface="微软雅黑" panose="020B0503020204020204" pitchFamily="34" charset="-122"/>
                <a:ea typeface="微软雅黑" panose="020B0503020204020204" pitchFamily="34" charset="-122"/>
              </a:endParaRPr>
            </a:p>
          </p:txBody>
        </p:sp>
        <p:sp>
          <p:nvSpPr>
            <p:cNvPr id="5" name="圆角矩形 4"/>
            <p:cNvSpPr/>
            <p:nvPr/>
          </p:nvSpPr>
          <p:spPr>
            <a:xfrm>
              <a:off x="638175" y="1022866"/>
              <a:ext cx="590465" cy="449818"/>
            </a:xfrm>
            <a:prstGeom prst="roundRect">
              <a:avLst>
                <a:gd name="adj" fmla="val 10000"/>
              </a:avLst>
            </a:prstGeom>
            <a:blipFill>
              <a:blip r:embed="rId1" cstate="print"/>
              <a:srcRect/>
              <a:stretch>
                <a:fillRect l="-18000" r="-18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wipe(left)">
                                      <p:cBhvr>
                                        <p:cTn id="7"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矩形 3"/>
          <p:cNvSpPr/>
          <p:nvPr/>
        </p:nvSpPr>
        <p:spPr>
          <a:xfrm>
            <a:off x="1162051" y="1767417"/>
            <a:ext cx="9878483" cy="1568450"/>
          </a:xfrm>
          <a:prstGeom prst="rect">
            <a:avLst/>
          </a:prstGeom>
          <a:noFill/>
          <a:ln w="9525">
            <a:noFill/>
          </a:ln>
        </p:spPr>
        <p:txBody>
          <a:bodyPr anchor="t">
            <a:spAutoFit/>
          </a:bodyPr>
          <a:p>
            <a:pPr indent="536575">
              <a:lnSpc>
                <a:spcPct val="150000"/>
              </a:lnSpc>
            </a:pPr>
            <a:r>
              <a:rPr lang="zh-CN" altLang="en-US" sz="3200" b="1" dirty="0">
                <a:latin typeface="黑体" panose="02010609060101010101" pitchFamily="49" charset="-122"/>
                <a:ea typeface="黑体" panose="02010609060101010101" pitchFamily="49" charset="-122"/>
              </a:rPr>
              <a:t> 想一想，在花儿学校里还会发生哪些有趣的事？说一说，写一写。看谁想得奇妙，写得美妙。</a:t>
            </a:r>
            <a:endParaRPr lang="en-US" altLang="zh-CN" sz="3200" b="1" dirty="0">
              <a:latin typeface="黑体" panose="02010609060101010101" pitchFamily="49" charset="-122"/>
              <a:ea typeface="黑体" panose="02010609060101010101" pitchFamily="49" charset="-122"/>
            </a:endParaRPr>
          </a:p>
        </p:txBody>
      </p:sp>
      <p:sp>
        <p:nvSpPr>
          <p:cNvPr id="103426" name="矩形 4"/>
          <p:cNvSpPr/>
          <p:nvPr/>
        </p:nvSpPr>
        <p:spPr>
          <a:xfrm>
            <a:off x="5010151" y="895351"/>
            <a:ext cx="2090420" cy="666115"/>
          </a:xfrm>
          <a:prstGeom prst="rect">
            <a:avLst/>
          </a:prstGeom>
          <a:noFill/>
          <a:ln w="9525">
            <a:noFill/>
          </a:ln>
        </p:spPr>
        <p:txBody>
          <a:bodyPr wrap="none" anchor="t">
            <a:spAutoFit/>
          </a:bodyPr>
          <a:p>
            <a:r>
              <a:rPr lang="zh-CN" altLang="en-US" sz="3735" b="1" dirty="0">
                <a:solidFill>
                  <a:srgbClr val="0066FF"/>
                </a:solidFill>
                <a:latin typeface="隶书" panose="02010509060101010101" pitchFamily="49" charset="-122"/>
                <a:ea typeface="隶书" panose="02010509060101010101" pitchFamily="49" charset="-122"/>
              </a:rPr>
              <a:t>主题延伸</a:t>
            </a:r>
            <a:endParaRPr lang="zh-CN" altLang="en-US" sz="3735" b="1" dirty="0">
              <a:solidFill>
                <a:srgbClr val="0066FF"/>
              </a:solidFill>
              <a:latin typeface="隶书" panose="02010509060101010101" pitchFamily="49" charset="-122"/>
              <a:ea typeface="隶书" panose="02010509060101010101" pitchFamily="49" charset="-122"/>
            </a:endParaRPr>
          </a:p>
        </p:txBody>
      </p:sp>
      <p:sp>
        <p:nvSpPr>
          <p:cNvPr id="7" name="矩形 6"/>
          <p:cNvSpPr/>
          <p:nvPr/>
        </p:nvSpPr>
        <p:spPr>
          <a:xfrm>
            <a:off x="1170517" y="3469217"/>
            <a:ext cx="9685867" cy="2306955"/>
          </a:xfrm>
          <a:prstGeom prst="rect">
            <a:avLst/>
          </a:prstGeom>
          <a:noFill/>
          <a:ln w="9525">
            <a:noFill/>
          </a:ln>
        </p:spPr>
        <p:txBody>
          <a:bodyPr anchor="t">
            <a:spAutoFit/>
          </a:bodyPr>
          <a:p>
            <a:pPr indent="624205">
              <a:lnSpc>
                <a:spcPct val="150000"/>
              </a:lnSpc>
            </a:pPr>
            <a:r>
              <a:rPr lang="zh-CN" altLang="en-US" sz="3200" b="1" dirty="0">
                <a:solidFill>
                  <a:srgbClr val="FF0000"/>
                </a:solidFill>
                <a:latin typeface="宋体" panose="02010600030101010101" pitchFamily="2" charset="-122"/>
                <a:ea typeface="宋体" panose="02010600030101010101" pitchFamily="2" charset="-122"/>
              </a:rPr>
              <a:t>花儿的学校只要一下雪，孩子们就冲出教室，大家在操场上尽情舞蹈，你瞧风中的梅花还随风摇曳，似乎在欣赏自己的身姿，又像在与雪花比美。 </a:t>
            </a:r>
            <a:endParaRPr lang="en-US" altLang="zh-CN"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矩形 1"/>
          <p:cNvSpPr/>
          <p:nvPr/>
        </p:nvSpPr>
        <p:spPr>
          <a:xfrm>
            <a:off x="4231217" y="1485900"/>
            <a:ext cx="4447116" cy="5015865"/>
          </a:xfrm>
          <a:prstGeom prst="rect">
            <a:avLst/>
          </a:prstGeom>
          <a:noFill/>
          <a:ln w="9525">
            <a:noFill/>
          </a:ln>
        </p:spPr>
        <p:txBody>
          <a:bodyPr anchor="t">
            <a:spAutoFit/>
          </a:bodyPr>
          <a:p>
            <a:pPr algn="ctr">
              <a:lnSpc>
                <a:spcPct val="120000"/>
              </a:lnSpc>
              <a:buFont typeface="Arial" panose="020B0604020202020204" pitchFamily="34" charset="0"/>
              <a:buNone/>
            </a:pPr>
            <a:r>
              <a:rPr lang="zh-CN" altLang="en-US" sz="2665" b="1" dirty="0">
                <a:latin typeface="黑体" panose="02010609060101010101" pitchFamily="49" charset="-122"/>
                <a:ea typeface="黑体" panose="02010609060101010101" pitchFamily="49" charset="-122"/>
              </a:rPr>
              <a:t>雨 后</a:t>
            </a:r>
            <a:r>
              <a:rPr lang="zh-CN" altLang="en-US" sz="2665" b="1" dirty="0">
                <a:latin typeface="仿宋" panose="02010609060101010101" pitchFamily="49" charset="-122"/>
                <a:ea typeface="仿宋" panose="02010609060101010101" pitchFamily="49" charset="-122"/>
              </a:rPr>
              <a:t>（冰心）</a:t>
            </a:r>
            <a:endParaRPr lang="zh-CN" altLang="en-US" sz="2665" b="1" dirty="0">
              <a:latin typeface="仿宋" panose="02010609060101010101" pitchFamily="49" charset="-122"/>
              <a:ea typeface="仿宋" panose="02010609060101010101" pitchFamily="49" charset="-122"/>
            </a:endParaRPr>
          </a:p>
          <a:p>
            <a:pPr>
              <a:lnSpc>
                <a:spcPct val="12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嫩绿的树梢闪着金光，</a:t>
            </a:r>
            <a:endParaRPr lang="zh-CN" altLang="en-US" sz="2665" b="1" dirty="0">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广场上成了一片海洋！</a:t>
            </a:r>
            <a:endParaRPr lang="zh-CN" altLang="en-US" sz="2665" b="1" dirty="0">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水里一群赤脚的孩子，</a:t>
            </a:r>
            <a:endParaRPr lang="zh-CN" altLang="en-US" sz="2665" b="1" dirty="0">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快乐得好像神仙一样。</a:t>
            </a:r>
            <a:endParaRPr lang="zh-CN" altLang="en-US" sz="2665" b="1" dirty="0">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 </a:t>
            </a:r>
            <a:endParaRPr lang="zh-CN" altLang="en-US" sz="2665" b="1" dirty="0">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小哥哥使劲地踩着水，</a:t>
            </a:r>
            <a:endParaRPr lang="zh-CN" altLang="en-US" sz="2665" b="1" dirty="0">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把水花儿溅起多高。</a:t>
            </a:r>
            <a:endParaRPr lang="zh-CN" altLang="en-US" sz="2665" b="1" dirty="0">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他喊：“妹，小心，滑！”</a:t>
            </a:r>
            <a:endParaRPr lang="zh-CN" altLang="en-US" sz="2665" b="1" dirty="0">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说着自己就滑了一跤！</a:t>
            </a:r>
            <a:endParaRPr lang="zh-CN" altLang="en-US" sz="2665" b="1" dirty="0">
              <a:latin typeface="楷体" panose="02010609060101010101" pitchFamily="49" charset="-122"/>
              <a:ea typeface="楷体" panose="02010609060101010101" pitchFamily="49" charset="-122"/>
            </a:endParaRPr>
          </a:p>
        </p:txBody>
      </p:sp>
      <p:pic>
        <p:nvPicPr>
          <p:cNvPr id="9" name="图片 16"/>
          <p:cNvPicPr>
            <a:picLocks noChangeAspect="1" noChangeArrowheads="1"/>
          </p:cNvPicPr>
          <p:nvPr/>
        </p:nvPicPr>
        <p:blipFill>
          <a:blip r:embed="rId1"/>
          <a:srcRect/>
          <a:stretch>
            <a:fillRect/>
          </a:stretch>
        </p:blipFill>
        <p:spPr bwMode="auto">
          <a:xfrm>
            <a:off x="4580467" y="194733"/>
            <a:ext cx="3031067" cy="601133"/>
          </a:xfrm>
          <a:prstGeom prst="rect">
            <a:avLst/>
          </a:prstGeom>
          <a:noFill/>
          <a:ln>
            <a:noFill/>
          </a:ln>
          <a:effectLst>
            <a:outerShdw blurRad="63500" sx="102000" sy="102000" algn="ctr" rotWithShape="0">
              <a:prstClr val="black">
                <a:alpha val="40000"/>
              </a:prstClr>
            </a:outerShdw>
          </a:effectLst>
        </p:spPr>
      </p:pic>
      <p:grpSp>
        <p:nvGrpSpPr>
          <p:cNvPr id="10" name="组合 9"/>
          <p:cNvGrpSpPr/>
          <p:nvPr/>
        </p:nvGrpSpPr>
        <p:grpSpPr>
          <a:xfrm>
            <a:off x="593040" y="1078799"/>
            <a:ext cx="2362940" cy="677480"/>
            <a:chOff x="854820" y="1213040"/>
            <a:chExt cx="1772205" cy="508110"/>
          </a:xfrm>
          <a:effectLst>
            <a:outerShdw blurRad="50800" dist="38100" dir="10800000" algn="r" rotWithShape="0">
              <a:prstClr val="black">
                <a:alpha val="40000"/>
              </a:prstClr>
            </a:outerShdw>
          </a:effectLst>
        </p:grpSpPr>
        <p:sp>
          <p:nvSpPr>
            <p:cNvPr id="11" name="圆角矩形 10"/>
            <p:cNvSpPr/>
            <p:nvPr/>
          </p:nvSpPr>
          <p:spPr>
            <a:xfrm>
              <a:off x="906463" y="1213040"/>
              <a:ext cx="1613962"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推荐阅读</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2"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 name="推荐阅读：雨 后.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3200400" y="1475317"/>
            <a:ext cx="812800" cy="812800"/>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784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3" name="矩形 4"/>
          <p:cNvSpPr/>
          <p:nvPr/>
        </p:nvSpPr>
        <p:spPr>
          <a:xfrm>
            <a:off x="4068233" y="948267"/>
            <a:ext cx="4650317" cy="5507990"/>
          </a:xfrm>
          <a:prstGeom prst="rect">
            <a:avLst/>
          </a:prstGeom>
          <a:noFill/>
          <a:ln w="9525">
            <a:noFill/>
          </a:ln>
        </p:spPr>
        <p:txBody>
          <a:bodyPr anchor="t">
            <a:spAutoFit/>
          </a:bodyPr>
          <a:p>
            <a:pPr>
              <a:lnSpc>
                <a:spcPct val="110000"/>
              </a:lnSpc>
            </a:pPr>
            <a:r>
              <a:rPr lang="zh-CN" altLang="en-US" sz="2665" b="1" dirty="0">
                <a:latin typeface="楷体" panose="02010609060101010101" pitchFamily="49" charset="-122"/>
                <a:ea typeface="楷体" panose="02010609060101010101" pitchFamily="49" charset="-122"/>
              </a:rPr>
              <a:t>他拍拍水淋淋的泥裤子，</a:t>
            </a:r>
            <a:endParaRPr lang="zh-CN" altLang="en-US" sz="2665" b="1" dirty="0">
              <a:latin typeface="楷体" panose="02010609060101010101" pitchFamily="49" charset="-122"/>
              <a:ea typeface="楷体" panose="02010609060101010101" pitchFamily="49" charset="-122"/>
            </a:endParaRPr>
          </a:p>
          <a:p>
            <a:pPr>
              <a:lnSpc>
                <a:spcPct val="110000"/>
              </a:lnSpc>
            </a:pPr>
            <a:r>
              <a:rPr lang="zh-CN" altLang="en-US" sz="2665" b="1" dirty="0">
                <a:latin typeface="楷体" panose="02010609060101010101" pitchFamily="49" charset="-122"/>
                <a:ea typeface="楷体" panose="02010609060101010101" pitchFamily="49" charset="-122"/>
              </a:rPr>
              <a:t>嘴里说：“糟糕──糟糕！”</a:t>
            </a:r>
            <a:endParaRPr lang="zh-CN" altLang="en-US" sz="2665" b="1" dirty="0">
              <a:latin typeface="楷体" panose="02010609060101010101" pitchFamily="49" charset="-122"/>
              <a:ea typeface="楷体" panose="02010609060101010101" pitchFamily="49" charset="-122"/>
            </a:endParaRPr>
          </a:p>
          <a:p>
            <a:pPr>
              <a:lnSpc>
                <a:spcPct val="110000"/>
              </a:lnSpc>
            </a:pPr>
            <a:r>
              <a:rPr lang="zh-CN" altLang="en-US" sz="2665" b="1" dirty="0">
                <a:latin typeface="楷体" panose="02010609060101010101" pitchFamily="49" charset="-122"/>
                <a:ea typeface="楷体" panose="02010609060101010101" pitchFamily="49" charset="-122"/>
              </a:rPr>
              <a:t>而他通红欢喜的脸上，</a:t>
            </a:r>
            <a:endParaRPr lang="zh-CN" altLang="en-US" sz="2665" b="1" dirty="0">
              <a:latin typeface="楷体" panose="02010609060101010101" pitchFamily="49" charset="-122"/>
              <a:ea typeface="楷体" panose="02010609060101010101" pitchFamily="49" charset="-122"/>
            </a:endParaRPr>
          </a:p>
          <a:p>
            <a:pPr>
              <a:lnSpc>
                <a:spcPct val="110000"/>
              </a:lnSpc>
            </a:pPr>
            <a:r>
              <a:rPr lang="zh-CN" altLang="en-US" sz="2665" b="1" dirty="0">
                <a:latin typeface="楷体" panose="02010609060101010101" pitchFamily="49" charset="-122"/>
                <a:ea typeface="楷体" panose="02010609060101010101" pitchFamily="49" charset="-122"/>
              </a:rPr>
              <a:t>却发射出兴奋和骄傲。</a:t>
            </a:r>
            <a:endParaRPr lang="zh-CN" altLang="en-US" sz="2665" b="1" dirty="0">
              <a:latin typeface="楷体" panose="02010609060101010101" pitchFamily="49" charset="-122"/>
              <a:ea typeface="楷体" panose="02010609060101010101" pitchFamily="49" charset="-122"/>
            </a:endParaRPr>
          </a:p>
          <a:p>
            <a:pPr>
              <a:lnSpc>
                <a:spcPct val="110000"/>
              </a:lnSpc>
            </a:pPr>
            <a:endParaRPr lang="en-US" altLang="zh-CN" sz="2665" b="1" dirty="0">
              <a:latin typeface="楷体" panose="02010609060101010101" pitchFamily="49" charset="-122"/>
              <a:ea typeface="楷体" panose="02010609060101010101" pitchFamily="49" charset="-122"/>
            </a:endParaRPr>
          </a:p>
          <a:p>
            <a:pPr>
              <a:lnSpc>
                <a:spcPct val="110000"/>
              </a:lnSpc>
            </a:pPr>
            <a:r>
              <a:rPr lang="zh-CN" altLang="en-US" sz="2665" b="1" dirty="0">
                <a:latin typeface="楷体" panose="02010609060101010101" pitchFamily="49" charset="-122"/>
                <a:ea typeface="楷体" panose="02010609060101010101" pitchFamily="49" charset="-122"/>
              </a:rPr>
              <a:t>小妹妹撅着两条短粗的小辫，</a:t>
            </a:r>
            <a:endParaRPr lang="zh-CN" altLang="en-US" sz="2665" b="1" dirty="0">
              <a:latin typeface="楷体" panose="02010609060101010101" pitchFamily="49" charset="-122"/>
              <a:ea typeface="楷体" panose="02010609060101010101" pitchFamily="49" charset="-122"/>
            </a:endParaRPr>
          </a:p>
          <a:p>
            <a:pPr>
              <a:lnSpc>
                <a:spcPct val="110000"/>
              </a:lnSpc>
            </a:pPr>
            <a:r>
              <a:rPr lang="zh-CN" altLang="en-US" sz="2665" b="1" dirty="0">
                <a:latin typeface="楷体" panose="02010609060101010101" pitchFamily="49" charset="-122"/>
                <a:ea typeface="楷体" panose="02010609060101010101" pitchFamily="49" charset="-122"/>
              </a:rPr>
              <a:t>紧紧地跟在这泥裤子后面，</a:t>
            </a:r>
            <a:endParaRPr lang="zh-CN" altLang="en-US" sz="2665" b="1" dirty="0">
              <a:latin typeface="楷体" panose="02010609060101010101" pitchFamily="49" charset="-122"/>
              <a:ea typeface="楷体" panose="02010609060101010101" pitchFamily="49" charset="-122"/>
            </a:endParaRPr>
          </a:p>
          <a:p>
            <a:pPr>
              <a:lnSpc>
                <a:spcPct val="110000"/>
              </a:lnSpc>
            </a:pPr>
            <a:r>
              <a:rPr lang="zh-CN" altLang="en-US" sz="2665" b="1" dirty="0">
                <a:latin typeface="楷体" panose="02010609060101010101" pitchFamily="49" charset="-122"/>
                <a:ea typeface="楷体" panose="02010609060101010101" pitchFamily="49" charset="-122"/>
              </a:rPr>
              <a:t>她咬着唇儿，</a:t>
            </a:r>
            <a:endParaRPr lang="zh-CN" altLang="en-US" sz="2665" b="1" dirty="0">
              <a:latin typeface="楷体" panose="02010609060101010101" pitchFamily="49" charset="-122"/>
              <a:ea typeface="楷体" panose="02010609060101010101" pitchFamily="49" charset="-122"/>
            </a:endParaRPr>
          </a:p>
          <a:p>
            <a:pPr>
              <a:lnSpc>
                <a:spcPct val="110000"/>
              </a:lnSpc>
            </a:pPr>
            <a:r>
              <a:rPr lang="zh-CN" altLang="en-US" sz="2665" b="1" dirty="0">
                <a:latin typeface="楷体" panose="02010609060101010101" pitchFamily="49" charset="-122"/>
                <a:ea typeface="楷体" panose="02010609060101010101" pitchFamily="49" charset="-122"/>
              </a:rPr>
              <a:t>提着裙儿，</a:t>
            </a:r>
            <a:endParaRPr lang="zh-CN" altLang="en-US" sz="2665" b="1" dirty="0">
              <a:latin typeface="楷体" panose="02010609060101010101" pitchFamily="49" charset="-122"/>
              <a:ea typeface="楷体" panose="02010609060101010101" pitchFamily="49" charset="-122"/>
            </a:endParaRPr>
          </a:p>
          <a:p>
            <a:pPr>
              <a:lnSpc>
                <a:spcPct val="110000"/>
              </a:lnSpc>
            </a:pPr>
            <a:r>
              <a:rPr lang="zh-CN" altLang="en-US" sz="2665" b="1" dirty="0">
                <a:latin typeface="楷体" panose="02010609060101010101" pitchFamily="49" charset="-122"/>
                <a:ea typeface="楷体" panose="02010609060101010101" pitchFamily="49" charset="-122"/>
              </a:rPr>
              <a:t>轻轻地小心地跑，</a:t>
            </a:r>
            <a:endParaRPr lang="zh-CN" altLang="en-US" sz="2665" b="1" dirty="0">
              <a:latin typeface="楷体" panose="02010609060101010101" pitchFamily="49" charset="-122"/>
              <a:ea typeface="楷体" panose="02010609060101010101" pitchFamily="49" charset="-122"/>
            </a:endParaRPr>
          </a:p>
          <a:p>
            <a:pPr>
              <a:lnSpc>
                <a:spcPct val="110000"/>
              </a:lnSpc>
            </a:pPr>
            <a:r>
              <a:rPr lang="zh-CN" altLang="en-US" sz="2665" b="1" dirty="0">
                <a:latin typeface="楷体" panose="02010609060101010101" pitchFamily="49" charset="-122"/>
                <a:ea typeface="楷体" panose="02010609060101010101" pitchFamily="49" charset="-122"/>
              </a:rPr>
              <a:t>心里却希望自己</a:t>
            </a:r>
            <a:endParaRPr lang="zh-CN" altLang="en-US" sz="2665" b="1" dirty="0">
              <a:latin typeface="楷体" panose="02010609060101010101" pitchFamily="49" charset="-122"/>
              <a:ea typeface="楷体" panose="02010609060101010101" pitchFamily="49" charset="-122"/>
            </a:endParaRPr>
          </a:p>
          <a:p>
            <a:pPr>
              <a:lnSpc>
                <a:spcPct val="110000"/>
              </a:lnSpc>
            </a:pPr>
            <a:r>
              <a:rPr lang="zh-CN" altLang="en-US" sz="2665" b="1" dirty="0">
                <a:latin typeface="楷体" panose="02010609060101010101" pitchFamily="49" charset="-122"/>
                <a:ea typeface="楷体" panose="02010609060101010101" pitchFamily="49" charset="-122"/>
              </a:rPr>
              <a:t>也摔这么痛快的一跤！</a:t>
            </a:r>
            <a:endParaRPr lang="zh-CN" altLang="en-US" sz="2665" b="1" dirty="0">
              <a:latin typeface="楷体" panose="02010609060101010101" pitchFamily="49" charset="-122"/>
              <a:ea typeface="楷体" panose="02010609060101010101" pitchFamily="49" charset="-122"/>
            </a:endParaRPr>
          </a:p>
        </p:txBody>
      </p:sp>
      <p:pic>
        <p:nvPicPr>
          <p:cNvPr id="61447" name="Picture 7" descr="https://i01picsos.sogoucdn.com/27a6eea8e752d4e7"/>
          <p:cNvPicPr>
            <a:picLocks noChangeAspect="1" noChangeArrowheads="1"/>
          </p:cNvPicPr>
          <p:nvPr/>
        </p:nvPicPr>
        <p:blipFill>
          <a:blip r:embed="rId1"/>
          <a:srcRect/>
          <a:stretch>
            <a:fillRect/>
          </a:stretch>
        </p:blipFill>
        <p:spPr bwMode="auto">
          <a:xfrm>
            <a:off x="677560" y="2152943"/>
            <a:ext cx="3119740" cy="2188932"/>
          </a:xfrm>
          <a:prstGeom prst="ellipse">
            <a:avLst/>
          </a:prstGeom>
          <a:ln w="9525" cap="rnd">
            <a:noFill/>
          </a:ln>
          <a:effectLst>
            <a:outerShdw blurRad="63500" sx="102000" sy="102000" algn="ctr" rotWithShape="0">
              <a:prstClr val="black">
                <a:alpha val="40000"/>
              </a:prstClr>
            </a:outerShdw>
          </a:effectLst>
          <a:scene3d>
            <a:camera prst="orthographicFront"/>
            <a:lightRig rig="contrasting" dir="t">
              <a:rot lat="0" lon="0" rev="3000000"/>
            </a:lightRig>
          </a:scene3d>
          <a:sp3d contourW="7620">
            <a:bevelT w="95250" h="31750"/>
            <a:contourClr>
              <a:srgbClr val="333333"/>
            </a:contourClr>
          </a:sp3d>
        </p:spPr>
      </p:pic>
      <p:sp>
        <p:nvSpPr>
          <p:cNvPr id="7" name="矩形 1"/>
          <p:cNvSpPr/>
          <p:nvPr/>
        </p:nvSpPr>
        <p:spPr>
          <a:xfrm>
            <a:off x="8039100" y="4250267"/>
            <a:ext cx="3475567" cy="1939925"/>
          </a:xfrm>
          <a:prstGeom prst="rect">
            <a:avLst/>
          </a:prstGeom>
          <a:noFill/>
          <a:ln w="9525">
            <a:noFill/>
          </a:ln>
        </p:spPr>
        <p:txBody>
          <a:bodyPr anchor="t">
            <a:spAutoFit/>
          </a:bodyPr>
          <a:p>
            <a:pPr>
              <a:lnSpc>
                <a:spcPct val="150000"/>
              </a:lnSpc>
            </a:pPr>
            <a:r>
              <a:rPr lang="zh-CN" altLang="zh-CN" sz="2665" b="1" dirty="0">
                <a:solidFill>
                  <a:srgbClr val="3333FF"/>
                </a:solidFill>
                <a:latin typeface="黑体" panose="02010609060101010101" pitchFamily="49" charset="-122"/>
                <a:ea typeface="黑体" panose="02010609060101010101" pitchFamily="49" charset="-122"/>
              </a:rPr>
              <a:t>思考：</a:t>
            </a:r>
            <a:r>
              <a:rPr lang="zh-CN" altLang="en-US" sz="2665" b="1" dirty="0">
                <a:latin typeface="黑体" panose="02010609060101010101" pitchFamily="49" charset="-122"/>
                <a:ea typeface="黑体" panose="02010609060101010101" pitchFamily="49" charset="-122"/>
              </a:rPr>
              <a:t>从诗歌中哪儿看出，哥哥和妹妹玩水乐在其中？</a:t>
            </a:r>
            <a:endParaRPr lang="zh-CN" altLang="en-US" sz="2665"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gtEl>
                                        <p:attrNameLst>
                                          <p:attrName>fillcolor</p:attrName>
                                        </p:attrNameLst>
                                      </p:cBhvr>
                                      <p:tavLst>
                                        <p:tav tm="0">
                                          <p:val>
                                            <p:clrVal>
                                              <a:schemeClr val="accent2"/>
                                            </p:clrVal>
                                          </p:val>
                                        </p:tav>
                                        <p:tav tm="50000">
                                          <p:val>
                                            <p:clrVal>
                                              <a:schemeClr val="hlink"/>
                                            </p:clrVal>
                                          </p:val>
                                        </p:tav>
                                      </p:tavLst>
                                    </p:anim>
                                    <p:set>
                                      <p:cBhvr>
                                        <p:cTn id="9"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7" name="矩形 4"/>
          <p:cNvSpPr>
            <a:spLocks noChangeArrowheads="1"/>
          </p:cNvSpPr>
          <p:nvPr/>
        </p:nvSpPr>
        <p:spPr bwMode="auto">
          <a:xfrm>
            <a:off x="785284" y="899584"/>
            <a:ext cx="10441517" cy="5056505"/>
          </a:xfrm>
          <a:prstGeom prst="rect">
            <a:avLst/>
          </a:prstGeom>
          <a:noFill/>
          <a:ln w="9525">
            <a:noFill/>
            <a:miter lim="800000"/>
          </a:ln>
        </p:spPr>
        <p:txBody>
          <a:bodyPr>
            <a:spAutoFit/>
          </a:bodyPr>
          <a:lstStyle/>
          <a:p>
            <a:pPr marL="0" marR="0" lvl="0" indent="0" algn="ctr" defTabSz="457200" rtl="0" eaLnBrk="1" fontAlgn="base" latinLnBrk="0" hangingPunct="1">
              <a:lnSpc>
                <a:spcPct val="11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几张飘落的红叶</a:t>
            </a:r>
            <a:endParaRPr kumimoji="0" lang="zh-CN" altLang="en-US" sz="2665"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457200" algn="l" defTabSz="457200" rtl="0" eaLnBrk="1" fontAlgn="base" latinLnBrk="0" hangingPunct="1">
              <a:lnSpc>
                <a:spcPct val="11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几张飘落的红叶。</a:t>
            </a:r>
            <a:endPar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457200" algn="l" defTabSz="457200" rtl="0" eaLnBrk="1" fontAlgn="base" latinLnBrk="0" hangingPunct="1">
              <a:lnSpc>
                <a:spcPct val="11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飘落在山间的台阶上。秋风阵阵吹来，红叶在台阶上窃窃私语。他们还随秋风姑娘的歌儿，跳着快乐的舞步。</a:t>
            </a:r>
            <a:endPar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457200" algn="l" defTabSz="457200" rtl="0" eaLnBrk="1" fontAlgn="base" latinLnBrk="0" hangingPunct="1">
              <a:lnSpc>
                <a:spcPct val="11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小红叶们一步步地往台阶下面跳。</a:t>
            </a:r>
            <a:endPar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457200" algn="l" defTabSz="457200" rtl="0" eaLnBrk="1" fontAlgn="base" latinLnBrk="0" hangingPunct="1">
              <a:lnSpc>
                <a:spcPct val="11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台阶妈妈着急了，她说：“别再往下跳了，下面是小溪，掉进小溪可危险了。”</a:t>
            </a:r>
            <a:endPar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457200" algn="l" defTabSz="457200" rtl="0" eaLnBrk="1" fontAlgn="base" latinLnBrk="0" hangingPunct="1">
              <a:lnSpc>
                <a:spcPct val="11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小红叶们哈哈笑了，他们七嘴八舌地说：“这正是我们向往的，我们要变成一群红色的小船，让小溪姐姐带我们去旅行呢！”</a:t>
            </a:r>
            <a:endPar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457200" algn="l" defTabSz="457200" rtl="0" eaLnBrk="1" fontAlgn="base" latinLnBrk="0" hangingPunct="1">
              <a:lnSpc>
                <a:spcPct val="11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是的，小红叶该去旅行了。</a:t>
            </a:r>
            <a:endPar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457200" algn="l" defTabSz="457200" rtl="0" eaLnBrk="1" fontAlgn="base" latinLnBrk="0" hangingPunct="1">
              <a:lnSpc>
                <a:spcPct val="11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秋天的山野是最美丽的。</a:t>
            </a:r>
            <a:endParaRPr kumimoji="0" lang="zh-CN" altLang="en-US" sz="26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pic>
        <p:nvPicPr>
          <p:cNvPr id="62471" name="Picture 7" descr="C:\Users\Administrator\AppData\Roaming\Tencent\Users\541737432\QQ\WinTemp\RichOle\O0GMGUSQ%1_J%9(9D$({0AW.png"/>
          <p:cNvPicPr>
            <a:picLocks noChangeAspect="1" noChangeArrowheads="1"/>
          </p:cNvPicPr>
          <p:nvPr/>
        </p:nvPicPr>
        <p:blipFill>
          <a:blip r:embed="rId1"/>
          <a:srcRect/>
          <a:stretch>
            <a:fillRect/>
          </a:stretch>
        </p:blipFill>
        <p:spPr bwMode="auto">
          <a:xfrm>
            <a:off x="9423427" y="5054268"/>
            <a:ext cx="2177395" cy="1320153"/>
          </a:xfrm>
          <a:prstGeom prst="round2DiagRect">
            <a:avLst>
              <a:gd name="adj1" fmla="val 50000"/>
              <a:gd name="adj2" fmla="val 3180"/>
            </a:avLst>
          </a:prstGeom>
          <a:ln w="12700" cap="sq">
            <a:solidFill>
              <a:srgbClr val="FFFFFF"/>
            </a:solidFill>
            <a:miter lim="800000"/>
            <a:headEnd/>
            <a:tailEnd/>
          </a:ln>
          <a:effectLst>
            <a:outerShdw blurRad="254000" algn="tl" rotWithShape="0">
              <a:srgbClr val="000000">
                <a:alpha val="43000"/>
              </a:srgbClr>
            </a:outerShdw>
          </a:effectLst>
        </p:spPr>
      </p:pic>
      <p:sp>
        <p:nvSpPr>
          <p:cNvPr id="5" name="矩形 1"/>
          <p:cNvSpPr/>
          <p:nvPr/>
        </p:nvSpPr>
        <p:spPr>
          <a:xfrm>
            <a:off x="908051" y="5774267"/>
            <a:ext cx="8659283" cy="707390"/>
          </a:xfrm>
          <a:prstGeom prst="rect">
            <a:avLst/>
          </a:prstGeom>
          <a:noFill/>
          <a:ln w="9525">
            <a:noFill/>
          </a:ln>
        </p:spPr>
        <p:txBody>
          <a:bodyPr anchor="t">
            <a:spAutoFit/>
          </a:bodyPr>
          <a:p>
            <a:pPr>
              <a:lnSpc>
                <a:spcPct val="150000"/>
              </a:lnSpc>
            </a:pPr>
            <a:r>
              <a:rPr lang="zh-CN" altLang="zh-CN" sz="2665" b="1" dirty="0">
                <a:solidFill>
                  <a:srgbClr val="3333FF"/>
                </a:solidFill>
                <a:latin typeface="黑体" panose="02010609060101010101" pitchFamily="49" charset="-122"/>
                <a:ea typeface="黑体" panose="02010609060101010101" pitchFamily="49" charset="-122"/>
              </a:rPr>
              <a:t>思考：</a:t>
            </a:r>
            <a:r>
              <a:rPr lang="zh-CN" altLang="en-US" sz="2665" b="1" dirty="0">
                <a:latin typeface="黑体" panose="02010609060101010101" pitchFamily="49" charset="-122"/>
                <a:ea typeface="黑体" panose="02010609060101010101" pitchFamily="49" charset="-122"/>
              </a:rPr>
              <a:t>想象红叶是怎样飘落的，用你的笔画下来。</a:t>
            </a:r>
            <a:endParaRPr lang="zh-CN" altLang="en-US" sz="2665" b="1" dirty="0">
              <a:latin typeface="黑体" panose="02010609060101010101" pitchFamily="49" charset="-122"/>
              <a:ea typeface="黑体" panose="02010609060101010101" pitchFamily="49" charset="-122"/>
            </a:endParaRPr>
          </a:p>
        </p:txBody>
      </p:sp>
      <p:pic>
        <p:nvPicPr>
          <p:cNvPr id="2" name="推荐阅读：几张飘落的红叶.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501651" y="899584"/>
            <a:ext cx="812800" cy="812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2"/>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63504" fill="hold"/>
                                        <p:tgtEl>
                                          <p:spTgt spid="2"/>
                                        </p:tgtEl>
                                      </p:cBhvr>
                                    </p:cmd>
                                  </p:childTnLst>
                                </p:cTn>
                              </p:par>
                            </p:childTnLst>
                          </p:cTn>
                        </p:par>
                      </p:childTnLst>
                    </p:cTn>
                  </p:par>
                </p:childTnLst>
              </p:cTn>
              <p:nextCondLst>
                <p:cond evt="onClick" delay="0">
                  <p:tgtEl>
                    <p:spTgt spid="2"/>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170517" y="2233084"/>
            <a:ext cx="9988551" cy="3046095"/>
          </a:xfrm>
          <a:prstGeom prst="rect">
            <a:avLst/>
          </a:prstGeom>
        </p:spPr>
        <p:txBody>
          <a:bodyPr>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会认本课</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5</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个生字，会写</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12</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个生字，认识多音字“假”，理解生字组成的词语</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32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ea"/>
                <a:ea typeface="+mn-ea"/>
                <a:cs typeface="+mn-cs"/>
              </a:rPr>
              <a:t>重点</a:t>
            </a:r>
            <a:r>
              <a:rPr kumimoji="0" lang="en-US" altLang="zh-CN" sz="3200" b="1" i="0" u="none" strike="noStrike" kern="1200" cap="none" spc="0" normalizeH="0" baseline="0" noProof="0" dirty="0" smtClean="0">
                <a:ln>
                  <a:noFill/>
                </a:ln>
                <a:solidFill>
                  <a:srgbClr val="FF0000"/>
                </a:solidFill>
                <a:effectLst/>
                <a:uLnTx/>
                <a:uFillTx/>
                <a:latin typeface="+mn-ea"/>
                <a:ea typeface="+mn-ea"/>
                <a:cs typeface="+mn-cs"/>
              </a:rPr>
              <a:t>)</a:t>
            </a:r>
            <a:endParaRPr kumimoji="0" lang="en-US" altLang="zh-CN" sz="3200" b="1" i="0" u="none" strike="noStrike" kern="1200" cap="none" spc="0" normalizeH="0" baseline="0" noProof="0" dirty="0">
              <a:ln>
                <a:noFill/>
              </a:ln>
              <a:solidFill>
                <a:srgbClr val="FF0000"/>
              </a:solidFill>
              <a:effectLst/>
              <a:uLnTx/>
              <a:uFillTx/>
              <a:latin typeface="+mn-ea"/>
              <a:ea typeface="+mn-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朗读课文，想象花在绿草上“跳舞”“狂欢”的情景</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32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ea"/>
                <a:ea typeface="+mn-ea"/>
                <a:cs typeface="+mn-cs"/>
              </a:rPr>
              <a:t>难点</a:t>
            </a:r>
            <a:r>
              <a:rPr kumimoji="0" lang="en-US" altLang="zh-CN" sz="3200" b="1" i="0" u="none" strike="noStrike" kern="1200" cap="none" spc="0" normalizeH="0" baseline="0" noProof="0" dirty="0" smtClean="0">
                <a:ln>
                  <a:noFill/>
                </a:ln>
                <a:solidFill>
                  <a:srgbClr val="FF0000"/>
                </a:solidFill>
                <a:effectLst/>
                <a:uLnTx/>
                <a:uFillTx/>
                <a:latin typeface="+mn-ea"/>
                <a:ea typeface="+mn-ea"/>
                <a:cs typeface="+mn-cs"/>
              </a:rPr>
              <a:t>)</a:t>
            </a:r>
            <a:endParaRPr kumimoji="0" lang="en-US" altLang="zh-CN" sz="3200" b="1" i="0" u="none" strike="noStrike" kern="1200" cap="none" spc="0" normalizeH="0" baseline="0" noProof="0" dirty="0">
              <a:ln>
                <a:noFill/>
              </a:ln>
              <a:solidFill>
                <a:srgbClr val="FF0000"/>
              </a:solidFill>
              <a:effectLst/>
              <a:uLnTx/>
              <a:uFillTx/>
              <a:latin typeface="+mn-ea"/>
              <a:ea typeface="+mn-ea"/>
              <a:cs typeface="+mn-cs"/>
            </a:endParaRPr>
          </a:p>
        </p:txBody>
      </p:sp>
      <p:sp>
        <p:nvSpPr>
          <p:cNvPr id="32770" name="任意多边形 18"/>
          <p:cNvSpPr/>
          <p:nvPr/>
        </p:nvSpPr>
        <p:spPr>
          <a:xfrm>
            <a:off x="1957917" y="1411817"/>
            <a:ext cx="2082800" cy="666115"/>
          </a:xfrm>
          <a:custGeom>
            <a:avLst/>
            <a:gdLst>
              <a:gd name="txL" fmla="*/ 0 w 258980"/>
              <a:gd name="txT" fmla="*/ 0 h 54733"/>
              <a:gd name="txR" fmla="*/ 258980 w 258980"/>
              <a:gd name="txB" fmla="*/ 54733 h 54733"/>
            </a:gdLst>
            <a:ahLst/>
            <a:cxnLst>
              <a:cxn ang="0">
                <a:pos x="0" y="0"/>
              </a:cxn>
              <a:cxn ang="0">
                <a:pos x="2147483647" y="0"/>
              </a:cxn>
              <a:cxn ang="0">
                <a:pos x="2147483647" y="2147483647"/>
              </a:cxn>
              <a:cxn ang="0">
                <a:pos x="0" y="2147483647"/>
              </a:cxn>
              <a:cxn ang="0">
                <a:pos x="0" y="0"/>
              </a:cxn>
            </a:cxnLst>
            <a:rect l="txL" t="txT" r="txR" b="txB"/>
            <a:pathLst>
              <a:path w="258980" h="54733">
                <a:moveTo>
                  <a:pt x="0" y="0"/>
                </a:moveTo>
                <a:lnTo>
                  <a:pt x="258980" y="0"/>
                </a:lnTo>
                <a:lnTo>
                  <a:pt x="258980" y="54733"/>
                </a:lnTo>
                <a:lnTo>
                  <a:pt x="0" y="54733"/>
                </a:lnTo>
                <a:lnTo>
                  <a:pt x="0" y="0"/>
                </a:lnTo>
                <a:close/>
              </a:path>
            </a:pathLst>
          </a:custGeom>
          <a:noFill/>
          <a:ln w="9525">
            <a:noFill/>
          </a:ln>
        </p:spPr>
        <p:txBody>
          <a:bodyPr wrap="none" anchor="t">
            <a:spAutoFit/>
          </a:bodyPr>
          <a:p>
            <a:r>
              <a:rPr lang="zh-CN" altLang="zh-CN" sz="3735" b="1" dirty="0">
                <a:latin typeface="微软雅黑" panose="020B0503020204020204" pitchFamily="34" charset="-122"/>
                <a:ea typeface="微软雅黑" panose="020B0503020204020204" pitchFamily="34" charset="-122"/>
              </a:rPr>
              <a:t>学习目标</a:t>
            </a:r>
            <a:endParaRPr lang="zh-CN" altLang="zh-CN" sz="3735" b="1" dirty="0">
              <a:latin typeface="微软雅黑" panose="020B0503020204020204" pitchFamily="34" charset="-122"/>
              <a:ea typeface="微软雅黑" panose="020B0503020204020204" pitchFamily="34" charset="-122"/>
            </a:endParaRPr>
          </a:p>
        </p:txBody>
      </p:sp>
      <p:sp>
        <p:nvSpPr>
          <p:cNvPr id="8" name="圆角矩形 7"/>
          <p:cNvSpPr/>
          <p:nvPr/>
        </p:nvSpPr>
        <p:spPr>
          <a:xfrm>
            <a:off x="1152049" y="1515848"/>
            <a:ext cx="591500" cy="495183"/>
          </a:xfrm>
          <a:prstGeom prst="roundRect">
            <a:avLst>
              <a:gd name="adj" fmla="val 10000"/>
            </a:avLst>
          </a:prstGeom>
          <a:blipFill>
            <a:blip r:embed="rId1" cstate="print"/>
            <a:srcRect/>
            <a:stretch>
              <a:fillRect l="-36000" r="-36000"/>
            </a:stretch>
          </a:blipFill>
        </p:spPr>
        <p:style>
          <a:lnRef idx="2">
            <a:schemeClr val="lt1">
              <a:hueOff val="0"/>
              <a:satOff val="0"/>
              <a:lumOff val="0"/>
              <a:alphaOff val="0"/>
            </a:schemeClr>
          </a:lnRef>
          <a:fillRef idx="1">
            <a:scrgbClr r="0" g="0" b="0"/>
          </a:fillRef>
          <a:effectRef idx="0">
            <a:schemeClr val="accent1">
              <a:tint val="50000"/>
              <a:alpha val="90000"/>
              <a:hueOff val="0"/>
              <a:satOff val="0"/>
              <a:lumOff val="0"/>
              <a:alphaOff val="0"/>
            </a:schemeClr>
          </a:effectRef>
          <a:fontRef idx="minor">
            <a:schemeClr val="lt1">
              <a:hueOff val="0"/>
              <a:satOff val="0"/>
              <a:lumOff val="0"/>
              <a:alphaOff val="0"/>
            </a:schemeClr>
          </a:fontRef>
        </p:style>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1" name="矩形 1"/>
          <p:cNvSpPr/>
          <p:nvPr/>
        </p:nvSpPr>
        <p:spPr>
          <a:xfrm>
            <a:off x="1356784" y="2590800"/>
            <a:ext cx="10026649" cy="2306955"/>
          </a:xfrm>
          <a:prstGeom prst="rect">
            <a:avLst/>
          </a:prstGeom>
          <a:noFill/>
          <a:ln w="9525">
            <a:noFill/>
          </a:ln>
        </p:spPr>
        <p:txBody>
          <a:bodyPr anchor="t">
            <a:spAutoFit/>
          </a:bodyPr>
          <a:p>
            <a:pPr>
              <a:lnSpc>
                <a:spcPct val="150000"/>
              </a:lnSpc>
            </a:pPr>
            <a:r>
              <a:rPr lang="zh-CN" altLang="en-US" sz="3200" b="1" dirty="0">
                <a:latin typeface="楷体" panose="02010609060101010101" pitchFamily="49" charset="-122"/>
                <a:ea typeface="楷体" panose="02010609060101010101" pitchFamily="49" charset="-122"/>
              </a:rPr>
              <a:t>例：雨一来，他们便放假了。</a:t>
            </a:r>
            <a:endParaRPr lang="zh-CN" altLang="en-US" sz="3200" b="1" dirty="0">
              <a:latin typeface="楷体" panose="02010609060101010101" pitchFamily="49" charset="-122"/>
              <a:ea typeface="楷体" panose="02010609060101010101" pitchFamily="49" charset="-122"/>
            </a:endParaRPr>
          </a:p>
          <a:p>
            <a:pPr>
              <a:lnSpc>
                <a:spcPct val="150000"/>
              </a:lnSpc>
            </a:pPr>
            <a:r>
              <a:rPr lang="zh-CN" altLang="en-US" sz="3200" b="1" dirty="0">
                <a:latin typeface="楷体" panose="02010609060101010101" pitchFamily="49" charset="-122"/>
                <a:ea typeface="楷体" panose="02010609060101010101" pitchFamily="49" charset="-122"/>
              </a:rPr>
              <a:t>清风一吹，他们</a:t>
            </a:r>
            <a:r>
              <a:rPr lang="zh-CN" altLang="en-US" sz="3200" b="1" u="sng" dirty="0">
                <a:latin typeface="楷体" panose="02010609060101010101" pitchFamily="49" charset="-122"/>
                <a:ea typeface="楷体" panose="02010609060101010101" pitchFamily="49" charset="-122"/>
              </a:rPr>
              <a:t> </a:t>
            </a:r>
            <a:r>
              <a:rPr lang="en-US" altLang="zh-CN" sz="3200" b="1" u="sng"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a:p>
            <a:pPr>
              <a:lnSpc>
                <a:spcPct val="150000"/>
              </a:lnSpc>
            </a:pPr>
            <a:r>
              <a:rPr lang="zh-CN" altLang="en-US" sz="3200" b="1" dirty="0">
                <a:latin typeface="楷体" panose="02010609060101010101" pitchFamily="49" charset="-122"/>
                <a:ea typeface="楷体" panose="02010609060101010101" pitchFamily="49" charset="-122"/>
              </a:rPr>
              <a:t>蝴蝶一来，他们</a:t>
            </a:r>
            <a:r>
              <a:rPr lang="zh-CN" altLang="en-US" sz="3200" b="1" u="sng" dirty="0">
                <a:latin typeface="楷体" panose="02010609060101010101" pitchFamily="49" charset="-122"/>
                <a:ea typeface="楷体" panose="02010609060101010101" pitchFamily="49" charset="-122"/>
              </a:rPr>
              <a:t> </a:t>
            </a:r>
            <a:r>
              <a:rPr lang="en-US" altLang="zh-CN" sz="3200" b="1" u="sng"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14" name="矩形 13"/>
          <p:cNvSpPr/>
          <p:nvPr/>
        </p:nvSpPr>
        <p:spPr>
          <a:xfrm>
            <a:off x="4908551" y="4171951"/>
            <a:ext cx="2224405"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便撒欢了。</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0" name="矩形 19"/>
          <p:cNvSpPr/>
          <p:nvPr/>
        </p:nvSpPr>
        <p:spPr>
          <a:xfrm>
            <a:off x="4925484" y="3481917"/>
            <a:ext cx="2224405" cy="583565"/>
          </a:xfrm>
          <a:prstGeom prst="rect">
            <a:avLst/>
          </a:prstGeom>
          <a:noFill/>
          <a:ln w="9525">
            <a:noFill/>
          </a:ln>
        </p:spPr>
        <p:txBody>
          <a:bodyPr wrap="none" anchor="t">
            <a:spAutoFit/>
          </a:bodyPr>
          <a:p>
            <a:r>
              <a:rPr lang="zh-CN" altLang="en-US" sz="3200" b="1" dirty="0">
                <a:solidFill>
                  <a:srgbClr val="FF0000"/>
                </a:solidFill>
                <a:latin typeface="楷体" panose="02010609060101010101" pitchFamily="49" charset="-122"/>
                <a:ea typeface="楷体" panose="02010609060101010101" pitchFamily="49" charset="-122"/>
              </a:rPr>
              <a:t>便开心了。</a:t>
            </a:r>
            <a:endParaRPr lang="zh-CN" altLang="en-US" sz="3200" b="1" dirty="0">
              <a:latin typeface="Calibri" panose="020F0502020204030204" pitchFamily="34" charset="0"/>
              <a:ea typeface="宋体" panose="02010600030101010101" pitchFamily="2" charset="-122"/>
            </a:endParaRPr>
          </a:p>
        </p:txBody>
      </p:sp>
      <p:pic>
        <p:nvPicPr>
          <p:cNvPr id="7" name="图片 17"/>
          <p:cNvPicPr>
            <a:picLocks noChangeAspect="1" noChangeArrowheads="1"/>
          </p:cNvPicPr>
          <p:nvPr/>
        </p:nvPicPr>
        <p:blipFill>
          <a:blip r:embed="rId1"/>
          <a:srcRect/>
          <a:stretch>
            <a:fillRect/>
          </a:stretch>
        </p:blipFill>
        <p:spPr bwMode="auto">
          <a:xfrm>
            <a:off x="4337051" y="129117"/>
            <a:ext cx="3464984" cy="660400"/>
          </a:xfrm>
          <a:prstGeom prst="rect">
            <a:avLst/>
          </a:prstGeom>
          <a:noFill/>
          <a:ln>
            <a:noFill/>
          </a:ln>
          <a:effectLst>
            <a:outerShdw blurRad="63500" sx="102000" sy="102000" algn="ctr" rotWithShape="0">
              <a:prstClr val="black">
                <a:alpha val="40000"/>
              </a:prstClr>
            </a:outerShdw>
          </a:effectLst>
        </p:spPr>
      </p:pic>
      <p:sp>
        <p:nvSpPr>
          <p:cNvPr id="107525" name="矩形 1"/>
          <p:cNvSpPr/>
          <p:nvPr/>
        </p:nvSpPr>
        <p:spPr>
          <a:xfrm>
            <a:off x="1371600" y="1674284"/>
            <a:ext cx="5071533" cy="829945"/>
          </a:xfrm>
          <a:prstGeom prst="rect">
            <a:avLst/>
          </a:prstGeom>
          <a:noFill/>
          <a:ln w="9525">
            <a:noFill/>
          </a:ln>
        </p:spPr>
        <p:txBody>
          <a:bodyPr anchor="t">
            <a:spAutoFit/>
          </a:bodyPr>
          <a:p>
            <a:pPr>
              <a:lnSpc>
                <a:spcPct val="150000"/>
              </a:lnSpc>
            </a:pPr>
            <a:r>
              <a:rPr lang="zh-CN" altLang="en-US" sz="3200" b="1" dirty="0">
                <a:solidFill>
                  <a:srgbClr val="000000"/>
                </a:solidFill>
                <a:latin typeface="黑体" panose="02010609060101010101" pitchFamily="49" charset="-122"/>
                <a:ea typeface="黑体" panose="02010609060101010101" pitchFamily="49" charset="-122"/>
              </a:rPr>
              <a:t>照样子写一写。</a:t>
            </a:r>
            <a:endParaRPr lang="zh-CN" altLang="en-US" sz="3200" b="1" dirty="0">
              <a:solidFill>
                <a:srgbClr val="0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文本框 17"/>
          <p:cNvSpPr txBox="1">
            <a:spLocks noChangeArrowheads="1"/>
          </p:cNvSpPr>
          <p:nvPr/>
        </p:nvSpPr>
        <p:spPr bwMode="auto">
          <a:xfrm>
            <a:off x="3321209" y="963349"/>
            <a:ext cx="5549582" cy="623887"/>
          </a:xfrm>
          <a:prstGeom prst="fram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spAutoFit/>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习题源于</a:t>
            </a:r>
            <a:r>
              <a:rPr kumimoji="0" lang="en-US" altLang="zh-CN"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点拨</a:t>
            </a:r>
            <a:r>
              <a:rPr kumimoji="0" lang="en-US" altLang="zh-CN"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“当堂练习”第三题</a:t>
            </a:r>
            <a:endPar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endParaRPr>
          </a:p>
        </p:txBody>
      </p:sp>
      <p:sp>
        <p:nvSpPr>
          <p:cNvPr id="108546" name="矩形 1"/>
          <p:cNvSpPr/>
          <p:nvPr/>
        </p:nvSpPr>
        <p:spPr>
          <a:xfrm>
            <a:off x="728133" y="2080684"/>
            <a:ext cx="10775951" cy="4404360"/>
          </a:xfrm>
          <a:prstGeom prst="rect">
            <a:avLst/>
          </a:prstGeom>
          <a:noFill/>
          <a:ln w="9525">
            <a:noFill/>
          </a:ln>
        </p:spPr>
        <p:txBody>
          <a:bodyPr anchor="t">
            <a:spAutoFit/>
          </a:bodyPr>
          <a:p>
            <a:pPr>
              <a:lnSpc>
                <a:spcPct val="150000"/>
              </a:lnSpc>
            </a:pPr>
            <a:r>
              <a:rPr lang="en-US" altLang="zh-CN" sz="2665" b="1" dirty="0">
                <a:latin typeface="Times New Roman" panose="02020603050405020304" pitchFamily="18" charset="0"/>
                <a:ea typeface="楷体" panose="02010609060101010101" pitchFamily="49" charset="-122"/>
              </a:rPr>
              <a:t>1.</a:t>
            </a:r>
            <a:r>
              <a:rPr lang="zh-CN" altLang="en-US" sz="2665" b="1" dirty="0">
                <a:latin typeface="Times New Roman" panose="02020603050405020304" pitchFamily="18" charset="0"/>
                <a:ea typeface="楷体" panose="02010609060101010101" pitchFamily="49" charset="-122"/>
              </a:rPr>
              <a:t>润湿的东风走过荒野，在竹林中吹着口笛。</a:t>
            </a:r>
            <a:endParaRPr lang="zh-CN" altLang="en-US" sz="2665" b="1" dirty="0">
              <a:latin typeface="Times New Roman" panose="02020603050405020304" pitchFamily="18" charset="0"/>
              <a:ea typeface="楷体" panose="02010609060101010101" pitchFamily="49" charset="-122"/>
            </a:endParaRPr>
          </a:p>
          <a:p>
            <a:pPr latinLnBrk="1">
              <a:lnSpc>
                <a:spcPct val="150000"/>
              </a:lnSpc>
            </a:pPr>
            <a:r>
              <a:rPr lang="zh-CN" altLang="en-US" sz="2665" b="1" dirty="0">
                <a:latin typeface="宋体" panose="02010600030101010101" pitchFamily="2" charset="-122"/>
                <a:ea typeface="楷体" panose="02010609060101010101" pitchFamily="49" charset="-122"/>
              </a:rPr>
              <a:t>“走过荒野”是把</a:t>
            </a:r>
            <a:r>
              <a:rPr lang="en-US" altLang="zh-CN" sz="2665" b="1" dirty="0">
                <a:latin typeface="宋体" panose="02010600030101010101" pitchFamily="2" charset="-122"/>
                <a:ea typeface="楷体" panose="02010609060101010101" pitchFamily="49" charset="-122"/>
              </a:rPr>
              <a:t>_____</a:t>
            </a:r>
            <a:r>
              <a:rPr lang="zh-CN" altLang="en-US" sz="2665" b="1" dirty="0">
                <a:latin typeface="宋体" panose="02010600030101010101" pitchFamily="2" charset="-122"/>
                <a:ea typeface="楷体" panose="02010609060101010101" pitchFamily="49" charset="-122"/>
              </a:rPr>
              <a:t>当作</a:t>
            </a:r>
            <a:r>
              <a:rPr lang="en-US" altLang="zh-CN" sz="2665" b="1" dirty="0">
                <a:latin typeface="宋体" panose="02010600030101010101" pitchFamily="2" charset="-122"/>
                <a:ea typeface="楷体" panose="02010609060101010101" pitchFamily="49" charset="-122"/>
              </a:rPr>
              <a:t>____</a:t>
            </a:r>
            <a:r>
              <a:rPr lang="zh-CN" altLang="en-US" sz="2665" b="1" dirty="0">
                <a:latin typeface="宋体" panose="02010600030101010101" pitchFamily="2" charset="-122"/>
                <a:ea typeface="楷体" panose="02010609060101010101" pitchFamily="49" charset="-122"/>
              </a:rPr>
              <a:t>来写，写出了</a:t>
            </a:r>
            <a:r>
              <a:rPr lang="en-US" altLang="zh-CN" sz="2665" b="1" dirty="0">
                <a:latin typeface="宋体" panose="02010600030101010101" pitchFamily="2" charset="-122"/>
                <a:ea typeface="楷体" panose="02010609060101010101" pitchFamily="49" charset="-122"/>
              </a:rPr>
              <a:t>_______________</a:t>
            </a:r>
            <a:r>
              <a:rPr lang="zh-CN" altLang="en-US" sz="2665" b="1" dirty="0">
                <a:latin typeface="宋体" panose="02010600030101010101" pitchFamily="2" charset="-122"/>
                <a:ea typeface="楷体" panose="02010609060101010101" pitchFamily="49" charset="-122"/>
              </a:rPr>
              <a:t>，“吹着口笛”是把</a:t>
            </a:r>
            <a:r>
              <a:rPr lang="en-US" altLang="zh-CN" sz="2665" b="1" dirty="0">
                <a:latin typeface="宋体" panose="02010600030101010101" pitchFamily="2" charset="-122"/>
                <a:ea typeface="楷体" panose="02010609060101010101" pitchFamily="49" charset="-122"/>
              </a:rPr>
              <a:t>_____</a:t>
            </a:r>
            <a:r>
              <a:rPr lang="zh-CN" altLang="en-US" sz="2665" b="1" dirty="0">
                <a:latin typeface="宋体" panose="02010600030101010101" pitchFamily="2" charset="-122"/>
                <a:ea typeface="楷体" panose="02010609060101010101" pitchFamily="49" charset="-122"/>
              </a:rPr>
              <a:t>当作</a:t>
            </a:r>
            <a:r>
              <a:rPr lang="en-US" altLang="zh-CN" sz="2665" b="1" dirty="0">
                <a:latin typeface="宋体" panose="02010600030101010101" pitchFamily="2" charset="-122"/>
                <a:ea typeface="楷体" panose="02010609060101010101" pitchFamily="49" charset="-122"/>
              </a:rPr>
              <a:t>____</a:t>
            </a:r>
            <a:r>
              <a:rPr lang="zh-CN" altLang="en-US" sz="2665" b="1" dirty="0">
                <a:latin typeface="宋体" panose="02010600030101010101" pitchFamily="2" charset="-122"/>
                <a:ea typeface="楷体" panose="02010609060101010101" pitchFamily="49" charset="-122"/>
              </a:rPr>
              <a:t>来写，写出了</a:t>
            </a:r>
            <a:r>
              <a:rPr lang="en-US" altLang="zh-CN" sz="2665" b="1" dirty="0">
                <a:latin typeface="宋体" panose="02010600030101010101" pitchFamily="2" charset="-122"/>
                <a:ea typeface="楷体" panose="02010609060101010101" pitchFamily="49" charset="-122"/>
              </a:rPr>
              <a:t>______________________________________</a:t>
            </a:r>
            <a:r>
              <a:rPr lang="zh-CN" altLang="en-US" sz="2665" b="1" dirty="0">
                <a:latin typeface="宋体" panose="02010600030101010101" pitchFamily="2" charset="-122"/>
                <a:ea typeface="楷体" panose="02010609060101010101" pitchFamily="49" charset="-122"/>
              </a:rPr>
              <a:t>。</a:t>
            </a:r>
            <a:endParaRPr lang="zh-CN" altLang="en-US" sz="2665" b="1" dirty="0">
              <a:latin typeface="宋体" panose="02010600030101010101" pitchFamily="2" charset="-122"/>
              <a:ea typeface="楷体" panose="02010609060101010101" pitchFamily="49" charset="-122"/>
            </a:endParaRPr>
          </a:p>
          <a:p>
            <a:pPr>
              <a:lnSpc>
                <a:spcPct val="150000"/>
              </a:lnSpc>
            </a:pPr>
            <a:r>
              <a:rPr lang="en-US" altLang="zh-CN" sz="2665" b="1" dirty="0">
                <a:latin typeface="Times New Roman" panose="02020603050405020304" pitchFamily="18" charset="0"/>
                <a:ea typeface="楷体" panose="02010609060101010101" pitchFamily="49" charset="-122"/>
              </a:rPr>
              <a:t>2.</a:t>
            </a:r>
            <a:r>
              <a:rPr lang="zh-CN" altLang="en-US" sz="2665" b="1" dirty="0">
                <a:latin typeface="Times New Roman" panose="02020603050405020304" pitchFamily="18" charset="0"/>
                <a:ea typeface="楷体" panose="02010609060101010101" pitchFamily="49" charset="-122"/>
              </a:rPr>
              <a:t>树枝在林中互相碰触着，绿叶在狂风里簌簌地响，雷云拍着大手。</a:t>
            </a:r>
            <a:endParaRPr lang="zh-CN" altLang="en-US" sz="2665" b="1" dirty="0">
              <a:latin typeface="Times New Roman" panose="02020603050405020304" pitchFamily="18" charset="0"/>
              <a:ea typeface="楷体" panose="02010609060101010101" pitchFamily="49" charset="-122"/>
            </a:endParaRPr>
          </a:p>
          <a:p>
            <a:pPr>
              <a:lnSpc>
                <a:spcPct val="150000"/>
              </a:lnSpc>
            </a:pPr>
            <a:r>
              <a:rPr lang="zh-CN" altLang="en-US" sz="2665" b="1" dirty="0">
                <a:latin typeface="宋体" panose="02010600030101010101" pitchFamily="2" charset="-122"/>
                <a:ea typeface="宋体" panose="02010600030101010101" pitchFamily="2" charset="-122"/>
              </a:rPr>
              <a:t>“互相碰触”是把</a:t>
            </a:r>
            <a:r>
              <a:rPr lang="en-US" altLang="zh-CN" sz="2665" b="1" dirty="0">
                <a:latin typeface="宋体" panose="02010600030101010101" pitchFamily="2" charset="-122"/>
                <a:ea typeface="宋体" panose="02010600030101010101" pitchFamily="2" charset="-122"/>
              </a:rPr>
              <a:t>_____</a:t>
            </a:r>
            <a:r>
              <a:rPr lang="zh-CN" altLang="en-US" sz="2665" b="1" dirty="0">
                <a:latin typeface="宋体" panose="02010600030101010101" pitchFamily="2" charset="-122"/>
                <a:ea typeface="宋体" panose="02010600030101010101" pitchFamily="2" charset="-122"/>
              </a:rPr>
              <a:t>当作</a:t>
            </a:r>
            <a:r>
              <a:rPr lang="en-US" altLang="zh-CN" sz="2665" b="1" dirty="0">
                <a:latin typeface="宋体" panose="02010600030101010101" pitchFamily="2" charset="-122"/>
                <a:ea typeface="宋体" panose="02010600030101010101" pitchFamily="2" charset="-122"/>
              </a:rPr>
              <a:t>___</a:t>
            </a:r>
            <a:r>
              <a:rPr lang="zh-CN" altLang="en-US" sz="2665" b="1" dirty="0">
                <a:latin typeface="宋体" panose="02010600030101010101" pitchFamily="2" charset="-122"/>
                <a:ea typeface="宋体" panose="02010600030101010101" pitchFamily="2" charset="-122"/>
              </a:rPr>
              <a:t>来写，写出了</a:t>
            </a:r>
            <a:r>
              <a:rPr lang="en-US" altLang="zh-CN" sz="2665" b="1" dirty="0">
                <a:latin typeface="宋体" panose="02010600030101010101" pitchFamily="2" charset="-122"/>
                <a:ea typeface="宋体" panose="02010600030101010101" pitchFamily="2" charset="-122"/>
              </a:rPr>
              <a:t>________________</a:t>
            </a:r>
            <a:r>
              <a:rPr lang="zh-CN" altLang="en-US" sz="2665" b="1" dirty="0">
                <a:latin typeface="宋体" panose="02010600030101010101" pitchFamily="2" charset="-122"/>
                <a:ea typeface="宋体" panose="02010600030101010101" pitchFamily="2" charset="-122"/>
              </a:rPr>
              <a:t>，“拍着大手”是把</a:t>
            </a:r>
            <a:r>
              <a:rPr lang="en-US" altLang="zh-CN" sz="2665" b="1" dirty="0">
                <a:latin typeface="宋体" panose="02010600030101010101" pitchFamily="2" charset="-122"/>
                <a:ea typeface="宋体" panose="02010600030101010101" pitchFamily="2" charset="-122"/>
              </a:rPr>
              <a:t>_____</a:t>
            </a:r>
            <a:r>
              <a:rPr lang="zh-CN" altLang="en-US" sz="2665" b="1" dirty="0">
                <a:latin typeface="宋体" panose="02010600030101010101" pitchFamily="2" charset="-122"/>
                <a:ea typeface="宋体" panose="02010600030101010101" pitchFamily="2" charset="-122"/>
              </a:rPr>
              <a:t>当作</a:t>
            </a:r>
            <a:r>
              <a:rPr lang="en-US" altLang="zh-CN" sz="2665" b="1" dirty="0">
                <a:latin typeface="宋体" panose="02010600030101010101" pitchFamily="2" charset="-122"/>
                <a:ea typeface="宋体" panose="02010600030101010101" pitchFamily="2" charset="-122"/>
              </a:rPr>
              <a:t>___</a:t>
            </a:r>
            <a:r>
              <a:rPr lang="zh-CN" altLang="en-US" sz="2665" b="1" dirty="0">
                <a:latin typeface="宋体" panose="02010600030101010101" pitchFamily="2" charset="-122"/>
                <a:ea typeface="宋体" panose="02010600030101010101" pitchFamily="2" charset="-122"/>
              </a:rPr>
              <a:t>来写，写出了</a:t>
            </a:r>
            <a:r>
              <a:rPr lang="en-US" altLang="zh-CN" sz="2665" b="1" dirty="0">
                <a:latin typeface="宋体" panose="02010600030101010101" pitchFamily="2" charset="-122"/>
                <a:ea typeface="宋体" panose="02010600030101010101" pitchFamily="2" charset="-122"/>
              </a:rPr>
              <a:t>__________________</a:t>
            </a:r>
            <a:r>
              <a:rPr lang="zh-CN" altLang="en-US" sz="2665" b="1" dirty="0">
                <a:latin typeface="宋体" panose="02010600030101010101" pitchFamily="2" charset="-122"/>
                <a:ea typeface="宋体" panose="02010600030101010101" pitchFamily="2" charset="-122"/>
              </a:rPr>
              <a:t>。</a:t>
            </a:r>
            <a:r>
              <a:rPr lang="en-US" altLang="zh-CN" sz="2665" b="1" dirty="0">
                <a:latin typeface="宋体" panose="02010600030101010101" pitchFamily="2" charset="-122"/>
                <a:ea typeface="宋体" panose="02010600030101010101" pitchFamily="2" charset="-122"/>
              </a:rPr>
              <a:t>                                </a:t>
            </a:r>
            <a:endParaRPr lang="zh-CN" altLang="en-US" sz="2665" b="1" dirty="0">
              <a:latin typeface="宋体" panose="02010600030101010101" pitchFamily="2" charset="-122"/>
              <a:ea typeface="Times New Roman" panose="02020603050405020304" pitchFamily="18" charset="0"/>
            </a:endParaRPr>
          </a:p>
        </p:txBody>
      </p:sp>
      <p:sp>
        <p:nvSpPr>
          <p:cNvPr id="12" name="矩形 11"/>
          <p:cNvSpPr>
            <a:spLocks noChangeArrowheads="1"/>
          </p:cNvSpPr>
          <p:nvPr/>
        </p:nvSpPr>
        <p:spPr bwMode="auto">
          <a:xfrm>
            <a:off x="8492067" y="2798233"/>
            <a:ext cx="256984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a:ln>
                  <a:noFill/>
                </a:ln>
                <a:solidFill>
                  <a:srgbClr val="FF0000"/>
                </a:solidFill>
                <a:effectLst/>
                <a:uLnTx/>
                <a:uFillTx/>
                <a:latin typeface="+mj-ea"/>
                <a:ea typeface="+mj-ea"/>
                <a:cs typeface="+mn-cs"/>
              </a:rPr>
              <a:t>东风刮得速度快</a:t>
            </a:r>
            <a:endParaRPr kumimoji="0" lang="zh-CN" altLang="en-US" sz="2665" b="1" i="0" u="none" strike="noStrike" kern="1200" cap="none" spc="0" normalizeH="0" baseline="0" noProof="0">
              <a:ln>
                <a:noFill/>
              </a:ln>
              <a:solidFill>
                <a:srgbClr val="FF0000"/>
              </a:solidFill>
              <a:effectLst/>
              <a:uLnTx/>
              <a:uFillTx/>
              <a:latin typeface="+mj-ea"/>
              <a:ea typeface="+mj-ea"/>
              <a:cs typeface="+mn-cs"/>
            </a:endParaRPr>
          </a:p>
        </p:txBody>
      </p:sp>
      <p:sp>
        <p:nvSpPr>
          <p:cNvPr id="14" name="矩形 13"/>
          <p:cNvSpPr>
            <a:spLocks noChangeArrowheads="1"/>
          </p:cNvSpPr>
          <p:nvPr/>
        </p:nvSpPr>
        <p:spPr bwMode="auto">
          <a:xfrm>
            <a:off x="4373033" y="2798233"/>
            <a:ext cx="86487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东风</a:t>
            </a:r>
            <a:endParaRPr kumimoji="0" lang="zh-CN" altLang="en-US" sz="2665" b="1" i="0" u="none" strike="noStrike" kern="1200" cap="none" spc="0" normalizeH="0" baseline="0" noProof="0" dirty="0">
              <a:ln>
                <a:noFill/>
              </a:ln>
              <a:solidFill>
                <a:srgbClr val="FF0000"/>
              </a:solidFill>
              <a:effectLst/>
              <a:uLnTx/>
              <a:uFillTx/>
              <a:latin typeface="+mj-ea"/>
              <a:ea typeface="+mj-ea"/>
              <a:cs typeface="+mn-cs"/>
            </a:endParaRPr>
          </a:p>
        </p:txBody>
      </p:sp>
      <p:sp>
        <p:nvSpPr>
          <p:cNvPr id="15" name="矩形 14"/>
          <p:cNvSpPr>
            <a:spLocks noChangeArrowheads="1"/>
          </p:cNvSpPr>
          <p:nvPr/>
        </p:nvSpPr>
        <p:spPr bwMode="auto">
          <a:xfrm>
            <a:off x="1318684" y="4011084"/>
            <a:ext cx="308229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还带着呼呼的声音 </a:t>
            </a:r>
            <a:endParaRPr kumimoji="0" lang="zh-CN" altLang="en-US" sz="2135" b="1" i="0" u="none" strike="noStrike" kern="1200" cap="none" spc="0" normalizeH="0" baseline="0" noProof="0" dirty="0">
              <a:ln>
                <a:noFill/>
              </a:ln>
              <a:solidFill>
                <a:schemeClr val="tx1"/>
              </a:solidFill>
              <a:effectLst/>
              <a:uLnTx/>
              <a:uFillTx/>
              <a:latin typeface="+mj-ea"/>
              <a:ea typeface="+mj-ea"/>
              <a:cs typeface="+mn-cs"/>
            </a:endParaRPr>
          </a:p>
        </p:txBody>
      </p:sp>
      <p:sp>
        <p:nvSpPr>
          <p:cNvPr id="20" name="矩形 19"/>
          <p:cNvSpPr>
            <a:spLocks noChangeArrowheads="1"/>
          </p:cNvSpPr>
          <p:nvPr/>
        </p:nvSpPr>
        <p:spPr bwMode="auto">
          <a:xfrm>
            <a:off x="5947833" y="2842684"/>
            <a:ext cx="52387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人</a:t>
            </a:r>
            <a:endParaRPr kumimoji="0" lang="zh-CN" altLang="en-US" sz="2135" b="1" i="0" u="none" strike="noStrike" kern="1200" cap="none" spc="0" normalizeH="0" baseline="0" noProof="0" dirty="0">
              <a:ln>
                <a:noFill/>
              </a:ln>
              <a:solidFill>
                <a:schemeClr val="tx1"/>
              </a:solidFill>
              <a:effectLst/>
              <a:uLnTx/>
              <a:uFillTx/>
              <a:latin typeface="+mj-ea"/>
              <a:ea typeface="+mj-ea"/>
              <a:cs typeface="+mn-cs"/>
            </a:endParaRPr>
          </a:p>
        </p:txBody>
      </p:sp>
      <p:sp>
        <p:nvSpPr>
          <p:cNvPr id="108551" name="矩形 1"/>
          <p:cNvSpPr/>
          <p:nvPr/>
        </p:nvSpPr>
        <p:spPr>
          <a:xfrm>
            <a:off x="2836333" y="2436284"/>
            <a:ext cx="1369695" cy="501650"/>
          </a:xfrm>
          <a:prstGeom prst="rect">
            <a:avLst/>
          </a:prstGeom>
          <a:noFill/>
          <a:ln w="9525">
            <a:noFill/>
          </a:ln>
        </p:spPr>
        <p:txBody>
          <a:bodyPr wrap="none" anchor="t">
            <a:spAutoFit/>
          </a:bodyPr>
          <a:p>
            <a:r>
              <a:rPr lang="en-US" altLang="zh-CN" sz="2665" dirty="0">
                <a:latin typeface="宋体" panose="02010600030101010101" pitchFamily="2" charset="-122"/>
                <a:ea typeface="宋体" panose="02010600030101010101" pitchFamily="2" charset="-122"/>
              </a:rPr>
              <a:t>• • • •</a:t>
            </a:r>
            <a:endParaRPr lang="zh-CN" altLang="en-US" sz="2665" dirty="0">
              <a:latin typeface="Calibri" panose="020F0502020204030204" pitchFamily="34" charset="0"/>
              <a:ea typeface="宋体" panose="02010600030101010101" pitchFamily="2" charset="-122"/>
            </a:endParaRPr>
          </a:p>
        </p:txBody>
      </p:sp>
      <p:sp>
        <p:nvSpPr>
          <p:cNvPr id="17" name="矩形 16"/>
          <p:cNvSpPr>
            <a:spLocks noChangeArrowheads="1"/>
          </p:cNvSpPr>
          <p:nvPr/>
        </p:nvSpPr>
        <p:spPr bwMode="auto">
          <a:xfrm>
            <a:off x="3911600" y="3416300"/>
            <a:ext cx="86487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a:ln>
                  <a:noFill/>
                </a:ln>
                <a:solidFill>
                  <a:srgbClr val="FF0000"/>
                </a:solidFill>
                <a:effectLst/>
                <a:uLnTx/>
                <a:uFillTx/>
                <a:latin typeface="+mj-ea"/>
                <a:ea typeface="+mj-ea"/>
                <a:cs typeface="+mn-cs"/>
              </a:rPr>
              <a:t>东风</a:t>
            </a:r>
            <a:endParaRPr kumimoji="0" lang="zh-CN" altLang="en-US" sz="2665" b="1" i="0" u="none" strike="noStrike" kern="1200" cap="none" spc="0" normalizeH="0" baseline="0" noProof="0">
              <a:ln>
                <a:noFill/>
              </a:ln>
              <a:solidFill>
                <a:srgbClr val="FF0000"/>
              </a:solidFill>
              <a:effectLst/>
              <a:uLnTx/>
              <a:uFillTx/>
              <a:latin typeface="+mj-ea"/>
              <a:ea typeface="+mj-ea"/>
              <a:cs typeface="+mn-cs"/>
            </a:endParaRPr>
          </a:p>
        </p:txBody>
      </p:sp>
      <p:sp>
        <p:nvSpPr>
          <p:cNvPr id="23" name="矩形 22"/>
          <p:cNvSpPr>
            <a:spLocks noChangeArrowheads="1"/>
          </p:cNvSpPr>
          <p:nvPr/>
        </p:nvSpPr>
        <p:spPr bwMode="auto">
          <a:xfrm>
            <a:off x="5547784" y="3445933"/>
            <a:ext cx="52387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a:ln>
                  <a:noFill/>
                </a:ln>
                <a:solidFill>
                  <a:srgbClr val="FF0000"/>
                </a:solidFill>
                <a:effectLst/>
                <a:uLnTx/>
                <a:uFillTx/>
                <a:latin typeface="+mj-ea"/>
                <a:ea typeface="+mj-ea"/>
                <a:cs typeface="+mn-cs"/>
              </a:rPr>
              <a:t>人</a:t>
            </a:r>
            <a:endParaRPr kumimoji="0" lang="zh-CN" altLang="en-US" sz="2135" b="1" i="0" u="none" strike="noStrike" kern="1200" cap="none" spc="0" normalizeH="0" baseline="0" noProof="0">
              <a:ln>
                <a:noFill/>
              </a:ln>
              <a:solidFill>
                <a:schemeClr val="tx1"/>
              </a:solidFill>
              <a:effectLst/>
              <a:uLnTx/>
              <a:uFillTx/>
              <a:latin typeface="+mj-ea"/>
              <a:ea typeface="+mj-ea"/>
              <a:cs typeface="+mn-cs"/>
            </a:endParaRPr>
          </a:p>
        </p:txBody>
      </p:sp>
      <p:sp>
        <p:nvSpPr>
          <p:cNvPr id="3" name="矩形 2"/>
          <p:cNvSpPr>
            <a:spLocks noChangeArrowheads="1"/>
          </p:cNvSpPr>
          <p:nvPr/>
        </p:nvSpPr>
        <p:spPr bwMode="auto">
          <a:xfrm>
            <a:off x="8310033" y="3443817"/>
            <a:ext cx="256984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东风刮得猛烈、</a:t>
            </a:r>
            <a:endParaRPr kumimoji="0" lang="zh-CN" altLang="en-US" sz="2665" b="1" i="0" u="none" strike="noStrike" kern="1200" cap="none" spc="0" normalizeH="0" baseline="0" noProof="0" dirty="0">
              <a:ln>
                <a:noFill/>
              </a:ln>
              <a:solidFill>
                <a:schemeClr val="tx1"/>
              </a:solidFill>
              <a:effectLst/>
              <a:uLnTx/>
              <a:uFillTx/>
              <a:latin typeface="+mj-ea"/>
              <a:ea typeface="+mj-ea"/>
              <a:cs typeface="+mn-cs"/>
            </a:endParaRPr>
          </a:p>
        </p:txBody>
      </p:sp>
      <p:sp>
        <p:nvSpPr>
          <p:cNvPr id="24" name="矩形 23"/>
          <p:cNvSpPr>
            <a:spLocks noChangeArrowheads="1"/>
          </p:cNvSpPr>
          <p:nvPr/>
        </p:nvSpPr>
        <p:spPr bwMode="auto">
          <a:xfrm>
            <a:off x="8284633" y="5262033"/>
            <a:ext cx="291084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a:ln>
                  <a:noFill/>
                </a:ln>
                <a:solidFill>
                  <a:srgbClr val="FF0000"/>
                </a:solidFill>
                <a:effectLst/>
                <a:uLnTx/>
                <a:uFillTx/>
                <a:latin typeface="+mj-ea"/>
                <a:ea typeface="+mj-ea"/>
                <a:cs typeface="+mn-cs"/>
              </a:rPr>
              <a:t>风很大、刮得剧烈</a:t>
            </a:r>
            <a:endParaRPr kumimoji="0" lang="zh-CN" altLang="en-US" sz="2135" b="1" i="0" u="none" strike="noStrike" kern="1200" cap="none" spc="0" normalizeH="0" baseline="0" noProof="0">
              <a:ln>
                <a:noFill/>
              </a:ln>
              <a:solidFill>
                <a:schemeClr val="tx1"/>
              </a:solidFill>
              <a:effectLst/>
              <a:uLnTx/>
              <a:uFillTx/>
              <a:latin typeface="+mj-ea"/>
              <a:ea typeface="+mj-ea"/>
              <a:cs typeface="+mn-cs"/>
            </a:endParaRPr>
          </a:p>
        </p:txBody>
      </p:sp>
      <p:sp>
        <p:nvSpPr>
          <p:cNvPr id="25" name="矩形 24"/>
          <p:cNvSpPr>
            <a:spLocks noChangeArrowheads="1"/>
          </p:cNvSpPr>
          <p:nvPr/>
        </p:nvSpPr>
        <p:spPr bwMode="auto">
          <a:xfrm>
            <a:off x="4273551" y="5251451"/>
            <a:ext cx="86487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a:ln>
                  <a:noFill/>
                </a:ln>
                <a:solidFill>
                  <a:srgbClr val="FF0000"/>
                </a:solidFill>
                <a:effectLst/>
                <a:uLnTx/>
                <a:uFillTx/>
                <a:latin typeface="+mj-ea"/>
                <a:ea typeface="+mj-ea"/>
                <a:cs typeface="+mn-cs"/>
              </a:rPr>
              <a:t>树枝</a:t>
            </a:r>
            <a:endParaRPr kumimoji="0" lang="zh-CN" altLang="en-US" sz="2135" b="1" i="0" u="none" strike="noStrike" kern="1200" cap="none" spc="0" normalizeH="0" baseline="0" noProof="0">
              <a:ln>
                <a:noFill/>
              </a:ln>
              <a:solidFill>
                <a:schemeClr val="tx1"/>
              </a:solidFill>
              <a:effectLst/>
              <a:uLnTx/>
              <a:uFillTx/>
              <a:latin typeface="+mj-ea"/>
              <a:ea typeface="+mj-ea"/>
              <a:cs typeface="+mn-cs"/>
            </a:endParaRPr>
          </a:p>
        </p:txBody>
      </p:sp>
      <p:sp>
        <p:nvSpPr>
          <p:cNvPr id="26" name="矩形 25"/>
          <p:cNvSpPr>
            <a:spLocks noChangeArrowheads="1"/>
          </p:cNvSpPr>
          <p:nvPr/>
        </p:nvSpPr>
        <p:spPr bwMode="auto">
          <a:xfrm>
            <a:off x="5837767" y="5287433"/>
            <a:ext cx="52387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人</a:t>
            </a:r>
            <a:endParaRPr kumimoji="0" lang="zh-CN" altLang="en-US" sz="2135" b="1" i="0" u="none" strike="noStrike" kern="1200" cap="none" spc="0" normalizeH="0" baseline="0" noProof="0" dirty="0">
              <a:ln>
                <a:noFill/>
              </a:ln>
              <a:solidFill>
                <a:schemeClr val="tx1"/>
              </a:solidFill>
              <a:effectLst/>
              <a:uLnTx/>
              <a:uFillTx/>
              <a:latin typeface="+mj-ea"/>
              <a:ea typeface="+mj-ea"/>
              <a:cs typeface="+mn-cs"/>
            </a:endParaRPr>
          </a:p>
        </p:txBody>
      </p:sp>
      <p:sp>
        <p:nvSpPr>
          <p:cNvPr id="27" name="矩形 26"/>
          <p:cNvSpPr>
            <a:spLocks noChangeArrowheads="1"/>
          </p:cNvSpPr>
          <p:nvPr/>
        </p:nvSpPr>
        <p:spPr bwMode="auto">
          <a:xfrm>
            <a:off x="5380567" y="5867400"/>
            <a:ext cx="52387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a:ln>
                  <a:noFill/>
                </a:ln>
                <a:solidFill>
                  <a:srgbClr val="FF0000"/>
                </a:solidFill>
                <a:effectLst/>
                <a:uLnTx/>
                <a:uFillTx/>
                <a:latin typeface="+mj-ea"/>
                <a:ea typeface="+mj-ea"/>
                <a:cs typeface="+mn-cs"/>
              </a:rPr>
              <a:t>人</a:t>
            </a:r>
            <a:endParaRPr kumimoji="0" lang="zh-CN" altLang="en-US" sz="2135" b="1" i="0" u="none" strike="noStrike" kern="1200" cap="none" spc="0" normalizeH="0" baseline="0" noProof="0">
              <a:ln>
                <a:noFill/>
              </a:ln>
              <a:solidFill>
                <a:schemeClr val="tx1"/>
              </a:solidFill>
              <a:effectLst/>
              <a:uLnTx/>
              <a:uFillTx/>
              <a:latin typeface="+mj-ea"/>
              <a:ea typeface="+mj-ea"/>
              <a:cs typeface="+mn-cs"/>
            </a:endParaRPr>
          </a:p>
        </p:txBody>
      </p:sp>
      <p:sp>
        <p:nvSpPr>
          <p:cNvPr id="28" name="矩形 27"/>
          <p:cNvSpPr>
            <a:spLocks noChangeArrowheads="1"/>
          </p:cNvSpPr>
          <p:nvPr/>
        </p:nvSpPr>
        <p:spPr bwMode="auto">
          <a:xfrm>
            <a:off x="3845984" y="5829300"/>
            <a:ext cx="86487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a:ln>
                  <a:noFill/>
                </a:ln>
                <a:solidFill>
                  <a:srgbClr val="FF0000"/>
                </a:solidFill>
                <a:effectLst/>
                <a:uLnTx/>
                <a:uFillTx/>
                <a:latin typeface="+mj-ea"/>
                <a:ea typeface="+mj-ea"/>
                <a:cs typeface="+mn-cs"/>
              </a:rPr>
              <a:t>雷云</a:t>
            </a:r>
            <a:endParaRPr kumimoji="0" lang="zh-CN" altLang="en-US" sz="2665" b="1" i="0" u="none" strike="noStrike" kern="1200" cap="none" spc="0" normalizeH="0" baseline="0" noProof="0">
              <a:ln>
                <a:noFill/>
              </a:ln>
              <a:solidFill>
                <a:srgbClr val="FF0000"/>
              </a:solidFill>
              <a:effectLst/>
              <a:uLnTx/>
              <a:uFillTx/>
              <a:latin typeface="+mj-ea"/>
              <a:ea typeface="+mj-ea"/>
              <a:cs typeface="+mn-cs"/>
            </a:endParaRPr>
          </a:p>
        </p:txBody>
      </p:sp>
      <p:sp>
        <p:nvSpPr>
          <p:cNvPr id="29" name="矩形 28"/>
          <p:cNvSpPr>
            <a:spLocks noChangeArrowheads="1"/>
          </p:cNvSpPr>
          <p:nvPr/>
        </p:nvSpPr>
        <p:spPr bwMode="auto">
          <a:xfrm>
            <a:off x="7967133" y="5844117"/>
            <a:ext cx="291084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a:ln>
                  <a:noFill/>
                </a:ln>
                <a:solidFill>
                  <a:srgbClr val="FF0000"/>
                </a:solidFill>
                <a:effectLst/>
                <a:uLnTx/>
                <a:uFillTx/>
                <a:latin typeface="+mj-ea"/>
                <a:ea typeface="+mj-ea"/>
                <a:cs typeface="+mn-cs"/>
              </a:rPr>
              <a:t>雷声的响亮与猛烈</a:t>
            </a:r>
            <a:endParaRPr kumimoji="0" lang="zh-CN" altLang="en-US" sz="2135" b="1" i="0" u="none" strike="noStrike" kern="1200" cap="none" spc="0" normalizeH="0" baseline="0" noProof="0">
              <a:ln>
                <a:noFill/>
              </a:ln>
              <a:solidFill>
                <a:schemeClr val="tx1"/>
              </a:solidFill>
              <a:effectLst/>
              <a:uLnTx/>
              <a:uFillTx/>
              <a:latin typeface="+mj-ea"/>
              <a:ea typeface="+mj-ea"/>
              <a:cs typeface="+mn-cs"/>
            </a:endParaRPr>
          </a:p>
        </p:txBody>
      </p:sp>
      <p:sp>
        <p:nvSpPr>
          <p:cNvPr id="108561" name="矩形 1"/>
          <p:cNvSpPr/>
          <p:nvPr/>
        </p:nvSpPr>
        <p:spPr>
          <a:xfrm>
            <a:off x="753533" y="1672167"/>
            <a:ext cx="10348384" cy="501650"/>
          </a:xfrm>
          <a:prstGeom prst="rect">
            <a:avLst/>
          </a:prstGeom>
          <a:noFill/>
          <a:ln w="9525">
            <a:noFill/>
          </a:ln>
        </p:spPr>
        <p:txBody>
          <a:bodyPr anchor="t">
            <a:spAutoFit/>
          </a:bodyPr>
          <a:p>
            <a:r>
              <a:rPr lang="zh-CN" altLang="en-US" sz="2665" b="1" dirty="0">
                <a:solidFill>
                  <a:srgbClr val="000000"/>
                </a:solidFill>
                <a:latin typeface="黑体" panose="02010609060101010101" pitchFamily="49" charset="-122"/>
                <a:ea typeface="黑体" panose="02010609060101010101" pitchFamily="49" charset="-122"/>
              </a:rPr>
              <a:t>注意下面句子中带点的词语，联系生活说说你的理解和体会。</a:t>
            </a:r>
            <a:endParaRPr lang="zh-CN" altLang="en-US" sz="2665" b="1" dirty="0">
              <a:solidFill>
                <a:srgbClr val="000000"/>
              </a:solidFill>
              <a:latin typeface="黑体" panose="02010609060101010101" pitchFamily="49" charset="-122"/>
              <a:ea typeface="黑体" panose="02010609060101010101" pitchFamily="49" charset="-122"/>
            </a:endParaRPr>
          </a:p>
        </p:txBody>
      </p:sp>
      <p:sp>
        <p:nvSpPr>
          <p:cNvPr id="108562" name="矩形 1"/>
          <p:cNvSpPr/>
          <p:nvPr/>
        </p:nvSpPr>
        <p:spPr>
          <a:xfrm>
            <a:off x="5922433" y="2453217"/>
            <a:ext cx="1369695" cy="501650"/>
          </a:xfrm>
          <a:prstGeom prst="rect">
            <a:avLst/>
          </a:prstGeom>
          <a:noFill/>
          <a:ln w="9525">
            <a:noFill/>
          </a:ln>
        </p:spPr>
        <p:txBody>
          <a:bodyPr wrap="none" anchor="t">
            <a:spAutoFit/>
          </a:bodyPr>
          <a:p>
            <a:r>
              <a:rPr lang="en-US" altLang="zh-CN" sz="2665" dirty="0">
                <a:latin typeface="宋体" panose="02010600030101010101" pitchFamily="2" charset="-122"/>
                <a:ea typeface="宋体" panose="02010600030101010101" pitchFamily="2" charset="-122"/>
              </a:rPr>
              <a:t>• • • •</a:t>
            </a:r>
            <a:endParaRPr lang="zh-CN" altLang="en-US" sz="2665" dirty="0">
              <a:latin typeface="Calibri" panose="020F0502020204030204" pitchFamily="34" charset="0"/>
              <a:ea typeface="宋体" panose="02010600030101010101" pitchFamily="2" charset="-122"/>
            </a:endParaRPr>
          </a:p>
        </p:txBody>
      </p:sp>
      <p:sp>
        <p:nvSpPr>
          <p:cNvPr id="108563" name="矩形 1"/>
          <p:cNvSpPr/>
          <p:nvPr/>
        </p:nvSpPr>
        <p:spPr>
          <a:xfrm>
            <a:off x="2851151" y="4889500"/>
            <a:ext cx="1369695" cy="501650"/>
          </a:xfrm>
          <a:prstGeom prst="rect">
            <a:avLst/>
          </a:prstGeom>
          <a:noFill/>
          <a:ln w="9525">
            <a:noFill/>
          </a:ln>
        </p:spPr>
        <p:txBody>
          <a:bodyPr wrap="none" anchor="t">
            <a:spAutoFit/>
          </a:bodyPr>
          <a:p>
            <a:r>
              <a:rPr lang="en-US" altLang="zh-CN" sz="2665" dirty="0">
                <a:latin typeface="宋体" panose="02010600030101010101" pitchFamily="2" charset="-122"/>
                <a:ea typeface="宋体" panose="02010600030101010101" pitchFamily="2" charset="-122"/>
              </a:rPr>
              <a:t>• • • •</a:t>
            </a:r>
            <a:endParaRPr lang="zh-CN" altLang="en-US" sz="2665" dirty="0">
              <a:latin typeface="Calibri" panose="020F0502020204030204" pitchFamily="34" charset="0"/>
              <a:ea typeface="宋体" panose="02010600030101010101" pitchFamily="2" charset="-122"/>
            </a:endParaRPr>
          </a:p>
        </p:txBody>
      </p:sp>
      <p:sp>
        <p:nvSpPr>
          <p:cNvPr id="108564" name="矩形 1"/>
          <p:cNvSpPr/>
          <p:nvPr/>
        </p:nvSpPr>
        <p:spPr>
          <a:xfrm>
            <a:off x="9319684" y="4910667"/>
            <a:ext cx="1369695" cy="501650"/>
          </a:xfrm>
          <a:prstGeom prst="rect">
            <a:avLst/>
          </a:prstGeom>
          <a:noFill/>
          <a:ln w="9525">
            <a:noFill/>
          </a:ln>
        </p:spPr>
        <p:txBody>
          <a:bodyPr wrap="none" anchor="t">
            <a:spAutoFit/>
          </a:bodyPr>
          <a:p>
            <a:r>
              <a:rPr lang="en-US" altLang="zh-CN" sz="2665" dirty="0">
                <a:latin typeface="宋体" panose="02010600030101010101" pitchFamily="2" charset="-122"/>
                <a:ea typeface="宋体" panose="02010600030101010101" pitchFamily="2" charset="-122"/>
              </a:rPr>
              <a:t>• • • •</a:t>
            </a:r>
            <a:endParaRPr lang="zh-CN" altLang="en-US" sz="2665" dirty="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20" grpId="0"/>
      <p:bldP spid="17" grpId="0"/>
      <p:bldP spid="23" grpId="0"/>
      <p:bldP spid="3" grpId="0"/>
      <p:bldP spid="24" grpId="0"/>
      <p:bldP spid="25" grpId="0"/>
      <p:bldP spid="26" grpId="0"/>
      <p:bldP spid="27" grpId="0"/>
      <p:bldP spid="28" grpId="0"/>
      <p:bldP spid="2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0593" name="组合 18"/>
          <p:cNvGrpSpPr/>
          <p:nvPr/>
        </p:nvGrpSpPr>
        <p:grpSpPr>
          <a:xfrm>
            <a:off x="1799167" y="2425700"/>
            <a:ext cx="8593667" cy="2213525"/>
            <a:chOff x="1348781" y="1819397"/>
            <a:chExt cx="6446439" cy="1660538"/>
          </a:xfrm>
        </p:grpSpPr>
        <p:sp>
          <p:nvSpPr>
            <p:cNvPr id="22" name="圆角矩形 21"/>
            <p:cNvSpPr/>
            <p:nvPr/>
          </p:nvSpPr>
          <p:spPr>
            <a:xfrm>
              <a:off x="1348781" y="1819397"/>
              <a:ext cx="6446439" cy="1193926"/>
            </a:xfrm>
            <a:prstGeom prst="roundRect">
              <a:avLst>
                <a:gd name="adj" fmla="val 10000"/>
              </a:avLst>
            </a:prstGeom>
            <a:grpFill/>
            <a:effectLst>
              <a:outerShdw blurRad="63500" sx="102000" sy="102000" algn="ctr"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7200" b="1" i="0" u="none" strike="noStrike" kern="1200" cap="none" spc="0" normalizeH="0" baseline="0" noProof="0" dirty="0" smtClean="0">
                  <a:ln w="17780" cmpd="sng">
                    <a:solidFill>
                      <a:schemeClr val="accent1">
                        <a:tint val="3000"/>
                      </a:schemeClr>
                    </a:solidFill>
                    <a:prstDash val="solid"/>
                    <a:miter lim="800000"/>
                  </a:ln>
                  <a:solidFill>
                    <a:schemeClr val="tx1"/>
                  </a:solidFill>
                  <a:effectLst>
                    <a:outerShdw blurRad="55000" dist="50800" dir="5400000" algn="tl">
                      <a:srgbClr val="000000">
                        <a:alpha val="33000"/>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7200" b="1" i="0" u="none" strike="noStrike" kern="1200" cap="none" spc="0" normalizeH="0" baseline="0" noProof="0" dirty="0" smtClean="0">
                  <a:ln w="17780" cmpd="sng">
                    <a:solidFill>
                      <a:schemeClr val="accent1">
                        <a:tint val="3000"/>
                      </a:schemeClr>
                    </a:solidFill>
                    <a:prstDash val="solid"/>
                    <a:miter lim="800000"/>
                  </a:ln>
                  <a:solidFill>
                    <a:schemeClr val="tx1"/>
                  </a:solidFill>
                  <a:effectLst>
                    <a:outerShdw blurRad="55000" dist="50800" dir="5400000" algn="tl">
                      <a:srgbClr val="000000">
                        <a:alpha val="33000"/>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花</a:t>
              </a:r>
              <a:r>
                <a:rPr kumimoji="0" lang="zh-CN" altLang="en-US" sz="7200" b="1" i="0" u="none" strike="noStrike" kern="1200" cap="none" spc="0" normalizeH="0" baseline="0" noProof="0" dirty="0">
                  <a:ln w="17780" cmpd="sng">
                    <a:solidFill>
                      <a:schemeClr val="accent1">
                        <a:tint val="3000"/>
                      </a:schemeClr>
                    </a:solidFill>
                    <a:prstDash val="solid"/>
                    <a:miter lim="800000"/>
                  </a:ln>
                  <a:solidFill>
                    <a:schemeClr val="tx1"/>
                  </a:solidFill>
                  <a:effectLst>
                    <a:outerShdw blurRad="55000" dist="50800" dir="5400000" algn="tl">
                      <a:srgbClr val="000000">
                        <a:alpha val="33000"/>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的学校</a:t>
              </a:r>
              <a:endParaRPr kumimoji="0" lang="zh-CN" altLang="en-US" sz="7200" b="1" i="0" u="none" strike="noStrike" kern="1200" cap="none" spc="0" normalizeH="0" baseline="0" noProof="0" dirty="0">
                <a:ln w="17780" cmpd="sng">
                  <a:solidFill>
                    <a:schemeClr val="accent1">
                      <a:tint val="3000"/>
                    </a:schemeClr>
                  </a:solidFill>
                  <a:prstDash val="solid"/>
                  <a:miter lim="800000"/>
                </a:ln>
                <a:solidFill>
                  <a:schemeClr val="tx1"/>
                </a:solidFill>
                <a:effectLst>
                  <a:outerShdw blurRad="55000" dist="50800" dir="5400000" algn="tl">
                    <a:srgbClr val="000000">
                      <a:alpha val="33000"/>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10595" name="组合 17"/>
            <p:cNvGrpSpPr/>
            <p:nvPr/>
          </p:nvGrpSpPr>
          <p:grpSpPr>
            <a:xfrm>
              <a:off x="5869704" y="3037706"/>
              <a:ext cx="1829259" cy="442229"/>
              <a:chOff x="5869704" y="3037706"/>
              <a:chExt cx="1829259" cy="442229"/>
            </a:xfrm>
          </p:grpSpPr>
          <p:pic>
            <p:nvPicPr>
              <p:cNvPr id="110596" name="Picture 12" descr="C:\Users\Administrator\Desktop\1757441a738a5d2.jpg"/>
              <p:cNvPicPr>
                <a:picLocks noChangeAspect="1"/>
              </p:cNvPicPr>
              <p:nvPr/>
            </p:nvPicPr>
            <p:blipFill>
              <a:blip r:embed="rId1">
                <a:clrChange>
                  <a:clrFrom>
                    <a:srgbClr val="F6F6F6"/>
                  </a:clrFrom>
                  <a:clrTo>
                    <a:srgbClr val="F6F6F6">
                      <a:alpha val="0"/>
                    </a:srgbClr>
                  </a:clrTo>
                </a:clrChange>
              </a:blip>
              <a:stretch>
                <a:fillRect/>
              </a:stretch>
            </p:blipFill>
            <p:spPr>
              <a:xfrm>
                <a:off x="5869704" y="3112061"/>
                <a:ext cx="1829259" cy="367874"/>
              </a:xfrm>
              <a:prstGeom prst="rect">
                <a:avLst/>
              </a:prstGeom>
              <a:noFill/>
              <a:ln w="9525">
                <a:noFill/>
              </a:ln>
            </p:spPr>
          </p:pic>
          <p:sp>
            <p:nvSpPr>
              <p:cNvPr id="17" name="矩形 16"/>
              <p:cNvSpPr/>
              <p:nvPr/>
            </p:nvSpPr>
            <p:spPr>
              <a:xfrm>
                <a:off x="6075784" y="3037706"/>
                <a:ext cx="1362326" cy="43777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accent3">
                        <a:lumMod val="50000"/>
                      </a:schemeClr>
                    </a:solidFill>
                    <a:effectLst>
                      <a:glow rad="101600">
                        <a:schemeClr val="bg1">
                          <a:alpha val="60000"/>
                        </a:schemeClr>
                      </a:glow>
                    </a:effectLst>
                    <a:uLnTx/>
                    <a:uFillTx/>
                    <a:latin typeface="黑体" panose="02010609060101010101" pitchFamily="49" charset="-122"/>
                    <a:ea typeface="黑体" panose="02010609060101010101" pitchFamily="49" charset="-122"/>
                    <a:cs typeface="+mn-cs"/>
                  </a:rPr>
                  <a:t>课后练习</a:t>
                </a:r>
                <a:endParaRPr kumimoji="0" lang="zh-CN" altLang="en-US" sz="3200" b="1" i="0" u="none" strike="noStrike" kern="1200" cap="none" spc="0" normalizeH="0" baseline="0" noProof="0" dirty="0">
                  <a:ln>
                    <a:noFill/>
                  </a:ln>
                  <a:solidFill>
                    <a:schemeClr val="accent3">
                      <a:lumMod val="50000"/>
                    </a:schemeClr>
                  </a:solidFill>
                  <a:effectLst>
                    <a:glow rad="101600">
                      <a:schemeClr val="bg1">
                        <a:alpha val="60000"/>
                      </a:schemeClr>
                    </a:glow>
                  </a:effectLst>
                  <a:uLnTx/>
                  <a:uFillTx/>
                  <a:latin typeface="黑体" panose="02010609060101010101" pitchFamily="49" charset="-122"/>
                  <a:ea typeface="黑体" panose="02010609060101010101" pitchFamily="49" charset="-122"/>
                  <a:cs typeface="+mn-cs"/>
                </a:endParaRPr>
              </a:p>
            </p:txBody>
          </p:sp>
        </p:gr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085851" y="2277533"/>
            <a:ext cx="10081684" cy="2306955"/>
          </a:xfrm>
          <a:prstGeom prst="rect">
            <a:avLst/>
          </a:prstGeom>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一</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、用“√”给下面带点的字选择正确的读音。</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22300" marR="0" lvl="0" indent="0" algn="l" defTabSz="457200" rtl="0" eaLnBrk="1" fontAlgn="base" latinLnBrk="0" hangingPunct="1">
              <a:lnSpc>
                <a:spcPct val="150000"/>
              </a:lnSpc>
              <a:spcBef>
                <a:spcPct val="0"/>
              </a:spcBef>
              <a:spcAft>
                <a:spcPct val="0"/>
              </a:spcAft>
              <a:buClrTx/>
              <a:buSzTx/>
              <a:buFontTx/>
              <a:buNone/>
              <a:tabLst>
                <a:tab pos="3860800" algn="l"/>
              </a:tabLst>
              <a:defRPr/>
            </a:pP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衣裳</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sháng</a:t>
            </a:r>
            <a:r>
              <a:rPr kumimoji="0" lang="zh-CN" altLang="en-US"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shɑng</a:t>
            </a:r>
            <a:r>
              <a:rPr kumimoji="0" lang="en-US" altLang="zh-CN" sz="32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zh-CN" altLang="en-US" sz="32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放假</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jiǎ</a:t>
            </a:r>
            <a:r>
              <a:rPr kumimoji="0" lang="zh-CN" altLang="en-US"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jià</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22300" marR="0" lvl="0" indent="0" algn="l" defTabSz="457200" rtl="0" eaLnBrk="1" fontAlgn="base" latinLnBrk="0" hangingPunct="1">
              <a:lnSpc>
                <a:spcPct val="150000"/>
              </a:lnSpc>
              <a:spcBef>
                <a:spcPct val="0"/>
              </a:spcBef>
              <a:spcAft>
                <a:spcPct val="0"/>
              </a:spcAft>
              <a:buClrTx/>
              <a:buSzTx/>
              <a:buFontTx/>
              <a:buNone/>
              <a:tabLst>
                <a:tab pos="3860800" algn="l"/>
              </a:tabLst>
              <a:defRPr/>
            </a:pP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扬起双臂</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bèi</a:t>
            </a:r>
            <a:r>
              <a:rPr kumimoji="0" lang="zh-CN" altLang="en-US"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bì</a:t>
            </a:r>
            <a:r>
              <a:rPr kumimoji="0" lang="en-US" altLang="zh-CN" sz="32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zh-CN" altLang="en-US" sz="32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碰</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触</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chù</a:t>
            </a:r>
            <a:r>
              <a:rPr kumimoji="0" lang="zh-CN" altLang="en-US"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cù</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pic>
        <p:nvPicPr>
          <p:cNvPr id="112642" name="Picture 3"/>
          <p:cNvPicPr>
            <a:picLocks noChangeAspect="1"/>
          </p:cNvPicPr>
          <p:nvPr/>
        </p:nvPicPr>
        <p:blipFill>
          <a:blip r:embed="rId1"/>
          <a:srcRect l="6390" t="12875" r="8549" b="18881"/>
          <a:stretch>
            <a:fillRect/>
          </a:stretch>
        </p:blipFill>
        <p:spPr>
          <a:xfrm>
            <a:off x="4015317" y="755651"/>
            <a:ext cx="4140200" cy="1407583"/>
          </a:xfrm>
          <a:prstGeom prst="rect">
            <a:avLst/>
          </a:prstGeom>
          <a:noFill/>
          <a:ln w="9525">
            <a:noFill/>
          </a:ln>
        </p:spPr>
      </p:pic>
      <p:sp>
        <p:nvSpPr>
          <p:cNvPr id="112643" name="矩形 8"/>
          <p:cNvSpPr/>
          <p:nvPr/>
        </p:nvSpPr>
        <p:spPr>
          <a:xfrm>
            <a:off x="2442633" y="3452284"/>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112644" name="矩形 19"/>
          <p:cNvSpPr/>
          <p:nvPr/>
        </p:nvSpPr>
        <p:spPr>
          <a:xfrm>
            <a:off x="6790267" y="3469217"/>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112645" name="矩形 24"/>
          <p:cNvSpPr/>
          <p:nvPr/>
        </p:nvSpPr>
        <p:spPr>
          <a:xfrm>
            <a:off x="3295651" y="4188884"/>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112646" name="矩形 25"/>
          <p:cNvSpPr/>
          <p:nvPr/>
        </p:nvSpPr>
        <p:spPr>
          <a:xfrm>
            <a:off x="6762751" y="4188884"/>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11" name="矩形 10"/>
          <p:cNvSpPr/>
          <p:nvPr/>
        </p:nvSpPr>
        <p:spPr>
          <a:xfrm>
            <a:off x="4656667" y="3429000"/>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12" name="矩形 11"/>
          <p:cNvSpPr/>
          <p:nvPr/>
        </p:nvSpPr>
        <p:spPr>
          <a:xfrm>
            <a:off x="8015817" y="3429000"/>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13" name="矩形 12"/>
          <p:cNvSpPr/>
          <p:nvPr/>
        </p:nvSpPr>
        <p:spPr>
          <a:xfrm>
            <a:off x="4559300" y="4188884"/>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14" name="矩形 13"/>
          <p:cNvSpPr/>
          <p:nvPr/>
        </p:nvSpPr>
        <p:spPr>
          <a:xfrm>
            <a:off x="7452784" y="4197351"/>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矩形 7167"/>
          <p:cNvSpPr/>
          <p:nvPr/>
        </p:nvSpPr>
        <p:spPr>
          <a:xfrm>
            <a:off x="1187451" y="1424517"/>
            <a:ext cx="10064749" cy="829945"/>
          </a:xfrm>
          <a:prstGeom prst="rect">
            <a:avLst/>
          </a:prstGeom>
          <a:noFill/>
          <a:ln w="9525">
            <a:noFill/>
          </a:ln>
        </p:spPr>
        <p:txBody>
          <a:bodyPr anchor="t">
            <a:spAutoFit/>
          </a:bodyPr>
          <a:p>
            <a:pPr marL="630555" indent="-630555" defTabSz="457200">
              <a:lnSpc>
                <a:spcPct val="150000"/>
              </a:lnSpc>
            </a:pPr>
            <a:r>
              <a:rPr lang="zh-CN" altLang="en-US" sz="3200" b="1" dirty="0">
                <a:solidFill>
                  <a:srgbClr val="000000"/>
                </a:solidFill>
                <a:latin typeface="宋体" panose="02010600030101010101" pitchFamily="2" charset="-122"/>
                <a:ea typeface="宋体" panose="02010600030101010101" pitchFamily="2" charset="-122"/>
              </a:rPr>
              <a:t>二、形近字组词。</a:t>
            </a:r>
            <a:endParaRPr lang="zh-CN" altLang="en-US" sz="3200" b="1" dirty="0">
              <a:solidFill>
                <a:srgbClr val="000000"/>
              </a:solidFill>
              <a:latin typeface="宋体" panose="02010600030101010101" pitchFamily="2" charset="-122"/>
              <a:ea typeface="宋体" panose="02010600030101010101" pitchFamily="2" charset="-122"/>
            </a:endParaRPr>
          </a:p>
        </p:txBody>
      </p:sp>
      <p:sp>
        <p:nvSpPr>
          <p:cNvPr id="113666" name="矩形 2"/>
          <p:cNvSpPr/>
          <p:nvPr/>
        </p:nvSpPr>
        <p:spPr>
          <a:xfrm>
            <a:off x="2239433" y="2281767"/>
            <a:ext cx="8430684" cy="3046095"/>
          </a:xfrm>
          <a:prstGeom prst="rect">
            <a:avLst/>
          </a:prstGeom>
          <a:noFill/>
          <a:ln w="9525">
            <a:noFill/>
          </a:ln>
        </p:spPr>
        <p:txBody>
          <a:bodyPr anchor="t">
            <a:spAutoFit/>
          </a:bodyPr>
          <a:p>
            <a:pPr defTabSz="457200">
              <a:lnSpc>
                <a:spcPct val="150000"/>
              </a:lnSpc>
              <a:tabLst>
                <a:tab pos="3403600" algn="l"/>
              </a:tabLst>
            </a:pPr>
            <a:r>
              <a:rPr lang="zh-CN" altLang="en-US" sz="3200" b="1" dirty="0">
                <a:solidFill>
                  <a:srgbClr val="000000"/>
                </a:solidFill>
                <a:latin typeface="宋体" panose="02010600030101010101" pitchFamily="2" charset="-122"/>
                <a:ea typeface="宋体" panose="02010600030101010101" pitchFamily="2" charset="-122"/>
              </a:rPr>
              <a:t>扬（　　　　）</a:t>
            </a:r>
            <a:r>
              <a:rPr lang="en-US" altLang="zh-CN" sz="3200" b="1" dirty="0">
                <a:solidFill>
                  <a:srgbClr val="000000"/>
                </a:solidFill>
                <a:latin typeface="宋体" panose="02010600030101010101" pitchFamily="2" charset="-122"/>
                <a:ea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rPr>
              <a:t>笛（　　　　）</a:t>
            </a:r>
            <a:endParaRPr lang="en-US" altLang="zh-CN" sz="3200" b="1" dirty="0">
              <a:solidFill>
                <a:srgbClr val="000000"/>
              </a:solidFill>
              <a:latin typeface="宋体" panose="02010600030101010101" pitchFamily="2" charset="-122"/>
              <a:ea typeface="宋体" panose="02010600030101010101" pitchFamily="2" charset="-122"/>
            </a:endParaRPr>
          </a:p>
          <a:p>
            <a:pPr defTabSz="457200">
              <a:lnSpc>
                <a:spcPct val="150000"/>
              </a:lnSpc>
              <a:tabLst>
                <a:tab pos="3403600" algn="l"/>
              </a:tabLst>
            </a:pPr>
            <a:r>
              <a:rPr lang="zh-CN" altLang="en-US" sz="3200" b="1" dirty="0">
                <a:solidFill>
                  <a:srgbClr val="000000"/>
                </a:solidFill>
                <a:latin typeface="宋体" panose="02010600030101010101" pitchFamily="2" charset="-122"/>
                <a:ea typeface="宋体" panose="02010600030101010101" pitchFamily="2" charset="-122"/>
              </a:rPr>
              <a:t>杨（　　　　）</a:t>
            </a:r>
            <a:r>
              <a:rPr lang="en-US" altLang="zh-CN" sz="3200" b="1" dirty="0">
                <a:solidFill>
                  <a:srgbClr val="000000"/>
                </a:solidFill>
                <a:latin typeface="宋体" panose="02010600030101010101" pitchFamily="2" charset="-122"/>
                <a:ea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rPr>
              <a:t>迪（　　　　）</a:t>
            </a:r>
            <a:endParaRPr lang="zh-CN" altLang="en-US" sz="3200" b="1" dirty="0">
              <a:solidFill>
                <a:srgbClr val="000000"/>
              </a:solidFill>
              <a:latin typeface="宋体" panose="02010600030101010101" pitchFamily="2" charset="-122"/>
              <a:ea typeface="宋体" panose="02010600030101010101" pitchFamily="2" charset="-122"/>
            </a:endParaRPr>
          </a:p>
          <a:p>
            <a:pPr defTabSz="457200">
              <a:lnSpc>
                <a:spcPct val="150000"/>
              </a:lnSpc>
              <a:tabLst>
                <a:tab pos="3403600" algn="l"/>
              </a:tabLst>
            </a:pPr>
            <a:r>
              <a:rPr lang="zh-CN" altLang="en-US" sz="3200" b="1" dirty="0">
                <a:solidFill>
                  <a:srgbClr val="000000"/>
                </a:solidFill>
                <a:latin typeface="宋体" panose="02010600030101010101" pitchFamily="2" charset="-122"/>
                <a:ea typeface="宋体" panose="02010600030101010101" pitchFamily="2" charset="-122"/>
              </a:rPr>
              <a:t>猜（　　　　）</a:t>
            </a:r>
            <a:r>
              <a:rPr lang="en-US" altLang="zh-CN" sz="3200" b="1" dirty="0">
                <a:solidFill>
                  <a:srgbClr val="000000"/>
                </a:solidFill>
                <a:latin typeface="宋体" panose="02010600030101010101" pitchFamily="2" charset="-122"/>
                <a:ea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rPr>
              <a:t>狂（　　　　）</a:t>
            </a:r>
            <a:endParaRPr lang="en-US" altLang="zh-CN" sz="3200" b="1" dirty="0">
              <a:solidFill>
                <a:srgbClr val="000000"/>
              </a:solidFill>
              <a:latin typeface="宋体" panose="02010600030101010101" pitchFamily="2" charset="-122"/>
              <a:ea typeface="宋体" panose="02010600030101010101" pitchFamily="2" charset="-122"/>
            </a:endParaRPr>
          </a:p>
          <a:p>
            <a:pPr defTabSz="457200">
              <a:lnSpc>
                <a:spcPct val="150000"/>
              </a:lnSpc>
              <a:tabLst>
                <a:tab pos="3403600" algn="l"/>
              </a:tabLst>
            </a:pPr>
            <a:r>
              <a:rPr lang="zh-CN" altLang="en-US" sz="3200" b="1" dirty="0">
                <a:solidFill>
                  <a:srgbClr val="000000"/>
                </a:solidFill>
                <a:latin typeface="宋体" panose="02010600030101010101" pitchFamily="2" charset="-122"/>
                <a:ea typeface="宋体" panose="02010600030101010101" pitchFamily="2" charset="-122"/>
              </a:rPr>
              <a:t>清（　　　　）</a:t>
            </a:r>
            <a:r>
              <a:rPr lang="en-US" altLang="zh-CN" sz="3200" b="1" dirty="0">
                <a:solidFill>
                  <a:srgbClr val="000000"/>
                </a:solidFill>
                <a:latin typeface="宋体" panose="02010600030101010101" pitchFamily="2" charset="-122"/>
                <a:ea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rPr>
              <a:t>旺（　　　　）</a:t>
            </a:r>
            <a:endParaRPr lang="zh-CN" altLang="en-US" sz="3200" b="1" dirty="0">
              <a:solidFill>
                <a:srgbClr val="000000"/>
              </a:solidFill>
              <a:latin typeface="宋体" panose="02010600030101010101" pitchFamily="2" charset="-122"/>
              <a:ea typeface="宋体" panose="02010600030101010101" pitchFamily="2" charset="-122"/>
            </a:endParaRPr>
          </a:p>
        </p:txBody>
      </p:sp>
      <p:sp>
        <p:nvSpPr>
          <p:cNvPr id="9" name="左大括号 8"/>
          <p:cNvSpPr/>
          <p:nvPr/>
        </p:nvSpPr>
        <p:spPr>
          <a:xfrm>
            <a:off x="2108200" y="2584451"/>
            <a:ext cx="192617" cy="1056217"/>
          </a:xfrm>
          <a:prstGeom prst="leftBrace">
            <a:avLst/>
          </a:prstGeom>
          <a:effectLst/>
        </p:spPr>
        <p:style>
          <a:lnRef idx="2">
            <a:schemeClr val="dk1"/>
          </a:lnRef>
          <a:fillRef idx="0">
            <a:schemeClr val="dk1"/>
          </a:fillRef>
          <a:effectRef idx="1">
            <a:schemeClr val="dk1"/>
          </a:effectRef>
          <a:fontRef idx="minor">
            <a:schemeClr val="tx1"/>
          </a:fontRef>
        </p:style>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smtClean="0">
              <a:ln>
                <a:noFill/>
              </a:ln>
              <a:solidFill>
                <a:schemeClr val="tx1"/>
              </a:solidFill>
              <a:effectLst/>
              <a:uLnTx/>
              <a:uFillTx/>
              <a:latin typeface="+mn-lt"/>
              <a:ea typeface="+mn-ea"/>
              <a:cs typeface="+mn-cs"/>
            </a:endParaRPr>
          </a:p>
        </p:txBody>
      </p:sp>
      <p:sp>
        <p:nvSpPr>
          <p:cNvPr id="12" name="左大括号 11"/>
          <p:cNvSpPr/>
          <p:nvPr/>
        </p:nvSpPr>
        <p:spPr>
          <a:xfrm>
            <a:off x="6671733" y="2584451"/>
            <a:ext cx="192617" cy="1056217"/>
          </a:xfrm>
          <a:prstGeom prst="leftBrace">
            <a:avLst/>
          </a:prstGeom>
          <a:effectLst/>
        </p:spPr>
        <p:style>
          <a:lnRef idx="2">
            <a:schemeClr val="dk1"/>
          </a:lnRef>
          <a:fillRef idx="0">
            <a:schemeClr val="dk1"/>
          </a:fillRef>
          <a:effectRef idx="1">
            <a:schemeClr val="dk1"/>
          </a:effectRef>
          <a:fontRef idx="minor">
            <a:schemeClr val="tx1"/>
          </a:fontRef>
        </p:style>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smtClean="0">
              <a:ln>
                <a:noFill/>
              </a:ln>
              <a:solidFill>
                <a:schemeClr val="tx1"/>
              </a:solidFill>
              <a:effectLst/>
              <a:uLnTx/>
              <a:uFillTx/>
              <a:latin typeface="+mn-lt"/>
              <a:ea typeface="+mn-ea"/>
              <a:cs typeface="+mn-cs"/>
            </a:endParaRPr>
          </a:p>
        </p:txBody>
      </p:sp>
      <p:sp>
        <p:nvSpPr>
          <p:cNvPr id="13" name="左大括号 12"/>
          <p:cNvSpPr/>
          <p:nvPr/>
        </p:nvSpPr>
        <p:spPr>
          <a:xfrm>
            <a:off x="2108200" y="4021667"/>
            <a:ext cx="192617" cy="1056217"/>
          </a:xfrm>
          <a:prstGeom prst="leftBrace">
            <a:avLst/>
          </a:prstGeom>
          <a:effectLst/>
        </p:spPr>
        <p:style>
          <a:lnRef idx="2">
            <a:schemeClr val="dk1"/>
          </a:lnRef>
          <a:fillRef idx="0">
            <a:schemeClr val="dk1"/>
          </a:fillRef>
          <a:effectRef idx="1">
            <a:schemeClr val="dk1"/>
          </a:effectRef>
          <a:fontRef idx="minor">
            <a:schemeClr val="tx1"/>
          </a:fontRef>
        </p:style>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smtClean="0">
              <a:ln>
                <a:noFill/>
              </a:ln>
              <a:solidFill>
                <a:schemeClr val="tx1"/>
              </a:solidFill>
              <a:effectLst/>
              <a:uLnTx/>
              <a:uFillTx/>
              <a:latin typeface="+mn-lt"/>
              <a:ea typeface="+mn-ea"/>
              <a:cs typeface="+mn-cs"/>
            </a:endParaRPr>
          </a:p>
        </p:txBody>
      </p:sp>
      <p:sp>
        <p:nvSpPr>
          <p:cNvPr id="14" name="左大括号 13"/>
          <p:cNvSpPr/>
          <p:nvPr/>
        </p:nvSpPr>
        <p:spPr>
          <a:xfrm>
            <a:off x="6671733" y="4021667"/>
            <a:ext cx="192617" cy="1056217"/>
          </a:xfrm>
          <a:prstGeom prst="leftBrace">
            <a:avLst/>
          </a:prstGeom>
          <a:effectLst/>
        </p:spPr>
        <p:style>
          <a:lnRef idx="2">
            <a:schemeClr val="dk1"/>
          </a:lnRef>
          <a:fillRef idx="0">
            <a:schemeClr val="dk1"/>
          </a:fillRef>
          <a:effectRef idx="1">
            <a:schemeClr val="dk1"/>
          </a:effectRef>
          <a:fontRef idx="minor">
            <a:schemeClr val="tx1"/>
          </a:fontRef>
        </p:style>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smtClean="0">
              <a:ln>
                <a:noFill/>
              </a:ln>
              <a:solidFill>
                <a:schemeClr val="tx1"/>
              </a:solidFill>
              <a:effectLst/>
              <a:uLnTx/>
              <a:uFillTx/>
              <a:latin typeface="+mn-lt"/>
              <a:ea typeface="+mn-ea"/>
              <a:cs typeface="+mn-cs"/>
            </a:endParaRPr>
          </a:p>
        </p:txBody>
      </p:sp>
      <p:sp>
        <p:nvSpPr>
          <p:cNvPr id="10" name="矩形 9"/>
          <p:cNvSpPr/>
          <p:nvPr/>
        </p:nvSpPr>
        <p:spPr>
          <a:xfrm>
            <a:off x="3464984" y="2389717"/>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表扬</a:t>
            </a:r>
            <a:endParaRPr lang="zh-CN" altLang="en-US" sz="2400" dirty="0">
              <a:latin typeface="Arial" panose="020B0604020202020204" pitchFamily="34" charset="0"/>
              <a:ea typeface="宋体" panose="02010600030101010101" pitchFamily="2" charset="-122"/>
            </a:endParaRPr>
          </a:p>
        </p:txBody>
      </p:sp>
      <p:sp>
        <p:nvSpPr>
          <p:cNvPr id="11" name="矩形 10"/>
          <p:cNvSpPr/>
          <p:nvPr/>
        </p:nvSpPr>
        <p:spPr>
          <a:xfrm>
            <a:off x="3462867" y="3160184"/>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杨树</a:t>
            </a:r>
            <a:endParaRPr lang="zh-CN" altLang="en-US" sz="2400" dirty="0">
              <a:latin typeface="Arial" panose="020B0604020202020204" pitchFamily="34" charset="0"/>
              <a:ea typeface="宋体" panose="02010600030101010101" pitchFamily="2" charset="-122"/>
            </a:endParaRPr>
          </a:p>
        </p:txBody>
      </p:sp>
      <p:sp>
        <p:nvSpPr>
          <p:cNvPr id="16" name="矩形 15"/>
          <p:cNvSpPr/>
          <p:nvPr/>
        </p:nvSpPr>
        <p:spPr>
          <a:xfrm>
            <a:off x="8015817" y="2410884"/>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笛声</a:t>
            </a:r>
            <a:endParaRPr lang="zh-CN" altLang="en-US" sz="2400" dirty="0">
              <a:latin typeface="Arial" panose="020B0604020202020204" pitchFamily="34" charset="0"/>
              <a:ea typeface="宋体" panose="02010600030101010101" pitchFamily="2" charset="-122"/>
            </a:endParaRPr>
          </a:p>
        </p:txBody>
      </p:sp>
      <p:sp>
        <p:nvSpPr>
          <p:cNvPr id="17" name="矩形 16"/>
          <p:cNvSpPr/>
          <p:nvPr/>
        </p:nvSpPr>
        <p:spPr>
          <a:xfrm>
            <a:off x="8009467" y="3141133"/>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启迪</a:t>
            </a:r>
            <a:endParaRPr lang="zh-CN" altLang="en-US" sz="2400" dirty="0">
              <a:latin typeface="Arial" panose="020B0604020202020204" pitchFamily="34" charset="0"/>
              <a:ea typeface="宋体" panose="02010600030101010101" pitchFamily="2" charset="-122"/>
            </a:endParaRPr>
          </a:p>
        </p:txBody>
      </p:sp>
      <p:sp>
        <p:nvSpPr>
          <p:cNvPr id="18" name="矩形 17"/>
          <p:cNvSpPr/>
          <p:nvPr/>
        </p:nvSpPr>
        <p:spPr>
          <a:xfrm>
            <a:off x="3464984" y="3879851"/>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猜想</a:t>
            </a:r>
            <a:endParaRPr lang="zh-CN" altLang="en-US" sz="2400" dirty="0">
              <a:latin typeface="Arial" panose="020B0604020202020204" pitchFamily="34" charset="0"/>
              <a:ea typeface="宋体" panose="02010600030101010101" pitchFamily="2" charset="-122"/>
            </a:endParaRPr>
          </a:p>
        </p:txBody>
      </p:sp>
      <p:sp>
        <p:nvSpPr>
          <p:cNvPr id="19" name="矩形 18"/>
          <p:cNvSpPr/>
          <p:nvPr/>
        </p:nvSpPr>
        <p:spPr>
          <a:xfrm>
            <a:off x="3431117" y="4607984"/>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清楚</a:t>
            </a:r>
            <a:endParaRPr lang="zh-CN" altLang="en-US" sz="2400" dirty="0">
              <a:latin typeface="Arial" panose="020B0604020202020204" pitchFamily="34" charset="0"/>
              <a:ea typeface="宋体" panose="02010600030101010101" pitchFamily="2" charset="-122"/>
            </a:endParaRPr>
          </a:p>
        </p:txBody>
      </p:sp>
      <p:sp>
        <p:nvSpPr>
          <p:cNvPr id="20" name="矩形 19"/>
          <p:cNvSpPr/>
          <p:nvPr/>
        </p:nvSpPr>
        <p:spPr>
          <a:xfrm>
            <a:off x="8009467" y="3896784"/>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狂欢</a:t>
            </a:r>
            <a:endParaRPr lang="zh-CN" altLang="en-US" sz="2400" dirty="0">
              <a:latin typeface="Arial" panose="020B0604020202020204" pitchFamily="34" charset="0"/>
              <a:ea typeface="宋体" panose="02010600030101010101" pitchFamily="2" charset="-122"/>
            </a:endParaRPr>
          </a:p>
        </p:txBody>
      </p:sp>
      <p:sp>
        <p:nvSpPr>
          <p:cNvPr id="21" name="矩形 20"/>
          <p:cNvSpPr/>
          <p:nvPr/>
        </p:nvSpPr>
        <p:spPr>
          <a:xfrm>
            <a:off x="7996767" y="4510617"/>
            <a:ext cx="999490"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兴旺</a:t>
            </a:r>
            <a:endParaRPr lang="zh-CN" altLang="en-US"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17" grpId="0"/>
      <p:bldP spid="18" grpId="0"/>
      <p:bldP spid="19" grpId="0"/>
      <p:bldP spid="20" grpId="0"/>
      <p:bldP spid="2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102784" y="1411817"/>
            <a:ext cx="10081684" cy="3538220"/>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三、读拼音，写词语</a:t>
            </a:r>
            <a:r>
              <a:rPr kumimoji="0" lang="zh-CN" altLang="en-US" sz="32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812800" marR="0" lvl="0" indent="0" algn="l" defTabSz="457200" rtl="0" eaLnBrk="1" fontAlgn="base" latinLnBrk="0" hangingPunct="1">
              <a:lnSpc>
                <a:spcPct val="200000"/>
              </a:lnSpc>
              <a:spcBef>
                <a:spcPct val="0"/>
              </a:spcBef>
              <a:spcAft>
                <a:spcPct val="0"/>
              </a:spcAft>
              <a:buClrTx/>
              <a:buSzTx/>
              <a:buFontTx/>
              <a:buNone/>
              <a:defRPr/>
            </a:pP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huāng</a:t>
            </a:r>
            <a:r>
              <a:rPr kumimoji="0" lang="en-US" altLang="zh-CN" sz="3200" b="1" i="0" u="none" strike="noStrike" kern="1200" cap="none" spc="0" normalizeH="0" baseline="0" noProof="0" dirty="0" smtClean="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yě</a:t>
            </a:r>
            <a:r>
              <a:rPr kumimoji="0" lang="en-US" altLang="zh-CN" sz="3200" b="1" i="0" u="none" strike="noStrike" kern="1200" cap="none" spc="0" normalizeH="0" baseline="0" noProof="0" dirty="0" smtClean="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fá</a:t>
            </a:r>
            <a:r>
              <a:rPr kumimoji="0" lang="en-US" altLang="zh-CN" sz="3200" b="1" i="0" u="none" strike="noStrike" kern="1200" cap="none" spc="0" normalizeH="0" baseline="0" noProof="0" dirty="0" smtClean="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zhàn</a:t>
            </a:r>
            <a:r>
              <a:rPr kumimoji="0" lang="en-US" altLang="zh-CN" sz="3200" b="1" i="0" u="none" strike="noStrike" kern="1200" cap="none" spc="0" normalizeH="0" baseline="0" noProof="0" dirty="0" smtClean="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tiào</a:t>
            </a:r>
            <a:r>
              <a:rPr kumimoji="0" lang="en-US" altLang="zh-CN" sz="3200" b="1" i="0" u="none" strike="noStrike" kern="1200" cap="none" spc="0" normalizeH="0" baseline="0" noProof="0" dirty="0" smtClean="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wǔ</a:t>
            </a:r>
            <a:endPar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812800" marR="0" lvl="0" indent="0" algn="l" defTabSz="457200" rtl="0" eaLnBrk="1" fontAlgn="base" latinLnBrk="0" hangingPunct="1">
              <a:lnSpc>
                <a:spcPct val="2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endPar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812800" marR="0" lvl="0" indent="0" algn="l" defTabSz="457200" rtl="0" eaLnBrk="1" fontAlgn="base" latinLnBrk="0" hangingPunct="1">
              <a:lnSpc>
                <a:spcPct val="200000"/>
              </a:lnSpc>
              <a:spcBef>
                <a:spcPct val="0"/>
              </a:spcBef>
              <a:spcAft>
                <a:spcPct val="0"/>
              </a:spcAft>
              <a:buClrTx/>
              <a:buSzTx/>
              <a:buFontTx/>
              <a:buNone/>
              <a:defRPr/>
            </a:pP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néng</a:t>
            </a:r>
            <a:r>
              <a:rPr kumimoji="0" lang="en-US" altLang="zh-CN" sz="3200" b="1" i="0" u="none" strike="noStrike" kern="1200" cap="none" spc="0" normalizeH="0" baseline="0" noProof="0" dirty="0" smtClean="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gòu</a:t>
            </a:r>
            <a:r>
              <a:rPr kumimoji="0" lang="en-US" altLang="zh-CN" sz="3200" b="1" i="0" u="none" strike="noStrike" kern="1200" cap="none" spc="0" normalizeH="0" baseline="0" noProof="0" dirty="0" smtClean="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luò</a:t>
            </a:r>
            <a:r>
              <a:rPr kumimoji="0" lang="en-US" altLang="zh-CN" sz="3200" b="1" i="0" u="none" strike="noStrike" kern="1200" cap="none" spc="0" normalizeH="0" baseline="0" noProof="0" dirty="0" smtClean="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xià</a:t>
            </a:r>
            <a:r>
              <a:rPr kumimoji="0" lang="en-US" altLang="zh-CN" sz="3200" b="1" i="0" u="none" strike="noStrike" kern="1200" cap="none" spc="0" normalizeH="0" baseline="0" noProof="0" dirty="0" smtClean="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kuáng</a:t>
            </a:r>
            <a:r>
              <a:rPr kumimoji="0" lang="en-US" altLang="zh-CN" sz="3200" b="1" i="0" u="none" strike="noStrike" kern="1200" cap="none" spc="0" normalizeH="0" baseline="0" noProof="0" dirty="0" smtClean="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smtClean="0">
                <a:ln>
                  <a:noFill/>
                </a:ln>
                <a:solidFill>
                  <a:prstClr val="black"/>
                </a:solidFill>
                <a:effectLst/>
                <a:uLnTx/>
                <a:uFillTx/>
                <a:latin typeface="方正姚体" panose="02010601030101010101" pitchFamily="2" charset="-122"/>
                <a:ea typeface="方正姚体" panose="02010601030101010101" pitchFamily="2" charset="-122"/>
                <a:cs typeface="+mn-cs"/>
              </a:rPr>
              <a:t>huān</a:t>
            </a:r>
            <a:endPar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p:txBody>
      </p:sp>
      <p:graphicFrame>
        <p:nvGraphicFramePr>
          <p:cNvPr id="19" name="表格 18"/>
          <p:cNvGraphicFramePr>
            <a:graphicFrameLocks noGrp="1"/>
          </p:cNvGraphicFramePr>
          <p:nvPr/>
        </p:nvGraphicFramePr>
        <p:xfrm>
          <a:off x="7979833" y="2865967"/>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8" name="表格 17"/>
          <p:cNvGraphicFramePr>
            <a:graphicFrameLocks noGrp="1"/>
          </p:cNvGraphicFramePr>
          <p:nvPr/>
        </p:nvGraphicFramePr>
        <p:xfrm>
          <a:off x="2247900" y="2865967"/>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1" name="表格 20"/>
          <p:cNvGraphicFramePr>
            <a:graphicFrameLocks noGrp="1"/>
          </p:cNvGraphicFramePr>
          <p:nvPr/>
        </p:nvGraphicFramePr>
        <p:xfrm>
          <a:off x="5101167" y="2865967"/>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2" name="表格 21"/>
          <p:cNvGraphicFramePr>
            <a:graphicFrameLocks noGrp="1"/>
          </p:cNvGraphicFramePr>
          <p:nvPr/>
        </p:nvGraphicFramePr>
        <p:xfrm>
          <a:off x="7979833" y="4732867"/>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3" name="表格 22"/>
          <p:cNvGraphicFramePr>
            <a:graphicFrameLocks noGrp="1"/>
          </p:cNvGraphicFramePr>
          <p:nvPr/>
        </p:nvGraphicFramePr>
        <p:xfrm>
          <a:off x="2247900" y="4732867"/>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4" name="表格 23"/>
          <p:cNvGraphicFramePr>
            <a:graphicFrameLocks noGrp="1"/>
          </p:cNvGraphicFramePr>
          <p:nvPr/>
        </p:nvGraphicFramePr>
        <p:xfrm>
          <a:off x="5101167" y="4732867"/>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矩形 1"/>
          <p:cNvSpPr/>
          <p:nvPr/>
        </p:nvSpPr>
        <p:spPr>
          <a:xfrm>
            <a:off x="2245784" y="2899833"/>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荒 野</a:t>
            </a:r>
            <a:endParaRPr lang="zh-CN" altLang="en-US" sz="2400" dirty="0">
              <a:solidFill>
                <a:srgbClr val="000000"/>
              </a:solidFill>
              <a:latin typeface="Arial" panose="020B0604020202020204" pitchFamily="34" charset="0"/>
              <a:ea typeface="宋体" panose="02010600030101010101" pitchFamily="2" charset="-122"/>
            </a:endParaRPr>
          </a:p>
        </p:txBody>
      </p:sp>
      <p:sp>
        <p:nvSpPr>
          <p:cNvPr id="3" name="矩形 2"/>
          <p:cNvSpPr/>
          <p:nvPr/>
        </p:nvSpPr>
        <p:spPr>
          <a:xfrm>
            <a:off x="5099051" y="2895600"/>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罚 站</a:t>
            </a:r>
            <a:endParaRPr lang="zh-CN" altLang="en-US" sz="5335"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7977717" y="2899833"/>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跳 舞</a:t>
            </a:r>
            <a:endParaRPr lang="zh-CN" altLang="en-US" sz="5335" b="1"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2245784" y="4756151"/>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能 够</a:t>
            </a:r>
            <a:endParaRPr lang="zh-CN" altLang="en-US" sz="5335" b="1"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5099051" y="4737100"/>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落 下</a:t>
            </a:r>
            <a:endParaRPr lang="zh-CN" altLang="en-US" sz="5335"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7977717" y="4747684"/>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狂 欢</a:t>
            </a:r>
            <a:endParaRPr lang="zh-CN" altLang="en-US" sz="5335"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矩形 7167"/>
          <p:cNvSpPr>
            <a:spLocks noChangeArrowheads="1"/>
          </p:cNvSpPr>
          <p:nvPr/>
        </p:nvSpPr>
        <p:spPr bwMode="auto">
          <a:xfrm>
            <a:off x="1119717" y="994833"/>
            <a:ext cx="10064751"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33400" marR="0" lvl="0" indent="-533400" algn="l" defTabSz="457200" rtl="0" eaLnBrk="1" fontAlgn="base" latinLnBrk="0" hangingPunct="1">
              <a:lnSpc>
                <a:spcPct val="150000"/>
              </a:lnSpc>
              <a:spcBef>
                <a:spcPct val="0"/>
              </a:spcBef>
              <a:spcAft>
                <a:spcPct val="0"/>
              </a:spcAft>
              <a:buClrTx/>
              <a:buSzTx/>
              <a:buFontTx/>
              <a:buNone/>
              <a:tabLst>
                <a:tab pos="3683000" algn="l"/>
              </a:tabLst>
              <a:defRPr/>
            </a:pPr>
            <a:r>
              <a:rPr kumimoji="0" lang="zh-CN" altLang="en-US"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四、理解句子中加点的词语，选择正确的意思。</a:t>
            </a:r>
            <a:endPar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533400" marR="0" lvl="0" indent="0" algn="l" defTabSz="457200" rtl="0" eaLnBrk="1" fontAlgn="base" latinLnBrk="0" hangingPunct="1">
              <a:lnSpc>
                <a:spcPct val="150000"/>
              </a:lnSpc>
              <a:spcBef>
                <a:spcPct val="0"/>
              </a:spcBef>
              <a:spcAft>
                <a:spcPct val="0"/>
              </a:spcAft>
              <a:buClrTx/>
              <a:buSzTx/>
              <a:buFontTx/>
              <a:buNone/>
              <a:tabLst>
                <a:tab pos="3683000" algn="l"/>
              </a:tabLst>
              <a:defRPr/>
            </a:pPr>
            <a:r>
              <a:rPr kumimoji="0" lang="en-US" altLang="zh-CN" sz="3200" b="1" i="0" u="none" strike="noStrike" kern="1200" cap="none" spc="0" normalizeH="0" baseline="0" noProof="0" dirty="0" smtClean="0">
                <a:ln>
                  <a:noFill/>
                </a:ln>
                <a:solidFill>
                  <a:srgbClr val="000000"/>
                </a:solidFill>
                <a:effectLst/>
                <a:uLnTx/>
                <a:uFillTx/>
                <a:latin typeface="仿宋" panose="02010609060101010101" pitchFamily="49" charset="-122"/>
                <a:ea typeface="仿宋" panose="02010609060101010101" pitchFamily="49" charset="-122"/>
                <a:cs typeface="+mn-cs"/>
              </a:rPr>
              <a:t>【</a:t>
            </a:r>
            <a:r>
              <a:rPr kumimoji="0" lang="zh-CN" altLang="en-US" sz="3200" b="1" i="0" u="none" strike="noStrike" kern="1200" cap="none" spc="0" normalizeH="0" baseline="0" noProof="0" dirty="0" smtClean="0">
                <a:ln>
                  <a:noFill/>
                </a:ln>
                <a:solidFill>
                  <a:srgbClr val="000000"/>
                </a:solidFill>
                <a:effectLst/>
                <a:uLnTx/>
                <a:uFillTx/>
                <a:latin typeface="黑体" panose="02010609060101010101" pitchFamily="49" charset="-122"/>
                <a:ea typeface="黑体" panose="02010609060101010101" pitchFamily="49" charset="-122"/>
                <a:cs typeface="+mn-cs"/>
              </a:rPr>
              <a:t>自然</a:t>
            </a:r>
            <a:r>
              <a:rPr kumimoji="0" lang="en-US" altLang="zh-CN" sz="3200" b="1" i="0" u="none" strike="noStrike" kern="1200" cap="none" spc="0" normalizeH="0" baseline="0" noProof="0" dirty="0" smtClean="0">
                <a:ln>
                  <a:noFill/>
                </a:ln>
                <a:solidFill>
                  <a:srgbClr val="000000"/>
                </a:solidFill>
                <a:effectLst/>
                <a:uLnTx/>
                <a:uFillTx/>
                <a:latin typeface="仿宋" panose="02010609060101010101" pitchFamily="49" charset="-122"/>
                <a:ea typeface="仿宋" panose="02010609060101010101" pitchFamily="49" charset="-122"/>
                <a:cs typeface="+mn-cs"/>
              </a:rPr>
              <a:t>】①</a:t>
            </a:r>
            <a:r>
              <a:rPr kumimoji="0" lang="zh-CN" altLang="en-US" sz="3200" b="1" i="0" u="none" strike="noStrike" kern="1200" cap="none" spc="0" normalizeH="0" baseline="0" noProof="0" dirty="0" smtClean="0">
                <a:ln>
                  <a:noFill/>
                </a:ln>
                <a:solidFill>
                  <a:srgbClr val="000000"/>
                </a:solidFill>
                <a:effectLst/>
                <a:uLnTx/>
                <a:uFillTx/>
                <a:latin typeface="仿宋" panose="02010609060101010101" pitchFamily="49" charset="-122"/>
                <a:ea typeface="仿宋" panose="02010609060101010101" pitchFamily="49" charset="-122"/>
                <a:cs typeface="+mn-cs"/>
              </a:rPr>
              <a:t>自然界。②不经人力干预；自由发展。③表示理所当然。</a:t>
            </a:r>
            <a:endParaRPr kumimoji="0" lang="zh-CN" altLang="en-US" sz="3200" b="1" i="0" u="none" strike="noStrike" kern="1200" cap="none" spc="0" normalizeH="0" baseline="0" noProof="0" dirty="0" smtClean="0">
              <a:ln>
                <a:noFill/>
              </a:ln>
              <a:solidFill>
                <a:srgbClr val="000000"/>
              </a:solidFill>
              <a:effectLst/>
              <a:uLnTx/>
              <a:uFillTx/>
              <a:latin typeface="仿宋" panose="02010609060101010101" pitchFamily="49" charset="-122"/>
              <a:ea typeface="仿宋" panose="02010609060101010101" pitchFamily="49" charset="-122"/>
              <a:cs typeface="+mn-cs"/>
            </a:endParaRPr>
          </a:p>
          <a:p>
            <a:pPr marL="533400" marR="0" lvl="0" indent="-533400" algn="l" defTabSz="457200" rtl="0" eaLnBrk="1" fontAlgn="base" latinLnBrk="0" hangingPunct="1">
              <a:lnSpc>
                <a:spcPct val="150000"/>
              </a:lnSpc>
              <a:spcBef>
                <a:spcPct val="0"/>
              </a:spcBef>
              <a:spcAft>
                <a:spcPct val="0"/>
              </a:spcAft>
              <a:buClrTx/>
              <a:buSzTx/>
              <a:buFontTx/>
              <a:buNone/>
              <a:tabLst>
                <a:tab pos="3683000" algn="l"/>
              </a:tabLst>
              <a:defRPr/>
            </a:pPr>
            <a:r>
              <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1</a:t>
            </a:r>
            <a:r>
              <a:rPr kumimoji="0" lang="zh-CN" altLang="en-US"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．竹子是自然生长的建筑材料。</a:t>
            </a:r>
            <a:r>
              <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a:t>
            </a:r>
            <a:endPar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533400" marR="0" lvl="0" indent="-533400" algn="l" defTabSz="457200" rtl="0" eaLnBrk="1" fontAlgn="base" latinLnBrk="0" hangingPunct="1">
              <a:lnSpc>
                <a:spcPct val="150000"/>
              </a:lnSpc>
              <a:spcBef>
                <a:spcPct val="0"/>
              </a:spcBef>
              <a:spcAft>
                <a:spcPct val="0"/>
              </a:spcAft>
              <a:buClrTx/>
              <a:buSzTx/>
              <a:buFontTx/>
              <a:buNone/>
              <a:tabLst>
                <a:tab pos="3683000" algn="l"/>
              </a:tabLst>
              <a:defRPr/>
            </a:pPr>
            <a:r>
              <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2</a:t>
            </a:r>
            <a:r>
              <a:rPr kumimoji="0" lang="zh-CN" altLang="en-US"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．只有从自然中才能了解自然。</a:t>
            </a:r>
            <a:r>
              <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a:t>
            </a:r>
            <a:endPar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533400" marR="0" lvl="0" indent="-533400" algn="l" defTabSz="457200" rtl="0" eaLnBrk="1" fontAlgn="base" latinLnBrk="0" hangingPunct="1">
              <a:lnSpc>
                <a:spcPct val="150000"/>
              </a:lnSpc>
              <a:spcBef>
                <a:spcPct val="0"/>
              </a:spcBef>
              <a:spcAft>
                <a:spcPct val="0"/>
              </a:spcAft>
              <a:buClrTx/>
              <a:buSzTx/>
              <a:buFontTx/>
              <a:buNone/>
              <a:tabLst>
                <a:tab pos="3683000" algn="l"/>
              </a:tabLst>
              <a:defRPr/>
            </a:pPr>
            <a:r>
              <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3</a:t>
            </a:r>
            <a:r>
              <a:rPr kumimoji="0" lang="zh-CN" altLang="en-US"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．我自然能够猜得出他们是对谁扬起双臂来。</a:t>
            </a:r>
            <a:r>
              <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a:t>
            </a:r>
            <a:endParaRPr kumimoji="0" lang="en-US" altLang="zh-CN" sz="32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p:txBody>
      </p:sp>
      <p:sp>
        <p:nvSpPr>
          <p:cNvPr id="3" name="矩形 2"/>
          <p:cNvSpPr/>
          <p:nvPr/>
        </p:nvSpPr>
        <p:spPr>
          <a:xfrm>
            <a:off x="7459133" y="3350684"/>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②</a:t>
            </a:r>
            <a:endParaRPr lang="zh-CN" altLang="en-US" sz="2400" dirty="0">
              <a:latin typeface="Arial" panose="020B0604020202020204" pitchFamily="34" charset="0"/>
              <a:ea typeface="宋体" panose="02010600030101010101" pitchFamily="2" charset="-122"/>
            </a:endParaRPr>
          </a:p>
        </p:txBody>
      </p:sp>
      <p:sp>
        <p:nvSpPr>
          <p:cNvPr id="7" name="矩形 6"/>
          <p:cNvSpPr/>
          <p:nvPr/>
        </p:nvSpPr>
        <p:spPr>
          <a:xfrm>
            <a:off x="7497233" y="4083051"/>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①</a:t>
            </a:r>
            <a:endParaRPr lang="zh-CN" altLang="en-US" sz="2400" dirty="0">
              <a:latin typeface="Arial" panose="020B0604020202020204" pitchFamily="34" charset="0"/>
              <a:ea typeface="宋体" panose="02010600030101010101" pitchFamily="2" charset="-122"/>
            </a:endParaRPr>
          </a:p>
        </p:txBody>
      </p:sp>
      <p:sp>
        <p:nvSpPr>
          <p:cNvPr id="9" name="矩形 8"/>
          <p:cNvSpPr/>
          <p:nvPr/>
        </p:nvSpPr>
        <p:spPr>
          <a:xfrm>
            <a:off x="9935633" y="4798484"/>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③</a:t>
            </a:r>
            <a:endParaRPr lang="zh-CN" altLang="en-US" sz="2400" dirty="0">
              <a:latin typeface="Arial" panose="020B0604020202020204" pitchFamily="34" charset="0"/>
              <a:ea typeface="宋体" panose="02010600030101010101" pitchFamily="2" charset="-122"/>
            </a:endParaRPr>
          </a:p>
        </p:txBody>
      </p:sp>
      <p:sp>
        <p:nvSpPr>
          <p:cNvPr id="115717" name="矩形 9"/>
          <p:cNvSpPr/>
          <p:nvPr/>
        </p:nvSpPr>
        <p:spPr>
          <a:xfrm>
            <a:off x="3139017" y="3657600"/>
            <a:ext cx="79819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 •</a:t>
            </a:r>
            <a:endParaRPr lang="zh-CN" altLang="en-US" sz="3200" dirty="0">
              <a:latin typeface="Arial" panose="020B0604020202020204" pitchFamily="34" charset="0"/>
              <a:ea typeface="宋体" panose="02010600030101010101" pitchFamily="2" charset="-122"/>
            </a:endParaRPr>
          </a:p>
        </p:txBody>
      </p:sp>
      <p:sp>
        <p:nvSpPr>
          <p:cNvPr id="115718" name="矩形 12"/>
          <p:cNvSpPr/>
          <p:nvPr/>
        </p:nvSpPr>
        <p:spPr>
          <a:xfrm>
            <a:off x="3139017" y="4385733"/>
            <a:ext cx="79819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 •</a:t>
            </a:r>
            <a:endParaRPr lang="zh-CN" altLang="en-US" sz="3200" dirty="0">
              <a:latin typeface="Arial" panose="020B0604020202020204" pitchFamily="34" charset="0"/>
              <a:ea typeface="宋体" panose="02010600030101010101" pitchFamily="2" charset="-122"/>
            </a:endParaRPr>
          </a:p>
        </p:txBody>
      </p:sp>
      <p:sp>
        <p:nvSpPr>
          <p:cNvPr id="115719" name="矩形 13"/>
          <p:cNvSpPr/>
          <p:nvPr/>
        </p:nvSpPr>
        <p:spPr>
          <a:xfrm>
            <a:off x="2328333" y="5107517"/>
            <a:ext cx="79819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 •</a:t>
            </a:r>
            <a:endParaRPr lang="zh-CN" altLang="en-US"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矩形 7167"/>
          <p:cNvSpPr/>
          <p:nvPr/>
        </p:nvSpPr>
        <p:spPr>
          <a:xfrm>
            <a:off x="1119717" y="1502833"/>
            <a:ext cx="10064749" cy="3046095"/>
          </a:xfrm>
          <a:prstGeom prst="rect">
            <a:avLst/>
          </a:prstGeom>
          <a:noFill/>
          <a:ln w="9525">
            <a:noFill/>
          </a:ln>
        </p:spPr>
        <p:txBody>
          <a:bodyPr anchor="t">
            <a:spAutoFit/>
          </a:bodyPr>
          <a:p>
            <a:pPr marL="533400" indent="-533400" defTabSz="457200">
              <a:lnSpc>
                <a:spcPct val="150000"/>
              </a:lnSpc>
              <a:tabLst>
                <a:tab pos="3683000" algn="l"/>
              </a:tabLst>
            </a:pPr>
            <a:r>
              <a:rPr lang="zh-CN" altLang="en-US" sz="3200" b="1" dirty="0">
                <a:solidFill>
                  <a:srgbClr val="000000"/>
                </a:solidFill>
                <a:latin typeface="宋体" panose="02010600030101010101" pitchFamily="2" charset="-122"/>
                <a:ea typeface="宋体" panose="02010600030101010101" pitchFamily="2" charset="-122"/>
              </a:rPr>
              <a:t>五、写出下面文中句子运用的修辞手法。</a:t>
            </a:r>
            <a:endParaRPr lang="zh-CN" altLang="en-US" sz="32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1</a:t>
            </a:r>
            <a:r>
              <a:rPr lang="zh-CN" altLang="en-US" sz="3200" b="1" dirty="0">
                <a:solidFill>
                  <a:srgbClr val="000000"/>
                </a:solidFill>
                <a:latin typeface="宋体" panose="02010600030101010101" pitchFamily="2" charset="-122"/>
                <a:ea typeface="宋体" panose="02010600030101010101" pitchFamily="2" charset="-122"/>
              </a:rPr>
              <a:t>．雨一来，他们便放假了。</a:t>
            </a:r>
            <a:r>
              <a:rPr lang="en-US" altLang="zh-CN" sz="3200" b="1" dirty="0">
                <a:solidFill>
                  <a:srgbClr val="000000"/>
                </a:solidFill>
                <a:latin typeface="宋体" panose="02010600030101010101" pitchFamily="2" charset="-122"/>
                <a:ea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endParaRPr lang="en-US" altLang="zh-CN" sz="32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2</a:t>
            </a:r>
            <a:r>
              <a:rPr lang="zh-CN" altLang="en-US" sz="3200" b="1" dirty="0">
                <a:solidFill>
                  <a:srgbClr val="000000"/>
                </a:solidFill>
                <a:latin typeface="宋体" panose="02010600030101010101" pitchFamily="2" charset="-122"/>
                <a:ea typeface="宋体" panose="02010600030101010101" pitchFamily="2" charset="-122"/>
              </a:rPr>
              <a:t>．你没有看见他们怎样地急着要到那儿去吗？</a:t>
            </a:r>
            <a:endParaRPr lang="en-US" altLang="zh-CN" sz="3200" b="1" dirty="0">
              <a:solidFill>
                <a:srgbClr val="000000"/>
              </a:solidFill>
              <a:latin typeface="宋体" panose="02010600030101010101" pitchFamily="2" charset="-122"/>
              <a:ea typeface="宋体" panose="02010600030101010101" pitchFamily="2" charset="-122"/>
            </a:endParaRPr>
          </a:p>
          <a:p>
            <a:pPr marL="533400" indent="-533400" algn="r"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endParaRPr lang="en-US" altLang="zh-CN" sz="3200" b="1" dirty="0">
              <a:solidFill>
                <a:srgbClr val="000000"/>
              </a:solidFill>
              <a:latin typeface="宋体" panose="02010600030101010101" pitchFamily="2" charset="-122"/>
              <a:ea typeface="宋体" panose="02010600030101010101" pitchFamily="2" charset="-122"/>
            </a:endParaRPr>
          </a:p>
        </p:txBody>
      </p:sp>
      <p:sp>
        <p:nvSpPr>
          <p:cNvPr id="2" name="矩形 1"/>
          <p:cNvSpPr/>
          <p:nvPr/>
        </p:nvSpPr>
        <p:spPr>
          <a:xfrm>
            <a:off x="7040033" y="2391833"/>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拟人</a:t>
            </a:r>
            <a:endParaRPr lang="zh-CN" altLang="en-US" sz="2400" dirty="0">
              <a:latin typeface="Arial" panose="020B0604020202020204" pitchFamily="34" charset="0"/>
              <a:ea typeface="宋体" panose="02010600030101010101" pitchFamily="2" charset="-122"/>
            </a:endParaRPr>
          </a:p>
        </p:txBody>
      </p:sp>
      <p:sp>
        <p:nvSpPr>
          <p:cNvPr id="4" name="矩形 3"/>
          <p:cNvSpPr/>
          <p:nvPr/>
        </p:nvSpPr>
        <p:spPr>
          <a:xfrm>
            <a:off x="8420100" y="3718984"/>
            <a:ext cx="2224405"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拟人、反问</a:t>
            </a:r>
            <a:endParaRPr lang="zh-CN" altLang="en-US"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7761" name="Picture 11"/>
          <p:cNvPicPr>
            <a:picLocks noChangeAspect="1"/>
          </p:cNvPicPr>
          <p:nvPr/>
        </p:nvPicPr>
        <p:blipFill>
          <a:blip r:embed="rId1"/>
          <a:srcRect l="7460" t="14598" r="5925" b="23758"/>
          <a:stretch>
            <a:fillRect/>
          </a:stretch>
        </p:blipFill>
        <p:spPr>
          <a:xfrm>
            <a:off x="4015317" y="736600"/>
            <a:ext cx="4161367" cy="1253067"/>
          </a:xfrm>
          <a:prstGeom prst="rect">
            <a:avLst/>
          </a:prstGeom>
          <a:noFill/>
          <a:ln w="9525">
            <a:noFill/>
          </a:ln>
        </p:spPr>
      </p:pic>
      <p:sp>
        <p:nvSpPr>
          <p:cNvPr id="3" name="矩形 2"/>
          <p:cNvSpPr/>
          <p:nvPr/>
        </p:nvSpPr>
        <p:spPr>
          <a:xfrm>
            <a:off x="1051984" y="1756833"/>
            <a:ext cx="10210800" cy="4839970"/>
          </a:xfrm>
          <a:prstGeom prst="rect">
            <a:avLst/>
          </a:prstGeom>
        </p:spPr>
        <p:txBody>
          <a:bodyPr wrap="square">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rPr>
              <a:t>一、花的学校</a:t>
            </a:r>
            <a:endParaRPr kumimoji="0" lang="zh-CN" altLang="en-US" sz="2935"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1</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．填句：他们关了门做</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。如果他们想在放学以前出来</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，他们的老师是要罚他们</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的。</a:t>
            </a:r>
            <a:endPar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2</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．选择：在泰戈尔眼里，那一群一群的花就是</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endPar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．热爱学习、专注功课的孩子</a:t>
            </a:r>
            <a:endPar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B</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．天真活泼、追求自由的孩子</a:t>
            </a:r>
            <a:endPar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C</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．厌恶学习、无惧罚站的</a:t>
            </a:r>
            <a:r>
              <a:rPr kumimoji="0" lang="zh-CN" altLang="en-US" sz="2935"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孩子</a:t>
            </a:r>
            <a:endPar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4" name="矩形 3"/>
          <p:cNvSpPr/>
          <p:nvPr/>
        </p:nvSpPr>
        <p:spPr>
          <a:xfrm>
            <a:off x="5560484" y="2544233"/>
            <a:ext cx="933450" cy="542925"/>
          </a:xfrm>
          <a:prstGeom prst="rect">
            <a:avLst/>
          </a:prstGeom>
          <a:noFill/>
          <a:ln w="9525">
            <a:noFill/>
          </a:ln>
        </p:spPr>
        <p:txBody>
          <a:bodyPr wrap="none" anchor="t">
            <a:spAutoFit/>
          </a:bodyPr>
          <a:p>
            <a:r>
              <a:rPr lang="zh-CN" altLang="en-US" sz="2935" b="1" dirty="0">
                <a:solidFill>
                  <a:srgbClr val="FF0000"/>
                </a:solidFill>
                <a:latin typeface="宋体" panose="02010600030101010101" pitchFamily="2" charset="-122"/>
                <a:ea typeface="宋体" panose="02010600030101010101" pitchFamily="2" charset="-122"/>
              </a:rPr>
              <a:t>功课</a:t>
            </a:r>
            <a:endParaRPr lang="zh-CN" altLang="en-US" sz="2935" dirty="0">
              <a:latin typeface="Arial" panose="020B0604020202020204" pitchFamily="34" charset="0"/>
              <a:ea typeface="宋体" panose="02010600030101010101" pitchFamily="2" charset="-122"/>
            </a:endParaRPr>
          </a:p>
        </p:txBody>
      </p:sp>
      <p:sp>
        <p:nvSpPr>
          <p:cNvPr id="5" name="矩形 4"/>
          <p:cNvSpPr/>
          <p:nvPr/>
        </p:nvSpPr>
        <p:spPr>
          <a:xfrm>
            <a:off x="2992967" y="3238500"/>
            <a:ext cx="933450" cy="542925"/>
          </a:xfrm>
          <a:prstGeom prst="rect">
            <a:avLst/>
          </a:prstGeom>
          <a:noFill/>
          <a:ln w="9525">
            <a:noFill/>
          </a:ln>
        </p:spPr>
        <p:txBody>
          <a:bodyPr wrap="none" anchor="t">
            <a:spAutoFit/>
          </a:bodyPr>
          <a:p>
            <a:r>
              <a:rPr lang="zh-CN" altLang="en-US" sz="2935" b="1" dirty="0">
                <a:solidFill>
                  <a:srgbClr val="FF0000"/>
                </a:solidFill>
                <a:latin typeface="宋体" panose="02010600030101010101" pitchFamily="2" charset="-122"/>
                <a:ea typeface="宋体" panose="02010600030101010101" pitchFamily="2" charset="-122"/>
              </a:rPr>
              <a:t>游戏</a:t>
            </a:r>
            <a:endParaRPr lang="zh-CN" altLang="en-US" sz="2400" dirty="0">
              <a:latin typeface="Arial" panose="020B0604020202020204" pitchFamily="34" charset="0"/>
              <a:ea typeface="宋体" panose="02010600030101010101" pitchFamily="2" charset="-122"/>
            </a:endParaRPr>
          </a:p>
        </p:txBody>
      </p:sp>
      <p:sp>
        <p:nvSpPr>
          <p:cNvPr id="7" name="矩形 6"/>
          <p:cNvSpPr/>
          <p:nvPr/>
        </p:nvSpPr>
        <p:spPr>
          <a:xfrm>
            <a:off x="8822267" y="3119967"/>
            <a:ext cx="1308735" cy="769620"/>
          </a:xfrm>
          <a:prstGeom prst="rect">
            <a:avLst/>
          </a:prstGeom>
          <a:noFill/>
          <a:ln w="9525">
            <a:noFill/>
          </a:ln>
        </p:spPr>
        <p:txBody>
          <a:bodyPr wrap="none" anchor="t">
            <a:spAutoFit/>
          </a:bodyPr>
          <a:p>
            <a:pPr>
              <a:lnSpc>
                <a:spcPct val="150000"/>
              </a:lnSpc>
            </a:pPr>
            <a:r>
              <a:rPr lang="zh-CN" altLang="en-US" sz="2935" b="1" dirty="0">
                <a:solidFill>
                  <a:srgbClr val="FF0000"/>
                </a:solidFill>
                <a:latin typeface="宋体" panose="02010600030101010101" pitchFamily="2" charset="-122"/>
                <a:ea typeface="宋体" panose="02010600030101010101" pitchFamily="2" charset="-122"/>
              </a:rPr>
              <a:t>站墙角</a:t>
            </a:r>
            <a:endParaRPr lang="zh-CN" altLang="en-US" sz="2935" b="1" dirty="0">
              <a:solidFill>
                <a:srgbClr val="FF0000"/>
              </a:solidFill>
              <a:latin typeface="宋体" panose="02010600030101010101" pitchFamily="2" charset="-122"/>
              <a:ea typeface="宋体" panose="02010600030101010101" pitchFamily="2" charset="-122"/>
            </a:endParaRPr>
          </a:p>
        </p:txBody>
      </p:sp>
      <p:sp>
        <p:nvSpPr>
          <p:cNvPr id="8" name="矩形 7"/>
          <p:cNvSpPr/>
          <p:nvPr/>
        </p:nvSpPr>
        <p:spPr>
          <a:xfrm>
            <a:off x="9211733" y="3898900"/>
            <a:ext cx="371475" cy="542925"/>
          </a:xfrm>
          <a:prstGeom prst="rect">
            <a:avLst/>
          </a:prstGeom>
          <a:noFill/>
          <a:ln w="9525">
            <a:noFill/>
          </a:ln>
        </p:spPr>
        <p:txBody>
          <a:bodyPr wrap="none" anchor="t">
            <a:spAutoFit/>
          </a:bodyPr>
          <a:p>
            <a:r>
              <a:rPr lang="en-US" altLang="zh-CN" sz="2935" b="1" dirty="0">
                <a:solidFill>
                  <a:srgbClr val="FF0000"/>
                </a:solidFill>
                <a:latin typeface="宋体" panose="02010600030101010101" pitchFamily="2" charset="-122"/>
                <a:ea typeface="宋体" panose="02010600030101010101" pitchFamily="2" charset="-122"/>
              </a:rPr>
              <a:t>B</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Oval 512"/>
          <p:cNvSpPr/>
          <p:nvPr/>
        </p:nvSpPr>
        <p:spPr>
          <a:xfrm>
            <a:off x="3352800" y="1972733"/>
            <a:ext cx="821267" cy="620184"/>
          </a:xfrm>
          <a:prstGeom prst="ellipse">
            <a:avLst/>
          </a:prstGeom>
          <a:gradFill rotWithShape="1">
            <a:gsLst>
              <a:gs pos="0">
                <a:srgbClr val="FFFFFF">
                  <a:alpha val="50000"/>
                </a:srgbClr>
              </a:gs>
              <a:gs pos="100000">
                <a:schemeClr val="tx1">
                  <a:alpha val="0"/>
                </a:schemeClr>
              </a:gs>
            </a:gsLst>
            <a:path path="shape">
              <a:fillToRect l="50000" t="50000" r="50000" b="50000"/>
            </a:path>
            <a:tileRect/>
          </a:gradFill>
          <a:ln w="9525">
            <a:noFill/>
          </a:ln>
        </p:spPr>
        <p:txBody>
          <a:bodyPr wrap="none" anchor="ctr"/>
          <a:p>
            <a:pPr algn="ctr">
              <a:buFont typeface="Arial" panose="020B0604020202020204" pitchFamily="34" charset="0"/>
              <a:buNone/>
            </a:pPr>
            <a:endParaRPr lang="ko-KR" altLang="en-US" sz="2400" dirty="0">
              <a:latin typeface="Calibri" panose="020F0502020204030204" pitchFamily="34" charset="0"/>
              <a:ea typeface="Malgun Gothic" panose="020B0503020000020004" pitchFamily="34" charset="-127"/>
            </a:endParaRPr>
          </a:p>
        </p:txBody>
      </p:sp>
      <p:sp>
        <p:nvSpPr>
          <p:cNvPr id="15" name="矩形 14"/>
          <p:cNvSpPr/>
          <p:nvPr/>
        </p:nvSpPr>
        <p:spPr>
          <a:xfrm>
            <a:off x="1151467" y="1250951"/>
            <a:ext cx="9889067" cy="730251"/>
          </a:xfrm>
          <a:prstGeom prst="rect">
            <a:avLst/>
          </a:prstGeom>
          <a:noFill/>
          <a:ln>
            <a:noFill/>
          </a:ln>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lIns="241822" tIns="241822" rIns="241822" bIns="241822" spcCol="1270" anchor="ctr"/>
          <a:lstStyle/>
          <a:p>
            <a:pPr marL="0" marR="0" lvl="0" indent="0" algn="ctr" defTabSz="1600200" rtl="0" eaLnBrk="1" fontAlgn="base" latinLnBrk="0" hangingPunct="1">
              <a:lnSpc>
                <a:spcPct val="150000"/>
              </a:lnSpc>
              <a:spcBef>
                <a:spcPct val="0"/>
              </a:spcBef>
              <a:spcAft>
                <a:spcPct val="3500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听范读，边听边画出文中的生字，注意生字的读音。</a:t>
            </a:r>
            <a:endParaRPr kumimoji="0" lang="zh-CN" altLang="en-US" sz="3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12" name="Picture 2" descr="C:\Users\Administrator\Desktop\3333\初读感知.png"/>
          <p:cNvPicPr>
            <a:picLocks noChangeAspect="1" noChangeArrowheads="1"/>
          </p:cNvPicPr>
          <p:nvPr/>
        </p:nvPicPr>
        <p:blipFill>
          <a:blip r:embed="rId1"/>
          <a:srcRect/>
          <a:stretch>
            <a:fillRect/>
          </a:stretch>
        </p:blipFill>
        <p:spPr bwMode="auto">
          <a:xfrm>
            <a:off x="4732867" y="82551"/>
            <a:ext cx="2726267" cy="789517"/>
          </a:xfrm>
          <a:prstGeom prst="rect">
            <a:avLst/>
          </a:prstGeom>
          <a:noFill/>
          <a:effectLst>
            <a:outerShdw blurRad="63500" sx="102000" sy="102000" algn="ctr" rotWithShape="0">
              <a:prstClr val="black">
                <a:alpha val="40000"/>
              </a:prstClr>
            </a:outerShdw>
          </a:effectLst>
        </p:spPr>
      </p:pic>
      <p:pic>
        <p:nvPicPr>
          <p:cNvPr id="33796" name="Picture 14">
            <a:hlinkClick r:id="rId2" action="ppaction://hlinkfile"/>
          </p:cNvPr>
          <p:cNvPicPr>
            <a:picLocks noChangeAspect="1"/>
          </p:cNvPicPr>
          <p:nvPr/>
        </p:nvPicPr>
        <p:blipFill>
          <a:blip r:embed="rId3"/>
          <a:stretch>
            <a:fillRect/>
          </a:stretch>
        </p:blipFill>
        <p:spPr>
          <a:xfrm>
            <a:off x="3244851" y="2184400"/>
            <a:ext cx="5702300" cy="3208867"/>
          </a:xfrm>
          <a:prstGeom prst="rect">
            <a:avLst/>
          </a:prstGeom>
          <a:noFill/>
          <a:ln w="9525">
            <a:noFill/>
          </a:ln>
          <a:effectLst>
            <a:outerShdw dist="35921" dir="2699999" algn="ctr" rotWithShape="0">
              <a:schemeClr val="bg2"/>
            </a:outerShdw>
          </a:effec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5" name="矩形 2"/>
          <p:cNvSpPr/>
          <p:nvPr/>
        </p:nvSpPr>
        <p:spPr>
          <a:xfrm>
            <a:off x="776817" y="952500"/>
            <a:ext cx="10596033" cy="5262245"/>
          </a:xfrm>
          <a:prstGeom prst="rect">
            <a:avLst/>
          </a:prstGeom>
          <a:noFill/>
          <a:ln w="9525">
            <a:noFill/>
          </a:ln>
        </p:spPr>
        <p:txBody>
          <a:bodyPr anchor="t">
            <a:spAutoFit/>
          </a:bodyPr>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3</a:t>
            </a:r>
            <a:r>
              <a:rPr lang="zh-CN" altLang="en-US" sz="3200" b="1" dirty="0">
                <a:latin typeface="宋体" panose="02010600030101010101" pitchFamily="2" charset="-122"/>
                <a:ea typeface="宋体" panose="02010600030101010101" pitchFamily="2" charset="-122"/>
              </a:rPr>
              <a:t>．判断。</a:t>
            </a:r>
            <a:endParaRPr lang="zh-CN" altLang="en-US"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泰戈尔写花的学校是通过花朵表现现实的生活。</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泰戈尔写花的学校是因为好奇，想象花朵是怎么来的。</a:t>
            </a:r>
            <a:endParaRPr lang="en-US" altLang="zh-CN" sz="3200" b="1" dirty="0">
              <a:latin typeface="宋体" panose="02010600030101010101" pitchFamily="2" charset="-122"/>
              <a:ea typeface="宋体" panose="02010600030101010101" pitchFamily="2" charset="-122"/>
            </a:endParaRPr>
          </a:p>
          <a:p>
            <a:pPr marL="630555" indent="-630555" algn="r" defTabSz="457200">
              <a:lnSpc>
                <a:spcPct val="150000"/>
              </a:lnSpc>
            </a:pP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(3)</a:t>
            </a:r>
            <a:r>
              <a:rPr lang="zh-CN" altLang="en-US" sz="3200" b="1" dirty="0">
                <a:latin typeface="宋体" panose="02010600030101010101" pitchFamily="2" charset="-122"/>
                <a:ea typeface="宋体" panose="02010600030101010101" pitchFamily="2" charset="-122"/>
              </a:rPr>
              <a:t>花朵在地下本来就有学校。</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(4)</a:t>
            </a:r>
            <a:r>
              <a:rPr lang="zh-CN" altLang="en-US" sz="3200" b="1" dirty="0">
                <a:latin typeface="宋体" panose="02010600030101010101" pitchFamily="2" charset="-122"/>
                <a:ea typeface="宋体" panose="02010600030101010101" pitchFamily="2" charset="-122"/>
              </a:rPr>
              <a:t>花的学校是教花朵怎么来到这个世界，找到自己的家。</a:t>
            </a:r>
            <a:endParaRPr lang="en-US" altLang="zh-CN" sz="3200" b="1" dirty="0">
              <a:latin typeface="宋体" panose="02010600030101010101" pitchFamily="2" charset="-122"/>
              <a:ea typeface="宋体" panose="02010600030101010101" pitchFamily="2" charset="-122"/>
            </a:endParaRPr>
          </a:p>
          <a:p>
            <a:pPr marL="630555" indent="-630555" algn="r" defTabSz="457200">
              <a:lnSpc>
                <a:spcPct val="150000"/>
              </a:lnSpc>
            </a:pP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p:txBody>
      </p:sp>
      <p:sp>
        <p:nvSpPr>
          <p:cNvPr id="4" name="矩形 3"/>
          <p:cNvSpPr/>
          <p:nvPr/>
        </p:nvSpPr>
        <p:spPr>
          <a:xfrm>
            <a:off x="10320867" y="1816100"/>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6" name="矩形 5"/>
          <p:cNvSpPr/>
          <p:nvPr/>
        </p:nvSpPr>
        <p:spPr>
          <a:xfrm>
            <a:off x="10217151" y="3291417"/>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8" name="矩形 7"/>
          <p:cNvSpPr/>
          <p:nvPr/>
        </p:nvSpPr>
        <p:spPr>
          <a:xfrm>
            <a:off x="6731000" y="4042833"/>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9" name="矩形 8"/>
          <p:cNvSpPr/>
          <p:nvPr/>
        </p:nvSpPr>
        <p:spPr>
          <a:xfrm>
            <a:off x="10274300" y="5473700"/>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矩形 2"/>
          <p:cNvSpPr/>
          <p:nvPr/>
        </p:nvSpPr>
        <p:spPr>
          <a:xfrm>
            <a:off x="1011767" y="1164167"/>
            <a:ext cx="10064751" cy="4523105"/>
          </a:xfrm>
          <a:prstGeom prst="rect">
            <a:avLst/>
          </a:prstGeom>
          <a:noFill/>
          <a:ln w="9525">
            <a:noFill/>
          </a:ln>
        </p:spPr>
        <p:txBody>
          <a:bodyPr anchor="t">
            <a:spAutoFit/>
          </a:bodyPr>
          <a:p>
            <a:pPr marL="630555" indent="-630555" defTabSz="457200">
              <a:lnSpc>
                <a:spcPct val="150000"/>
              </a:lnSpc>
            </a:pPr>
            <a:r>
              <a:rPr lang="zh-CN" altLang="en-US" sz="3200" b="1" dirty="0">
                <a:solidFill>
                  <a:srgbClr val="0070C0"/>
                </a:solidFill>
                <a:latin typeface="宋体" panose="02010600030101010101" pitchFamily="2" charset="-122"/>
                <a:ea typeface="宋体" panose="02010600030101010101" pitchFamily="2" charset="-122"/>
              </a:rPr>
              <a:t>二、花的游戏</a:t>
            </a:r>
            <a:endParaRPr lang="zh-CN" altLang="en-US" sz="3200" b="1" dirty="0">
              <a:solidFill>
                <a:srgbClr val="0070C0"/>
              </a:solidFill>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．填写。</a:t>
            </a:r>
            <a:endParaRPr lang="zh-CN" altLang="en-US"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于是，</a:t>
            </a:r>
            <a:r>
              <a:rPr lang="en-US" altLang="zh-CN" sz="3200" b="1" dirty="0">
                <a:latin typeface="宋体" panose="02010600030101010101" pitchFamily="2" charset="-122"/>
                <a:ea typeface="宋体" panose="02010600030101010101" pitchFamily="2" charset="-122"/>
              </a:rPr>
              <a:t>______________</a:t>
            </a:r>
            <a:r>
              <a:rPr lang="zh-CN" altLang="en-US" sz="3200" b="1" dirty="0">
                <a:latin typeface="宋体" panose="02010600030101010101" pitchFamily="2" charset="-122"/>
                <a:ea typeface="宋体" panose="02010600030101010101" pitchFamily="2" charset="-122"/>
              </a:rPr>
              <a:t>的花从</a:t>
            </a:r>
            <a:r>
              <a:rPr lang="en-US" altLang="zh-CN" sz="3200" b="1" dirty="0">
                <a:latin typeface="宋体" panose="02010600030101010101" pitchFamily="2" charset="-122"/>
                <a:ea typeface="宋体" panose="02010600030101010101" pitchFamily="2" charset="-122"/>
              </a:rPr>
              <a:t>______________</a:t>
            </a:r>
            <a:r>
              <a:rPr lang="zh-CN" altLang="en-US" sz="3200" b="1" dirty="0">
                <a:latin typeface="宋体" panose="02010600030101010101" pitchFamily="2" charset="-122"/>
                <a:ea typeface="宋体" panose="02010600030101010101" pitchFamily="2" charset="-122"/>
              </a:rPr>
              <a:t>的地方突然跑出来，在绿草上</a:t>
            </a:r>
            <a:r>
              <a:rPr lang="en-US" altLang="zh-CN" sz="3200" b="1" dirty="0">
                <a:latin typeface="宋体" panose="02010600030101010101" pitchFamily="2" charset="-122"/>
                <a:ea typeface="宋体" panose="02010600030101010101" pitchFamily="2" charset="-122"/>
              </a:rPr>
              <a:t>________</a:t>
            </a:r>
            <a:r>
              <a:rPr lang="zh-CN" altLang="en-US"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________</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这时，花孩子们便穿了</a:t>
            </a:r>
            <a:r>
              <a:rPr lang="en-US" altLang="zh-CN" sz="3200" b="1" dirty="0">
                <a:latin typeface="宋体" panose="02010600030101010101" pitchFamily="2" charset="-122"/>
                <a:ea typeface="宋体" panose="02010600030101010101" pitchFamily="2" charset="-122"/>
              </a:rPr>
              <a:t>________</a:t>
            </a:r>
            <a:r>
              <a:rPr lang="zh-CN" altLang="en-US" sz="3200" b="1" dirty="0">
                <a:latin typeface="宋体" panose="02010600030101010101" pitchFamily="2" charset="-122"/>
                <a:ea typeface="宋体" panose="02010600030101010101" pitchFamily="2" charset="-122"/>
              </a:rPr>
              <a:t>的、</a:t>
            </a:r>
            <a:r>
              <a:rPr lang="en-US" altLang="zh-CN" sz="3200" b="1" dirty="0">
                <a:latin typeface="宋体" panose="02010600030101010101" pitchFamily="2" charset="-122"/>
                <a:ea typeface="宋体" panose="02010600030101010101" pitchFamily="2" charset="-122"/>
              </a:rPr>
              <a:t>________</a:t>
            </a:r>
            <a:r>
              <a:rPr lang="zh-CN" altLang="en-US" sz="3200" b="1" dirty="0">
                <a:latin typeface="宋体" panose="02010600030101010101" pitchFamily="2" charset="-122"/>
                <a:ea typeface="宋体" panose="02010600030101010101" pitchFamily="2" charset="-122"/>
              </a:rPr>
              <a:t>的、</a:t>
            </a:r>
            <a:r>
              <a:rPr lang="en-US" altLang="zh-CN" sz="3200" b="1" dirty="0">
                <a:latin typeface="宋体" panose="02010600030101010101" pitchFamily="2" charset="-122"/>
                <a:ea typeface="宋体" panose="02010600030101010101" pitchFamily="2" charset="-122"/>
              </a:rPr>
              <a:t>________</a:t>
            </a:r>
            <a:r>
              <a:rPr lang="zh-CN" altLang="en-US" sz="3200" b="1" dirty="0">
                <a:latin typeface="宋体" panose="02010600030101010101" pitchFamily="2" charset="-122"/>
                <a:ea typeface="宋体" panose="02010600030101010101" pitchFamily="2" charset="-122"/>
              </a:rPr>
              <a:t>的衣裳，</a:t>
            </a:r>
            <a:r>
              <a:rPr lang="en-US" altLang="zh-CN" sz="3200" b="1" dirty="0">
                <a:latin typeface="宋体" panose="02010600030101010101" pitchFamily="2" charset="-122"/>
                <a:ea typeface="宋体" panose="02010600030101010101" pitchFamily="2" charset="-122"/>
              </a:rPr>
              <a:t>______</a:t>
            </a:r>
            <a:r>
              <a:rPr lang="zh-CN" altLang="en-US" sz="3200" b="1" dirty="0">
                <a:latin typeface="宋体" panose="02010600030101010101" pitchFamily="2" charset="-122"/>
                <a:ea typeface="宋体" panose="02010600030101010101" pitchFamily="2" charset="-122"/>
              </a:rPr>
              <a:t>了出来。</a:t>
            </a:r>
            <a:endParaRPr lang="en-US" altLang="zh-CN" sz="3200" b="1" dirty="0">
              <a:latin typeface="宋体" panose="02010600030101010101" pitchFamily="2" charset="-122"/>
              <a:ea typeface="宋体" panose="02010600030101010101" pitchFamily="2" charset="-122"/>
            </a:endParaRPr>
          </a:p>
        </p:txBody>
      </p:sp>
      <p:sp>
        <p:nvSpPr>
          <p:cNvPr id="2" name="矩形 1"/>
          <p:cNvSpPr/>
          <p:nvPr/>
        </p:nvSpPr>
        <p:spPr>
          <a:xfrm>
            <a:off x="3407833" y="2753784"/>
            <a:ext cx="181610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一群一群</a:t>
            </a:r>
            <a:endParaRPr lang="zh-CN" altLang="en-US" sz="2400" dirty="0">
              <a:latin typeface="Arial" panose="020B0604020202020204" pitchFamily="34" charset="0"/>
              <a:ea typeface="宋体" panose="02010600030101010101" pitchFamily="2" charset="-122"/>
            </a:endParaRPr>
          </a:p>
        </p:txBody>
      </p:sp>
      <p:sp>
        <p:nvSpPr>
          <p:cNvPr id="5" name="矩形 4"/>
          <p:cNvSpPr/>
          <p:nvPr/>
        </p:nvSpPr>
        <p:spPr>
          <a:xfrm>
            <a:off x="7537451" y="2753784"/>
            <a:ext cx="181610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无人知道</a:t>
            </a:r>
            <a:endParaRPr lang="zh-CN" altLang="en-US" sz="2400" dirty="0">
              <a:latin typeface="Arial" panose="020B0604020202020204" pitchFamily="34" charset="0"/>
              <a:ea typeface="宋体" panose="02010600030101010101" pitchFamily="2" charset="-122"/>
            </a:endParaRPr>
          </a:p>
        </p:txBody>
      </p:sp>
      <p:sp>
        <p:nvSpPr>
          <p:cNvPr id="6" name="矩形 5"/>
          <p:cNvSpPr/>
          <p:nvPr/>
        </p:nvSpPr>
        <p:spPr>
          <a:xfrm>
            <a:off x="6629400" y="3500967"/>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跳舞</a:t>
            </a:r>
            <a:endParaRPr lang="zh-CN" altLang="en-US" sz="2400" dirty="0">
              <a:latin typeface="Arial" panose="020B0604020202020204" pitchFamily="34" charset="0"/>
              <a:ea typeface="宋体" panose="02010600030101010101" pitchFamily="2" charset="-122"/>
            </a:endParaRPr>
          </a:p>
        </p:txBody>
      </p:sp>
      <p:sp>
        <p:nvSpPr>
          <p:cNvPr id="7" name="矩形 6"/>
          <p:cNvSpPr/>
          <p:nvPr/>
        </p:nvSpPr>
        <p:spPr>
          <a:xfrm>
            <a:off x="8805333" y="3350684"/>
            <a:ext cx="999490"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狂欢</a:t>
            </a:r>
            <a:endParaRPr lang="zh-CN" altLang="en-US" sz="3200" b="1" dirty="0">
              <a:solidFill>
                <a:srgbClr val="FF0000"/>
              </a:solidFill>
              <a:latin typeface="宋体" panose="02010600030101010101" pitchFamily="2" charset="-122"/>
              <a:ea typeface="宋体" panose="02010600030101010101" pitchFamily="2" charset="-122"/>
            </a:endParaRPr>
          </a:p>
        </p:txBody>
      </p:sp>
      <p:sp>
        <p:nvSpPr>
          <p:cNvPr id="8" name="矩形 7"/>
          <p:cNvSpPr/>
          <p:nvPr/>
        </p:nvSpPr>
        <p:spPr>
          <a:xfrm>
            <a:off x="6299200" y="4212167"/>
            <a:ext cx="591185"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紫</a:t>
            </a:r>
            <a:endParaRPr lang="zh-CN" altLang="en-US" sz="2400" dirty="0">
              <a:latin typeface="Arial" panose="020B0604020202020204" pitchFamily="34" charset="0"/>
              <a:ea typeface="宋体" panose="02010600030101010101" pitchFamily="2" charset="-122"/>
            </a:endParaRPr>
          </a:p>
        </p:txBody>
      </p:sp>
      <p:sp>
        <p:nvSpPr>
          <p:cNvPr id="9" name="矩形 8"/>
          <p:cNvSpPr/>
          <p:nvPr/>
        </p:nvSpPr>
        <p:spPr>
          <a:xfrm>
            <a:off x="8741833" y="4212167"/>
            <a:ext cx="591185"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黄</a:t>
            </a:r>
            <a:endParaRPr lang="zh-CN" altLang="en-US" sz="2400" dirty="0">
              <a:latin typeface="Arial" panose="020B0604020202020204" pitchFamily="34" charset="0"/>
              <a:ea typeface="宋体" panose="02010600030101010101" pitchFamily="2" charset="-122"/>
            </a:endParaRPr>
          </a:p>
        </p:txBody>
      </p:sp>
      <p:sp>
        <p:nvSpPr>
          <p:cNvPr id="10" name="矩形 9"/>
          <p:cNvSpPr/>
          <p:nvPr/>
        </p:nvSpPr>
        <p:spPr>
          <a:xfrm>
            <a:off x="2446867" y="4925484"/>
            <a:ext cx="591185"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白</a:t>
            </a:r>
            <a:endParaRPr lang="zh-CN" altLang="en-US" sz="2400" dirty="0">
              <a:latin typeface="Arial" panose="020B0604020202020204" pitchFamily="34" charset="0"/>
              <a:ea typeface="宋体" panose="02010600030101010101" pitchFamily="2" charset="-122"/>
            </a:endParaRPr>
          </a:p>
        </p:txBody>
      </p:sp>
      <p:sp>
        <p:nvSpPr>
          <p:cNvPr id="11" name="矩形 10"/>
          <p:cNvSpPr/>
          <p:nvPr/>
        </p:nvSpPr>
        <p:spPr>
          <a:xfrm>
            <a:off x="5607051" y="4925484"/>
            <a:ext cx="591185"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冲</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P spid="1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矩形 2"/>
          <p:cNvSpPr/>
          <p:nvPr/>
        </p:nvSpPr>
        <p:spPr>
          <a:xfrm>
            <a:off x="1049867" y="969433"/>
            <a:ext cx="10308167" cy="5262245"/>
          </a:xfrm>
          <a:prstGeom prst="rect">
            <a:avLst/>
          </a:prstGeom>
          <a:noFill/>
          <a:ln w="9525">
            <a:noFill/>
          </a:ln>
        </p:spPr>
        <p:txBody>
          <a:bodyPr anchor="t">
            <a:spAutoFit/>
          </a:bodyPr>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．想象，填写四字词语。</a:t>
            </a:r>
            <a:endParaRPr lang="zh-CN" altLang="en-US"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描写花儿像孩子一样狂欢的姿态：</a:t>
            </a:r>
            <a:r>
              <a:rPr lang="en-US" altLang="zh-CN" sz="3200" b="1" dirty="0">
                <a:latin typeface="宋体" panose="02010600030101010101" pitchFamily="2" charset="-122"/>
                <a:ea typeface="宋体" panose="02010600030101010101" pitchFamily="2" charset="-122"/>
              </a:rPr>
              <a:t>_____________</a:t>
            </a: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____________</a:t>
            </a:r>
            <a:endParaRPr lang="en-US" altLang="zh-CN"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描写花儿丰富的色彩：</a:t>
            </a:r>
            <a:r>
              <a:rPr lang="en-US" altLang="zh-CN" sz="3200" b="1" dirty="0">
                <a:latin typeface="宋体" panose="02010600030101010101" pitchFamily="2" charset="-122"/>
                <a:ea typeface="宋体" panose="02010600030101010101" pitchFamily="2" charset="-122"/>
              </a:rPr>
              <a:t>___________</a:t>
            </a: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___________</a:t>
            </a:r>
            <a:endParaRPr lang="en-US" altLang="zh-CN"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3</a:t>
            </a:r>
            <a:r>
              <a:rPr lang="zh-CN" altLang="en-US" sz="3200" b="1" dirty="0">
                <a:latin typeface="宋体" panose="02010600030101010101" pitchFamily="2" charset="-122"/>
                <a:ea typeface="宋体" panose="02010600030101010101" pitchFamily="2" charset="-122"/>
              </a:rPr>
              <a:t>．判断。</a:t>
            </a:r>
            <a:endParaRPr lang="zh-CN" altLang="en-US"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花儿放假了，可以自由了，是无比快乐的。</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花儿不知道家在哪里，是无比伤心的。</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p:txBody>
      </p:sp>
      <p:sp>
        <p:nvSpPr>
          <p:cNvPr id="2" name="矩形 1"/>
          <p:cNvSpPr/>
          <p:nvPr/>
        </p:nvSpPr>
        <p:spPr>
          <a:xfrm>
            <a:off x="8284633" y="1816100"/>
            <a:ext cx="181610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随风而舞</a:t>
            </a:r>
            <a:endParaRPr lang="zh-CN" altLang="en-US" sz="2400" dirty="0">
              <a:latin typeface="Arial" panose="020B0604020202020204" pitchFamily="34" charset="0"/>
              <a:ea typeface="宋体" panose="02010600030101010101" pitchFamily="2" charset="-122"/>
            </a:endParaRPr>
          </a:p>
        </p:txBody>
      </p:sp>
      <p:sp>
        <p:nvSpPr>
          <p:cNvPr id="5" name="矩形 4"/>
          <p:cNvSpPr/>
          <p:nvPr/>
        </p:nvSpPr>
        <p:spPr>
          <a:xfrm>
            <a:off x="2292351" y="2413000"/>
            <a:ext cx="1816100"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手舞足蹈</a:t>
            </a:r>
            <a:endParaRPr lang="zh-CN" altLang="en-US" sz="3200" b="1" dirty="0">
              <a:solidFill>
                <a:srgbClr val="FF0000"/>
              </a:solidFill>
              <a:latin typeface="宋体" panose="02010600030101010101" pitchFamily="2" charset="-122"/>
              <a:ea typeface="宋体" panose="02010600030101010101" pitchFamily="2" charset="-122"/>
            </a:endParaRPr>
          </a:p>
        </p:txBody>
      </p:sp>
      <p:sp>
        <p:nvSpPr>
          <p:cNvPr id="6" name="矩形 5"/>
          <p:cNvSpPr/>
          <p:nvPr/>
        </p:nvSpPr>
        <p:spPr>
          <a:xfrm>
            <a:off x="6002867" y="3308351"/>
            <a:ext cx="181610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万紫千红</a:t>
            </a:r>
            <a:endParaRPr lang="zh-CN" altLang="en-US" sz="2400" dirty="0">
              <a:latin typeface="Arial" panose="020B0604020202020204" pitchFamily="34" charset="0"/>
              <a:ea typeface="宋体" panose="02010600030101010101" pitchFamily="2" charset="-122"/>
            </a:endParaRPr>
          </a:p>
        </p:txBody>
      </p:sp>
      <p:sp>
        <p:nvSpPr>
          <p:cNvPr id="7" name="矩形 6"/>
          <p:cNvSpPr/>
          <p:nvPr/>
        </p:nvSpPr>
        <p:spPr>
          <a:xfrm>
            <a:off x="8727017" y="3164417"/>
            <a:ext cx="1816100"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五彩缤纷</a:t>
            </a:r>
            <a:endParaRPr lang="zh-CN" altLang="en-US" sz="3200" b="1" dirty="0">
              <a:solidFill>
                <a:srgbClr val="FF0000"/>
              </a:solidFill>
              <a:latin typeface="宋体" panose="02010600030101010101" pitchFamily="2" charset="-122"/>
              <a:ea typeface="宋体" panose="02010600030101010101" pitchFamily="2" charset="-122"/>
            </a:endParaRPr>
          </a:p>
        </p:txBody>
      </p:sp>
      <p:sp>
        <p:nvSpPr>
          <p:cNvPr id="8" name="矩形 7"/>
          <p:cNvSpPr/>
          <p:nvPr/>
        </p:nvSpPr>
        <p:spPr>
          <a:xfrm>
            <a:off x="9891184" y="4734984"/>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9" name="矩形 8"/>
          <p:cNvSpPr/>
          <p:nvPr/>
        </p:nvSpPr>
        <p:spPr>
          <a:xfrm>
            <a:off x="9069917" y="5505451"/>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矩形 2"/>
          <p:cNvSpPr/>
          <p:nvPr/>
        </p:nvSpPr>
        <p:spPr>
          <a:xfrm>
            <a:off x="1068917" y="933451"/>
            <a:ext cx="10064749" cy="5262245"/>
          </a:xfrm>
          <a:prstGeom prst="rect">
            <a:avLst/>
          </a:prstGeom>
          <a:noFill/>
          <a:ln w="9525">
            <a:noFill/>
          </a:ln>
        </p:spPr>
        <p:txBody>
          <a:bodyPr anchor="t">
            <a:spAutoFit/>
          </a:bodyPr>
          <a:p>
            <a:pPr marL="630555" indent="-630555" defTabSz="457200">
              <a:lnSpc>
                <a:spcPct val="150000"/>
              </a:lnSpc>
            </a:pPr>
            <a:r>
              <a:rPr lang="zh-CN" altLang="en-US" sz="3200" b="1" dirty="0">
                <a:solidFill>
                  <a:srgbClr val="0070C0"/>
                </a:solidFill>
                <a:latin typeface="宋体" panose="02010600030101010101" pitchFamily="2" charset="-122"/>
                <a:ea typeface="宋体" panose="02010600030101010101" pitchFamily="2" charset="-122"/>
              </a:rPr>
              <a:t>三、花的妈妈</a:t>
            </a:r>
            <a:endParaRPr lang="zh-CN" altLang="en-US" sz="3200" b="1" dirty="0">
              <a:solidFill>
                <a:srgbClr val="0070C0"/>
              </a:solidFill>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．理解内容，选择。</a:t>
            </a:r>
            <a:endParaRPr lang="zh-CN" altLang="en-US" sz="3200" b="1" dirty="0">
              <a:latin typeface="宋体" panose="02010600030101010101" pitchFamily="2" charset="-122"/>
              <a:ea typeface="宋体" panose="02010600030101010101" pitchFamily="2" charset="-122"/>
            </a:endParaRPr>
          </a:p>
          <a:p>
            <a:pPr marL="630555" indent="-630555" defTabSz="457200">
              <a:lnSpc>
                <a:spcPct val="150000"/>
              </a:lnSpc>
            </a:pPr>
            <a:r>
              <a:rPr lang="zh-CN" altLang="en-US" sz="3200" b="1" dirty="0">
                <a:latin typeface="宋体" panose="02010600030101010101" pitchFamily="2" charset="-122"/>
                <a:ea typeface="宋体" panose="02010600030101010101" pitchFamily="2" charset="-122"/>
              </a:rPr>
              <a:t>作者认为花儿的家在天上，是因为</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A</a:t>
            </a:r>
            <a:r>
              <a:rPr lang="zh-CN" altLang="en-US" sz="3200" b="1" dirty="0">
                <a:latin typeface="宋体" panose="02010600030101010101" pitchFamily="2" charset="-122"/>
                <a:ea typeface="宋体" panose="02010600030101010101" pitchFamily="2" charset="-122"/>
              </a:rPr>
              <a:t>．花儿想看星星，那是星星所在的地方。</a:t>
            </a:r>
            <a:endParaRPr lang="zh-CN" altLang="en-US"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B</a:t>
            </a:r>
            <a:r>
              <a:rPr lang="zh-CN" altLang="en-US" sz="3200" b="1" dirty="0">
                <a:latin typeface="宋体" panose="02010600030101010101" pitchFamily="2" charset="-122"/>
                <a:ea typeface="宋体" panose="02010600030101010101" pitchFamily="2" charset="-122"/>
              </a:rPr>
              <a:t>．花儿在地上找不到家了，只会想到家在天上。</a:t>
            </a:r>
            <a:endParaRPr lang="zh-CN" altLang="en-US" sz="3200" b="1" dirty="0">
              <a:latin typeface="宋体" panose="02010600030101010101" pitchFamily="2" charset="-122"/>
              <a:ea typeface="宋体" panose="02010600030101010101" pitchFamily="2" charset="-122"/>
            </a:endParaRPr>
          </a:p>
          <a:p>
            <a:pPr marL="630555" indent="-630555" defTabSz="457200">
              <a:lnSpc>
                <a:spcPct val="150000"/>
              </a:lnSpc>
            </a:pPr>
            <a:r>
              <a:rPr lang="en-US" altLang="zh-CN" sz="3200" b="1" dirty="0">
                <a:latin typeface="宋体" panose="02010600030101010101" pitchFamily="2" charset="-122"/>
                <a:ea typeface="宋体" panose="02010600030101010101" pitchFamily="2" charset="-122"/>
              </a:rPr>
              <a:t>C</a:t>
            </a:r>
            <a:r>
              <a:rPr lang="zh-CN" altLang="en-US" sz="3200" b="1" dirty="0">
                <a:latin typeface="宋体" panose="02010600030101010101" pitchFamily="2" charset="-122"/>
                <a:ea typeface="宋体" panose="02010600030101010101" pitchFamily="2" charset="-122"/>
              </a:rPr>
              <a:t>．花儿冲出来，向着天空开放，他们像孩子一样向往着更广大的世界。</a:t>
            </a:r>
            <a:endParaRPr lang="en-US" altLang="zh-CN" sz="3200" b="1" dirty="0">
              <a:latin typeface="宋体" panose="02010600030101010101" pitchFamily="2" charset="-122"/>
              <a:ea typeface="宋体" panose="02010600030101010101" pitchFamily="2" charset="-122"/>
            </a:endParaRPr>
          </a:p>
        </p:txBody>
      </p:sp>
      <p:sp>
        <p:nvSpPr>
          <p:cNvPr id="2" name="矩形 1"/>
          <p:cNvSpPr/>
          <p:nvPr/>
        </p:nvSpPr>
        <p:spPr>
          <a:xfrm>
            <a:off x="7727951" y="2508251"/>
            <a:ext cx="3879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C</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049867" y="895351"/>
            <a:ext cx="10064751" cy="5518150"/>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935"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2</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．读句，判断。</a:t>
            </a:r>
            <a:endPar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533400" algn="l" defTabSz="457200" rtl="0" eaLnBrk="1" fontAlgn="base" latinLnBrk="0" hangingPunct="1">
              <a:lnSpc>
                <a:spcPct val="15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我自然能够猜得出他们是对谁扬起双臂来，他们也有他们的妈妈，就像我有我自己的妈妈一样。</a:t>
            </a:r>
            <a:endParaRPr kumimoji="0" lang="zh-CN" altLang="en-US" sz="293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49580" marR="0" lvl="0" indent="-449580" algn="l" defTabSz="457200" rtl="0" eaLnBrk="1" fontAlgn="base" latinLnBrk="0" hangingPunct="1">
              <a:lnSpc>
                <a:spcPct val="15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(1)</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作者通过花儿表达出放假时急切地想回到家，得到妈妈的拥抱的心情。</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endPar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449580" marR="0" lvl="0" indent="-449580" algn="l" defTabSz="457200" rtl="0" eaLnBrk="1" fontAlgn="base" latinLnBrk="0" hangingPunct="1">
              <a:lnSpc>
                <a:spcPct val="15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(2)</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作者告诉我们，花儿也像孩子一样，有自己的家，有自己的妈妈。</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endPar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449580" marR="0" lvl="0" indent="-449580" algn="l" defTabSz="457200" rtl="0" eaLnBrk="1" fontAlgn="base" latinLnBrk="0" hangingPunct="1">
              <a:lnSpc>
                <a:spcPct val="15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(3)</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作者想说明，花儿有和孩子一样的生活节奏。</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endParaRPr kumimoji="0" lang="en-US" altLang="zh-CN" sz="2935"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5" name="矩形 4"/>
          <p:cNvSpPr/>
          <p:nvPr/>
        </p:nvSpPr>
        <p:spPr>
          <a:xfrm>
            <a:off x="4650317" y="3697817"/>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2" name="矩形 1"/>
          <p:cNvSpPr/>
          <p:nvPr/>
        </p:nvSpPr>
        <p:spPr>
          <a:xfrm>
            <a:off x="3907367" y="5041900"/>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6" name="矩形 5"/>
          <p:cNvSpPr/>
          <p:nvPr/>
        </p:nvSpPr>
        <p:spPr>
          <a:xfrm>
            <a:off x="9514417" y="5702300"/>
            <a:ext cx="591185" cy="583565"/>
          </a:xfrm>
          <a:prstGeom prst="rect">
            <a:avLst/>
          </a:prstGeom>
          <a:noFill/>
          <a:ln w="9525">
            <a:noFill/>
          </a:ln>
        </p:spPr>
        <p:txBody>
          <a:bodyPr wrap="none" anchor="t">
            <a:spAutoFit/>
          </a:bodyPr>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3905" name="Picture 5"/>
          <p:cNvPicPr>
            <a:picLocks noChangeAspect="1"/>
          </p:cNvPicPr>
          <p:nvPr/>
        </p:nvPicPr>
        <p:blipFill>
          <a:blip r:embed="rId1"/>
          <a:srcRect b="14969"/>
          <a:stretch>
            <a:fillRect/>
          </a:stretch>
        </p:blipFill>
        <p:spPr>
          <a:xfrm>
            <a:off x="3693584" y="452967"/>
            <a:ext cx="4804833" cy="1727200"/>
          </a:xfrm>
          <a:prstGeom prst="rect">
            <a:avLst/>
          </a:prstGeom>
          <a:noFill/>
          <a:ln w="9525">
            <a:noFill/>
          </a:ln>
        </p:spPr>
      </p:pic>
      <p:sp>
        <p:nvSpPr>
          <p:cNvPr id="123906" name="矩形 2"/>
          <p:cNvSpPr/>
          <p:nvPr/>
        </p:nvSpPr>
        <p:spPr>
          <a:xfrm>
            <a:off x="1102784" y="1797051"/>
            <a:ext cx="10064749" cy="707390"/>
          </a:xfrm>
          <a:prstGeom prst="rect">
            <a:avLst/>
          </a:prstGeom>
          <a:noFill/>
          <a:ln w="9525">
            <a:noFill/>
          </a:ln>
        </p:spPr>
        <p:txBody>
          <a:bodyPr anchor="t">
            <a:spAutoFit/>
          </a:bodyPr>
          <a:p>
            <a:pPr marL="630555" indent="-630555" defTabSz="457200">
              <a:lnSpc>
                <a:spcPct val="150000"/>
              </a:lnSpc>
            </a:pPr>
            <a:r>
              <a:rPr lang="zh-CN" altLang="en-US" sz="2665" b="1" dirty="0">
                <a:solidFill>
                  <a:srgbClr val="000000"/>
                </a:solidFill>
                <a:latin typeface="宋体" panose="02010600030101010101" pitchFamily="2" charset="-122"/>
                <a:ea typeface="宋体" panose="02010600030101010101" pitchFamily="2" charset="-122"/>
              </a:rPr>
              <a:t>一、延伸阅读</a:t>
            </a:r>
            <a:endParaRPr lang="zh-CN" altLang="en-US" sz="2665" b="1" dirty="0">
              <a:solidFill>
                <a:srgbClr val="000000"/>
              </a:solidFill>
              <a:latin typeface="宋体" panose="02010600030101010101" pitchFamily="2" charset="-122"/>
              <a:ea typeface="宋体" panose="02010600030101010101" pitchFamily="2" charset="-122"/>
            </a:endParaRPr>
          </a:p>
        </p:txBody>
      </p:sp>
      <p:sp>
        <p:nvSpPr>
          <p:cNvPr id="4" name="矩形 3"/>
          <p:cNvSpPr/>
          <p:nvPr/>
        </p:nvSpPr>
        <p:spPr>
          <a:xfrm>
            <a:off x="5493067" y="2362200"/>
            <a:ext cx="1205865" cy="1241425"/>
          </a:xfrm>
          <a:prstGeom prst="rect">
            <a:avLst/>
          </a:prstGeom>
        </p:spPr>
        <p:txBody>
          <a:bodyPr wrap="none">
            <a:spAutoFit/>
          </a:bodyPr>
          <a:lstStyle/>
          <a:p>
            <a:pPr marL="0" marR="0" lvl="0" indent="0" algn="ctr" defTabSz="914400" rtl="0" eaLnBrk="1" fontAlgn="base" latinLnBrk="0" hangingPunct="1">
              <a:lnSpc>
                <a:spcPct val="140000"/>
              </a:lnSpc>
              <a:spcBef>
                <a:spcPct val="0"/>
              </a:spcBef>
              <a:spcAft>
                <a:spcPts val="0"/>
              </a:spcAft>
              <a:buClrTx/>
              <a:buSzTx/>
              <a:buFontTx/>
              <a:buNone/>
              <a:defRPr/>
            </a:pP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黑体" panose="02010609060101010101" pitchFamily="49" charset="-122"/>
                <a:cs typeface="Times New Roman" panose="02020603050405020304"/>
              </a:rPr>
              <a:t>同　情</a:t>
            </a:r>
            <a:endPar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Courier New" panose="02070309020205020404"/>
            </a:endParaRPr>
          </a:p>
          <a:p>
            <a:pPr marL="0" marR="0" lvl="0" indent="0" algn="ctr" defTabSz="914400" rtl="0" eaLnBrk="1" fontAlgn="base" latinLnBrk="0" hangingPunct="1">
              <a:lnSpc>
                <a:spcPct val="140000"/>
              </a:lnSpc>
              <a:spcBef>
                <a:spcPct val="0"/>
              </a:spcBef>
              <a:spcAft>
                <a:spcPts val="0"/>
              </a:spcAft>
              <a:buClrTx/>
              <a:buSzTx/>
              <a:buFontTx/>
              <a:buNone/>
              <a:defRPr/>
            </a:pP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仿宋_GB2312"/>
                <a:cs typeface="Times New Roman" panose="02020603050405020304"/>
              </a:rPr>
              <a:t>泰戈尔</a:t>
            </a:r>
            <a:endPar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Courier New" panose="02070309020205020404"/>
            </a:endParaRPr>
          </a:p>
        </p:txBody>
      </p:sp>
      <p:sp>
        <p:nvSpPr>
          <p:cNvPr id="3" name="矩形 2"/>
          <p:cNvSpPr/>
          <p:nvPr/>
        </p:nvSpPr>
        <p:spPr>
          <a:xfrm>
            <a:off x="1295400" y="3581400"/>
            <a:ext cx="9872133" cy="2966720"/>
          </a:xfrm>
          <a:prstGeom prst="rect">
            <a:avLst/>
          </a:prstGeom>
        </p:spPr>
        <p:txBody>
          <a:bodyPr wrap="square">
            <a:spAutoFit/>
          </a:bodyPr>
          <a:lstStyle/>
          <a:p>
            <a:pPr marL="0" marR="0" lvl="0" indent="444500" algn="just" defTabSz="914400" rtl="0" eaLnBrk="1" fontAlgn="base" latinLnBrk="0" hangingPunct="1">
              <a:lnSpc>
                <a:spcPct val="140000"/>
              </a:lnSpc>
              <a:spcBef>
                <a:spcPct val="0"/>
              </a:spcBef>
              <a:spcAft>
                <a:spcPts val="0"/>
              </a:spcAft>
              <a:buClrTx/>
              <a:buSzTx/>
              <a:buFontTx/>
              <a:buNone/>
              <a:defRPr/>
            </a:pPr>
            <a:r>
              <a:rPr kumimoji="0" lang="zh-CN" altLang="zh-CN" sz="2665" b="1" i="0" u="sng"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如果我只是一只小狗，而不是你的小孩，</a:t>
            </a: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亲爱的妈妈，当我想吃你的盘里的东西时，你要向我说</a:t>
            </a:r>
            <a:r>
              <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a:rPr>
              <a:t>“</a:t>
            </a: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不</a:t>
            </a:r>
            <a:r>
              <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a:rPr>
              <a:t>”</a:t>
            </a: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吗？</a:t>
            </a:r>
            <a:endPar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Courier New" panose="02070309020205020404"/>
            </a:endParaRPr>
          </a:p>
          <a:p>
            <a:pPr marL="0" marR="0" lvl="0" indent="444500" algn="just" defTabSz="914400" rtl="0" eaLnBrk="1" fontAlgn="base" latinLnBrk="0" hangingPunct="1">
              <a:lnSpc>
                <a:spcPct val="140000"/>
              </a:lnSpc>
              <a:spcBef>
                <a:spcPct val="0"/>
              </a:spcBef>
              <a:spcAft>
                <a:spcPts val="0"/>
              </a:spcAft>
              <a:buClrTx/>
              <a:buSzTx/>
              <a:buFontTx/>
              <a:buNone/>
              <a:defRPr/>
            </a:pP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你要赶开我，对我说</a:t>
            </a:r>
            <a:r>
              <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a:rPr>
              <a:t>“</a:t>
            </a: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滚开，你这淘气的小狗</a:t>
            </a:r>
            <a:r>
              <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a:rPr>
              <a:t>”</a:t>
            </a: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吗？</a:t>
            </a:r>
            <a:endPar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Courier New" panose="02070309020205020404"/>
            </a:endParaRPr>
          </a:p>
          <a:p>
            <a:pPr marL="0" marR="0" lvl="0" indent="444500" algn="just" defTabSz="914400" rtl="0" eaLnBrk="1" fontAlgn="base" latinLnBrk="0" hangingPunct="1">
              <a:lnSpc>
                <a:spcPct val="140000"/>
              </a:lnSpc>
              <a:spcBef>
                <a:spcPct val="0"/>
              </a:spcBef>
              <a:spcAft>
                <a:spcPts val="0"/>
              </a:spcAft>
              <a:buClrTx/>
              <a:buSzTx/>
              <a:buFontTx/>
              <a:buNone/>
              <a:defRPr/>
            </a:pP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那么，走吧，妈妈，走吧！当你叫唤我的时候，我就永不到你那里去，也永不要你再喂我吃东西了。</a:t>
            </a:r>
            <a:endPar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Courier New" panose="02070309020205020404"/>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217084" y="914400"/>
            <a:ext cx="9872133" cy="3542030"/>
          </a:xfrm>
          <a:prstGeom prst="rect">
            <a:avLst/>
          </a:prstGeom>
        </p:spPr>
        <p:txBody>
          <a:bodyPr wrap="square">
            <a:spAutoFit/>
          </a:bodyPr>
          <a:lstStyle/>
          <a:p>
            <a:pPr marL="0" marR="0" lvl="0" indent="444500" algn="just" defTabSz="914400" rtl="0" eaLnBrk="1" fontAlgn="base" latinLnBrk="0" hangingPunct="1">
              <a:lnSpc>
                <a:spcPct val="140000"/>
              </a:lnSpc>
              <a:spcBef>
                <a:spcPct val="0"/>
              </a:spcBef>
              <a:spcAft>
                <a:spcPts val="0"/>
              </a:spcAft>
              <a:buClrTx/>
              <a:buSzTx/>
              <a:buFontTx/>
              <a:buNone/>
              <a:defRPr/>
            </a:pPr>
            <a:r>
              <a:rPr kumimoji="0" lang="zh-CN" altLang="zh-CN" sz="2665" b="1" i="0" u="sng"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如果我只是一只绿色的小鹦鹉，而不是你的小孩，</a:t>
            </a: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亲爱的妈妈，你要把我紧紧地锁住，怕我飞走吗？</a:t>
            </a:r>
            <a:endPar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Courier New" panose="02070309020205020404"/>
            </a:endParaRPr>
          </a:p>
          <a:p>
            <a:pPr marL="0" marR="0" lvl="0" indent="444500" algn="just" defTabSz="914400" rtl="0" eaLnBrk="1" fontAlgn="base" latinLnBrk="0" hangingPunct="1">
              <a:lnSpc>
                <a:spcPct val="140000"/>
              </a:lnSpc>
              <a:spcBef>
                <a:spcPct val="0"/>
              </a:spcBef>
              <a:spcAft>
                <a:spcPts val="0"/>
              </a:spcAft>
              <a:buClrTx/>
              <a:buSzTx/>
              <a:buFontTx/>
              <a:buNone/>
              <a:defRPr/>
            </a:pP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你要对我指指点点地说</a:t>
            </a:r>
            <a:r>
              <a:rPr kumimoji="0" lang="en-US"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a:rPr>
              <a:t>“</a:t>
            </a: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怎样的一个不知感恩的贱鸟呀！整日整夜地尽在咬它的链子</a:t>
            </a:r>
            <a:r>
              <a:rPr kumimoji="0" lang="en-US"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a:rPr>
              <a:t>”</a:t>
            </a: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吗？</a:t>
            </a:r>
            <a:endPar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Courier New" panose="02070309020205020404"/>
            </a:endParaRPr>
          </a:p>
          <a:p>
            <a:pPr marL="0" marR="0" lvl="0" indent="444500" algn="just" defTabSz="914400" rtl="0" eaLnBrk="1" fontAlgn="base" latinLnBrk="0" hangingPunct="1">
              <a:lnSpc>
                <a:spcPct val="140000"/>
              </a:lnSpc>
              <a:spcBef>
                <a:spcPct val="0"/>
              </a:spcBef>
              <a:spcAft>
                <a:spcPts val="0"/>
              </a:spcAft>
              <a:buClrTx/>
              <a:buSzTx/>
              <a:buFontTx/>
              <a:buNone/>
              <a:defRPr/>
            </a:pPr>
            <a:r>
              <a:rPr kumimoji="0" lang="zh-CN" altLang="zh-CN" sz="2665" b="1" i="0" u="none" strike="noStrike" kern="100" cap="none" spc="0" normalizeH="0" baseline="0" noProof="0" dirty="0" smtClean="0">
                <a:ln>
                  <a:noFill/>
                </a:ln>
                <a:solidFill>
                  <a:schemeClr val="tx1"/>
                </a:solidFill>
                <a:effectLst/>
                <a:uLnTx/>
                <a:uFillTx/>
                <a:latin typeface="Times New Roman" panose="02020603050405020304"/>
                <a:ea typeface="楷体_GB2312" panose="02010609030101010101" pitchFamily="49" charset="-122"/>
                <a:cs typeface="Times New Roman" panose="02020603050405020304"/>
              </a:rPr>
              <a:t>那么，走吧，妈妈，走吧！我要跑到树林里去；我就永不再让你抱我在你的臂里了。</a:t>
            </a:r>
            <a:endParaRPr kumimoji="0" lang="zh-CN" altLang="zh-CN" sz="2665"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Courier New" panose="02070309020205020404"/>
            </a:endParaRPr>
          </a:p>
        </p:txBody>
      </p:sp>
      <p:sp>
        <p:nvSpPr>
          <p:cNvPr id="2" name="矩形 1"/>
          <p:cNvSpPr/>
          <p:nvPr/>
        </p:nvSpPr>
        <p:spPr>
          <a:xfrm>
            <a:off x="1159933" y="4307417"/>
            <a:ext cx="9910233" cy="2126615"/>
          </a:xfrm>
          <a:prstGeom prst="rect">
            <a:avLst/>
          </a:prstGeom>
        </p:spPr>
        <p:txBody>
          <a:bodyPr wrap="square">
            <a:spAutoFit/>
          </a:bodyPr>
          <a:lstStyle/>
          <a:p>
            <a:pPr marL="444500" marR="0" lvl="0" indent="-444500" algn="just" defTabSz="457200" rtl="0" eaLnBrk="1" fontAlgn="base" latinLnBrk="0" hangingPunct="1">
              <a:lnSpc>
                <a:spcPct val="150000"/>
              </a:lnSpc>
              <a:spcBef>
                <a:spcPct val="0"/>
              </a:spcBef>
              <a:spcAft>
                <a:spcPct val="0"/>
              </a:spcAft>
              <a:buClrTx/>
              <a:buSzTx/>
              <a:buFontTx/>
              <a:buNone/>
              <a:defRPr/>
            </a:pPr>
            <a:r>
              <a:rPr kumimoji="0" lang="en-US" altLang="zh-CN"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1</a:t>
            </a:r>
            <a:r>
              <a:rPr kumimoji="0" lang="zh-CN" altLang="en-US"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．填空。</a:t>
            </a:r>
            <a:endParaRPr kumimoji="0" lang="zh-CN" altLang="en-US"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444500" marR="0" lvl="0" indent="542925" algn="l" defTabSz="457200" rtl="0" eaLnBrk="1" fontAlgn="base" latinLnBrk="0" hangingPunct="1">
              <a:lnSpc>
                <a:spcPct val="15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泰戈尔在文中表达了对</a:t>
            </a:r>
            <a:r>
              <a:rPr kumimoji="0" lang="en-US" altLang="zh-CN"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___________</a:t>
            </a:r>
            <a:r>
              <a:rPr kumimoji="0" lang="zh-CN" altLang="en-US"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和</a:t>
            </a:r>
            <a:r>
              <a:rPr kumimoji="0" lang="en-US" altLang="zh-CN"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___________</a:t>
            </a:r>
            <a:r>
              <a:rPr kumimoji="0" lang="zh-CN" altLang="en-US"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的同情，同情它们</a:t>
            </a:r>
            <a:r>
              <a:rPr kumimoji="0" lang="en-US" altLang="zh-CN"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_________________________</a:t>
            </a:r>
            <a:r>
              <a:rPr kumimoji="0" lang="zh-CN" altLang="en-US"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a:t>
            </a:r>
            <a:endParaRPr kumimoji="0" lang="zh-CN" altLang="en-US" sz="293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p:txBody>
      </p:sp>
      <p:sp>
        <p:nvSpPr>
          <p:cNvPr id="5" name="矩形 4"/>
          <p:cNvSpPr/>
          <p:nvPr/>
        </p:nvSpPr>
        <p:spPr>
          <a:xfrm>
            <a:off x="6786033" y="5096933"/>
            <a:ext cx="933450" cy="542925"/>
          </a:xfrm>
          <a:prstGeom prst="rect">
            <a:avLst/>
          </a:prstGeom>
          <a:noFill/>
          <a:ln w="9525">
            <a:noFill/>
          </a:ln>
        </p:spPr>
        <p:txBody>
          <a:bodyPr wrap="none" anchor="t">
            <a:spAutoFit/>
          </a:bodyPr>
          <a:p>
            <a:r>
              <a:rPr lang="zh-CN" altLang="en-US" sz="2935" b="1" dirty="0">
                <a:solidFill>
                  <a:srgbClr val="FF0000"/>
                </a:solidFill>
                <a:latin typeface="宋体" panose="02010600030101010101" pitchFamily="2" charset="-122"/>
                <a:ea typeface="宋体" panose="02010600030101010101" pitchFamily="2" charset="-122"/>
              </a:rPr>
              <a:t>小狗</a:t>
            </a:r>
            <a:endParaRPr lang="zh-CN" altLang="en-US" sz="2935" dirty="0">
              <a:latin typeface="Arial" panose="020B0604020202020204" pitchFamily="34" charset="0"/>
              <a:ea typeface="宋体" panose="02010600030101010101" pitchFamily="2" charset="-122"/>
            </a:endParaRPr>
          </a:p>
        </p:txBody>
      </p:sp>
      <p:sp>
        <p:nvSpPr>
          <p:cNvPr id="6" name="矩形 5"/>
          <p:cNvSpPr/>
          <p:nvPr/>
        </p:nvSpPr>
        <p:spPr>
          <a:xfrm>
            <a:off x="9283700" y="5077884"/>
            <a:ext cx="933450" cy="542925"/>
          </a:xfrm>
          <a:prstGeom prst="rect">
            <a:avLst/>
          </a:prstGeom>
          <a:noFill/>
          <a:ln w="9525">
            <a:noFill/>
          </a:ln>
        </p:spPr>
        <p:txBody>
          <a:bodyPr wrap="none" anchor="t">
            <a:spAutoFit/>
          </a:bodyPr>
          <a:p>
            <a:r>
              <a:rPr lang="zh-CN" altLang="en-US" sz="2935" b="1" dirty="0">
                <a:solidFill>
                  <a:srgbClr val="FF0000"/>
                </a:solidFill>
                <a:latin typeface="宋体" panose="02010600030101010101" pitchFamily="2" charset="-122"/>
                <a:ea typeface="宋体" panose="02010600030101010101" pitchFamily="2" charset="-122"/>
              </a:rPr>
              <a:t>鹦鹉</a:t>
            </a:r>
            <a:endParaRPr lang="zh-CN" altLang="en-US" sz="2935" dirty="0">
              <a:latin typeface="Arial" panose="020B0604020202020204" pitchFamily="34" charset="0"/>
              <a:ea typeface="宋体" panose="02010600030101010101" pitchFamily="2" charset="-122"/>
            </a:endParaRPr>
          </a:p>
        </p:txBody>
      </p:sp>
      <p:sp>
        <p:nvSpPr>
          <p:cNvPr id="8" name="矩形 7"/>
          <p:cNvSpPr/>
          <p:nvPr/>
        </p:nvSpPr>
        <p:spPr>
          <a:xfrm>
            <a:off x="5232400" y="5626100"/>
            <a:ext cx="4279900" cy="769620"/>
          </a:xfrm>
          <a:prstGeom prst="rect">
            <a:avLst/>
          </a:prstGeom>
          <a:noFill/>
          <a:ln w="9525">
            <a:noFill/>
          </a:ln>
        </p:spPr>
        <p:txBody>
          <a:bodyPr anchor="t">
            <a:spAutoFit/>
          </a:bodyPr>
          <a:p>
            <a:pPr>
              <a:lnSpc>
                <a:spcPct val="150000"/>
              </a:lnSpc>
            </a:pPr>
            <a:r>
              <a:rPr lang="zh-CN" altLang="en-US" sz="2935" b="1" dirty="0">
                <a:solidFill>
                  <a:srgbClr val="FF0000"/>
                </a:solidFill>
                <a:latin typeface="宋体" panose="02010600030101010101" pitchFamily="2" charset="-122"/>
                <a:ea typeface="宋体" panose="02010600030101010101" pitchFamily="2" charset="-122"/>
              </a:rPr>
              <a:t>得不到疼爱，没有自由</a:t>
            </a:r>
            <a:endParaRPr lang="zh-CN" altLang="en-US" sz="2935"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1"/>
          <p:cNvSpPr>
            <a:spLocks noChangeArrowheads="1"/>
          </p:cNvSpPr>
          <p:nvPr/>
        </p:nvSpPr>
        <p:spPr bwMode="auto">
          <a:xfrm>
            <a:off x="905933" y="1265767"/>
            <a:ext cx="10278533" cy="434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44500" marR="0" lvl="0" indent="-444500" algn="just" defTabSz="457200" rtl="0" eaLnBrk="1" fontAlgn="base" latinLnBrk="0" hangingPunct="1">
              <a:lnSpc>
                <a:spcPct val="150000"/>
              </a:lnSpc>
              <a:spcBef>
                <a:spcPct val="0"/>
              </a:spcBef>
              <a:spcAft>
                <a:spcPct val="0"/>
              </a:spcAft>
              <a:buClrTx/>
              <a:buSzTx/>
              <a:buFontTx/>
              <a:buNone/>
              <a:defRPr/>
            </a:pPr>
            <a:r>
              <a:rPr kumimoji="0" lang="en-US" altLang="zh-CN" sz="306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2</a:t>
            </a:r>
            <a:r>
              <a:rPr kumimoji="0" lang="zh-CN" altLang="en-US" sz="306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．你体会到泰戈尔希望母亲怎么对待小狗和鹦鹉？</a:t>
            </a:r>
            <a:endParaRPr kumimoji="0" lang="zh-CN" altLang="en-US" sz="306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444500" marR="0" lvl="0" indent="5080" algn="just" defTabSz="457200" rtl="0" eaLnBrk="1" fontAlgn="base" latinLnBrk="0" hangingPunct="1">
              <a:lnSpc>
                <a:spcPct val="150000"/>
              </a:lnSpc>
              <a:spcBef>
                <a:spcPct val="0"/>
              </a:spcBef>
              <a:spcAft>
                <a:spcPct val="0"/>
              </a:spcAft>
              <a:buClrTx/>
              <a:buSzTx/>
              <a:buFontTx/>
              <a:buNone/>
              <a:defRPr/>
            </a:pPr>
            <a:r>
              <a:rPr kumimoji="0" lang="en-US" altLang="zh-CN" sz="306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______________________________________________________________________________________________</a:t>
            </a:r>
            <a:endParaRPr kumimoji="0" lang="en-US" altLang="zh-CN" sz="306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444500" marR="0" lvl="0" indent="-444500" algn="just" defTabSz="457200" rtl="0" eaLnBrk="1" fontAlgn="base" latinLnBrk="0" hangingPunct="1">
              <a:lnSpc>
                <a:spcPct val="150000"/>
              </a:lnSpc>
              <a:spcBef>
                <a:spcPct val="0"/>
              </a:spcBef>
              <a:spcAft>
                <a:spcPct val="0"/>
              </a:spcAft>
              <a:buClrTx/>
              <a:buSzTx/>
              <a:buFontTx/>
              <a:buNone/>
              <a:defRPr/>
            </a:pPr>
            <a:r>
              <a:rPr kumimoji="0" lang="en-US" altLang="zh-CN" sz="306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3</a:t>
            </a:r>
            <a:r>
              <a:rPr kumimoji="0" lang="zh-CN" altLang="en-US" sz="306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．读文中画线的句子，说说这样假设的好处是什么。</a:t>
            </a:r>
            <a:endParaRPr kumimoji="0" lang="zh-CN" altLang="en-US" sz="306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444500" marR="0" lvl="0" indent="5080" algn="just" defTabSz="457200" rtl="0" eaLnBrk="1" fontAlgn="base" latinLnBrk="0" hangingPunct="1">
              <a:lnSpc>
                <a:spcPct val="150000"/>
              </a:lnSpc>
              <a:spcBef>
                <a:spcPct val="0"/>
              </a:spcBef>
              <a:spcAft>
                <a:spcPct val="0"/>
              </a:spcAft>
              <a:buClrTx/>
              <a:buSzTx/>
              <a:buFontTx/>
              <a:buNone/>
              <a:defRPr/>
            </a:pPr>
            <a:r>
              <a:rPr kumimoji="0" lang="en-US" altLang="zh-CN" sz="306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______________________________________________________________________________________________</a:t>
            </a:r>
            <a:endParaRPr kumimoji="0" lang="zh-CN" altLang="en-US" sz="3065"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1579033" y="1940984"/>
            <a:ext cx="9429751" cy="1508125"/>
          </a:xfrm>
          <a:prstGeom prst="rect">
            <a:avLst/>
          </a:prstGeom>
          <a:noFill/>
          <a:ln w="9525">
            <a:noFill/>
          </a:ln>
        </p:spPr>
        <p:txBody>
          <a:bodyPr anchor="t">
            <a:spAutoFit/>
          </a:bodyPr>
          <a:p>
            <a:pPr indent="536575">
              <a:lnSpc>
                <a:spcPct val="150000"/>
              </a:lnSpc>
            </a:pPr>
            <a:r>
              <a:rPr lang="zh-CN" altLang="en-US" sz="3065" b="1" dirty="0">
                <a:solidFill>
                  <a:srgbClr val="FF0000"/>
                </a:solidFill>
                <a:latin typeface="宋体" panose="02010600030101010101" pitchFamily="2" charset="-122"/>
                <a:ea typeface="宋体" panose="02010600030101010101" pitchFamily="2" charset="-122"/>
              </a:rPr>
              <a:t>泰戈尔希望妈妈像对待自己的孩子一样对待小狗和鹦鹉，乐意给小狗想吃的东西，让鹦鹉得到自由。</a:t>
            </a:r>
            <a:endParaRPr lang="zh-CN" altLang="en-US" sz="3065" b="1" dirty="0">
              <a:solidFill>
                <a:srgbClr val="FF0000"/>
              </a:solidFill>
              <a:latin typeface="宋体" panose="02010600030101010101" pitchFamily="2" charset="-122"/>
              <a:ea typeface="宋体" panose="02010600030101010101" pitchFamily="2" charset="-122"/>
            </a:endParaRPr>
          </a:p>
        </p:txBody>
      </p:sp>
      <p:sp>
        <p:nvSpPr>
          <p:cNvPr id="3" name="矩形 2"/>
          <p:cNvSpPr/>
          <p:nvPr/>
        </p:nvSpPr>
        <p:spPr>
          <a:xfrm>
            <a:off x="1540933" y="4051300"/>
            <a:ext cx="9446684" cy="1508125"/>
          </a:xfrm>
          <a:prstGeom prst="rect">
            <a:avLst/>
          </a:prstGeom>
          <a:noFill/>
          <a:ln w="9525">
            <a:noFill/>
          </a:ln>
        </p:spPr>
        <p:txBody>
          <a:bodyPr anchor="t">
            <a:spAutoFit/>
          </a:bodyPr>
          <a:p>
            <a:pPr indent="624205">
              <a:lnSpc>
                <a:spcPct val="150000"/>
              </a:lnSpc>
            </a:pPr>
            <a:r>
              <a:rPr lang="zh-CN" altLang="en-US" sz="3065" b="1" dirty="0">
                <a:solidFill>
                  <a:srgbClr val="FF0000"/>
                </a:solidFill>
                <a:latin typeface="宋体" panose="02010600030101010101" pitchFamily="2" charset="-122"/>
                <a:ea typeface="宋体" panose="02010600030101010101" pitchFamily="2" charset="-122"/>
              </a:rPr>
              <a:t>这样的假设说明泰戈尔喜欢小狗和鹦鹉，把它们看成自己的朋友，应该同自己一样享受到妈妈的爱。</a:t>
            </a:r>
            <a:endParaRPr lang="zh-CN" altLang="en-US" sz="3065"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6"/>
          <p:cNvSpPr/>
          <p:nvPr/>
        </p:nvSpPr>
        <p:spPr bwMode="auto">
          <a:xfrm>
            <a:off x="1284817" y="1663700"/>
            <a:ext cx="9533467" cy="4519084"/>
          </a:xfrm>
          <a:custGeom>
            <a:avLst/>
            <a:gdLst>
              <a:gd name="connsiteX0" fmla="*/ 0 w 7150138"/>
              <a:gd name="connsiteY0" fmla="*/ 451959 h 4519594"/>
              <a:gd name="connsiteX1" fmla="*/ 451959 w 7150138"/>
              <a:gd name="connsiteY1" fmla="*/ 0 h 4519594"/>
              <a:gd name="connsiteX2" fmla="*/ 6698179 w 7150138"/>
              <a:gd name="connsiteY2" fmla="*/ 0 h 4519594"/>
              <a:gd name="connsiteX3" fmla="*/ 7150138 w 7150138"/>
              <a:gd name="connsiteY3" fmla="*/ 451959 h 4519594"/>
              <a:gd name="connsiteX4" fmla="*/ 7150138 w 7150138"/>
              <a:gd name="connsiteY4" fmla="*/ 4067635 h 4519594"/>
              <a:gd name="connsiteX5" fmla="*/ 6698179 w 7150138"/>
              <a:gd name="connsiteY5" fmla="*/ 4519594 h 4519594"/>
              <a:gd name="connsiteX6" fmla="*/ 451959 w 7150138"/>
              <a:gd name="connsiteY6" fmla="*/ 4519594 h 4519594"/>
              <a:gd name="connsiteX7" fmla="*/ 0 w 7150138"/>
              <a:gd name="connsiteY7" fmla="*/ 4067635 h 4519594"/>
              <a:gd name="connsiteX8" fmla="*/ 0 w 7150138"/>
              <a:gd name="connsiteY8" fmla="*/ 451959 h 451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0138" h="4519594">
                <a:moveTo>
                  <a:pt x="0" y="451959"/>
                </a:moveTo>
                <a:cubicBezTo>
                  <a:pt x="0" y="202349"/>
                  <a:pt x="202349" y="0"/>
                  <a:pt x="451959" y="0"/>
                </a:cubicBezTo>
                <a:lnTo>
                  <a:pt x="6698179" y="0"/>
                </a:lnTo>
                <a:cubicBezTo>
                  <a:pt x="6947789" y="0"/>
                  <a:pt x="7150138" y="202349"/>
                  <a:pt x="7150138" y="451959"/>
                </a:cubicBezTo>
                <a:lnTo>
                  <a:pt x="7150138" y="4067635"/>
                </a:lnTo>
                <a:cubicBezTo>
                  <a:pt x="7150138" y="4317245"/>
                  <a:pt x="6947789" y="4519594"/>
                  <a:pt x="6698179" y="4519594"/>
                </a:cubicBezTo>
                <a:lnTo>
                  <a:pt x="451959" y="4519594"/>
                </a:lnTo>
                <a:cubicBezTo>
                  <a:pt x="202349" y="4519594"/>
                  <a:pt x="0" y="4317245"/>
                  <a:pt x="0" y="4067635"/>
                </a:cubicBezTo>
                <a:lnTo>
                  <a:pt x="0" y="451959"/>
                </a:lnTo>
                <a:close/>
              </a:path>
            </a:pathLst>
          </a:custGeom>
          <a:noFill/>
        </p:spPr>
        <p:style>
          <a:lnRef idx="0">
            <a:schemeClr val="accent2">
              <a:hueOff val="0"/>
              <a:satOff val="0"/>
              <a:lumOff val="0"/>
              <a:alphaOff val="0"/>
            </a:schemeClr>
          </a:lnRef>
          <a:fillRef idx="1">
            <a:schemeClr val="accent2">
              <a:tint val="40000"/>
              <a:hueOff val="0"/>
              <a:satOff val="0"/>
              <a:lumOff val="0"/>
              <a:alphaOff val="0"/>
            </a:schemeClr>
          </a:fillRef>
          <a:effectRef idx="2">
            <a:schemeClr val="accent2">
              <a:tint val="40000"/>
              <a:hueOff val="0"/>
              <a:satOff val="0"/>
              <a:lumOff val="0"/>
              <a:alphaOff val="0"/>
            </a:schemeClr>
          </a:effectRef>
          <a:fontRef idx="minor">
            <a:schemeClr val="dk1">
              <a:hueOff val="0"/>
              <a:satOff val="0"/>
              <a:lumOff val="0"/>
              <a:alphaOff val="0"/>
            </a:schemeClr>
          </a:fontRef>
        </p:style>
        <p:txBody>
          <a:bodyPr lIns="341376" tIns="341376" rIns="341376" bIns="4559664" spcCol="1270" anchor="ctr">
            <a:scene3d>
              <a:camera prst="isometricOffAxis1Right"/>
              <a:lightRig rig="threePt" dir="t"/>
            </a:scene3d>
          </a:bodyPr>
          <a:lstStyle/>
          <a:p>
            <a:pPr marL="0" marR="0" lvl="0" indent="0" algn="l" defTabSz="1600200" rtl="0" eaLnBrk="1" fontAlgn="base" latinLnBrk="0" hangingPunct="1">
              <a:lnSpc>
                <a:spcPct val="90000"/>
              </a:lnSpc>
              <a:spcBef>
                <a:spcPct val="0"/>
              </a:spcBef>
              <a:spcAft>
                <a:spcPct val="35000"/>
              </a:spcAft>
              <a:buClrTx/>
              <a:buSzTx/>
              <a:buFontTx/>
              <a:buNone/>
              <a:defRPr/>
            </a:pPr>
            <a:endParaRPr kumimoji="0" lang="zh-CN" altLang="en-US" sz="4800" b="1" i="0" u="none" strike="noStrike" kern="1200" cap="none" spc="0" normalizeH="0" baseline="0" noProof="0" dirty="0">
              <a:ln>
                <a:noFill/>
              </a:ln>
              <a:solidFill>
                <a:schemeClr val="dk1">
                  <a:hueOff val="0"/>
                  <a:satOff val="0"/>
                  <a:lumOff val="0"/>
                  <a:alphaOff val="0"/>
                </a:schemeClr>
              </a:solidFill>
              <a:effectLst>
                <a:glow rad="101600">
                  <a:schemeClr val="bg1">
                    <a:alpha val="60000"/>
                  </a:schemeClr>
                </a:glow>
              </a:effectLst>
              <a:uLnTx/>
              <a:uFillTx/>
              <a:latin typeface="+mn-lt"/>
              <a:ea typeface="+mn-ea"/>
              <a:cs typeface="+mn-cs"/>
            </a:endParaRPr>
          </a:p>
        </p:txBody>
      </p:sp>
      <p:sp>
        <p:nvSpPr>
          <p:cNvPr id="8" name="任意多边形 7"/>
          <p:cNvSpPr/>
          <p:nvPr/>
        </p:nvSpPr>
        <p:spPr bwMode="auto">
          <a:xfrm>
            <a:off x="1500717" y="2779184"/>
            <a:ext cx="9101667" cy="2980267"/>
          </a:xfrm>
          <a:custGeom>
            <a:avLst/>
            <a:gdLst>
              <a:gd name="connsiteX0" fmla="*/ 0 w 6826475"/>
              <a:gd name="connsiteY0" fmla="*/ 297922 h 2979224"/>
              <a:gd name="connsiteX1" fmla="*/ 297922 w 6826475"/>
              <a:gd name="connsiteY1" fmla="*/ 0 h 2979224"/>
              <a:gd name="connsiteX2" fmla="*/ 6528553 w 6826475"/>
              <a:gd name="connsiteY2" fmla="*/ 0 h 2979224"/>
              <a:gd name="connsiteX3" fmla="*/ 6826475 w 6826475"/>
              <a:gd name="connsiteY3" fmla="*/ 297922 h 2979224"/>
              <a:gd name="connsiteX4" fmla="*/ 6826475 w 6826475"/>
              <a:gd name="connsiteY4" fmla="*/ 2681302 h 2979224"/>
              <a:gd name="connsiteX5" fmla="*/ 6528553 w 6826475"/>
              <a:gd name="connsiteY5" fmla="*/ 2979224 h 2979224"/>
              <a:gd name="connsiteX6" fmla="*/ 297922 w 6826475"/>
              <a:gd name="connsiteY6" fmla="*/ 2979224 h 2979224"/>
              <a:gd name="connsiteX7" fmla="*/ 0 w 6826475"/>
              <a:gd name="connsiteY7" fmla="*/ 2681302 h 2979224"/>
              <a:gd name="connsiteX8" fmla="*/ 0 w 6826475"/>
              <a:gd name="connsiteY8" fmla="*/ 297922 h 2979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6475" h="2979224">
                <a:moveTo>
                  <a:pt x="0" y="297922"/>
                </a:moveTo>
                <a:cubicBezTo>
                  <a:pt x="0" y="133384"/>
                  <a:pt x="133384" y="0"/>
                  <a:pt x="297922" y="0"/>
                </a:cubicBezTo>
                <a:lnTo>
                  <a:pt x="6528553" y="0"/>
                </a:lnTo>
                <a:cubicBezTo>
                  <a:pt x="6693091" y="0"/>
                  <a:pt x="6826475" y="133384"/>
                  <a:pt x="6826475" y="297922"/>
                </a:cubicBezTo>
                <a:lnTo>
                  <a:pt x="6826475" y="2681302"/>
                </a:lnTo>
                <a:cubicBezTo>
                  <a:pt x="6826475" y="2845840"/>
                  <a:pt x="6693091" y="2979224"/>
                  <a:pt x="6528553" y="2979224"/>
                </a:cubicBezTo>
                <a:lnTo>
                  <a:pt x="297922" y="2979224"/>
                </a:lnTo>
                <a:cubicBezTo>
                  <a:pt x="133384" y="2979224"/>
                  <a:pt x="0" y="2845840"/>
                  <a:pt x="0" y="2681302"/>
                </a:cubicBezTo>
                <a:lnTo>
                  <a:pt x="0" y="297922"/>
                </a:lnTo>
                <a:close/>
              </a:path>
            </a:pathLst>
          </a:custGeom>
          <a:noFill/>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140050" tIns="140050" rIns="140050" bIns="140050" spcCol="1270" anchor="ctr"/>
          <a:lstStyle/>
          <a:p>
            <a:pPr marL="0" marR="0" lvl="0" indent="800100" algn="l" defTabSz="1244600" rtl="0" eaLnBrk="1" fontAlgn="base" latinLnBrk="0" hangingPunct="1">
              <a:lnSpc>
                <a:spcPct val="150000"/>
              </a:lnSpc>
              <a:spcBef>
                <a:spcPct val="0"/>
              </a:spcBef>
              <a:spcAft>
                <a:spcPct val="35000"/>
              </a:spcAft>
              <a:buClrTx/>
              <a:buSzTx/>
              <a:buFontTx/>
              <a:buNone/>
              <a:defRPr/>
            </a:pPr>
            <a:endParaRPr kumimoji="0" lang="en-US" altLang="zh-CN" sz="3735"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endParaRPr>
          </a:p>
        </p:txBody>
      </p:sp>
      <p:sp>
        <p:nvSpPr>
          <p:cNvPr id="34819" name="矩形 2"/>
          <p:cNvSpPr/>
          <p:nvPr/>
        </p:nvSpPr>
        <p:spPr>
          <a:xfrm>
            <a:off x="1322917" y="2652184"/>
            <a:ext cx="9624483" cy="1817370"/>
          </a:xfrm>
          <a:prstGeom prst="rect">
            <a:avLst/>
          </a:prstGeom>
          <a:noFill/>
          <a:ln w="9525">
            <a:noFill/>
          </a:ln>
        </p:spPr>
        <p:txBody>
          <a:bodyPr anchor="t">
            <a:spAutoFit/>
          </a:bodyPr>
          <a:p>
            <a:pPr indent="714375" defTabSz="1244600">
              <a:lnSpc>
                <a:spcPct val="150000"/>
              </a:lnSpc>
              <a:spcAft>
                <a:spcPct val="35000"/>
              </a:spcAft>
            </a:pPr>
            <a:r>
              <a:rPr lang="zh-CN" altLang="en-US" sz="3735" b="1" dirty="0">
                <a:solidFill>
                  <a:srgbClr val="000000"/>
                </a:solidFill>
                <a:latin typeface="Times New Roman" panose="02020603050405020304" pitchFamily="18" charset="0"/>
                <a:ea typeface="宋体" panose="02010600030101010101" pitchFamily="2" charset="-122"/>
              </a:rPr>
              <a:t>请同学们自由朗读课文，注意读准字音，读通句子，难读的地方多读几遍。</a:t>
            </a:r>
            <a:endParaRPr lang="zh-CN" altLang="en-US" sz="3735" b="1" dirty="0">
              <a:solidFill>
                <a:srgbClr val="000000"/>
              </a:solidFill>
              <a:latin typeface="Times New Roman" panose="02020603050405020304" pitchFamily="18" charset="0"/>
              <a:ea typeface="Times New Roman" panose="02020603050405020304" pitchFamily="18" charset="0"/>
            </a:endParaRPr>
          </a:p>
        </p:txBody>
      </p:sp>
      <p:grpSp>
        <p:nvGrpSpPr>
          <p:cNvPr id="34820" name="组合 5"/>
          <p:cNvGrpSpPr/>
          <p:nvPr/>
        </p:nvGrpSpPr>
        <p:grpSpPr>
          <a:xfrm>
            <a:off x="1231900" y="1261533"/>
            <a:ext cx="3050117" cy="1109133"/>
            <a:chOff x="924035" y="907522"/>
            <a:chExt cx="2287080" cy="832905"/>
          </a:xfrm>
        </p:grpSpPr>
        <p:grpSp>
          <p:nvGrpSpPr>
            <p:cNvPr id="34821" name="组合 4"/>
            <p:cNvGrpSpPr/>
            <p:nvPr/>
          </p:nvGrpSpPr>
          <p:grpSpPr>
            <a:xfrm>
              <a:off x="924035" y="907522"/>
              <a:ext cx="2287080" cy="832905"/>
              <a:chOff x="1314217" y="754602"/>
              <a:chExt cx="2287080" cy="832905"/>
            </a:xfrm>
          </p:grpSpPr>
          <p:pic>
            <p:nvPicPr>
              <p:cNvPr id="34822" name="Picture 10" descr="C:\Users\Administrator\Desktop\绿.png"/>
              <p:cNvPicPr>
                <a:picLocks noChangeAspect="1"/>
              </p:cNvPicPr>
              <p:nvPr/>
            </p:nvPicPr>
            <p:blipFill>
              <a:blip r:embed="rId1"/>
              <a:stretch>
                <a:fillRect/>
              </a:stretch>
            </p:blipFill>
            <p:spPr>
              <a:xfrm>
                <a:off x="1314219" y="1333230"/>
                <a:ext cx="2287078" cy="254277"/>
              </a:xfrm>
              <a:prstGeom prst="rect">
                <a:avLst/>
              </a:prstGeom>
              <a:noFill/>
              <a:ln w="9525">
                <a:noFill/>
              </a:ln>
            </p:spPr>
          </p:pic>
          <p:pic>
            <p:nvPicPr>
              <p:cNvPr id="34823" name="Picture 6"/>
              <p:cNvPicPr>
                <a:picLocks noChangeAspect="1"/>
              </p:cNvPicPr>
              <p:nvPr/>
            </p:nvPicPr>
            <p:blipFill>
              <a:blip r:embed="rId2">
                <a:clrChange>
                  <a:clrFrom>
                    <a:srgbClr val="000000"/>
                  </a:clrFrom>
                  <a:clrTo>
                    <a:srgbClr val="000000">
                      <a:alpha val="0"/>
                    </a:srgbClr>
                  </a:clrTo>
                </a:clrChange>
              </a:blip>
              <a:srcRect b="5344"/>
              <a:stretch>
                <a:fillRect/>
              </a:stretch>
            </p:blipFill>
            <p:spPr>
              <a:xfrm>
                <a:off x="1314217" y="754602"/>
                <a:ext cx="619094" cy="788399"/>
              </a:xfrm>
              <a:prstGeom prst="rect">
                <a:avLst/>
              </a:prstGeom>
              <a:noFill/>
              <a:ln w="9525">
                <a:noFill/>
              </a:ln>
            </p:spPr>
          </p:pic>
        </p:grpSp>
        <p:sp>
          <p:nvSpPr>
            <p:cNvPr id="17" name="圆角矩形 16"/>
            <p:cNvSpPr/>
            <p:nvPr/>
          </p:nvSpPr>
          <p:spPr>
            <a:xfrm>
              <a:off x="1485979" y="1067895"/>
              <a:ext cx="1613538" cy="508688"/>
            </a:xfrm>
            <a:prstGeom prst="roundRect">
              <a:avLst/>
            </a:prstGeom>
            <a:noFill/>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uLnTx/>
                  <a:uFillTx/>
                  <a:latin typeface="微软雅黑" panose="020B0503020204020204" pitchFamily="34" charset="-122"/>
                  <a:ea typeface="微软雅黑" panose="020B0503020204020204" pitchFamily="34" charset="-122"/>
                  <a:cs typeface="+mn-cs"/>
                </a:rPr>
                <a:t>自读提示</a:t>
              </a:r>
              <a:endParaRPr kumimoji="0" lang="zh-CN" altLang="en-US" sz="3735"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AutoShape 3" descr="data:image/jpeg;base64,/9j/4AAQSkZJRgABAQAAAQABAAD/2wBDAAgGBgcGBQgHBwcJCQgKDBQNDAsLDBkSEw8UHRofHh0aHBwgJC4nICIsIxwcKDcpLDAxNDQ0Hyc5PTgyPC4zNDL/2wBDAQkJCQwLDBgNDRgyIRwhMjIyMjIyMjIyMjIyMjIyMjIyMjIyMjIyMjIyMjIyMjIyMjIyMjIyMjIyMjIyMjIyMjL/wAARCAEsAa0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1+iiiuo6wooooAKKKKACiiigAooooAKKKKACiiigAooooAKKKKACiiigAooooAKKKKACiiigAooooAKOnXpRVHWpGh0LUZUOGS1lYH0IQmgRp+GUx4ds5iMNcqbph6GUmTH4bsfhWnLMkKFnbAAJ/z+YpttGsNrDEgwiIqqPQAVjC/S88RixyfkxMFbuoH/xXlmuU5TeHIBxj2ooooAKKKruZkvoyMtBIpVhj7jDkH6EZB/4D70AWKhmuYrd4VlbaZn8tDjjdgnHt0P8ALvU1U9VsjqGl3FsjbJWXMT/3JByjfgwB/CgC5XNXI8jxdcr0W6s45FHqyMyufyaMfhXQb5FtN7qFkEeWA5AOKwNcYDWNEvF/jlnsjz2ZC/8AOAfnVQ3Kg7SLNFFFdB0hRRRQAUUUUAFFFFABRRRQAUUUUAFFFFABRRUN1d21lA093cRQQr1klcKo/E0ATUVlR6rdajxo2mT3an/l5nzbwD/gTDcw90Vh71di8PalcDfqGtyxsf8AljYRIiD23OGY/XI+gqHNIhzSLFFLH4agQ5bUNRkHo1x/gBTx4Z0k/wCutmuh6Xczzj8nJFL2iJ9qirPd21qAbi4ihB7yOF/nVUa7pTcR39vM392BxI35Lk1vW+jaXaHNtptnCT/zzgVf5CrtT7QXtTk31q1QZa31IL/e/s242/nspbbXtJu5PKg1K1aXvF5oDj6qeR+VdXVe6sbS+j8u8tYLhP7s0YcfkaPaMXtWZg56UVTv/C2iW217fwlps8PPmLbwxxyD3AwA35g+maw2k8LwXwtfLudO3f6t7a4mt2X/AHoiQf8AvpcHIxmn7TyK9r5HUUVSGm61AA1lqVnqUWMqt0vlOR1z5kYKnqP4KaZ9bi4k8O3Eh/6drmFh/wCPulUpopTiX6KxbnXrqzt557rQry3hg/1ss9zaKicA8nzvcVxOo/FieS3YaPpBEmcebdONuPVVBBP4lfxpSqwjq2NST2PUKo3mtaVp7Fb3U7O2Ydpp1Q/qa8K1DxTqmrbv7R1i52nrBv8AIT6bVxuH1z9aWy8LarqMX+geH72SNuQ62xiU+4Zto/EGsHirv3Y3Kem7PZv+Ez8Mf9B/TT9LlD/Wom8deGFP/IZtm/3Mt/IGvMovAHjUJh/D07EdG+1WwJHuPM4NTx/DvxhIOdEaP/fuof6OaX1ip/KK8e56EvxA8LN01dD2z5UmP/Qa0tP8RaNqrbLDVLS4k/55pMC//fPWvK0+Gfi+NnI0uMqx3AC6j4Pfv/nNY+qeGtY05T/auhXkSLyXaHzUHuXTco/Oj6xUW8QTT6nv9FfPdn4k1fTIlfTNauViRhlDL5qBe+FfcB68Y6V2mkfFC6hZY9bs1mj6faLQYYe5Qnn8D+FaQxMJb6Dsz1CiqematYazZi6066juITxuQ8qfQjqD7HmrldABRRRQAVmeIzjwvq3/AF5zf+gGtOsjxRNDB4Zv/Pljhjli8jzJGCqpkOwEk9BlqT2E9jsq55rMWnja1ucfu7m1mjHtJuRsfiA35Y7Cue1r4waDp6uNPhudUccBol8uMnsN7dfqoIrBs/iPqPiDxTosEthaWlut6pG12kfLAx/e+UfxntXG5xTtc51CT1sewUUUVZIUUUUAFFRzzw2sDz3EqRQxjc7uwVVHqSar295NeWBuYLUoWOYkuGMZZezHglc9cEZ6ZAPAALUi742TONwIzXO+IIjb2uks5BKakrNj1cOvH4vUqXmpailw6XdrY2UJKSXIj3lmUneUZiAAv3dzKckMcYAznQA6xd216Wm/s6zGLFZWJaZsYM755PBIXPYk9xioq7Kim2atFFFdB0hRRRQAUUhIAyTgDuaoy65pEDFZtVsY2HBD3KKR+ZpXEX6KzP8AhI9CP/Mb0z/wLj/xpf8AhItDxn+2tN/8C4/8aOZdwuaVFZttr2nXt4LaynN0/wDG0Cl0QYJBZx8ozjjnmtKhNPYAooopjCiiigChHYeINS5leHR7c/wqBPcH8f8AVofwetGx8L6VZTrdNC13eL0urxvNkH+6Twn0UAe1bNFczk3ucrk3uFMk3FQqnBJAz7d/0zT6g37r7YP+WcWT/wACPH/oJpCJ6KKKACiiqVzJerkRwZXPytE6s34q20Y+hzQBdoqvbtdnHniIqRncoKke23n+dWKAAnAyelUpU0zWrd7eUWl9CPvxnbIo+o5qcXcP2n7OWKy9gyld3fgkYP4U9oo3lSVo0MiZ2sVGVz1we1AHOT6LqGjMtx4fkEsKkltOuZDtIPJ8uQ5Kn/ZOV9NvWqetfEjSdG08tNFOuqE7U0yZfLmLe/bZ/tjI9MniusuLlLXyjJnbJIIwR2J4Gfx4/Go9Qs7C/tvs2oW0FzA5A8uZA4J+hoYHzVrviHVvEWpi81VDNIzBIYLblE5O1VTqzcnnknJ+ldH4N8BX3ie7llvnksdMh4LxbWkkfPKAnKjHc84PHBBA7vUvhzoumX0etafpP2xYc+fp8jGQPGfvGMMeHH93OGGRjoR22mXFldabbzaa0TWbIPK8oYUDpgDtjpjt0rJUle8tWaOppaOhm6L4O8P+H9rafpkKTAY+0SDzJT/wNsn8M4rdoorUzCiiigAooooAxNX8IeHtdDf2lo9pM7DBl2bZP++1w3615z4i+El3aK1x4euGu4xybO5YCQf7j8A/Rsf71ew0VMoqW5UZOOx8s/aNQ0PV1eCS603UI2CSqRscAg4DKRhhnHUEelepeEPHy6tPHpurLHBftxFKnEc59MH7re3ft6Du/EXhbSfFFl9n1K2V2X/VTrxJCfVW7fToe4NeA+IdAvfDervpl/ksP3lvcJlRMoPDqezA4yOoPtgnNOVHVao3jNS9T3ymSyxwRPLNIscaAszucBQOpJ7CuF8I+P4Lm0az165jgu4IywuZCFSdAOT7OB1HfqO4HG+KvGE/im5kiTfBpML/ACQtwZSACHf8+F7dTz06ZV4RhzFeR0ev/FI+f9k8PwJICD/ptwp28Y5ROCevU4HsRXB6hqF3qt3G2o3c99cs2Ikf5ju9EjUYB/3Rmup8H/Dm/wDE7pqV5K9jpJUbGC/vZxnqmeFU8fMRzjgd67/wT4YsbS0a8s7JLZbmUNI5bfJtjf5I85J4IyxY5JyMAYxzP2lXWTsiHUUdtTz/AEj4XeJNZeKe5SLS7Ycj7UN0hPr5anjjPDEHnpWtd/D+28PX014mrXc76TaDUZCwVF3hsxrgDOD5cmeew9a9T1DVvs8q2dlGt1qMgykO7AQf35D/AAqPzPQAmsPxBoSHwldWVxMZrjUrq2S6nPymQvNGpAHZQvAHYDuck3GnFdDJ1JPqdPcwtIA0ZZZF6EPtx+hB/EVVN1e2w/e2c1yuOGh2bh/vZYZ/AfgKXQ71tR0Kxu5P9bLAplH918fMD7hsj8Kvu6xozuQFUZJPYVZBiWt5ca3f3MLRS2draOqSRMw8yZioYZ2k7VAPTOT7AEGWbQ9It4pJ3EltDGpdyl3JEiAck4DACsTS9O1YxrqsCW8wvma78uSdoHjDnKqWCvuwu0fw/d53cY1203UNWljOsG3itI2DiytnMgkYHIMjsq5AIB2gAZHJI4oA5W/1Cw0+ZdWuNI1ZNJhTdDemH7SzNn7+JCzRKAODtGc5yOM42ufFky2H2bQIrh2f715d7EO3vsC559GI49DXr1cJ4n+F+lax5l1pe3TNQYliY1/cyn/bT1PquD65qZ81vdKjy394yvC+raN4jhhs5bm5aW2QbNNvGTagXoVCqBIBxyckexrta+eNU07WNC1g2V5b/ZL2AiSORZSM+kkbAcj3/AgdK9N8FeOv7V8rS9YZI9SxiOYDalz9PR/bv1HcC6NZP3ZaM6EkttjuqKKK6RhWB4j8Sx6KiwQqst7IMqrfdjX+++OcZHA6k+nJGtqN6mn6fNdupYRrwgOCzHhVH1JA/GvJ72Z3mM99cIJbl8tKx27t3PQ9VwQAO20Vx4zE+xjaO7AkvbqfVsNqEzzE/P8AvGyig4CsF+6MNweM896j+0yBnwfLVB/q+0eCMEeozx9DTFu7VJZOJZCMkqkZABxyMvtGDnpnsMUrzMUAit47eMbcSzvlto5xjj1PTPWvClKU3eWvqMTznt4uZWiA+Rck5ViDx78ZIPPQVLZx3t5MdqSAytshi8wb2JHQ8HjAJOegGe1Mhs1Z0YyPK7/LEWhMhY/3UBC/kq9sn1r0Pw5oH9mp9quVQXbrtCKBthU87Rjgk4GT7AdBW+GwzrS8uoGho+mJpGmx2quZJPvSynrI56sf6egAHar9FFfQpJKyEFFFFMAooooA26KKK5TkCqiYGqyHP+shUL/wFmz/AOhippnMQEnVF++B6ev4f41Buje8RlkXOSVOfvZHzL/6C3vQBcooooAKKKKACiodt0JsmWExZ+55ZDY/3t39KdPMtvH5j527lXj3IA/nQA8qrEEgEqcjI6GmrKjSvEG+dACw9Aen8jRDKs8EcqZ2uoYZ9CM1hRzz6Z4gZdSYGG7VYre6AwrsCSEfsr84B6N2weKAE8VDVYbL7Xp8BvY4ijy2a4DsEcNujPdsAjaevGMEYNDwj4nsfGNzLexSGOW3UYs5CN8YbOG4OCCMjI9wegrsK8/13QrTw7d3epW9gVgvJhN9rt3EUljcHCly5BxEw5bggEHIIbgA9Arnr6xuNFvZdX0iBpYpTuvrCMf63/prGO0g7j+Me+DVH/hKrzw/FBD4qt4w0gAjvbEl4ZD6MCAUPvyvuMgV0FrqP2518hY1TGSWlVmI9gpP5kj6UAT2N/a6nZx3dlOk8Eg+V0P5g+hHQg8irFYMES2HjeeOJVWPUbLz2VRgeZE4VmPuRKgz/sCt6gAooooAKKKKACiiigArH8S+G7DxRpTWN8pBB3QzJ9+F+zKf5joRwa2KwPGfiEeGfDN1frtNyR5VqjdGlbhfwH3j7A0ntqNeR866hp0trrN3p920UpsJ2iLR8o7j+IfT07HPpXXfDHwrZeJ9Zvbu+kjls7GVSbTvK+MAsP7gKnjuQQeAQeRsLHU9XmNlp8b3eoymV+T8zYyzOT6n9SwHetHwprp8LaxZ6pb7vsyAR3Ef9+A/eyPUfeHuMdzXJCyldrQ6ZXcbLc+mAAAABgDoKy5vDei3Fw882mWzySNucmMfOfUjofxrSR0ljWSNgyMAysDkEHoadXYcpXtLCzsIzHZWkFshOSsMYQE/QCotWsDqWnSW6ymKXKyQygZ2SIwZGx3AYDjv0q7RQByPhu9v3vNesvs0NvcW96Ha3diQokjViyH+JWfzCOnfPORWze208tjcSXsytGsMmYEXCEFSDvzndwTxwPY8GjU9MuJLyHU9Nljiv4VMbCTPlzx9dj45GDyGGSpzwQSDUuLTXNagey1COysLKUFZ/s1w08kqHqgJRAgI4J+Y4PGDzQBo6Jn+wNNyMH7LFn/vgVfpAAoAAAA4AFLQAUUUUAY3iXwxp3inTDaXyEOuWhnTiSFvVT/MdD3r5/17Qr7w9qsmmaiuJV/eRTR5Cyrnh0PUEHt1U/gT9M1zvjPwnb+LdEa1ZxDeRZe0uQMmJ8fqp6Ef1ArOpT515lwnyvyOU8CeLjrdt/Z2oSD+1Ldc7jx9oTpvHv0DD156GutubmG0gaedwka9T156AADkkngAck187qNW0bVAySCDUbCYgrIvKOvBBI4Kke3IPvXsGh6nqHiS2h1tNPtTHysEE14V8lhlWJxG2WzkZ7DgDkk7UKrkrPdG70L2qadqHiLT5IWmOnQkq8agbpGKkEFzn5Rx0HPQ5HSuMn8J6nYEk6esoP3pI/3u73LDEh7cbccV6D9q1ZBul0u3ZR1W3vN7n6B0QfqKlttTtrqbyAzRXIGTBMpR8eoB6j3GR70q2GhW1luB5omn6k5CyWl+AO8tnJJn6ZTCitjTPC+ozEM9pFZ56yznzH/BQcfmVx6Gu/orCOXUU7u7Hdmdpui2el5eJDJcMMPcS/NI349h7DA9q0ao3us6bpz+Xd3sMUmMiMtlyP8AdHP6VVXxVojMAb9I/wDalVo1/NgBXanCHuqyFdGxRTUkSWNZI3V0YZVlOQR7GnVYwooooAKKKKANuiimTSpBC8rnCIMk1ynIRSRTKxe2kUE8mNxlT9O4P5j2rD1G1vNjGKwmx1IhkQgEHIKksCcHkcAjtxlTZvNYlitmuXUWtqMDzZSFyT0AyCcnoAFbOeDWalxquowuiKdPt5PvTMWNy6+gyf3f1PPP3VNNJvYaTexa0DxRHqFzJpl4Gi1CFivzIVWXAycejDuvB7gYNdHXNf2bZfYVshboLdfuoONpznIPUHPOeueetRpHrNoNtnrAkj7Jf2/nbR6BlZG/Fix96t030LdN9DqaK5r7d4j27f8AiVbv+em2TH125/Td+NI39tzkedrKw+1naKn/AKMMlTySFySOjkljixvYLuIUZ7k9hVLWtObVdLltY7h7eU4aORT0YHIyO4z1H8jg1zU0t3pGo295e3V1q1sziPyzGvnRnGdyLGoDgYJKgA8Z5wBXW2V9a6lZx3dlcR3FvIMpJG2Qe38+KTTW5LTWjINHvxqGnrJ5XkSxs0M0Oc+XIpwy57jjg9wQe9WLyzt9Qs5bS6iEsEq7XQ9x/Q+/auV1hrzw74pTU7JHmtdSTZcWgx880akhl9HMYb2PlAHkgjotL1mw1m2E9jcLICPmTo6ezKeQeR+YpCM/TdTfTrptG1i5HnxrvtbqVgv2qEdyem9ejD6N/FgbMc8N2rqgLx4wSUO1gfQnhh9OKzPE+l6fqejudQljt1tT9pjunVSIGXnf83BHUEHqCRWdoqa/qeiWUzLZaGs0KSSJaw75SSoORuAWM+xV/rQBQH9k20mqeHr2S4FjayIbV44nb7MGUN5YdVIXacFQTkArjoDV2w1OBURdM03UtVlj+Q3AhFvEzd2JcopPqUByfyroNM0y30q0+zwF23MZJJZW3PK56sx7k/4AYAAq5QBj6Zp962pzavqbRrcyRCCK3iO5LePOSNxALMxwScAfKAOmTsUUUAFFFFABRRRQAUUUUAFeJ/FrWDfeKINKRsw6dEGcD/ntIM8/RNuP9817U7rGjO5CqoJJPYV8tX9/daxrl1eoGebVbktAp7O7YjT8tg/Csqz92y6mlJe9dnrPwe8Ppb6feeIZU/fXrmKAntEhwSP95gfwVa4T4haYdE8c6hDFbk21ztvIwpHHmZ3cHtvVz+Ne+aRpsWj6PZ6bB/qrWFIlPrtGM/j1rzX4zWAD6NqijktJaP75G9fy2P8AnSqQXs7dhwl79+50/wAMNU/tTwFYbmYyWm60fdnI2HC5z/sbT+NdhXk/wZvSJtb04n5P3Vyo9yCjfoiV6xWkHzRTIkrSaCiiiqJCiiigAooooAKKKKACiiigDx/4v6GlrqFlr0K7Vuj9lucdC4BMbfkGU/RaqfCzUjFqGoaSzfJMguoh/tDCP+hj/I13/wAS9PXUfh9qysgcwRi5AIz/AKtg5/QEfjXmPw38J6nqerHVLO/+x2VqzQu5Xe7Fk5VAeBgMpycgHHB5FZL3aqkjeEvc16HqlzqMVvOtssctxdMu4QQJvfb/AHj2Ue5IHbrUQksNZje3mh3vEQXguIirxnsdrDI74YenBrVitrPw9Aot4MRyEmaVmLSOwUkMzHluARyfTtUV/p0mqWcF7bMsWpwKfKkP3W/vI3qjEfhwRyK6vaak+01M37Be2v8Ax5X7Mg/5Y3YMo/B8hx9SW+lct4v8T6xpojsTZm085CzXcEnmDA6hchSD0ycdxjGcjsrG8W+tRMEaNwSkkT/ejcHDKfcH/HpUOr6Ra61YNaXanbncjrw0bdmB9f8AEg06kXKLUXZmjV1oeKtdCNc5kiUtuLS5VmbuxLYyeOp+nGSKkj1UKQFvI27/AOsyP8cfTnHuK6a58C61p7ubPyr2HPCo/lt+TEAY9m/LNUT4X1kuF/sq6CdeGj4PthuD7jg46cV5EqFROziczjJdCLSvEEumXBmsnwx+Z4kH7uT13KOM/wC0OfwyK9L0bxHp+tIFhlEd0Bl7Z2G8fT+8PcfoeK4m18GaxcHbLbJCvdp5VGffEZbn/vnPeug0/wCH2kWzRy3oa9nQhhu+SNSPRR29mLV14VVo6NaeZrT5kdbRSKoVQqjAAwBS16BsFFFFAGxK7RxlljaRuyrjn86xdQ1GKxmjW5H2zUWG6Cyh5C/7Rz0A/vt+HJwa8+tXuqjy9JVrW1PW+mT5mH/TKM9f95hjuAwpbOwgsUcQqxeQ7pZZGLPI3qzHkn+XQYFYRg3uYRg3uRRWk090t9qciz3a58tF/wBVbg9QgPfHBY8n2HAvUUVslbY2SS2CiiimMKKKKAKl9DM6wXFqENzayiaJXOFY4KlSe2VZhnsSDzjFY+lQDR7md7Gz1Kygkl80wmGNwucZX5XIYenXA4FdHRUSgmRKCZlX73niG/s2ENzp9lZSNMkrMqzSy7WRSqjO1QGb73JOOMdab+FyJ3mg1BvMkILma3TBPP8AzzCep656n1roaUdRQoIFCJ4Bq+u6p4h8qPUbtpoUcLFAqhIl+bAIUcE+5yfevpmvlC2ldng2phFlTczcfxDoP6/zr6vrjpNu9yKiStYKKKK1MgooooAKKKKACiiigAooooAw/GczW/gfXZUJDLYTkEdjsNeH+A4IL3xzoMWQ0QuGkGORlI3df1UflXufi22e88G63bRqWkksZlRR3Ow4H514H4P1Cz0rxlo+r3DJFbrKRLKTgKrxsm5vYFhyegrGp8UbmtP4ZH0rXnXxlAbwpYJvKs2oLtIPOfKkNegC5gNuLgTRmAjcJA42keueleH/ABJ8UweItbhtLCZZtOsN2JUOVlmPBIPcKOAfUtV1JWiyaavJFv4MO7eJNVSQYdbRMkdG+fgivaq8z+DukPDpl/rUqkC9kWGDPeOPPzfizMP+AivTKKatBBUd5MKKKKsgKKKKACiiigAooooAKKKKAK2o2q3umXdo4ys8LxEeoZSP61xvwlWK38B2KvNH9ruGeeWPcNw5wOOv3VWu0vZJobC4ltojNOkTNHGDjewBwPxPFcTY+J/Cy+FrDTo9Xs47m1EUHl3TCGWKRCAzMrYK4IJJ6cHk0vMfkX/HTyvHpdjFKkZvLtYsu20dDxntkEj64rpONO03kmTyY/oXIH8yf51zLy2/im7e7MYk0oW720DMMfaA5Uu477fkUKe+CemDXPaYniO/t7C0u9avZrm5QhCqw7IQp2yOxADbkOQMjO/b83Wqasrg42VzpXt7rU9fubnRJYoLb/VXdxNGXSWVeP3agjLKBtZs44A5K8SXKatpKma7EV/ZjmSS1hZJIh6mMs29fUg5H9010Vpaw2NnDaW6BIYUCIvoAMCsrWNTl0q9tfJje5lut0cVupwWYDI+g7k9huPPGGpNDUmhsUiTxJLE6yRuoZXU5DA9CD6U6q+n+DtNhgZtSt4b6eRmkYSpviiLHJWJGyEXJPTk9zVaNE0rU0s4pWfT7pS9oWYt5bj78W49sYZQecB+ygDSM7uxrGpd2NGiiitDQKKKKACiiigAooooAKKKKACioLq8trGAzXU8cMYONztgE+g9T7VgXPjaxibbBa3U/GQ20IDzjoxDdePu1nOrCHxOwHTUVyi+OrZTibT7kD1jZGGPXkjitzTdZ0/VkLWVysjL9+Mgq6fVTyPrShWp1PhdwL9FFFagFFFUr+8aDZb2wV72biJD0A7u3oo7+vAHJFAj59vkazN9Go+e2llQD3RmH8xX1PDKs8McqHKOoZT7EZr5i8RWElr4m1WwaSQxx3LM8rH55N4D9umd+fx4r6E8GXRvfBOhzk5ZrGEN/vBAD+oNefSVpSXmZ1dkzcooorYxCiiigAooooAKKKKACiiigArxPxX8MtT0y8mutCtze6c7Fhbxn97BnqoB++o7Y5HTBxmvbKKmUFJWZUZOLuj5bm8L6oRsj8Naj5jHGf7Nk+X3+7XV+G/hlrWrTRLf20ml6auA7S4ErqP4UXquemWxj0Ne80VCoxRTqyIbS1gsbOG0tYlit4UEccajAVQMACpqKK1MwooooAKKKKACiiigAooooAKjnnjtreW4mcJFEhd2PRVAyTUlY3if9/paaeOTqE8dqV/vITmQf9+1k/KgCv8AZ9U8RWu65mfS9PmTKwQH/SHU9N7nhOOqqCf9rtXz74gsEs9c1SC1UAW97cJGoAUFfMb5cAAAfy4r6gldo03LE8p/uoRn9SBXy3q+ofaNc1a8J/dXFzcXEZ9F3scce2D+dY1/hRrR3PZPh6f+KJsADkDfg/8AAyf5k1veD7GGGxvL9QWnury5LEnoqzyAKPQdT9WJ71S0S2g8P+ErGCTbBDZ2imUnouFyxP45NaHgiaWbw0Gnh8ib7Xcl4T1jzO7BT7gEV1T2SCeyRcu9eisfMW4tphNwIYlGWmJIAVe2SSPYZ68HC6bp8kMrajqTo+ozDYSD8kKk8Rx57Zxk9WIyewDddCiTSZWXKx38eTjpuDIP1YD8a0Lm1juo2Ry4BGOG4/LofxBrMyJiQqlmIAAySe1cfBod1r+lyXB1W4tLe7uDdW0UUUZ8td2Y3yykhiAG645xjrmPUrzUH1WPwkEaWO7TEtySRsgO7djuWKqyj0LDnoK7QAKoVQAAMADtQBzN3pGsWVpLc22pteyxKXFtLAiiUDkqCuCCegPTPUVPbXMV5aQ3MDboZkWRG9VIyDWtb3fn3dxAV2tDjP45x+gB/GudihOj6zLph/49bjfc2Z/u/NmSP8CwYezY/hrWEtbM1hLWzNGiiitTYKKKKACiikbJU7SA2OCRkD8KAFrN1jWrbR4AZD5lw4Pk26n5nI/ko7noPyFc1q+p+KrIyC8S3gtgTi5swSpH+0WDbeOuQB6GuUaSaRjOJ1JkwS65Z2xzkuxOe3JHGD9DwYnG+y91LXz2Dc07ue51O6+03Ds9yAdo5CBTwyKO3pnqSOe1Ry2zSAMxRJT2Yj5j6/j/AD9ic0PMl80uZGZzyS33c467enbrjt2AOJRPMFIaVzu4Kknn/Pp7jPXDeFNzlLmk7spWFTZMjKyzb1ztIhdgfUZA/wA5/AQr+6nSeK4e2niIKSYKMv5jB7ZB4Pf3UzMgUszAdERTy309Bx19uP8AYkstO1LW7g21mhIU4kkOVii+pHf/AGR83PYliNKUJyl7m4mdpoXjSyvY1t9RuLe3vgSow/yTY6lffg5XrwcZHNbZ1e058szS4/55QO4/MDA/E1ladp2k+FkWGFXudRkXkqoaeUewHCJwPRRxUtpBc61cTzamI/sUb+XFaIcozD7xc/x4PGOgKnrgNX0lPnUUpvUgdBrF5qzldNsjFB3vbgqU/wCAKpO/65A98jFaVnYRWYdlLyTSYMs8hy8h9z6egGAOwFWulFXYdjxj4hW/2fxvdNjH2mCKf68GP/2nXpfwnvBdeBIItwLWtxNAfb5ywH5MK4n4tWbG/wBIuVYqskcsMhHU4KsoB7dWrY+C10qw61powAkkVwq9PvKUOP8Av2Pzrha5azXcmprE9VrN1fWE0sQRJBLdXlyxS3tYsbpCBknJICqByWPTjuQDpVzuir/aHiPWtUl+ZoJv7Ptgf4I0VWcj3Z2OfZF9K1OchupfGTyWciW+mwQG7hE8UMjSyCLeN/zMFXpnOBn0rpZZY4YmlldY40G5nc4Cj1Jp9czNCniLxTc2d0ol0zS0QPAwyk1w43fOOhCJtIB4y+ewoA3rS/s79C9ndwXCjq0MgcD8qsVzWqeCtJuYWm0y0t9M1WNc217aRCN437Z243LnqpyCM1Tl1u41/wAO6LbxF7S71ac2115bYaDyw5nCnqD+7ZAeo3A0AdENd0hr82K6rYm8BwbcXCeYD6bc5q/WZL4d0WfTk0+bSrKSzjTYkLwKyqvoARxXJ3s0+n+CvGOiyzPMNMtJRbSyNlzA8JZAx7lfmXPcKDQB2j6pp0dz9mkv7VZ848pplDZ+mc1brFtvDGg/2bFbtomnGIxgMhtUweOcjFYr3MXgXU5bffI2hy2M95DCzFjbPCAXRCf4GVsgdipxwcUAdpRXC6TBp+r6ZBqGreKLiS9uEEsq2msPBFCTzsVY3UYXpk5JxkmrGjXSR+J47LRNWudV03y3N750xuUtmGNm2YkncTkFCTxzx3AOhXX9Ik1k6OmpWz6kAS1skgMi4GeQOnHrWjXHeI9UtfDXjHT9Vu5PKtZ9PuYZ8DJZkaN4wB3bmQAf7VRT6f4t8RJZXs9zbaXBHeW9ymmhNzmNZFYiWXn5toPyqMZwCT1oA7aiuU0uGbxWJdWu728i095WSxtbW4eAGNSV8x2QhmLEEgZwBjjOTVPwvqt1qH/CQeHk1Z11LS750jnmTzW8hjuQkE/NjlM/7IoA0NKe/k8ca3DLrF1NZ2scJjtHjiCIZAx6hAxwFGMnuc5q54qm1qDRt2gxGS7MqB9iI7rHn5iquyqT0GCR1NcjpWmeJm8b+JI4fEsEcyJaGSR9NDCQFHxxvGMYP1rV8VR6zp3w+1Sa81tpL2ECWK5soTalRkDaQHbPfuOtAHT6OdQbRrJtWWJdRMKm5WL7okx8wH41cDBs4IODg4rkLfTU1vVrvTLqe5uNI0cJbeVNMzG6mKB2aVs5cBWQAHgktkHAxHqeiab4X1HSNT0Oyg09pb6K0uYrVBHHPHIdvzKMAlSQwOM8EdDQB2hIAyeBXNv4+8KpcmA61bkh/LaRQzRK2cYMgGwc+prmdW0d9b+L02myvN/Zb6VDc3iea+JAJHURYzgKxCFgMZ8v3NehfYLP+zzp4tYRZmMxfZwgCbMY27emMdqALAIIyDkUVzHgWSSPRrrSpJGkOkX0tijsckxqQ0efcI6D8K6egArJ1FAPEGjSux2AzRqvbzCmQfqFVx/wI1rVma7DLJpvn26GS4tJFuYkXq5U5Kj3Zdy/8CoA574h2MEXh++1mXUdSge3gIhitrnykeQ/KgOBnliB1rwnTbOHULvR7JmwlxcwRAnrtYgMP++dwr0H4p+LINXvrHRbCcSWsUa3krr0dmUbB+Ctu/4EvpXJeGdHbUotTaIuJ4CsVo8Z+5Kzq+7g5B+7GvTJc+hIwl71RLsbQ92Lb6nsNxONbkS1tonksI51a8uuBGVRgWRc8vyAGxwBuyc8VsWk39la7c2dwMQajMZ7SYfdL7BviPo3ylh6gn+6ao6frNpb6ZZ2erwJpDpGgt5Y8rbkYG3y5CMLxxsbnt8w5N69skm02ayuywtpAGiuYRkQuDlXA6oQQCDyvHbpXRJ3ZnKTbJfFHy+HrmfvamO6H/bJ1k/9lrYrzrXdRjv/AApeadPIZPEEyGBYPMbEpJx5kQ6bCOdw+6Cc8giutttYuZNLtr6SyzDNEku+OUHCsB1BA556DP1pEjLK3in8XapfnmWCGKzUZ+6MGQn8d6/98il155NNt21iB5S9vjfAGysykgFQDwG9CMc9ayNGuPtHibxG76gbUPcKYUBQFkRBEzYYHjej8iprq/j1+C30eGRLuR7lXumjHypBHJuBfHALhVAHfcSBgUAXdLjvrCS91DWmtYWunDttm+WFQAFQZAyfU55J44wKj8TOkljpt5HuEsd/D5W5SpIdvLfg8/cZz+ANXbXw3pFlOs9tZiKRTlWSRhj9entVPxCfN1jRLb+7JLdEeoRNn85RTjuOO5NRRRXSdQUUUUAFFFBIAJJwBQAVkXvhnSb2QytaiKYnJkgJjJPqccN+INZGr+Ore0BXTrZrzHHnbtsX4Hkt+gPrXNH4g6078CAE9FSA/wBWP865qmIo/DLUzdSKOofwHaENs1K+UsQTnyv6ID2HfsPSo18AwZ+bVLog8HbHGOPQfLgDn09R0JFZFj8Rb+SSOOSwiuBI4j8wZhVCTjJOX3c9cdK7P+y5brnUrx7gd4Ih5UP4gEs30ZiPaohSw9RXjFFKSexhRaJ4ftp3jSC41i8X5XXdvA9nA2xKfZsHgda247O/miWOSSLT7ZRhYLMZbHpvIwB7KoI7NWlFFHBEsUMaRxoMKiKAFHoAKp6xqaaRpkt4yGRlwqRg43sTgD8+voM10KMILRWQ/Uhu3sfD2lzSxCGF34QyPzNKeFDMTliTjkkmr9pbLZ2kVuhLCNQu49WPcn3PWvFtavLvWbwSXswmkbcNp4RFwThR2Gdv145PWvRfAGp3Oo+HjHdMzyWkpgEjHLOu1WBPuN2P+A1lSxEaknFERmm7HVUUUV0mhxfxPtPP8KJcgc2l1HJ+DZjP/oefwrk/hVqgtvH6QD/VXdvJb7s8GQYcfXARx+Neoa7pv9r6BqGnZwbm3eJT/dYg4P4HBrwXSdQOk3enanGhT7HLHMUA5CqfnX/vncPxrixHu1IyE1dNH1LXOeHZBZ61rukzHbcfazexA/8ALSGUA7h9HDqfTA9RXQo6yIrowZGAKkdCKz9W0Ky1jyXuBLHcQEmC5t5DHLET12sOx7g8HuKs5TSrnNDcW/irxLZSnbPNcRXsQP8AHCYIo9w9cPEwPpx60knhFriNobvxJrtxbuCrRNPGgYHsWSNW/Wli8IoNF0y0l1C4F9psfl22owYSVV6YOdwYFQoIOQcZxnGADoZJEhieWR1SNAWZmOAoHUk155pxNjomg+IZ1ZLJdSu7qViMeXBcvKUkPsN8ZPoCSeldC/ha5v8AbFreu3eo2YOTaGKOGOX2k2KCw/2cgHuDXRFEaMxlVKEbSpHGPTFACNLGkJmaRFiC7i5YBQOuc+lef6uxvvBPjXXEUiC/tZBakjG+GOLar/Rm3kf7JU10g8F+H1YAWB8kNuFsZ5Ps4P8A1x3bPw21H49wPh9r44A+wSgf98mgCOLU/FphSJfDVkJNoHmtqf7rp14j3fhioZ/CV3rNtfya9fxzXt1ZS2cK28ZWG0SQYbYCcsxwMsfTAArrEG1FB6gYpaAOCi1nQLONIPGOlWmnalEoSSe5tQ0E5Axvjl27SD1wSGHQipr/AOIei2OlPJoUMuoRQbSz2lq5t4k3DcTIBsGFyevau3IBGCMikwMYwMelAHM+JdBbWvEXhiZ7fzbWxu5LiVsjCkRnYcd/n29PSunoooA4/TjrnhaxGkRaDNqlrblltLi1uIkzGSSqyLIykEA4yMg4z7VQl8Lahpuhxa3bybfFEDzXUhhQyJOZW3PbkcFk+6Aeo2gjHNd/RQBwsVzrml60niG/8P3GzUbJIby1sHFy9tLGzlCRxuBVyDjOCB161F4p1PVtf8IanbW/hjVI1nMUUAkCCST5suSm75FAXGSeSegrv6KAOWki1TRdXutT0/TZL+x1LZNcWiOiTwTBAu5dxCsCqqCN2QRkZzR5Wr+I9U0+W90x9L0yym+0+XPMjzTyAEIMISqqCd33iSQOBXU0UAcdot4lz8R9fka2vk3W1vBDLNZSxxkRmQvh2UL95x356jNdj0qC9vINPspry5fZDCpZj149h3PoO9eWan4m1HxELmwlvJ9L3bkWC1ba4BGQfM/iOCM4wBnkd6zqVYQ0ky4U5S2N/wAIeINPuPFXiO2t3meO81BZraRbeTy3xbxq537dowyMOSORXd1g+CoIbXwTo0MCBES0jBHq2PmP1JyfxrerQgKyvEmtw+HfD95qswDeQmUTOPMc8Ko+rECtWvE/in4nTVtbTRLSTda6c264Knh5yMAf8BBP4t/s1M5csblRjzOxwCWl3fX1rFbRrLf3NxtAUYDPJnP0UE59gvtX0Vo+gx6Potno9nAFS2GTdyKMmQg7pFHXcSW5OAM9xxXk3gGxlt9QXxTLj7FYTCEgr94MCsj57BAwOfQOK96qKUWo8z3ZdV62WxGsES24gCL5QUIEIyNuMYrLOgpZfvdEcWEg58lRm3f2MfQfVcH1yOK2KK1MjHspLe8uZYLmyNlqMYDyojkb1PAZXXG9cg9cEdwKr/8ACKRRLFBa6pqVtZRnctmkqtGCORgupYAdlDYHYcCti58uKSK5aNSyny9+OVViM/hkLn6e1TO6xxs7nCqCSfQUAZd/Z6VFZQ2c2n21yiA+VDMgcADqxLZwB1LH17kgGxpmnxWFuFiWONTyI4IxHGuf7qj+Z5/lVXT4Wv5nvrgHaX+RD6qeM+ynIA6btzdxjYoAK5zVjnxfp4/u2Fzn8ZIf8K6OubvSZPGDjPEFgn/j8j//ABuqh8RUPiLNFFFdB0hRRRQAVw/jnVizjSUk2xbQ9zhwN2fuocsOMDJGecr2JFdxXjeqaitzqd3MZGHmzu28tjK5wmAOWO0IMYOeBXJjKjhTst2Z1HZFOQRp+8cuuTwAzfMT6DDg/nUUpdo081yqSHb5J24AxnLkAbuq8dOe9NSM+W11KEEjDbGuAAu7I7dyN2fcCpWi3SIjbhGq7GLD15P4jgfgK8g5i74dsn1DU7CHbnbNGRgcbFO5voMZH1Ir2WuZ8IaAdLtTd3Eey5mXasZ6xR5zg/7RPJ+gHbJ6avZwtJ04a7s6acbIK5Xx4+zTLIZ4N0Sf+/UldVXH/EYKNFsmYEgXgGB3/dSf1Aq8R/Cl6Dn8LPOnG4+aPvAfIvcgkHP5qD+Pc5r03wLb+RpV26jEct2zIfXCqp/8eVh+FeZ6VBdajqTRW6mSWb9zGD0Vs/MfoASxPtXten2Uem6fBZxElIkC7j1Y92PuTkn61xYKm+Zz6GVJa3LNFFFemdAV4Z4v0r+yPFd9b7cQXDfaoeOCrklh+D7vwxXudcT8S9FN/oSanCmbjTiXbA5aE/fH4YDf8B96wxFPnhoCdnc2fhZrn9qeEksZXzdaYRbNnqYwP3bf984H1U13FfOPgbxMfDviiK/kYLps4Fvcn/YJ4k+inn/dLetfRwIIyDkVjTlzROeceVhRRRVkBRRRQAVma9odv4i0t9OuprmKB2Bf7PJsLY7E4PHt7Vp0UAVdPszYWMds13c3RTP765YNI2TnkgDOOnTtVqiigAooooAKKKKACiiigAooooAKKKx/EmsHR9JaSLabuY+VbKeRvI6keigFj9Md6UpKKcnshpOTsjkvG+uNd3y6bbENFbSAMO0k+MgH/ZQfMff3WudtbGTULqLTbY7y7mNWZQQz9XkI6YUZPpnjriq8ZJQTJIS8uUgdjkhc5eU+pP3s9/l9a9B8DaKtrY/2pIm2S5QLAp6xwdR+LfePf7oPIrwaaljMRzS2X9W/rzPWm1hqNlu/6/r5HTWFlBpthBZWybIYECIM5OB6nuferFFYvinxJa+FtEl1C5G987IIQcNNIeij8iSewBPavf2PIOf+I3jYeHLJNNsJQNXvFOw9fITnMh9+CFHqM9Aa8V0fSbrWNdXTLHPmzKrPK3zeWuW3SMe/b6kj1pmo3V9q2rre3O+61C7uPmCDlmKlVRR2A4AHYfia9p8HeF4/DWl4k2vqFxh7mUdM9kX/AGVycevJ71jCPtpf3UdMY8q8zVsNJs9O0eLSoIh9kji8rY3O4Hrn1JySfXJq/wCGLl5NJNnO5e4sJDaSMerbQCjH3ZCjH3JpKz5Gu9J1KTUrOA3UMyKl1bIcOducSJngtgkFTjIAwcjB7JxutCZxutDq6Kp6dqllq1t9osbhJkB2sBwyN3VlPKt7EA1crEwGSxpNE8Ui7kdSrD1B61mrcTN4edmbdcBWhLHvIGKZP/Aq1apW1p/oSpKpUtKZyvoxk34/OgC1DEkEEcMYwkahVHoAMCn0UUAFcxdeH5p9be5TU7m2vJw7s0RDR7F2qiFGBGMEkkYOSefTpJpVghaV87VHbqfYe9VLIPLcTzyYzhYuORkZLYP1Yr/wGgDFa08S23HlaZfqP41le3Y/8BKuP/HhUZu9Xi/1vhu+YDq0E8Dj9ZAf0rrKKvnkX7SRyJ1kxjM+lavEO5+xPJj/AL9hqjPijRYzie/S2b+5cq0Lf98uAf0rsqKftGP2jOX1bUYtK0m5vpWAWGMsMnG5uw+pOB+NeKwQFk2MihIgoBY4yQOp9MckH2Getex6r4f0/W5Imv0mlEXKIs7ooP8AewpHPvSWfhrRrEhodPhMgORJKDI4PqGbJFZ4ihKq1rZIucHJnnNjol5qcsf2S2e4hGT5h+SMk8ZLHgjgfdyc54rt9D8Jw6c6XN463F0h3IAPkjPcjPVv9o/gBzXSUUUsJCnruwjTSCiiiuo0CuM8eyS3X9laTZRma+muDMqKMlFVGUsf7v3+CeMiuzqGO0giuprlIlE8wAeTqxA6DPYDnjpkk9SaiceaLi+omrqxjeGPDFv4esxnZLeyD97MowOeSqjsufxOBnoAN+iinGKirIEraIKKKq3GpWFq+y5vbaFvSSVVP6mqGWqQgMpVgCCMEHvUNtfWl5u+y3UE+373lSB8fXBqegDwnxT4fPhzXJbEL/oUwMtoT08vun1UnH0K+tek/CvxYL6wHh6+k/0yzT/RmY8zQDgD3ZeAfbafWtLxV4di8S6M9ozCO5Q+ZbTEf6uQdPwPQj0P0rw9G1HTNb3gyWN/p0vHqko/muD9GDGuCpH2M+ZbMUo8yt1Pqaiue8HeK7fxZo4uUCxXkWEurfOTG/qPVT1B/qDXQ1qnc5dgooooAKKKKACiiigAooooAKKKKACiiigAooooACQBknAryTxHq/8AwkGrtIjYsVQpG5OAIc/O/sXIAH+yoPBrrfHOriGzTSIWPnXY/fFc5SHOD06bj8v03H+GuDcGef7LbxGRjIqtGG/1kpxtjHoOhPYDrwTXk5jXbaoQ3e/6Ho4KirOrLY0vDujnxBq22VCLRAHnBGMRfwxfV8Zb/ZGD2r1jpWZoOjpomlR2oYSTMfMnlxjzJD1P06ADsAB2qTWNZsNB02S/1K4WG3j4yeSx7Ko6knsBXbhcOqFNR69Tlr1nVnfoT319a6bYzXt7OkFtCpeSRzgKBXzt4p8VTeLddnvpVaG0tiYrSFz9xCASx9GbjPpgDtVjxV40vfGNwruGt9LQ77e0z+Tyere3QdsnmrfgbwVJrV3/AGrqMZXSQweKNhzdEAc/9c+P+BfTrTbqvkiOEOX3mdB8OvCpiRPEF/HiaRT9jiYcxoR98/7TDp6Kfc16HRRXdCChHlRYUUUVYGfeaYZLoX9jN9j1JBtW4Vch1/uSL/GvseR2INX9L8RLc3K6fqUP2LUyDtjLZjnx1aJ/4h7HDDuO9LVe8srbULY293Ak0RIO1h0I6EHsR2I5FRKCZEoJm/JKqcZy56IOpqSuRTT9RtBjT9fvo0HSK6C3KD8XHmH/AL7qKDWvEiaqunX0+kRNKcW05tpAk/H3R+8OH6/Keo5GcHGTi0YuDR2SsGGQQR7UjusaM7HCqMkmoLWK4VN141vJMerQxFB+rE028u2tsYjzyOW4VvYN0B6Y3YB6fSSSGRpZnWQpg5/0eJh1P99h2A9P64AuwQrBCkSkkKOp6k9yfc9abb3MVypMZ+ZTh0YYZD6EdRU1ABRRRQAUUUUAYlFFFdR1hRRRQAUVXd5ri+SwtColK+ZLIwyIkzgHHckggD2J7YM8mk3tvE0keqLJtBJF1Eu3H1Xbj64P0qHNJ2Ic0nYjnuYbWMPM4UE7R3LH0AHJPsOaiGoW4kCSmSBmBKi4iaLdjrjcBn+lTeH4ZLsDWbyNY3lXbbR7shIz/FyBy/B6A42jAOal8SRJe2ltpTxrIL65SN1YZHlr+8f/AMdQjPYsKl1NdCHU10KtjZXmsW8d3LcyWdpKoeKKEDzGU9C7MDtyP4QAR/e7C2/h5Il3WN5dQy/9NpnnRvqrseP90qfetmqs17FHbySqwbyzhl7jHJHscdM9ePWs3JkOT3ObllmvLqHR5Q1tdyyYnEbkERAEl0bglWwFDDBBbsRXS2un2djGI7S1hgQcYjjC/wAqrQ4udenm4ZLaBYUb0ZzucfkIjWlQ5N7icm9zM1jTFv4g8IRNQh+e3mIxgj+Ekc7T0I9D64qhaXK3lqkyqyE5DI3VGBwyn3BBB+lat9fR2VxaiQcSsyZHbjdn9KypI/suu3cI4juFW5T/AHvuuB9MIfq9XTeti6b1sT1xXjzwidYg/tTTo86lAmGjH/LxGP4f94clT9R347WitJRUlZm54DoOu3nh/VodV085dRtlhY7RNHnlG9D6HsR9QfojQ9asvEOkQalYSb4ZR0PDIw6qw7EHg15R8QPCDQyS6/pkRKN817Ag/OVR/wChD8fXPL+FvF934S1ZLi1U3Fncn/SbYNw6gffXsHHAz0PQ9iOBXpS5JbETjzK63PpCiqGj6zYa9psWoadcLNbydxwVPdWHUEdwav1uc4UUUUAFFFFABRRRQAUUUUAFFFFABRRRQB4x4qOqaf4vuncvvupXZGnZFiMaqNgXIBIxwcElW5IINdd4D0dZYYtdljKxvH/oSOPmCt96Rv8Aabt7ZOfmNdhfNZR2ckuoGBbWMb3afGxQO5zwK8q8U/Fh7oPZeFjsh5VtRdOTjgiJT/6Ew+gPWuV4elGp7Z7nQqtSUPZrY7Xxf480rwlDsmP2nUHA8qziPzHJwCx/gXPc/gDXh/iDxDqOv3jahq1wGZM+VEvEcIPZR6+55P6VRjsr3V79bWyhmvb6aQSSfNuY4Od7seg46k16x4V8AW2jvHf6kyXepLymB+6gP+wD1P8AtHn0ArRKdbbRDjBQ9TnPBXw8kure3vdfgMduqL5Vi4+aTA6yDsP9nv39K9WACgAAADgAdqWiu2EIwVkMKKKKsYUUUUAFFFFABUN3aW99bPbXUKTQv95HGQf/AK/vU1FAGbEut6UALG8W/tl6W1+x3geizAE/99qxPqK0LTxRYXEyWd/HLp13J8qwXigCQ+iOCUf6A59QKdUVxbQXdu9vcwxzQuMPHIoZWHuDwazdNPYzdNPY1G02HAMbSRuvEbofmQegz1X/AGTke1SwNcAmO4VSR0kTgN+HY/n9e1ctFa6no3Oj3XnWw/5cL12ZAPSOTlk+h3L2AFaun+J7G8uEs7kSafqDdLW7AVm/3G+7IP8AdJ98Vm4tGTi1ubdFFFSSFFFFAGJRRWZrev6b4es/tGoXATdkRxqN0kp9FXqf5Dviulu2rOs065jXPH2g6GZIpLh7u5j+9BaL5jKfQn7qn2JBrzjX/HOq+IZ5baMvYaeAP3MT/PIDn/WOPp90cc8k1k6Tpt3e3FtNZWTyWFrOj3EygLGiqwJGTgE+wyeK5pYm8uWCuJ7XPovQbGS0sPNulxe3R8645ztYjhB7KAF98Z6k1R1MX1ze2Gn34tzZXdyyuISw3osbvsbPUEqM9iAR0NdFWRrPy32hydAt/wAn6wSr/NhQcppXFtFdQmGZS0Z6gMR/KsRLMWXirT4lmleI2d00ayHOw74OAfpn9a6CsjVPk1zQ5QOWnlgJ9jC7/wDtMUAa9ZPiBltdJu9QyE+z28jyNjqgUn9Dgj6e9a1YfjFnHg/VY44zJJPbtbxxgDLNJ8igZ45LChgJ4SdLjQkvUkWQXTbw69GCgRqR9VjU/jWrcPcoMwwq4HP3+T7YPH61heAfNj8H2dtcwvBc2xeGaKT7yMGJAP1BU/jXS0IGclDfHxJr5g8h4l04OsoYHAZ+AcnuEB49X7gVo63hL/TrkEHDvbP/ALIdd3P4xqPxrzT4qPd2Hi1JLO/urdbmzQyJHKdpYM652njOMDOO1c9D458Q2+mrYLcWclujpIPNtFBBVgwOUKjqOSRzWftoxlZmsactJI9torymx+LOoM3+k6RbTxD/AJaQTNHn/dDBs/mBW/bfFLQ5cfaLbULX1LwhwP8AvhmP6V0qvTfU2O3ry3xn8P2tp31jQ4WeEBjPYoOVzglox36cr9celdxY+LvD2pMFtdYtGkPSN5PLf/vlsH9K2gQQCDkHvTnCNSNmI8F8N+Jb7w1qK6hpriSKTHn27N+7nX+jDs3bvkcV9BaBr9h4k0qPUNPk3Rt8ro3DxOOqsOxH/wBccGvL/HPgglpta0aHLnL3Vog+/wCroP73qO/Uc9eK8NeKL3wzriX2n4lhdAbqDdhZ0zwPZh8xB/DoTXF71GXLLYmcObVbn0xRVDRtZsdf0uHUdPm8y3lH0ZT3Vh2IPBFX63OcKKKKACiiigAoopGZUUsxAUckk8CgBaK5XVfiN4W0osjaml1OvBhsh5zZ9CV+VfxIritT+Md9NuTSNJit17S3r72/74Q4/wDHjUynGO7KUJPZHrxIVSxIAAySe1cD4i+K2kaZvt9JUardrwWjfECH3k5z9Fz+FeR6p4o1rxFE76xqks1sWJEAIjh2+6rgN6/NmptJ8Kax4ki22Nt5No42m7nBSMD/AGe7+2Bj3FZ+0cnywRoqVtZFfX/FWq+Iovt2s3W+NR5kdsnyQx+mF7n3Yk+9a3hfwHqutRRST77CwwC08iYll9SiHpn+83HPANegeH/h/pOivHczg398nKzTKNqH/YTov15PvXWVrDDXd6mpqtNEZ2jaHp2g2X2XTrdYkJy7dXkPqzHkmtGiiupKwBRRRTAKKKKACiiigAooooAKKKQsBjJAz0zQAtFFFABUF3Z21/btb3dvFPC3WOVAwP4Gp6KAMuPT9R03/kEatLHGOlteg3MX4EkOv4PgelWo/E19acatoswUdbjT2+0J9SuBIPoFb61aoqHBMhwTLmm61pmsKx0++guCn30RvnQ+jL1U+xAq/XL3+j6fqbI93aRySx/6ub7skf8AuuMMv4EVAtlrNqNlj4gnEPZLyFbgr9HyGP8AwIsfeodN9DN030MTxf45h0BjYWKpc6oVBKMfkgB6M+PXsvU+w5ryGS7vdV1SW4upZ76+nkEaHbud+B8qKOgzngDH86bp1teatrIt7ZWub+8VHJduWYlizsewHUn/AOsK9r8KeDLDwvbblxcahID51045OTkqo/hXPb881z2niH2ib7HK+GPhizE3niM53tvWwjbgcADzGHXp90cepPSu71e0jHhjULS2iSNPscsccaKAF+QgAAdK06a6LJGyMMqwII9RXXGnGCtERsW0wubWGdTlZEVwR6EZrN8RMIrK2nb/AFcV7bs5/ur5gBP0Gcn2zWRpGr3FnMNAuZIo5bcJFa3MsZ23C4+UHBGHABGP4tpI7ga8i2LTNa6hP9slmXynRkyiBhjaQOF3ZxzyemTWDVjlasazMEUs3QDJ4rn9Vu/Ou9JmWJhbw36fvj0JdHjGPbLgVQ0u6vNH0qBtVZr/AE2MsjXbjdLbFGKkyf3k4zv6r/FkZYbGo3en6jp8tufMuLVlBkuLZgVh5yGDZ6ggHjJGAaANaSNJUKSIroeqsMg1y/iPwvFPo8zWLzxSROlyIYmwJjGwcIR77ce2atWHiBbe8l0nWJ4or2DAFwfkiuRjO5c8BsdV7dsitWPU7WWdIo2Zt5wjhDsY4JwG6HgE8elAGRpbLZ60gjupLm11W2FzFJJtB3oFB6AfeRkx/wBczXRVxgUyeHbMwW1266ZciSJo1ZS9uGZPkI5b90TwOvbJxUl9rHhiKO1kttQtZrpp4zG6y+fNhXBYDkvyoIx3zjvQBT8U6Lba14r2XGlTX4SyjA8pYPky8vVpMFc4/hPbntWBq3wut5rSWW10KWEhSyQw6w0jlscZWVCp57b8V2VrcJeTG8E0LXt1cwlII5FdooEPRsE84LsewLkc9T1FJpPcabR4hF8Obe/t92ma5Ks6ACa3vYAXiYj7rBdhU/UVnXvw38UQL+4WxuB/0ynIf8A6gfrXturaNDqQWZG+z30Q/cXSLlk9j/eU91PX2OCMzT7qS6tiZ4xHcRSPDMinIDqSDg+hxkexFNUaU+hvCbeh4LdaBqenqy3ujXyD+N2tzIp+rrlf1rOtb2SKQppt1JZkHkwTtEw/4CpB/PH419LVWvNOsdQTZe2Vvcp/dmiVx+opfVEtYsu54tbeOPEelpu/tZp41/gu4lkB/EAMT/wKsHUL2W51CXUzp8Fv54DXEVsWxuySWVTnHUkgE88j39jvvht4ZvSGSzks3ByGtZSoU+ynK/pWNP8ACiPJ+y65Og7efbrJ/wCglKidGta17oNDjvC/im+8MX323TmWa2mwZ7Zmwkw9Qf4Wx0b8DkdPSIvjRosoyNI1YAHB+WHIP/fyuL1D4XaxpVvPd2V5BfIg3tbRwtGz+pUbm56nHf61xFwxBSa1O6Zv4B0kA659Mevb9KyftKXusThGWp7qPjD4c2FpLbU4gBk7oFP8mNOPxf8ADe3Ig1JvYW4H82rzDTvBGs+INOhvLCfSpbZ/vj7TIGBHVGHl8EHqP8a0f+Fa+Jv+oV+N1J/8arT99b4SfZw7nZ3Hxo0aMqsOk6pIz8DcsSj/ANDz+lZ1x8Zrkgi18Pxj0aa8/oE/rWBB8LNeaZpJ7vTYyeAVeR9o9ANq1pRfCedlxca+oBHIgs9pH0Yuf5Uctd9AVOBlXfxU8V6i0iw3FrYRA7QbaAFie/Mm4e3AHQ1l2uneI/GtwUU3+qYbDvcTMYYz77jsB9gM+1dxpvwz0W317TbOSW7u4wkk8qTSAIyptULhAOC0innP3SK9TgtobS3S3too4YYxtSONQqqPQAcCh0p399kuSjokeeeF/hHpumx+drbrf3LNu8lMrAntjgvxxzx7Va8Y+E/DF1ZpZQ2S2mqOhWzGnxLG7n0xjaVHU56DJyK6OLXYre3u3vXGLebyVZBlpXyflVRyWyMADmpdJsJjcy6tqEYW/uF2LHkH7PFnIjB6Z7sR1PqAKtRSVrGXM73OT0H4RaBp1pC+oRy3eoqAfOE8gWJsdI1zjA9wc/Titi4N5ofN+/2mw7XoUBov+uqjjH+2MD1CjmtXxNdSWPhbVryJgstvaSyxljgBlUlf1ArJ0y6vvFVjGY5JLPSgNrTIcS3XPRG/hTGAWHJOcYxk3F8uw1Jp3Jl1Owa7Fot9bG5IyIRMu8jr93OatVaXQNJTShpaafbpZAYEKIAB7jHIOec9c81jWbzWl02l3chlkRPMt7g/8vEOeCf9pcgN9Qf4sDWM76GsZ3di/RRRWhoFFFFABRRVS7upUuILO0jWW8uCdiM2FVR952Iydo4HuSB3yE3YTdi3RUR0fWiONWsA3vp7kf8Ao6q11pvilbeRbW50iSUjCu8ckQHvjL1PtER7SI66vxDcR2cCedeyjKRA4AXONznB2rnv36AE8VK+l62qCWG/sZmxkwvbsiH6OGJH1IP0qjHZaxp2lzwR6Is9xPh5biLUBJJI4I5YukY6DgDAHQAVrPqmqvaPJbaBcRMoGEuJYgT/ALoR2zj3K/jWbm3sZuo29DEuG1pbhk1G2urG1HSXTIhdl/xxuH08r8fSxp1l4V1C+ezTT4rq5WLzJf7RhZpwM45Ew34/St3StTF/G6SKY7qLHmxNGyFc5wcHscHkZBweeKZrOkvqUUUltcm01C2YvbXIQPsJBBBB+8pB5HHY8EA1Lbe5Lk3uZ134bnso2l8PXAgkA4s7lme3c+3eP/gPHqprMt59SkdYb+6msbo4BT+ynMYPoJA7K34Nn2FdVpceoR2ijUp45bg/e2LgA+x4yPwFXaOZj5mcp9rudPuUtNXjSNpG2w3cYIhmJ6DnJRv9knnsT20KuXMlnNYXceqLAtqpaOYTkCMr1GSeOhH4153J480TQ7qWxjv5dWtVXdby2wMrKM48tnOFYjs27kdeRltFUS+I0hO+jO4orzC/+LkkfNpoTeWeslxcAFfcqoP86zn+JviKYBoV0uNCMjEDufz8zH6VLxFNdTWzPYKK8Sn+IvimPDm8txF/GUth8vvzniobr4jeKoAhXUYmDZ62yf4VP1qmFmdv8LtBSy8PprE0f+l6gilSRykI+4B9fvfiPSu8pkUUcEKRRIqRooVVUYCgcACn1vGKirIQUUUVQytHY2Wo32oQX0SSW/2WHzUf7rDdIRu+mM/iazZDq9pZx6VpEdrfwRyRtFcSBkKBWDAsAuJPu/eUjPfB5OxpEQOu6m5O5WgtwQRwCDIf6g1vVzy3OafxMxdMttVt7KC2It4kRcOzku7t1ZjjA5JJ/Gq8vh/ULe1ntdJ1C2gtJwQ1vPbNIkRbr5eHG0f7PIB6Y6V0VNZ0TG5lXPTJxmpJMhPDtvJZXMV65uLm6kEstyFEbBwAFZMfc2gDbzkdckkk1Li38R3MEFk62ivHIN2orKwJTkFhGBw5BxjOOTz2rpKpS6igkMVuhnkHUKeB9SMn8QDQBaiijghSGJQkcahVUdABwBVe+0221CEpKrI24OssTbHRhwGDDkHkj6Eg5BIrIGp6vqLY02CBoScGdjtRfXa/O/6hSPcVYXTtdbIl11Ap/wCeVmoYfiWI/wDHaAFC+IrT92hsNRQdJJ5Gt5Me+1GUn3AX6Vz58e3R186LLpkNrK6nyrx7lngYg4IBCDOD9BnjOeK6X+xFmULf397fIP4JXVFP+8saqGHsciprzRtNv7WK1urGCWCEgxIUGIyOhX+7j2oAdZoyRCWW5847cZVsqB3PufU/kBWFZcanrS/3b7+cUbf1rag0XT4OFto2HYOgbb9CRmsTT2E15q9ynMc982w+uxEiP/j0bVdPc0p7l+iiitzcKKKKACvPfG/gT7XJLrWiwD7aRm5t1wPPH95fR/8A0L616FRUzgpqzA8A0PXb7QL83unP947Z7eTISUDsw6qw9eo9xkV7F4c8V6b4lgP2ZzFdIMy2svEie/8AtL7jj8eKzPFfgO21x3vrBltNTI+ZiP3c/s4Hf/aHP16V5LPZ3+j606Xcc1jqEJBiKthgB/GjDqCSRkccYPpXGnPD6PWIbn0VRXm/h74mBVS18QrtI4F9Enyn/fUfdPuOP92vQ7a5gvLdLi2mjngkGUkjYMrD2I4NdcJxmrxYCaGv2jXNTvP4IVjtEz/eALuR9d6D6pV/VNYi0mJ3nRj+7JiUdZX7IP8AaJwB9apeGDhtZi/556gR/wB9RRv/AOzU3xMEkvNChZQzfbmlwRnAWGX5vwJX8SKyesjmesjL8MaPBa+JJ3mhia9SzSaSYL1llklMhB+q8egJ9TXXPeW8cpjklVGH97gfn2/GsCJvs/iywc8Lc281ufdwVdR/3ysldHJFHMAJI0cejLmiaswmrM5a7tx41M1vO+3w/b3BSSOM5a9dDyGx0jDDoOWx2HXo7S5tJU8q1kiKxDb5aYGwDjGO1cz8O3Y6HdRu2WF15uckn99FHPz/AN/TWh4qtUexinSR4LhrmC3E0R2uFklSNvmHP3WPfrz2qSSzrer2llbS27T5vXjJht4gXlZscEIuT1xzjA71kwaTq+swWLXxOkpa8oImWS4Py7SCSCijHUfMScHIIroLDTrDTQ8VlaxQZwzlFwzn1Y9WPuauUActfWFxoKi9huLq8sVH+kxTNveMf89EOMkD+JfTkcjDXEdZEV0YMjAMrKcgg9CDWhe6lBYyRRy5JkBwF5PUDp36/pWIbVtDvltlH/EtuWP2f/pg55Mf+6eSvpyv90VrCXRmsJ9GXaKKK1Nive3kdjB5jhnZmCRxIMvK56Ko7k/4k4AJq1pFidOjnu74q2oTqHmKnIRRnbGnqq5P1JJ4ziqvh6CG6ll1O4YSXhnnhiDHiKNJWjwg7Z2gk9STjOAANu98pbZ5pplgWIFjK5wEHck+nrWE5X0Oecr6FgHIyOlVrq5aGe0iUAmeXZz6BWY/yrnND1vUJ475oLb7Vp9tMI4pZXEMjAqG+VSMFfmXBJX6dMu1XVL+4jVrXSb+O7tpBIgZY5FDDI2tsdiAyllz1GQRUEHVUVWsL2LULNLmIMu7ho3GGjYcFWHYg8GodV1vS9Dt/P1S/t7SM/d81wC3so6sfYUAXiMc4ycVXivoJRL83lmL/WCTjb9fyP5elea638YUG6Lw/p5lPQXV6CifURj5j+JWvMtd1jUNeczaxqUsuWGFyEjB4xhB8p6DqCeKylWitDSNKTPZfEfxO0GwtpYdOvXvr5eUFmodAw7M5+THYgEnHTmuI1j4q+JNRV004W2lRnoyL58n/fTAL/47+NYmheBfFWt7TDp4htSOLm8zAMey4LN9QAK9E0n4PabDtk1m/uL9+8UP7iL9CXP/AH0PpU3qy20KtTjvqeOz313qt+ialJdX16eY/Mdrgn/dHJH0AFdJZ+A/FeoQPNDozwoFLKbuQRF8DoF5bP1Ar3nTNF0vRYfJ0zT7a0Q9RDGFLfUjk/jV7OKfsE9ZO4vataI8S0n4ZnULKC8n1seVMgkVba3wcEZ+8xPP/Aa2rb4VeH4M75dQmLHLbpwgJ+iBcV1SRDStZn07GLe433VqfTLfvU/BmDD2fH8NXq6oUqdtEaJ8yucovw48Lr/y43B+t9P/APF0f8K28JbQv9lNtXoPtU2B/wCP11dFXyR7DsFFFFWMKKKKADRWA1PU4j9/MUmP9kqQD+at+VbTHapOCfYd65uCT7L4qtT0S9t3gb3dDvQf98mWulrnnuc0/iKjm4mYonyjuc4A/HqT9MD3pYrCJCWfMjHru6H8Oh/HJ96tVHOsjwskTbWbjd/dHcj3xUklOfdeyOglMdnHkSMON5HUA+g7n6jr0zEjGs3slkiGLSrY4mRePPf+63qP7w7ng9xWwVjRdiri3twMIO7AZA/Dj8T7UmlwJBYqUUDzWaU+p3HOT74xQBbVQqhVAAAwAO1LRRQAUUUUAZWv6hLY2CR2pAvbqQQW+RkKxBJYjuFUM2O+3HeqVnax2NnDaw58uJAi7jknHcnuah83+09fuLzrb2e60t/Qtkea3/fQCe2xvWrtbU1ZXN6cbK4UUUVoaBRRRQAUVDdXUFlbPcXMgjiTqx/QAdyegA5NcTqfizVbpzHp1tPZxdpDAHkPvzlR9MH6isa2Ip0VebA7ys3W9E03XbA2+pwK8a/MsmdrRH+8rdVP+TXnaeIfEHmgQ6vKVk3HzTGjKAF3HaCmScd+nPeu60azh1DS7W8v1N5csuWef5gGBwSq/dXp2AqKOJhXvGIjynXfDT6Q7SWF/BqtmD1hdTMg/wBpRw31Xn/ZrHsNUu9JkluNKvZrSYfNIsZwCcfxoeCfqM19FDgADoKwvEnhLSvFFq0d7EY58fJdw4WZPYNjp7Hiplhlfmg7Md31Of8AAvizR7iw1S58TT6ZHqLzrMPNVY/MTykQbdx5OUOQDxntmtiw1T+2tSju9JiXUrPTLX7EDbTIHaQ7S7BXI+X5EAJIz82MjGfNdY8Ca34fDOHS/sV6TgCMqP8Ab5wPr93uWFYbLPp19Gzi5sL3GY3y0MhX1VhglfcEg1m6k6b99GfIm7p6ntOrauA1h5VvPHqEN7E8dtcRmJ5OdrrGWwrsUZhwSOeSOtdHNqtvqunbdPvghlBRtikzx9iNmMhgfUcHrXiX/CwPEMenyW1/Lb6tagZMd7D8wxyCrptIYdQeSD3rV0j4gwpmTVrG/W5LYN3pt0A0qfw+ap2q7AcbsZwKr28Za3JnCbeqO38DvHp2t63pEcrSWqeXLaSMSTJGEAxzydiGFSfpWp4i1SCa90jS4gzyz38Lt8pARUbfnJ75UDFcRB4y8FNbQWts2uaRNbsz2940LTNGzfePVwd2TkEEHjI4GGvq/hy4v01G78YXE+pRBfs9zcgxRwkHjEYRFGckHKtkE8jtXMn1M7M9O1fUY9MiWdreeZ+Qqwbdx6dmYcdOeg9qwLfWtR1aVFu7qLRrSdnW3eECRpwrFTiVxtUnGcbTkEYb0oPr8Ws2zWdx4w8NNbyjbI9vOI5UX+IBDIw3YyM7sDOQDgVfttc8OTajLbnU9JXTre3FvHE1xHsK5xwCeMFSD7BDTEW9P0S90O/nlhVNShlbcktw5N1Hn+EyNncg5x0IzjnrWnfWc+qaFdW06rHPKjeWB/yzYcoc5OSGAOfUVUtNY8MWS7LbWtORP7v25CP1anS+NPC0JIfxJpAYdV+2xk/lnNAEGn3QvtNtbxRgTxJKB6bgD/WrFcVp/jvw1YaaIn1HeUllCLDDJJhfMbbyqkY24qnffFfSk/dW+m38xfKqz7IlP45JH5Vt7WCWrOpPQ7XQrG31Tw8qzRlH8+SdHHDJ5rGZcH/dkXI9c1Q1TSoLHVrJ7qe5vhHBPceXM25Rs2YITpuywwTz9K4O0+KmuWenJbw6dpyTdWlkZ5Ax6D5RtxgADr2rntU8U69q9y1ze6tOh2bNtsfIVVznA2/N+ZPauX28E7mcacr3Z7DoWs6To3h43urarZwi+ka5w8w+YsBkKOpGQcDrjGec1x3in4iaVcQ/ZvD+nzzMTta4mZoY0j7+WpyQT67RjOeteY2lpJNequl273ctwx+SJCxdhyxD9M+uT+Vdxpvw2129w97Jb6dGezHzpPyU7R/30fpU81SfwIapx6sxLjxhr0JdbO5XTbJ0CtBpqeWFxnBJOWzjgspB4Hpxm2kE+rXrGyhuNRvH+80StNIf95uT+JNeny/DLSbbSblkE99frGXha5k+TeOQCi4UgkAYIPFej6FLY3GhWVzptvHb2k8KSxRRoEChgDjA6U5UZv42OUuTZHkei/CbW78rLq08WmQHrGhEs5/L5F/NvpXo+jeCfD/hhPtNpYrJcoMm7uP3kuO5BP3fooArpaCMjB6VUYRjsjGU3LcRSGUMDkEZBpapWkjxTyWUgACDdCf7ydMe+OAfqKu1ZIU1+EY+gzTqbJ/qn+hoAw/E+xtJivlHz2d3FIH/ALq+YEkP02M9PqxcWQ1HQr+xfgXAuIs/7zMM/rWZpV2b/SLK8bhp4EkYehKgkVrTfQ2pPoW6KKK1NQooooAKKKKAM/Uj5d5pE/P7u/j6f7atH/7PXV1y2sxQy6Rc+dMYFjXzhMoyYmQ7lcDuQVBx7Vf0LXJNQjjtdStWsNWEQkltZP4hxlkPRlycHByDwe2cai1MKi1NqiiiszMoTyGOwEgHVzJ+pYD9AKuRRiKFIwchFCj8Kqaon/EvZgPliw5A9B1/Sr3UZFABRRRQAVQ1q/OmaPdXaKHlRMRIf45D8qL+LED8avO6xozuwVFGWZjgAeprlpbs+IL6CeNSNKtmMkLH/l5k6BwP7ignBP3iQRwAS0ruw4q7sTafZrYafb2isX8pApc9XPdj7k5J+tWaKK6TpCiiigYUUVkeI78WekSxq+2e4BijOcFcjlv+AjJ/ADvUykoxcnsgON1jVX1zVDsZzbwuRbpDKBx08wjHU84PZSPU5oajGUheDzpmXYHYO+d3zAYPtz0qyghVf3aFYYRhQcnn2B6AdcD0qGGMMsstwyoilcsx4OWD/wCH518tVqyqz55FWshuoFYpUmwdg8/ge0e3/wBlr0rSLV7LRrO2k/1kcKiT/ex8365rndH0Fr25hvb2BoreFvMhikGGkbruYdgDyAeSeuMc9fXs5dh5U4c01Zsl7hRRRXpAFYV7psVhbyEWcV9pBbfcaZNCJFUH7zxAjgjk7eQe2CcndopNJ7ktJ7nOXPwt8Karbpc6c1zZpKodHtJ9yMDyCFfcMfQCubuPgvf26BdP1u3mRRhUuYChA92UnP8A3zXeaHP/AGVqUmjSnFvOWnsWPQZ5ki/A5Yf7JIH3K6auSVOOzRjzSi7XPB5vhb4thPFtYze8N1/8Uq1Rn+H/AItjUq+gTSKQQdk8LDH/AH3mvoais/YQK9tI+Zj4Z8R2tv8A6VoOpDywcuLdnyB3O3PamQ6Hq9wnmQ6FqkibmXctjIRlSQR93sQR+FfTUiLLE8bfdZSp+hrF8NP5SahYHra3kmPVlc+Zn6bmcf8AATS+rxH7aR4EfDeuMCD4e1Ug8YNhJ/8AE0+08I+J2jEa+H9RIU4Vmi2ZHbO4jntX0tRR7CIvbSPnK28HeJLu5nt10popIHCS+fNGoUlQw6MSeGHIH8q2YPhXrFym28vtPt1PUIrz/odlenzqE8X320Y32Vux9zvmGfyA/IVareGGp2vY1jJyVzzN/hSltZqy6reXUsbAtGqom9e4GcnOOmW5xgkZyOm8N+FfCMTRn+x47ibf5fnXJabbIBnDJJzGxHONuORgnIrpqo3mlw3U6XKM9veR42XEJw3HQMOjgZPDAjn1rR0Yr4UTOLezNPUtMfUkWxMFotgoBPmR78kdAq8bceuc+mKovoeoadGH0+7a7VfvWt0xOR/sSHLA/wC8WB9V61PZ63NDcR2erpGjyMEhuogRFKx6KQSSjHsCSD2OTitiaORxmOVkOOgxg/mDUaxZjrFnP2eowXjvEN0VzH/rbaUbZI/qPT0IyD2JqfwdaLa+FtLaNjslsoHKHsxjGSPr/n2o61pkutwtBNtfYcCVQGMbHj5X2rhuccA46kjv0WmWken6TZ2UIxFbwJEg9FVQB/KnKVxylzFqiiipIGNGjOjsuWTO0+metPoooAKRhkYPSlpGYKpY5wBk4GaAGW6GO3jU/eCjP171y+lL9mN9p7cNaXcij/cc+YmPYK4H1U1ttrVru2xBpD3+ZU/RyprB1S9TT9b/ALSkguVs7mBYriTyGZYGQsVZiARtIcgsCQNozxki4OzLg7M1KKRWV1DKQykZBByCKWtzoCiiigAooqjqd5LbxRwWirJf3TeVbRt0Ld2b/ZUZY+wx1IpN2E3YbFEda1xYASbDT3D3B7Sz8MkfuFBDn32D1Fb+o6XbapCqThleNt8U0bbZIm/vK3Y/oehyOKTSdNi0nTYrOJmfZkvI33pHJyzn3JJP41bk4Qtu245zjP6Vzyd3c5pO7uZcDa3akR3K2d5Ev/LyJDC5H+0m0rn3DAH0HStA3duq5a4iUd8uKakxnQ+W6sDwJIXDY/P/AOvSG0ZjlrqYn/dT+e2kIT+0bBhj7bbHP/TVf8aktEjjtY0ik8yNRhGznjsM9/SmfYk6ma4z6+e38s4pGaOzw0144U8KshU5PtxkmgC1Va+vrfTrVri5fagIAAGWZj0VQOST2ArIOtX91ctDY20GwEjzSzSN+KYXb/wJl9s1maOkt+76xeTvctMx+yl8bY4ugKADA38tnrgqDnFVGN2VGPMyxLDc604l1RfLtQd0enggr7GUj77f7P3R/tEA1oUUVuklsdCSWwUUUUxhRRRQA2Qssbsib3AJVc4yfTPauOufDuuardNd38lokhG2ONJmZYl64A2DnuTnkjtgAdnRWdSlGquWWwHKw+D5NqpPqCqg5xbwBWH4sWH6Vr2Ph/TdPZJIrffKn3ZZWLsv0J+7+GK06Kinh6VP4IgFFFFbgFFFFABRRRQBV1GxXULNoTI0UgIeKZPvRSDlXX3B/PoeDT7DxRHDGtvrwXT7tMK0r8W8x/vJIeBn+6xDDpg9TPQQCCCMg8EVEopkSgpG0jrIgdGDKwyGByCKWuUGh6dHIZLe3+yuTlmtJGgLH32EZ/GrFgs95f3Vj9suhZ20ceSJDuMjFiVLn5uF2Hg9xWcoNamUoNanR1jXthc2+onVdPUPNtCywE489P7uegYHlSeMlgcbshyaTJbOJI5Hm2nO1rmYN/30XbP0Iq9M3nRBUeSObb5iqpww+o6e3NQQLZ3sN9D5kJbg7XR1KsjejA8g1YrIF9qMTHzNODE8eZyufwXf/Or1rPPONzwCNfdmz+RUUAYT5k8V6lKeiQQQD8N7n/0MfkKt1AmDq2rkHJFyqn2/cRHH6/rU9dEPhOiHwhRRRVFkVxbw3dvJb3EayRSDayt0Ipuk6lNY3iaRqMzSiTP2K6frKAMmNz/fA5z/ABAZ6g1PUF5ZwX9s1vcIWjbB4JUqQchgRyCCAQRyCKmUbomUeZHRUVzFtrV3ox8jWPNubQD93qEcWSo9JlXof9sDb1zt79DbXdteW8dxbXEU0En3JI3DK30I61g01uc7TW5NRRRSEFFFVb6UJFtaTy0ILSSZxsQDLHP6e2c0ASxzCV2CKTGvG/sT6D1+v/18RPZWtzIzzIJ8HG2Q7lU+y9AffGaq2Dz38PmPH9ntOkUKjDFR/e9PoPpyOumqqihVAVRwABgCgBgt4QMCGMD0Cinqiqu1VAHoBS0UAcvf2DeH2a7so2bSyS1xbIuTb+skYH8P95fxHcG3HIksayRurxuAyspyGB6EHuK3a5m68P6jZzsdAubSG2kJd7e6jZkjbuY9pGAepHQHpjJrSM7aM0hO2jLdFFFbG5Wv76LTrRriUM2CFSNBlpHJwqqO5JwBVnRNImt5W1LUir6lMmzahylunXy09ecEt/ER2AAGboCDVPEeqXN1850ycQWqfwpujVmfHdzuIz2HAxk562sZyu7GE5XdgooorMzIpLW3mbdLBE7erICaeiJGoWNFRR0CjAp1FAFeW2mkcst9cRA/woseB+ak1H/Zdu5zceZck9RM5ZT/AMA+7+Qq5RQBj+JJTbeHp4bc+XLcBbWHZxtaQhAR9MlvwqKKJIYkiiQJGihVUdABwBSa6fM1fSIW+4plnA/2lUKPwxI36U+tqa0ubU1pcKKKK0NQooooAKKKKACiiigAooooAKKKKACiiigAooooAKKKKACl8Lpu0g3p+9fytdZ9VPEf/kNUrN12R49EutjFWZPL3Dqu4hcj3GeK6mKJIIUiiULGihVUdABwBWVR9DGq+g+qlsA13dSDdw4TnvgDp7c/nn1q3RWRkFFFFAHMWjb7/VpD/FekY/3Y0X/2WrlUbD/j61T/AK/pP5Cr1dEdkdMdkFFFFUUFFFFABWZNpJjnkutLuDY3UnMm1A0U5/6aJ3P+0CG9606KTSe4mk9yjFrmt22EuNFe4A4JtriNh+BkZD+BBPuatf8ACTSKR5ugarGv979w+PwWUn9KkoqPZoj2aE/4S3SgMuuox9vn024H/slUdU8R6VfWy20Ny4muJEiWOWJ4mdSwLhQ4G75QeBV+svX0VtOSQqC8NzBIhI+6fMUcfUEj6E0nTsiXTsjq4IzFAkZx8oAwvQew9qkoorIyCiiigAooooA//9k="/>
          <p:cNvSpPr>
            <a:spLocks noChangeAspect="1"/>
          </p:cNvSpPr>
          <p:nvPr/>
        </p:nvSpPr>
        <p:spPr>
          <a:xfrm>
            <a:off x="59267" y="-192616"/>
            <a:ext cx="406400" cy="406400"/>
          </a:xfrm>
          <a:prstGeom prst="rect">
            <a:avLst/>
          </a:prstGeom>
          <a:noFill/>
          <a:ln w="9525">
            <a:noFill/>
          </a:ln>
        </p:spPr>
        <p:txBody>
          <a:bodyPr anchor="t"/>
          <a:p>
            <a:endParaRPr lang="zh-CN" altLang="en-US" sz="2400" dirty="0">
              <a:latin typeface="Calibri" panose="020F0502020204030204" pitchFamily="34" charset="0"/>
              <a:ea typeface="宋体" panose="02010600030101010101" pitchFamily="2" charset="-122"/>
            </a:endParaRPr>
          </a:p>
        </p:txBody>
      </p:sp>
      <p:sp>
        <p:nvSpPr>
          <p:cNvPr id="15" name="TextBox 14"/>
          <p:cNvSpPr txBox="1"/>
          <p:nvPr/>
        </p:nvSpPr>
        <p:spPr>
          <a:xfrm>
            <a:off x="6692900" y="3977217"/>
            <a:ext cx="1915584"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青裳</a:t>
            </a:r>
            <a:endParaRPr lang="zh-CN" altLang="en-US" sz="5865" b="1" dirty="0">
              <a:latin typeface="楷体" panose="02010609060101010101" pitchFamily="49" charset="-122"/>
              <a:ea typeface="楷体" panose="02010609060101010101" pitchFamily="49" charset="-122"/>
            </a:endParaRPr>
          </a:p>
        </p:txBody>
      </p:sp>
      <p:sp>
        <p:nvSpPr>
          <p:cNvPr id="16" name="TextBox 15"/>
          <p:cNvSpPr txBox="1"/>
          <p:nvPr/>
        </p:nvSpPr>
        <p:spPr>
          <a:xfrm>
            <a:off x="5954184" y="4900084"/>
            <a:ext cx="3393016"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鸿衣羽裳</a:t>
            </a:r>
            <a:endParaRPr lang="zh-CN" altLang="en-US" sz="5865" b="1" dirty="0">
              <a:latin typeface="楷体" panose="02010609060101010101" pitchFamily="49" charset="-122"/>
              <a:ea typeface="楷体" panose="02010609060101010101" pitchFamily="49" charset="-122"/>
            </a:endParaRPr>
          </a:p>
        </p:txBody>
      </p:sp>
      <p:sp>
        <p:nvSpPr>
          <p:cNvPr id="17" name="矩形 16"/>
          <p:cNvSpPr/>
          <p:nvPr/>
        </p:nvSpPr>
        <p:spPr>
          <a:xfrm>
            <a:off x="3788833" y="2937933"/>
            <a:ext cx="1974850" cy="993775"/>
          </a:xfrm>
          <a:prstGeom prst="rect">
            <a:avLst/>
          </a:prstGeom>
          <a:noFill/>
          <a:ln w="9525">
            <a:noFill/>
          </a:ln>
        </p:spPr>
        <p:txBody>
          <a:bodyPr wrap="none" anchor="t">
            <a:spAutoFit/>
          </a:bodyPr>
          <a:p>
            <a:r>
              <a:rPr lang="en-US" altLang="zh-CN" sz="5865" b="1" dirty="0">
                <a:solidFill>
                  <a:srgbClr val="FF0000"/>
                </a:solidFill>
                <a:latin typeface="方正姚体" panose="02010601030101010101" pitchFamily="2" charset="-122"/>
                <a:ea typeface="方正姚体" panose="02010601030101010101" pitchFamily="2" charset="-122"/>
              </a:rPr>
              <a:t>shang</a:t>
            </a:r>
            <a:endParaRPr lang="en-US" altLang="zh-CN" sz="5865" b="1" dirty="0">
              <a:solidFill>
                <a:srgbClr val="FF0000"/>
              </a:solidFill>
              <a:latin typeface="方正姚体" panose="02010601030101010101" pitchFamily="2" charset="-122"/>
              <a:ea typeface="方正姚体" panose="02010601030101010101" pitchFamily="2" charset="-122"/>
            </a:endParaRPr>
          </a:p>
        </p:txBody>
      </p:sp>
      <p:sp>
        <p:nvSpPr>
          <p:cNvPr id="35845" name="TextBox 44"/>
          <p:cNvSpPr txBox="1"/>
          <p:nvPr/>
        </p:nvSpPr>
        <p:spPr>
          <a:xfrm>
            <a:off x="4912784" y="1530351"/>
            <a:ext cx="2798233" cy="1198880"/>
          </a:xfrm>
          <a:prstGeom prst="rect">
            <a:avLst/>
          </a:prstGeom>
          <a:noFill/>
          <a:ln w="9525">
            <a:noFill/>
          </a:ln>
        </p:spPr>
        <p:txBody>
          <a:bodyPr anchor="t">
            <a:spAutoFit/>
          </a:bodyPr>
          <a:p>
            <a:pPr algn="ctr"/>
            <a:r>
              <a:rPr lang="zh-CN" altLang="en-US" sz="7200" dirty="0">
                <a:latin typeface="楷体" panose="02010609060101010101" pitchFamily="49" charset="-122"/>
                <a:ea typeface="楷体" panose="02010609060101010101" pitchFamily="49" charset="-122"/>
              </a:rPr>
              <a:t>衣</a:t>
            </a:r>
            <a:r>
              <a:rPr lang="zh-CN" altLang="en-US" sz="7200" dirty="0">
                <a:solidFill>
                  <a:srgbClr val="FF0000"/>
                </a:solidFill>
                <a:latin typeface="楷体" panose="02010609060101010101" pitchFamily="49" charset="-122"/>
                <a:ea typeface="楷体" panose="02010609060101010101" pitchFamily="49" charset="-122"/>
              </a:rPr>
              <a:t>裳</a:t>
            </a:r>
            <a:endParaRPr lang="zh-CN" altLang="en-US" sz="7200" dirty="0">
              <a:latin typeface="楷体" panose="02010609060101010101" pitchFamily="49" charset="-122"/>
              <a:ea typeface="楷体" panose="02010609060101010101" pitchFamily="49" charset="-122"/>
            </a:endParaRPr>
          </a:p>
        </p:txBody>
      </p:sp>
      <p:grpSp>
        <p:nvGrpSpPr>
          <p:cNvPr id="35846" name="组合 4"/>
          <p:cNvGrpSpPr/>
          <p:nvPr/>
        </p:nvGrpSpPr>
        <p:grpSpPr>
          <a:xfrm>
            <a:off x="772584" y="1028700"/>
            <a:ext cx="1775883" cy="677352"/>
            <a:chOff x="579880" y="770997"/>
            <a:chExt cx="1331484" cy="508957"/>
          </a:xfrm>
        </p:grpSpPr>
        <p:sp>
          <p:nvSpPr>
            <p:cNvPr id="18" name="圆角矩形 17"/>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我会认</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9"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aphicFrame>
        <p:nvGraphicFramePr>
          <p:cNvPr id="20" name="Group 47"/>
          <p:cNvGraphicFramePr>
            <a:graphicFrameLocks noGrp="1"/>
          </p:cNvGraphicFramePr>
          <p:nvPr/>
        </p:nvGraphicFramePr>
        <p:xfrm>
          <a:off x="3960284" y="4152900"/>
          <a:ext cx="1633220" cy="1631950"/>
        </p:xfrm>
        <a:graphic>
          <a:graphicData uri="http://schemas.openxmlformats.org/drawingml/2006/table">
            <a:tbl>
              <a:tblPr/>
              <a:tblGrid>
                <a:gridCol w="816610"/>
                <a:gridCol w="816610"/>
              </a:tblGrid>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 name="TextBox 26"/>
          <p:cNvSpPr txBox="1"/>
          <p:nvPr/>
        </p:nvSpPr>
        <p:spPr>
          <a:xfrm>
            <a:off x="4008967" y="4159251"/>
            <a:ext cx="1534584" cy="1568450"/>
          </a:xfrm>
          <a:prstGeom prst="rect">
            <a:avLst/>
          </a:prstGeom>
          <a:noFill/>
          <a:ln w="9525">
            <a:noFill/>
          </a:ln>
        </p:spPr>
        <p:txBody>
          <a:bodyPr anchor="t">
            <a:spAutoFit/>
          </a:bodyPr>
          <a:p>
            <a:pPr algn="ctr"/>
            <a:r>
              <a:rPr lang="zh-CN" altLang="en-US" sz="9600" b="1" dirty="0">
                <a:solidFill>
                  <a:srgbClr val="FF0000"/>
                </a:solidFill>
                <a:latin typeface="楷体" panose="02010609060101010101" pitchFamily="49" charset="-122"/>
                <a:ea typeface="楷体" panose="02010609060101010101" pitchFamily="49" charset="-122"/>
              </a:rPr>
              <a:t>裳</a:t>
            </a:r>
            <a:endParaRPr lang="zh-CN" altLang="en-US" sz="9600" b="1" dirty="0">
              <a:solidFill>
                <a:srgbClr val="FF0000"/>
              </a:solidFill>
              <a:latin typeface="楷体" panose="02010609060101010101" pitchFamily="49" charset="-122"/>
              <a:ea typeface="楷体" panose="02010609060101010101" pitchFamily="49" charset="-122"/>
            </a:endParaRPr>
          </a:p>
        </p:txBody>
      </p:sp>
      <p:pic>
        <p:nvPicPr>
          <p:cNvPr id="35861" name="Picture 19"/>
          <p:cNvPicPr>
            <a:picLocks noChangeAspect="1"/>
          </p:cNvPicPr>
          <p:nvPr/>
        </p:nvPicPr>
        <p:blipFill>
          <a:blip r:embed="rId1"/>
          <a:stretch>
            <a:fillRect/>
          </a:stretch>
        </p:blipFill>
        <p:spPr>
          <a:xfrm>
            <a:off x="4682067" y="19051"/>
            <a:ext cx="2827867" cy="908049"/>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7625</Words>
  <Application>WPS 演示</Application>
  <PresentationFormat>宽屏</PresentationFormat>
  <Paragraphs>882</Paragraphs>
  <Slides>77</Slides>
  <Notes>31</Notes>
  <HiddenSlides>0</HiddenSlides>
  <MMClips>0</MMClips>
  <ScaleCrop>false</ScaleCrop>
  <HeadingPairs>
    <vt:vector size="6" baseType="variant">
      <vt:variant>
        <vt:lpstr>已用的字体</vt:lpstr>
      </vt:variant>
      <vt:variant>
        <vt:i4>22</vt:i4>
      </vt:variant>
      <vt:variant>
        <vt:lpstr>主题</vt:lpstr>
      </vt:variant>
      <vt:variant>
        <vt:i4>4</vt:i4>
      </vt:variant>
      <vt:variant>
        <vt:lpstr>幻灯片标题</vt:lpstr>
      </vt:variant>
      <vt:variant>
        <vt:i4>77</vt:i4>
      </vt:variant>
    </vt:vector>
  </HeadingPairs>
  <TitlesOfParts>
    <vt:vector size="103" baseType="lpstr">
      <vt:lpstr>Arial</vt:lpstr>
      <vt:lpstr>宋体</vt:lpstr>
      <vt:lpstr>Wingdings</vt:lpstr>
      <vt:lpstr>黑体</vt:lpstr>
      <vt:lpstr>Calibri</vt:lpstr>
      <vt:lpstr>Arial</vt:lpstr>
      <vt:lpstr>Malgun Gothic</vt:lpstr>
      <vt:lpstr>微软雅黑</vt:lpstr>
      <vt:lpstr>Gulim</vt:lpstr>
      <vt:lpstr>方正大黑简体</vt:lpstr>
      <vt:lpstr>仿宋</vt:lpstr>
      <vt:lpstr>Times New Roman</vt:lpstr>
      <vt:lpstr>楷体</vt:lpstr>
      <vt:lpstr>Calibri</vt:lpstr>
      <vt:lpstr>方正姚体</vt:lpstr>
      <vt:lpstr>Arial Unicode MS</vt:lpstr>
      <vt:lpstr>隶书</vt:lpstr>
      <vt:lpstr>Times New Roman</vt:lpstr>
      <vt:lpstr>Courier New</vt:lpstr>
      <vt:lpstr>仿宋_GB2312</vt:lpstr>
      <vt:lpstr>楷体_GB2312</vt:lpstr>
      <vt:lpstr>新宋体</vt: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追寻幸福的猪</cp:lastModifiedBy>
  <cp:revision>4</cp:revision>
  <dcterms:created xsi:type="dcterms:W3CDTF">2018-03-01T02:03:00Z</dcterms:created>
  <dcterms:modified xsi:type="dcterms:W3CDTF">2018-07-12T06:12:56Z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2052-10.1.0.7468</vt:lpwstr>
  </property>
</Properties>
</file>