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2" r:id="rId6"/>
    <p:sldId id="263" r:id="rId7"/>
    <p:sldId id="269" r:id="rId8"/>
    <p:sldId id="264" r:id="rId9"/>
    <p:sldId id="270" r:id="rId10"/>
    <p:sldId id="265" r:id="rId11"/>
    <p:sldId id="271" r:id="rId12"/>
    <p:sldId id="267" r:id="rId13"/>
    <p:sldId id="272" r:id="rId14"/>
    <p:sldId id="268" r:id="rId15"/>
    <p:sldId id="273" r:id="rId16"/>
    <p:sldId id="275" r:id="rId17"/>
    <p:sldId id="274" r:id="rId18"/>
    <p:sldId id="260" r:id="rId1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9900"/>
    <a:srgbClr val="FFFF00"/>
    <a:srgbClr val="0000FF"/>
    <a:srgbClr val="CC3300"/>
    <a:srgbClr val="CC9900"/>
    <a:srgbClr val="CC0000"/>
    <a:srgbClr val="FFCC00"/>
    <a:srgbClr val="99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10" d="100"/>
          <a:sy n="110" d="100"/>
        </p:scale>
        <p:origin x="390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7CEFE-2F34-45DC-934F-D349684800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B4A71-16D9-4680-A27E-DD54D74B3D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F071D4-7395-4F3B-B18D-C000A0FA82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77E171-142B-4BF4-AB75-393AB431DE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40EEB-A47F-4A1E-A0A4-91F0C5B71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42DBA-E5D0-4AEB-AAF1-42EF8EE371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48EBD-0EFC-442D-BF39-44EC299886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2EFD5-33F0-412E-9B31-603AF0F19C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DA11BF-67E1-4911-8EA2-7AC3701752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D04104-03D7-4DF2-9FD1-12B015EA41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C285B-9E60-4BE6-9A34-DE501A9562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buFont typeface="Arial" pitchFamily="34" charset="0"/>
              <a:buNone/>
              <a:defRPr sz="1400" noProof="1">
                <a:latin typeface="Arial" pitchFamily="34" charset="0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7F83DA6E-B645-4930-8467-E23EDA0485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我的文件\我的教学课件人教版部编本\二上\07妈妈睡了\妈妈睡了课件主页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sp>
        <p:nvSpPr>
          <p:cNvPr id="2050" name="矩形 3074"/>
          <p:cNvSpPr>
            <a:spLocks noGrp="1" noChangeArrowheads="1"/>
          </p:cNvSpPr>
          <p:nvPr/>
        </p:nvSpPr>
        <p:spPr bwMode="auto">
          <a:xfrm>
            <a:off x="955675" y="4029199"/>
            <a:ext cx="7232650" cy="48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邳州市占城镇许集小学  杨春早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慈 祥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31590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睡梦中的妈妈好慈祥。妈妈微微地笑着。是的，她在微微地笑着，嘴巴、眼角都挂满笑意。好像在睡梦中，妈妈又想好了一个故事，等会儿讲给我听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读一读，想一想，“慈祥”是什么意思？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慈 祥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31590"/>
            <a:ext cx="7200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睡梦中的妈妈好慈祥。妈妈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微微地笑着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。是的，她在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微微地笑着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，嘴巴、眼角都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挂满笑意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。好像在睡梦中，妈妈又想好了一个故事，等会儿讲给我听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试一试，读出“慈祥”的感觉来！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好 累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31590"/>
            <a:ext cx="7200800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睡梦中的妈妈好累。妈妈的呼吸那么深沉。她乌黑的头发粘在微微渗出汗珠的额头上。窗外，小鸟在唱着歌，风儿在树叶间散步，发出沙沙的响声，可是妈妈全听不到。她干了好多活儿，累了，乏了，她真该好好睡一觉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读一读，说一说，从哪些词句可以感受到妈妈很累！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好 累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31590"/>
            <a:ext cx="72008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妈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妈的呼吸那么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深沉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1851670"/>
            <a:ext cx="72008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她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乌黑的头发粘在微微渗出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汗珠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的额头上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2571750"/>
            <a:ext cx="7200800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窗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外，小鸟在唱着歌，风儿在树叶间散步，发出沙沙的响声，可是妈妈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全听不到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想一想，说一说，妈妈为什么会这么累？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好 累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31590"/>
            <a:ext cx="720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她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干了好多活儿，累了，乏了，她真该好好睡一觉。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57986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说一说，妈妈要干哪些活儿？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想一想，妈妈为什么要干这么多活呢？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1131590"/>
            <a:ext cx="7200800" cy="277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睡梦中的妈妈好累。妈妈的呼吸那么深沉。她乌黑的头发粘在微微渗出汗珠的额头上。窗外，小鸟在唱着歌，风儿在树叶间散步，发出沙沙的响声，可是妈妈全听不到。她干了好多活儿，累了，乏了，她真该好好睡一觉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55552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试着读出妈妈的辛苦！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55552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朗读背诵：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71600" y="1131590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宋体" pitchFamily="2" charset="-122"/>
              </a:rPr>
              <a:t>    </a:t>
            </a:r>
            <a:r>
              <a:rPr lang="en-US" altLang="zh-CN" sz="2000" dirty="0" smtClean="0">
                <a:latin typeface="宋体" pitchFamily="2" charset="-122"/>
              </a:rPr>
              <a:t>1.</a:t>
            </a:r>
            <a:r>
              <a:rPr lang="zh-CN" altLang="en-US" sz="2000" dirty="0" smtClean="0">
                <a:latin typeface="宋体" pitchFamily="2" charset="-122"/>
              </a:rPr>
              <a:t>睡</a:t>
            </a:r>
            <a:r>
              <a:rPr lang="zh-CN" altLang="en-US" sz="2000" dirty="0" smtClean="0">
                <a:latin typeface="宋体" pitchFamily="2" charset="-122"/>
              </a:rPr>
              <a:t>梦中的妈妈是那么美丽，那么慈祥，又是那么的</a:t>
            </a:r>
            <a:r>
              <a:rPr lang="zh-CN" altLang="en-US" sz="2000" dirty="0" smtClean="0">
                <a:latin typeface="宋体" pitchFamily="2" charset="-122"/>
              </a:rPr>
              <a:t>累。现</a:t>
            </a:r>
            <a:r>
              <a:rPr lang="zh-CN" altLang="en-US" sz="2000" dirty="0" smtClean="0">
                <a:latin typeface="宋体" pitchFamily="2" charset="-122"/>
              </a:rPr>
              <a:t>在就让我们随着音乐再读课</a:t>
            </a:r>
            <a:r>
              <a:rPr lang="zh-CN" altLang="en-US" sz="2000" dirty="0" smtClean="0">
                <a:latin typeface="宋体" pitchFamily="2" charset="-122"/>
              </a:rPr>
              <a:t>文。</a:t>
            </a:r>
            <a:endParaRPr lang="zh-CN" altLang="en-US" sz="2000" dirty="0">
              <a:latin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71600" y="2571750"/>
            <a:ext cx="7344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    2.</a:t>
            </a:r>
            <a:r>
              <a:rPr lang="zh-CN" altLang="en-US" sz="2000" dirty="0" smtClean="0">
                <a:latin typeface="+mn-ea"/>
                <a:ea typeface="+mn-ea"/>
              </a:rPr>
              <a:t>从二至四自然段中选出你最喜欢的一</a:t>
            </a:r>
            <a:r>
              <a:rPr lang="zh-CN" altLang="en-US" sz="2000" dirty="0" smtClean="0">
                <a:latin typeface="+mn-ea"/>
                <a:ea typeface="+mn-ea"/>
              </a:rPr>
              <a:t>段背下来。注意一定要小声点儿，别吵醒了睡梦中的妈</a:t>
            </a:r>
            <a:r>
              <a:rPr lang="zh-CN" altLang="en-US" sz="2000" dirty="0" smtClean="0">
                <a:latin typeface="+mn-ea"/>
                <a:ea typeface="+mn-ea"/>
              </a:rPr>
              <a:t>妈。</a:t>
            </a:r>
            <a:endParaRPr lang="zh-CN" altLang="en-US" sz="2000" dirty="0">
              <a:latin typeface="+mn-ea"/>
              <a:ea typeface="+mn-ea"/>
            </a:endParaRPr>
          </a:p>
        </p:txBody>
      </p:sp>
      <p:pic>
        <p:nvPicPr>
          <p:cNvPr id="8" name="Picture 2" descr="D:\我的文件\我的教学课件人教版部编本\二上\07妈妈睡了\喇叭图标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1707654"/>
            <a:ext cx="540000" cy="5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55552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课堂小结：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680" y="1482338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通过今天的学习，你有哪些收获？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91680" y="2571750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你的妈妈辛苦吗？你准备怎样向她表达爱意？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7169" descr="课件宣传语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1026" name="Picture 2" descr="F:\人教版部编本语文课件资源库\课件说明2017年夏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0" y="-450"/>
            <a:ext cx="9145601" cy="514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2050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971600" y="1131590"/>
            <a:ext cx="720080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宋体" pitchFamily="2" charset="-122"/>
              </a:rPr>
              <a:t>    同学们，你们爱自己的妈妈吗？谁能用一句话介绍一下自己的妈妈</a:t>
            </a:r>
            <a:r>
              <a:rPr lang="en-US" altLang="zh-CN" sz="2400" dirty="0" smtClean="0">
                <a:latin typeface="宋体" pitchFamily="2" charset="-122"/>
              </a:rPr>
              <a:t>?</a:t>
            </a:r>
            <a:endParaRPr lang="zh-CN" altLang="en-US" sz="2400" dirty="0">
              <a:latin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411510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激情导入：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691680" y="1563638"/>
            <a:ext cx="57606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妈妈睡了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想一想，我们应当用怎样的语气读课题？为什么？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pic>
        <p:nvPicPr>
          <p:cNvPr id="6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t="6348" r="16196"/>
          <a:stretch>
            <a:fillRect/>
          </a:stretch>
        </p:blipFill>
        <p:spPr bwMode="auto">
          <a:xfrm>
            <a:off x="5251146" y="0"/>
            <a:ext cx="3353302" cy="2427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1043608" y="1131590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    1.</a:t>
            </a:r>
            <a:r>
              <a:rPr lang="zh-CN" altLang="en-US" sz="2000" dirty="0" smtClean="0">
                <a:latin typeface="+mn-ea"/>
                <a:ea typeface="+mn-ea"/>
              </a:rPr>
              <a:t>自读课文，选择自己喜欢的段落多读几遍。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+mn-ea"/>
                <a:ea typeface="+mn-ea"/>
              </a:rPr>
              <a:t>    2.</a:t>
            </a:r>
            <a:r>
              <a:rPr lang="zh-CN" altLang="en-US" sz="2000" dirty="0" smtClean="0">
                <a:latin typeface="+mn-ea"/>
                <a:ea typeface="+mn-ea"/>
              </a:rPr>
              <a:t>想一想，作者是从几个方面来介绍睡梦中的妈妈的？</a:t>
            </a:r>
            <a:endParaRPr lang="zh-CN" altLang="en-US" sz="2000" dirty="0"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411510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自主预学：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新月形 5"/>
          <p:cNvSpPr/>
          <p:nvPr/>
        </p:nvSpPr>
        <p:spPr>
          <a:xfrm rot="20359371">
            <a:off x="1206577" y="2613149"/>
            <a:ext cx="1337513" cy="1574928"/>
          </a:xfrm>
          <a:prstGeom prst="moo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美丽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7" name="新月形 6"/>
          <p:cNvSpPr/>
          <p:nvPr/>
        </p:nvSpPr>
        <p:spPr>
          <a:xfrm rot="20359371">
            <a:off x="3903244" y="2613149"/>
            <a:ext cx="1337513" cy="1574928"/>
          </a:xfrm>
          <a:prstGeom prst="moo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慈祥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8" name="新月形 7"/>
          <p:cNvSpPr/>
          <p:nvPr/>
        </p:nvSpPr>
        <p:spPr>
          <a:xfrm rot="20359371">
            <a:off x="6599910" y="2613149"/>
            <a:ext cx="1337513" cy="1574928"/>
          </a:xfrm>
          <a:prstGeom prst="moon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好累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5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美 丽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131590"/>
            <a:ext cx="720080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睡梦中的妈妈真美丽。明亮的眼睛闭上了，紧紧地闭着，弯弯的眉毛也在睡觉，睡在妈妈妈红润的脸蛋上。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读一读，说一说，哪些词句可以表现出妈妈的美丽？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5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美 丽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131590"/>
            <a:ext cx="720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睡梦中的妈妈真美丽。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明亮的眼睛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闭上了，紧紧地闭着，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弯弯的眉毛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也在睡觉，睡在妈妈妈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红润的脸蛋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上。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299942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0000FF"/>
                </a:solidFill>
              </a:rPr>
              <a:t>说一说，红色的词句有什么特点？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4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55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美 丽</a:t>
            </a:r>
            <a:endParaRPr lang="zh-CN" altLang="en-US" sz="3200" b="1" dirty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1600" y="1131590"/>
            <a:ext cx="21602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亮的眼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睛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弯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弯的眉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毛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红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润的脸</a:t>
            </a: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蛋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336383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乌黑的头发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1205339"/>
            <a:ext cx="288032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水汪汪的</a:t>
            </a:r>
            <a:r>
              <a:rPr lang="zh-CN" altLang="en-US" sz="2400" dirty="0" smtClean="0">
                <a:latin typeface="+mn-ea"/>
                <a:ea typeface="+mn-ea"/>
              </a:rPr>
              <a:t>眼</a:t>
            </a:r>
            <a:r>
              <a:rPr lang="zh-CN" altLang="en-US" sz="2400" dirty="0" smtClean="0">
                <a:latin typeface="+mn-ea"/>
                <a:ea typeface="+mn-ea"/>
              </a:rPr>
              <a:t>睛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92080" y="1205339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      ）的</a:t>
            </a:r>
            <a:r>
              <a:rPr lang="zh-CN" altLang="en-US" sz="2400" dirty="0" smtClean="0">
                <a:latin typeface="+mn-ea"/>
                <a:ea typeface="+mn-ea"/>
              </a:rPr>
              <a:t>眼</a:t>
            </a:r>
            <a:r>
              <a:rPr lang="zh-CN" altLang="en-US" sz="2400" dirty="0" smtClean="0">
                <a:latin typeface="+mn-ea"/>
                <a:ea typeface="+mn-ea"/>
              </a:rPr>
              <a:t>睛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31840" y="3291830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波浪似的头发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2080" y="329183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      ）的头发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185167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      ）的眉毛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15816" y="2499742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  <a:ea typeface="+mn-ea"/>
              </a:rPr>
              <a:t>（      ）的脸蛋</a:t>
            </a:r>
            <a:endParaRPr lang="zh-CN" altLang="en-US" sz="24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3525" y="1004888"/>
            <a:ext cx="86058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 b="1" dirty="0">
                <a:latin typeface="楷体" pitchFamily="49" charset="-122"/>
                <a:ea typeface="楷体" pitchFamily="49" charset="-122"/>
              </a:rPr>
              <a:t>独家授权百度文库提供付费下载</a:t>
            </a:r>
          </a:p>
          <a:p>
            <a:pPr algn="ctr"/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  <a:p>
            <a:pPr algn="ctr"/>
            <a:endParaRPr lang="zh-CN" altLang="zh-CN" sz="2000" b="1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zh-CN" sz="2000" b="1" dirty="0">
                <a:latin typeface="楷体" pitchFamily="49" charset="-122"/>
                <a:ea typeface="楷体" pitchFamily="49" charset="-122"/>
              </a:rPr>
              <a:t>百度搜索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杨春早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，收藏我的文库主页可随时查看最新精品课件</a:t>
            </a:r>
          </a:p>
        </p:txBody>
      </p:sp>
      <p:pic>
        <p:nvPicPr>
          <p:cNvPr id="3" name="Picture 2" descr="D:\我的文件\我的教学课件人教版部编本\二上\07妈妈睡了\妈妈睡了课件背景图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pic>
        <p:nvPicPr>
          <p:cNvPr id="5" name="Picture 2" descr="D:\我的文件\我的教学课件人教版部编本\二上\07妈妈睡了\插图1.png"/>
          <p:cNvPicPr>
            <a:picLocks noChangeAspect="1" noChangeArrowheads="1"/>
          </p:cNvPicPr>
          <p:nvPr/>
        </p:nvPicPr>
        <p:blipFill>
          <a:blip r:embed="rId3" cstate="print"/>
          <a:srcRect l="20708" t="6348" r="2822"/>
          <a:stretch>
            <a:fillRect/>
          </a:stretch>
        </p:blipFill>
        <p:spPr bwMode="auto">
          <a:xfrm>
            <a:off x="539552" y="0"/>
            <a:ext cx="1728192" cy="137118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55552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试着读出妈妈的美丽！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131590"/>
            <a:ext cx="7200800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睡梦中的妈妈真美丽。明亮的眼睛闭上了，紧紧地闭着，弯弯的眉毛也在睡觉，睡在妈妈妈红润的脸蛋上。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</TotalTime>
  <Pages>0</Pages>
  <Words>1753</Words>
  <Characters>0</Characters>
  <Application>Microsoft Office PowerPoint</Application>
  <DocSecurity>0</DocSecurity>
  <PresentationFormat>全屏显示(16:9)</PresentationFormat>
  <Lines>0</Lines>
  <Paragraphs>120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chunzao</dc:creator>
  <cp:keywords/>
  <dc:description/>
  <cp:lastModifiedBy>杨春早</cp:lastModifiedBy>
  <cp:revision>55</cp:revision>
  <dcterms:created xsi:type="dcterms:W3CDTF">2015-06-24T08:28:39Z</dcterms:created>
  <dcterms:modified xsi:type="dcterms:W3CDTF">2017-09-07T07:03:48Z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2052-10.1.0.5345</vt:lpwstr>
  </property>
</Properties>
</file>