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3" r:id="rId3"/>
  </p:sldMasterIdLst>
  <p:notesMasterIdLst>
    <p:notesMasterId r:id="rId37"/>
  </p:notesMasterIdLst>
  <p:sldIdLst>
    <p:sldId id="470" r:id="rId4"/>
    <p:sldId id="554" r:id="rId5"/>
    <p:sldId id="555" r:id="rId6"/>
    <p:sldId id="556" r:id="rId7"/>
    <p:sldId id="553" r:id="rId8"/>
    <p:sldId id="412" r:id="rId9"/>
    <p:sldId id="457" r:id="rId10"/>
    <p:sldId id="557" r:id="rId11"/>
    <p:sldId id="442" r:id="rId12"/>
    <p:sldId id="559" r:id="rId13"/>
    <p:sldId id="558" r:id="rId14"/>
    <p:sldId id="473" r:id="rId15"/>
    <p:sldId id="474" r:id="rId16"/>
    <p:sldId id="463" r:id="rId17"/>
    <p:sldId id="562" r:id="rId18"/>
    <p:sldId id="560" r:id="rId19"/>
    <p:sldId id="561" r:id="rId20"/>
    <p:sldId id="441" r:id="rId21"/>
    <p:sldId id="352" r:id="rId22"/>
    <p:sldId id="444" r:id="rId23"/>
    <p:sldId id="449" r:id="rId24"/>
    <p:sldId id="355" r:id="rId25"/>
    <p:sldId id="542" r:id="rId26"/>
    <p:sldId id="547" r:id="rId27"/>
    <p:sldId id="548" r:id="rId28"/>
    <p:sldId id="356" r:id="rId29"/>
    <p:sldId id="357" r:id="rId30"/>
    <p:sldId id="358" r:id="rId31"/>
    <p:sldId id="563" r:id="rId32"/>
    <p:sldId id="424" r:id="rId33"/>
    <p:sldId id="426" r:id="rId34"/>
    <p:sldId id="427" r:id="rId35"/>
    <p:sldId id="388" r:id="rId36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782C7"/>
    <a:srgbClr val="B0EE00"/>
    <a:srgbClr val="FF0000"/>
    <a:srgbClr val="FF99FF"/>
    <a:srgbClr val="E89556"/>
    <a:srgbClr val="FAE8DA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11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3076" name="幻灯片图像占位符 307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文本占位符 3076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Administrator\Desktop\&#35782;&#23383;6\ppt\seagull.wav" TargetMode="External"/><Relationship Id="rId1" Type="http://schemas.microsoft.com/office/2007/relationships/media" Target="file:///C:\Users\Administrator\Desktop\&#35782;&#23383;6\ppt\seagull.wav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audio" Target="file:///H:\&#35782;&#23383;6\S_006.WAV" TargetMode="External"/><Relationship Id="rId1" Type="http://schemas.microsoft.com/office/2007/relationships/media" Target="file:///H:\&#35782;&#23383;6\S_006.WAV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标题 9318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93187" name="文本占位符 9318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93188" name="图片 93187" descr="6081234_101852194575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9" name="文本框 93188"/>
          <p:cNvSpPr txBox="1"/>
          <p:nvPr/>
        </p:nvSpPr>
        <p:spPr>
          <a:xfrm>
            <a:off x="395288" y="4510088"/>
            <a:ext cx="32004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9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海边</a:t>
            </a:r>
          </a:p>
        </p:txBody>
      </p:sp>
      <p:pic>
        <p:nvPicPr>
          <p:cNvPr id="93190" name="seagull.wav" descr="seagull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350" y="64531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288" fill="hold"/>
                                        <p:tgtEl>
                                          <p:spTgt spid="931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190"/>
                </p:tgtEl>
              </p:cMediaNode>
            </p:audio>
          </p:childTnLst>
        </p:cTn>
      </p:par>
    </p:tnLst>
    <p:bldLst>
      <p:bldP spid="9318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2A215B1-F53E-46FF-B25F-7AA94E95F30B}"/>
              </a:ext>
            </a:extLst>
          </p:cNvPr>
          <p:cNvSpPr/>
          <p:nvPr/>
        </p:nvSpPr>
        <p:spPr>
          <a:xfrm>
            <a:off x="3131840" y="764704"/>
            <a:ext cx="22717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我会写</a:t>
            </a:r>
          </a:p>
        </p:txBody>
      </p:sp>
    </p:spTree>
    <p:extLst>
      <p:ext uri="{BB962C8B-B14F-4D97-AF65-F5344CB8AC3E}">
        <p14:creationId xmlns:p14="http://schemas.microsoft.com/office/powerpoint/2010/main" val="3691803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71B6A7-48E4-4F8F-9CF1-21F054FF9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60648"/>
            <a:ext cx="7772400" cy="1143000"/>
          </a:xfrm>
        </p:spPr>
        <p:txBody>
          <a:bodyPr/>
          <a:lstStyle/>
          <a:p>
            <a:r>
              <a:rPr lang="zh-CN" altLang="en-US" dirty="0"/>
              <a:t>朗读课文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D97DD5-BBC6-42A5-B7E3-39634D212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77173"/>
            <a:ext cx="7772400" cy="4114800"/>
          </a:xfrm>
        </p:spPr>
        <p:txBody>
          <a:bodyPr/>
          <a:lstStyle/>
          <a:p>
            <a:r>
              <a:rPr lang="zh-CN" altLang="en-US" sz="4800" b="1" dirty="0">
                <a:solidFill>
                  <a:srgbClr val="C00000"/>
                </a:solidFill>
              </a:rPr>
              <a:t>读准读流利</a:t>
            </a:r>
            <a:endParaRPr lang="en-US" altLang="zh-CN" sz="4800" b="1" dirty="0">
              <a:solidFill>
                <a:srgbClr val="C00000"/>
              </a:solidFill>
            </a:endParaRPr>
          </a:p>
          <a:p>
            <a:endParaRPr lang="en-US" altLang="zh-CN" sz="4800" b="1" dirty="0"/>
          </a:p>
          <a:p>
            <a:r>
              <a:rPr lang="zh-CN" altLang="en-US" sz="4800" b="1" dirty="0">
                <a:solidFill>
                  <a:schemeClr val="accent2"/>
                </a:solidFill>
              </a:rPr>
              <a:t>想一想课文一共讲了哪几个场景？每个场景里都有些什么？</a:t>
            </a:r>
          </a:p>
        </p:txBody>
      </p:sp>
    </p:spTree>
    <p:extLst>
      <p:ext uri="{BB962C8B-B14F-4D97-AF65-F5344CB8AC3E}">
        <p14:creationId xmlns:p14="http://schemas.microsoft.com/office/powerpoint/2010/main" val="3403771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84763"/>
            <a:ext cx="9144000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59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57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Rectangle 4"/>
          <p:cNvSpPr/>
          <p:nvPr/>
        </p:nvSpPr>
        <p:spPr>
          <a:xfrm>
            <a:off x="6300788" y="476250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海鸥</a:t>
            </a:r>
          </a:p>
        </p:txBody>
      </p:sp>
      <p:sp>
        <p:nvSpPr>
          <p:cNvPr id="22533" name="Rectangle 5"/>
          <p:cNvSpPr/>
          <p:nvPr/>
        </p:nvSpPr>
        <p:spPr>
          <a:xfrm>
            <a:off x="4500563" y="5373688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沙滩</a:t>
            </a:r>
          </a:p>
        </p:txBody>
      </p:sp>
      <p:sp>
        <p:nvSpPr>
          <p:cNvPr id="22534" name="Rectangle 6"/>
          <p:cNvSpPr/>
          <p:nvPr/>
        </p:nvSpPr>
        <p:spPr>
          <a:xfrm>
            <a:off x="6300788" y="4032250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军舰</a:t>
            </a:r>
          </a:p>
        </p:txBody>
      </p:sp>
      <p:sp>
        <p:nvSpPr>
          <p:cNvPr id="22535" name="Rectangle 7"/>
          <p:cNvSpPr/>
          <p:nvPr/>
        </p:nvSpPr>
        <p:spPr>
          <a:xfrm>
            <a:off x="1116013" y="1125538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帆船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57788"/>
            <a:ext cx="9144000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57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4" name="Rectangle 4"/>
          <p:cNvSpPr/>
          <p:nvPr/>
        </p:nvSpPr>
        <p:spPr>
          <a:xfrm>
            <a:off x="6300788" y="476250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海鸥</a:t>
            </a:r>
          </a:p>
        </p:txBody>
      </p:sp>
      <p:sp>
        <p:nvSpPr>
          <p:cNvPr id="97285" name="Rectangle 5"/>
          <p:cNvSpPr/>
          <p:nvPr/>
        </p:nvSpPr>
        <p:spPr>
          <a:xfrm>
            <a:off x="4787900" y="5445125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沙滩</a:t>
            </a:r>
          </a:p>
        </p:txBody>
      </p:sp>
      <p:sp>
        <p:nvSpPr>
          <p:cNvPr id="97286" name="Rectangle 6"/>
          <p:cNvSpPr/>
          <p:nvPr/>
        </p:nvSpPr>
        <p:spPr>
          <a:xfrm>
            <a:off x="6300788" y="2133600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军舰</a:t>
            </a:r>
          </a:p>
        </p:txBody>
      </p:sp>
      <p:sp>
        <p:nvSpPr>
          <p:cNvPr id="97287" name="Rectangle 7"/>
          <p:cNvSpPr/>
          <p:nvPr/>
        </p:nvSpPr>
        <p:spPr>
          <a:xfrm>
            <a:off x="1547813" y="1125538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帆船</a:t>
            </a:r>
          </a:p>
        </p:txBody>
      </p:sp>
      <p:sp>
        <p:nvSpPr>
          <p:cNvPr id="23560" name="Rectangle 8"/>
          <p:cNvSpPr/>
          <p:nvPr/>
        </p:nvSpPr>
        <p:spPr>
          <a:xfrm>
            <a:off x="4859338" y="476250"/>
            <a:ext cx="1555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5400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一只</a:t>
            </a:r>
          </a:p>
        </p:txBody>
      </p:sp>
      <p:sp>
        <p:nvSpPr>
          <p:cNvPr id="23561" name="Rectangle 9"/>
          <p:cNvSpPr/>
          <p:nvPr/>
        </p:nvSpPr>
        <p:spPr>
          <a:xfrm>
            <a:off x="4932363" y="2133600"/>
            <a:ext cx="1555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5400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一艘</a:t>
            </a:r>
          </a:p>
        </p:txBody>
      </p:sp>
      <p:sp>
        <p:nvSpPr>
          <p:cNvPr id="23562" name="Rectangle 10"/>
          <p:cNvSpPr/>
          <p:nvPr/>
        </p:nvSpPr>
        <p:spPr>
          <a:xfrm>
            <a:off x="0" y="1125538"/>
            <a:ext cx="1555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5400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一条</a:t>
            </a:r>
          </a:p>
        </p:txBody>
      </p:sp>
      <p:sp>
        <p:nvSpPr>
          <p:cNvPr id="23563" name="Rectangle 11"/>
          <p:cNvSpPr/>
          <p:nvPr/>
        </p:nvSpPr>
        <p:spPr>
          <a:xfrm>
            <a:off x="3348038" y="5373688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6000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一片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  <p:bldP spid="235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图片 8601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19" name="图片 86018" descr="5252423_113614022000_2"/>
          <p:cNvPicPr>
            <a:picLocks noChangeAspect="1"/>
          </p:cNvPicPr>
          <p:nvPr/>
        </p:nvPicPr>
        <p:blipFill>
          <a:blip r:embed="rId3">
            <a:clrChange>
              <a:clrFrom>
                <a:srgbClr val="9CB0CB"/>
              </a:clrFrom>
              <a:clrTo>
                <a:srgbClr val="9CB0CB">
                  <a:alpha val="0"/>
                </a:srgbClr>
              </a:clrTo>
            </a:clrChange>
            <a:lum bright="23999"/>
          </a:blip>
          <a:srcRect l="16032" t="30087" r="15300" b="36725"/>
          <a:stretch>
            <a:fillRect/>
          </a:stretch>
        </p:blipFill>
        <p:spPr>
          <a:xfrm rot="20934240">
            <a:off x="3059113" y="1341438"/>
            <a:ext cx="2376487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0" name="文本框 86019"/>
          <p:cNvSpPr txBox="1"/>
          <p:nvPr/>
        </p:nvSpPr>
        <p:spPr>
          <a:xfrm>
            <a:off x="1547813" y="3141663"/>
            <a:ext cx="3455987" cy="823912"/>
          </a:xfrm>
          <a:prstGeom prst="rect">
            <a:avLst/>
          </a:prstGeom>
          <a:solidFill>
            <a:srgbClr val="FFFF99">
              <a:alpha val="87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一只海鸥</a:t>
            </a:r>
            <a:r>
              <a:rPr lang="en-US" altLang="zh-CN" sz="4800" b="1">
                <a:latin typeface="楷体_GB2312" pitchFamily="49" charset="-122"/>
                <a:ea typeface="楷体_GB2312" pitchFamily="49" charset="-122"/>
              </a:rPr>
              <a:t>,</a:t>
            </a:r>
          </a:p>
        </p:txBody>
      </p:sp>
      <p:sp>
        <p:nvSpPr>
          <p:cNvPr id="86021" name="文本框 86020"/>
          <p:cNvSpPr txBox="1"/>
          <p:nvPr/>
        </p:nvSpPr>
        <p:spPr>
          <a:xfrm>
            <a:off x="1547813" y="3860800"/>
            <a:ext cx="3889375" cy="823913"/>
          </a:xfrm>
          <a:prstGeom prst="rect">
            <a:avLst/>
          </a:prstGeom>
          <a:solidFill>
            <a:srgbClr val="FFFF99">
              <a:alpha val="87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一艘军舰，</a:t>
            </a:r>
          </a:p>
        </p:txBody>
      </p:sp>
      <p:sp>
        <p:nvSpPr>
          <p:cNvPr id="86022" name="矩形 86021"/>
          <p:cNvSpPr/>
          <p:nvPr/>
        </p:nvSpPr>
        <p:spPr>
          <a:xfrm>
            <a:off x="4787900" y="3860800"/>
            <a:ext cx="3384550" cy="823913"/>
          </a:xfrm>
          <a:prstGeom prst="rect">
            <a:avLst/>
          </a:prstGeom>
          <a:solidFill>
            <a:srgbClr val="FFFF99">
              <a:alpha val="81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一条帆船。</a:t>
            </a:r>
          </a:p>
        </p:txBody>
      </p:sp>
      <p:sp>
        <p:nvSpPr>
          <p:cNvPr id="86023" name="文本框 86022"/>
          <p:cNvSpPr txBox="1"/>
          <p:nvPr/>
        </p:nvSpPr>
        <p:spPr>
          <a:xfrm>
            <a:off x="5003800" y="3068638"/>
            <a:ext cx="3744913" cy="823912"/>
          </a:xfrm>
          <a:prstGeom prst="rect">
            <a:avLst/>
          </a:prstGeom>
          <a:solidFill>
            <a:srgbClr val="FFFF99">
              <a:alpha val="84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一片沙滩。</a:t>
            </a:r>
          </a:p>
        </p:txBody>
      </p:sp>
      <p:sp>
        <p:nvSpPr>
          <p:cNvPr id="86024" name="文本框 86023"/>
          <p:cNvSpPr txBox="1"/>
          <p:nvPr/>
        </p:nvSpPr>
        <p:spPr>
          <a:xfrm>
            <a:off x="1979613" y="3860800"/>
            <a:ext cx="12239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艘</a:t>
            </a:r>
          </a:p>
        </p:txBody>
      </p:sp>
      <p:sp>
        <p:nvSpPr>
          <p:cNvPr id="86025" name="文本框 86024"/>
          <p:cNvSpPr txBox="1"/>
          <p:nvPr/>
        </p:nvSpPr>
        <p:spPr>
          <a:xfrm>
            <a:off x="5219700" y="3860800"/>
            <a:ext cx="12239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</a:t>
            </a:r>
          </a:p>
        </p:txBody>
      </p:sp>
      <p:sp>
        <p:nvSpPr>
          <p:cNvPr id="86026" name="直接连接符 86025"/>
          <p:cNvSpPr/>
          <p:nvPr/>
        </p:nvSpPr>
        <p:spPr>
          <a:xfrm>
            <a:off x="1692275" y="3933825"/>
            <a:ext cx="115093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27" name="直接连接符 86026"/>
          <p:cNvSpPr/>
          <p:nvPr/>
        </p:nvSpPr>
        <p:spPr>
          <a:xfrm>
            <a:off x="5076825" y="3933825"/>
            <a:ext cx="122396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28" name="直接连接符 86027"/>
          <p:cNvSpPr/>
          <p:nvPr/>
        </p:nvSpPr>
        <p:spPr>
          <a:xfrm>
            <a:off x="1692275" y="4797425"/>
            <a:ext cx="115093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29" name="直接连接符 86028"/>
          <p:cNvSpPr/>
          <p:nvPr/>
        </p:nvSpPr>
        <p:spPr>
          <a:xfrm>
            <a:off x="4932363" y="4797425"/>
            <a:ext cx="115093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30" name="文本框 86029"/>
          <p:cNvSpPr txBox="1"/>
          <p:nvPr/>
        </p:nvSpPr>
        <p:spPr>
          <a:xfrm>
            <a:off x="539750" y="692150"/>
            <a:ext cx="2951163" cy="1098550"/>
          </a:xfrm>
          <a:prstGeom prst="rect">
            <a:avLst/>
          </a:prstGeom>
          <a:solidFill>
            <a:schemeClr val="bg1">
              <a:alpha val="50999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数量词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 decel="1000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86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4" grpId="0"/>
      <p:bldP spid="86025" grpId="0"/>
      <p:bldP spid="860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11DA2E8A-E3A5-4A52-AB3C-2E4FE4349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5156"/>
            <a:ext cx="9144000" cy="40050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FB3CA6-7CE4-40A9-A828-6EA77BFB4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59908"/>
            <a:ext cx="9144000" cy="1080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4DA3851-59AB-49DC-921C-6EED3CFB6966}"/>
              </a:ext>
            </a:extLst>
          </p:cNvPr>
          <p:cNvSpPr/>
          <p:nvPr/>
        </p:nvSpPr>
        <p:spPr>
          <a:xfrm>
            <a:off x="-108520" y="4941168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说话练习：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5D24E2-F3BF-43E5-9A54-45B42B11C898}"/>
              </a:ext>
            </a:extLst>
          </p:cNvPr>
          <p:cNvSpPr txBox="1"/>
          <p:nvPr/>
        </p:nvSpPr>
        <p:spPr>
          <a:xfrm>
            <a:off x="0" y="6021288"/>
            <a:ext cx="5364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/>
              <a:t>“红领巾们”来到海边，看到了</a:t>
            </a:r>
            <a:r>
              <a:rPr lang="zh-CN" altLang="en-US" sz="2800" b="1" u="sng" dirty="0"/>
              <a:t>                     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65C9F46-01B9-49A6-93FC-E7B16E88E9D3}"/>
              </a:ext>
            </a:extLst>
          </p:cNvPr>
          <p:cNvCxnSpPr/>
          <p:nvPr/>
        </p:nvCxnSpPr>
        <p:spPr>
          <a:xfrm>
            <a:off x="5148064" y="6529311"/>
            <a:ext cx="34563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810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7C66AF-92F0-4095-8792-7F8D904D5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" y="0"/>
            <a:ext cx="6228184" cy="404824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BADE0E3-A0EF-4667-BEC0-2CDA42B952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442" y="2924944"/>
            <a:ext cx="5896706" cy="393305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0BE0308-3A80-4F30-869F-6CCA400E203F}"/>
              </a:ext>
            </a:extLst>
          </p:cNvPr>
          <p:cNvSpPr/>
          <p:nvPr/>
        </p:nvSpPr>
        <p:spPr>
          <a:xfrm>
            <a:off x="6660232" y="1412776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秧苗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DF13A5A-F056-40E2-8997-11DE4245A235}"/>
              </a:ext>
            </a:extLst>
          </p:cNvPr>
          <p:cNvSpPr/>
          <p:nvPr/>
        </p:nvSpPr>
        <p:spPr>
          <a:xfrm>
            <a:off x="6588224" y="489446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一畦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40C44F6-7802-4001-A21D-271A3965C5E6}"/>
              </a:ext>
            </a:extLst>
          </p:cNvPr>
          <p:cNvSpPr/>
          <p:nvPr/>
        </p:nvSpPr>
        <p:spPr>
          <a:xfrm>
            <a:off x="1043608" y="5890636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稻田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67B320D-D9DD-4D45-AFE8-5849824A185A}"/>
              </a:ext>
            </a:extLst>
          </p:cNvPr>
          <p:cNvSpPr/>
          <p:nvPr/>
        </p:nvSpPr>
        <p:spPr>
          <a:xfrm>
            <a:off x="971600" y="4945850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一块</a:t>
            </a:r>
          </a:p>
        </p:txBody>
      </p:sp>
    </p:spTree>
    <p:extLst>
      <p:ext uri="{BB962C8B-B14F-4D97-AF65-F5344CB8AC3E}">
        <p14:creationId xmlns:p14="http://schemas.microsoft.com/office/powerpoint/2010/main" val="239568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13C1394-8DBA-4704-9B0D-6986AA9E7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820138" cy="4365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6DB80B1-F511-4D51-A2AA-45D61DCA39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709" y="2996952"/>
            <a:ext cx="6982292" cy="386644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A41B54F-18A0-43E0-83A2-44232CBB4E7D}"/>
              </a:ext>
            </a:extLst>
          </p:cNvPr>
          <p:cNvSpPr/>
          <p:nvPr/>
        </p:nvSpPr>
        <p:spPr>
          <a:xfrm>
            <a:off x="6444208" y="1720887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鱼塘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9034148-2446-4058-96BF-21C772683424}"/>
              </a:ext>
            </a:extLst>
          </p:cNvPr>
          <p:cNvSpPr/>
          <p:nvPr/>
        </p:nvSpPr>
        <p:spPr>
          <a:xfrm>
            <a:off x="6429849" y="836820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2A85D25-5B8B-4FCE-A6BD-74A2075DF2D3}"/>
              </a:ext>
            </a:extLst>
          </p:cNvPr>
          <p:cNvSpPr/>
          <p:nvPr/>
        </p:nvSpPr>
        <p:spPr>
          <a:xfrm>
            <a:off x="605144" y="5968040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花园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3CA9658-7916-4AAB-9B93-F605C35CF0CC}"/>
              </a:ext>
            </a:extLst>
          </p:cNvPr>
          <p:cNvSpPr/>
          <p:nvPr/>
        </p:nvSpPr>
        <p:spPr>
          <a:xfrm>
            <a:off x="592048" y="5022132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一座</a:t>
            </a:r>
          </a:p>
        </p:txBody>
      </p:sp>
    </p:spTree>
    <p:extLst>
      <p:ext uri="{BB962C8B-B14F-4D97-AF65-F5344CB8AC3E}">
        <p14:creationId xmlns:p14="http://schemas.microsoft.com/office/powerpoint/2010/main" val="205135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60418" descr="沙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480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60419" descr="军舰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04800"/>
            <a:ext cx="22098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60420" descr="xiamen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30480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2" name="图片 60421" descr="水滔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1413" y="3581400"/>
            <a:ext cx="208438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3" name="文本框 60422"/>
          <p:cNvSpPr txBox="1"/>
          <p:nvPr/>
        </p:nvSpPr>
        <p:spPr>
          <a:xfrm>
            <a:off x="930547" y="2704237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海鸥</a:t>
            </a:r>
          </a:p>
        </p:txBody>
      </p:sp>
      <p:sp>
        <p:nvSpPr>
          <p:cNvPr id="60424" name="文本框 60423"/>
          <p:cNvSpPr txBox="1"/>
          <p:nvPr/>
        </p:nvSpPr>
        <p:spPr>
          <a:xfrm>
            <a:off x="2960003" y="2684481"/>
            <a:ext cx="113685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沙滩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0425" name="文本框 60424"/>
          <p:cNvSpPr txBox="1"/>
          <p:nvPr/>
        </p:nvSpPr>
        <p:spPr>
          <a:xfrm>
            <a:off x="5117700" y="2746036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军舰</a:t>
            </a:r>
          </a:p>
        </p:txBody>
      </p:sp>
      <p:sp>
        <p:nvSpPr>
          <p:cNvPr id="60426" name="文本框 60425"/>
          <p:cNvSpPr txBox="1"/>
          <p:nvPr/>
        </p:nvSpPr>
        <p:spPr>
          <a:xfrm>
            <a:off x="7391400" y="2667000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帆船</a:t>
            </a:r>
          </a:p>
        </p:txBody>
      </p:sp>
      <p:sp>
        <p:nvSpPr>
          <p:cNvPr id="60427" name="文本框 60426"/>
          <p:cNvSpPr txBox="1"/>
          <p:nvPr/>
        </p:nvSpPr>
        <p:spPr>
          <a:xfrm>
            <a:off x="809104" y="5993306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鱼塘</a:t>
            </a:r>
          </a:p>
        </p:txBody>
      </p:sp>
      <p:sp>
        <p:nvSpPr>
          <p:cNvPr id="60428" name="文本框 60427"/>
          <p:cNvSpPr txBox="1"/>
          <p:nvPr/>
        </p:nvSpPr>
        <p:spPr>
          <a:xfrm>
            <a:off x="3146519" y="6053611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稻田</a:t>
            </a:r>
          </a:p>
        </p:txBody>
      </p:sp>
      <p:sp>
        <p:nvSpPr>
          <p:cNvPr id="60429" name="文本框 60428"/>
          <p:cNvSpPr txBox="1"/>
          <p:nvPr/>
        </p:nvSpPr>
        <p:spPr>
          <a:xfrm>
            <a:off x="5226395" y="5939244"/>
            <a:ext cx="13716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秧苗</a:t>
            </a:r>
          </a:p>
        </p:txBody>
      </p:sp>
      <p:sp>
        <p:nvSpPr>
          <p:cNvPr id="60430" name="文本框 60429"/>
          <p:cNvSpPr txBox="1"/>
          <p:nvPr/>
        </p:nvSpPr>
        <p:spPr>
          <a:xfrm>
            <a:off x="7458595" y="5958173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花园</a:t>
            </a:r>
          </a:p>
        </p:txBody>
      </p:sp>
      <p:pic>
        <p:nvPicPr>
          <p:cNvPr id="60431" name="图片 60430" descr="鱼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3581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3" name="图片 604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4200" y="3505200"/>
            <a:ext cx="2057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F20193E-9505-4414-A136-9AE5BC8B2B0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25" y="3581400"/>
            <a:ext cx="2134716" cy="226707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5E01027-7423-40CC-B75E-CBE17158E54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" y="376454"/>
            <a:ext cx="2362200" cy="221434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F1A3A86-31EE-4D7F-8BED-5B022077BD78}"/>
              </a:ext>
            </a:extLst>
          </p:cNvPr>
          <p:cNvSpPr txBox="1"/>
          <p:nvPr/>
        </p:nvSpPr>
        <p:spPr>
          <a:xfrm>
            <a:off x="30698" y="270959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一只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A2D45A2-EEFB-4FCE-B233-55FD09D36496}"/>
              </a:ext>
            </a:extLst>
          </p:cNvPr>
          <p:cNvSpPr txBox="1"/>
          <p:nvPr/>
        </p:nvSpPr>
        <p:spPr>
          <a:xfrm>
            <a:off x="6662256" y="5979657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一座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6153E95-E920-4A00-B826-95F8BF243F15}"/>
              </a:ext>
            </a:extLst>
          </p:cNvPr>
          <p:cNvSpPr txBox="1"/>
          <p:nvPr/>
        </p:nvSpPr>
        <p:spPr>
          <a:xfrm>
            <a:off x="4353581" y="5931131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一畦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AA87C01-20F2-4670-84EC-0C49C6F1FE8F}"/>
              </a:ext>
            </a:extLst>
          </p:cNvPr>
          <p:cNvSpPr txBox="1"/>
          <p:nvPr/>
        </p:nvSpPr>
        <p:spPr>
          <a:xfrm>
            <a:off x="2270844" y="6059357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一块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3C2B19B-885F-41FD-ABF1-E1E44B877884}"/>
              </a:ext>
            </a:extLst>
          </p:cNvPr>
          <p:cNvSpPr txBox="1"/>
          <p:nvPr/>
        </p:nvSpPr>
        <p:spPr>
          <a:xfrm>
            <a:off x="-63365" y="5999209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一方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54B5EA8-AE6B-4069-8058-A948C27ACD71}"/>
              </a:ext>
            </a:extLst>
          </p:cNvPr>
          <p:cNvSpPr txBox="1"/>
          <p:nvPr/>
        </p:nvSpPr>
        <p:spPr>
          <a:xfrm>
            <a:off x="6596392" y="2691606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一条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BB6B044-4B4A-4697-8C4D-F01677B4B92D}"/>
              </a:ext>
            </a:extLst>
          </p:cNvPr>
          <p:cNvSpPr txBox="1"/>
          <p:nvPr/>
        </p:nvSpPr>
        <p:spPr>
          <a:xfrm>
            <a:off x="4329045" y="2745172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一艘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0F15829-F2B2-49D7-BF25-44688955A9FB}"/>
              </a:ext>
            </a:extLst>
          </p:cNvPr>
          <p:cNvSpPr txBox="1"/>
          <p:nvPr/>
        </p:nvSpPr>
        <p:spPr>
          <a:xfrm>
            <a:off x="2105397" y="277444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一片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3553" descr="未命名"/>
          <p:cNvPicPr>
            <a:picLocks noChangeAspect="1"/>
          </p:cNvPicPr>
          <p:nvPr/>
        </p:nvPicPr>
        <p:blipFill>
          <a:blip r:embed="rId2">
            <a:lum bright="7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矩形 23554"/>
          <p:cNvSpPr/>
          <p:nvPr/>
        </p:nvSpPr>
        <p:spPr>
          <a:xfrm>
            <a:off x="7019925" y="5227638"/>
            <a:ext cx="2124075" cy="288925"/>
          </a:xfrm>
          <a:prstGeom prst="rect">
            <a:avLst/>
          </a:prstGeom>
          <a:solidFill>
            <a:srgbClr val="6A8A2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文本框 23555"/>
          <p:cNvSpPr txBox="1"/>
          <p:nvPr/>
        </p:nvSpPr>
        <p:spPr>
          <a:xfrm>
            <a:off x="1187450" y="2133600"/>
            <a:ext cx="3600450" cy="10064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6000" b="1">
                <a:latin typeface="Times New Roman" panose="02020603050405020304" pitchFamily="18" charset="0"/>
                <a:ea typeface="楷体_GB2312" pitchFamily="49" charset="-122"/>
              </a:rPr>
              <a:t>一方鱼塘</a:t>
            </a:r>
          </a:p>
        </p:txBody>
      </p:sp>
      <p:sp>
        <p:nvSpPr>
          <p:cNvPr id="23557" name="十字星 23556"/>
          <p:cNvSpPr/>
          <p:nvPr/>
        </p:nvSpPr>
        <p:spPr>
          <a:xfrm>
            <a:off x="8316913" y="2565400"/>
            <a:ext cx="358775" cy="647700"/>
          </a:xfrm>
          <a:prstGeom prst="star4">
            <a:avLst>
              <a:gd name="adj" fmla="val 35417"/>
            </a:avLst>
          </a:prstGeom>
          <a:solidFill>
            <a:srgbClr val="008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8" name="任意多边形 23557"/>
          <p:cNvSpPr/>
          <p:nvPr/>
        </p:nvSpPr>
        <p:spPr>
          <a:xfrm>
            <a:off x="3924300" y="3573463"/>
            <a:ext cx="503238" cy="142875"/>
          </a:xfrm>
          <a:custGeom>
            <a:avLst/>
            <a:gdLst>
              <a:gd name="txL" fmla="*/ 3085 w 21600"/>
              <a:gd name="txT" fmla="*/ 12343 h 21600"/>
              <a:gd name="txR" fmla="*/ 18514 w 21600"/>
              <a:gd name="txB" fmla="*/ 18514 h 21600"/>
            </a:gdLst>
            <a:ahLst/>
            <a:cxnLst>
              <a:cxn ang="270">
                <a:pos x="15428" y="0"/>
              </a:cxn>
              <a:cxn ang="180">
                <a:pos x="9257" y="6171"/>
              </a:cxn>
              <a:cxn ang="270">
                <a:pos x="6171" y="9257"/>
              </a:cxn>
              <a:cxn ang="180">
                <a:pos x="0" y="15428"/>
              </a:cxn>
              <a:cxn ang="90">
                <a:pos x="6171" y="21600"/>
              </a:cxn>
              <a:cxn ang="90">
                <a:pos x="12342" y="18514"/>
              </a:cxn>
              <a:cxn ang="0">
                <a:pos x="18514" y="12342"/>
              </a:cxn>
              <a:cxn ang="0">
                <a:pos x="21600" y="6171"/>
              </a:cxn>
            </a:cxnLst>
            <a:rect l="txL" t="txT" r="txR" b="txB"/>
            <a:pathLst>
              <a:path w="21600" h="21600">
                <a:moveTo>
                  <a:pt x="15428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8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solidFill>
            <a:srgbClr val="008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9" name="闪电形 23558"/>
          <p:cNvSpPr/>
          <p:nvPr/>
        </p:nvSpPr>
        <p:spPr>
          <a:xfrm>
            <a:off x="6156325" y="5229225"/>
            <a:ext cx="1079500" cy="358775"/>
          </a:xfrm>
          <a:prstGeom prst="lightningBolt">
            <a:avLst/>
          </a:prstGeom>
          <a:solidFill>
            <a:srgbClr val="008000"/>
          </a:solidFill>
          <a:ln w="9525" cap="flat" cmpd="sng">
            <a:solidFill>
              <a:srgbClr val="6C843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3560" name="图片 23559" descr="698157_233121098521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b="3539"/>
          <a:stretch>
            <a:fillRect/>
          </a:stretch>
        </p:blipFill>
        <p:spPr>
          <a:xfrm>
            <a:off x="971550" y="3500438"/>
            <a:ext cx="873125" cy="1081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1" name="椭圆 23560"/>
          <p:cNvSpPr/>
          <p:nvPr/>
        </p:nvSpPr>
        <p:spPr>
          <a:xfrm>
            <a:off x="971550" y="3500438"/>
            <a:ext cx="576263" cy="288925"/>
          </a:xfrm>
          <a:prstGeom prst="ellipse">
            <a:avLst/>
          </a:prstGeom>
          <a:solidFill>
            <a:srgbClr val="006600"/>
          </a:solidFill>
          <a:ln w="952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2" name="矩形 23561"/>
          <p:cNvSpPr/>
          <p:nvPr/>
        </p:nvSpPr>
        <p:spPr>
          <a:xfrm rot="2681241">
            <a:off x="7019925" y="5011738"/>
            <a:ext cx="127000" cy="431800"/>
          </a:xfrm>
          <a:prstGeom prst="rect">
            <a:avLst/>
          </a:prstGeom>
          <a:solidFill>
            <a:srgbClr val="79A80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3" name="流程图: 对照 23562"/>
          <p:cNvSpPr/>
          <p:nvPr/>
        </p:nvSpPr>
        <p:spPr>
          <a:xfrm flipV="1">
            <a:off x="684213" y="3500438"/>
            <a:ext cx="431800" cy="214312"/>
          </a:xfrm>
          <a:prstGeom prst="flowChartCollate">
            <a:avLst/>
          </a:prstGeom>
          <a:solidFill>
            <a:srgbClr val="6C843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4" name="文本框 23563"/>
          <p:cNvSpPr txBox="1"/>
          <p:nvPr/>
        </p:nvSpPr>
        <p:spPr>
          <a:xfrm>
            <a:off x="5503863" y="3860800"/>
            <a:ext cx="3244850" cy="1006475"/>
          </a:xfrm>
          <a:prstGeom prst="rect">
            <a:avLst/>
          </a:prstGeom>
          <a:solidFill>
            <a:srgbClr val="FFFF99">
              <a:alpha val="84999"/>
            </a:srgb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6000" b="1">
                <a:latin typeface="Times New Roman" panose="02020603050405020304" pitchFamily="18" charset="0"/>
                <a:ea typeface="楷体_GB2312" pitchFamily="49" charset="-122"/>
              </a:rPr>
              <a:t>一块稻田</a:t>
            </a:r>
          </a:p>
        </p:txBody>
      </p:sp>
      <p:sp>
        <p:nvSpPr>
          <p:cNvPr id="23565" name="文本框 23564"/>
          <p:cNvSpPr txBox="1"/>
          <p:nvPr/>
        </p:nvSpPr>
        <p:spPr>
          <a:xfrm>
            <a:off x="1187450" y="3848100"/>
            <a:ext cx="3262432" cy="1015663"/>
          </a:xfrm>
          <a:prstGeom prst="rect">
            <a:avLst/>
          </a:prstGeom>
          <a:solidFill>
            <a:srgbClr val="FFFF99">
              <a:alpha val="81000"/>
            </a:srgb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6000" b="1" dirty="0">
                <a:latin typeface="Times New Roman" panose="02020603050405020304" pitchFamily="18" charset="0"/>
                <a:ea typeface="楷体_GB2312" pitchFamily="49" charset="-122"/>
              </a:rPr>
              <a:t>一畦秧苗</a:t>
            </a:r>
          </a:p>
        </p:txBody>
      </p:sp>
      <p:sp>
        <p:nvSpPr>
          <p:cNvPr id="23566" name="文本框 23565"/>
          <p:cNvSpPr txBox="1"/>
          <p:nvPr/>
        </p:nvSpPr>
        <p:spPr>
          <a:xfrm>
            <a:off x="5435600" y="2133600"/>
            <a:ext cx="3244850" cy="1006475"/>
          </a:xfrm>
          <a:prstGeom prst="rect">
            <a:avLst/>
          </a:prstGeom>
          <a:solidFill>
            <a:srgbClr val="FFFF99">
              <a:alpha val="85999"/>
            </a:srgb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6000" b="1">
                <a:latin typeface="Times New Roman" panose="02020603050405020304" pitchFamily="18" charset="0"/>
                <a:ea typeface="楷体_GB2312" pitchFamily="49" charset="-122"/>
              </a:rPr>
              <a:t>一</a:t>
            </a:r>
            <a:r>
              <a:rPr lang="zh-CN" altLang="en-US" sz="6000" b="1" dirty="0">
                <a:latin typeface="Times New Roman" panose="02020603050405020304" pitchFamily="18" charset="0"/>
                <a:ea typeface="楷体_GB2312" pitchFamily="49" charset="-122"/>
              </a:rPr>
              <a:t>座花园</a:t>
            </a:r>
            <a:endParaRPr lang="zh-CN" altLang="en-US" sz="6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67" name="矩形 23566"/>
          <p:cNvSpPr/>
          <p:nvPr/>
        </p:nvSpPr>
        <p:spPr>
          <a:xfrm>
            <a:off x="684213" y="5661025"/>
            <a:ext cx="8281987" cy="1008063"/>
          </a:xfrm>
          <a:prstGeom prst="rect">
            <a:avLst/>
          </a:prstGeom>
          <a:solidFill>
            <a:srgbClr val="8BBC00"/>
          </a:solidFill>
          <a:ln w="9525" cap="flat" cmpd="sng">
            <a:solidFill>
              <a:srgbClr val="79A804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8" name="矩形 23567"/>
          <p:cNvSpPr/>
          <p:nvPr/>
        </p:nvSpPr>
        <p:spPr>
          <a:xfrm>
            <a:off x="250825" y="5734050"/>
            <a:ext cx="8596313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 红领巾”来到农村看到了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5FEC05-7F96-4E3B-8B47-536C57FBD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E54FE0-493F-424C-930D-B4E69EFF39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7700394_162323713182_2">
            <a:extLst>
              <a:ext uri="{FF2B5EF4-FFF2-40B4-BE49-F238E27FC236}">
                <a16:creationId xmlns:a16="http://schemas.microsoft.com/office/drawing/2014/main" id="{AE08C471-1569-47C0-9899-B33D4FE12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983"/>
            <a:ext cx="9144000" cy="681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04DB1FE-AA97-4F79-873A-B4CDABDB17E8}"/>
              </a:ext>
            </a:extLst>
          </p:cNvPr>
          <p:cNvSpPr/>
          <p:nvPr/>
        </p:nvSpPr>
        <p:spPr>
          <a:xfrm>
            <a:off x="1204" y="33635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乡村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9637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8" y="6034088"/>
            <a:ext cx="40386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4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翠竹</a:t>
            </a:r>
          </a:p>
        </p:txBody>
      </p:sp>
      <p:sp>
        <p:nvSpPr>
          <p:cNvPr id="14342" name="Rectangle 11"/>
          <p:cNvSpPr/>
          <p:nvPr/>
        </p:nvSpPr>
        <p:spPr>
          <a:xfrm>
            <a:off x="684213" y="2636838"/>
            <a:ext cx="33829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小溪</a:t>
            </a:r>
          </a:p>
        </p:txBody>
      </p:sp>
      <p:sp>
        <p:nvSpPr>
          <p:cNvPr id="14344" name="Rectangle 13"/>
          <p:cNvSpPr/>
          <p:nvPr/>
        </p:nvSpPr>
        <p:spPr>
          <a:xfrm>
            <a:off x="5435600" y="2708275"/>
            <a:ext cx="34575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石桥</a:t>
            </a:r>
          </a:p>
        </p:txBody>
      </p:sp>
      <p:sp>
        <p:nvSpPr>
          <p:cNvPr id="14346" name="Rectangle 15"/>
          <p:cNvSpPr/>
          <p:nvPr/>
        </p:nvSpPr>
        <p:spPr>
          <a:xfrm>
            <a:off x="6072188" y="6027738"/>
            <a:ext cx="1422400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飞鸟</a:t>
            </a:r>
          </a:p>
        </p:txBody>
      </p:sp>
      <p:pic>
        <p:nvPicPr>
          <p:cNvPr id="63494" name="Picture 2" descr="c:\DOCUME~1\ADMINI~1\APPLIC~1\360se6\USERDA~1\Temp\T01BB9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0"/>
            <a:ext cx="4178300" cy="278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5" name="Picture 2" descr="c:\DOCUME~1\ADMINI~1\APPLIC~1\360se6\USERDA~1\Temp\T01B06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3" y="0"/>
            <a:ext cx="4500562" cy="278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6" name="Picture 4" descr="c:\DOCUME~1\ADMINI~1\APPLIC~1\360se6\USERDA~1\Temp\T0110A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57563"/>
            <a:ext cx="4357688" cy="2786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7" name="Picture 6" descr="c:\DOCUME~1\ADMINI~1\APPLIC~1\360se6\USERDA~1\Temp\T01A33~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3" y="3357563"/>
            <a:ext cx="4429125" cy="2786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4342" grpId="0" build="allAtOnce"/>
      <p:bldP spid="14344" grpId="0" build="allAtOnce"/>
      <p:bldP spid="14346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8" y="6034088"/>
            <a:ext cx="40386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4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一</a:t>
            </a:r>
            <a:r>
              <a:rPr kumimoji="0" lang="zh-CN" altLang="en-US" sz="4800" b="1" kern="1200" cap="none" spc="0" normalizeH="0" baseline="0" noProof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丛</a:t>
            </a:r>
            <a:r>
              <a:rPr kumimoji="0" lang="zh-CN" altLang="en-US" sz="4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翠竹</a:t>
            </a:r>
          </a:p>
        </p:txBody>
      </p:sp>
      <p:sp>
        <p:nvSpPr>
          <p:cNvPr id="14342" name="Rectangle 11"/>
          <p:cNvSpPr/>
          <p:nvPr/>
        </p:nvSpPr>
        <p:spPr>
          <a:xfrm>
            <a:off x="684213" y="2636838"/>
            <a:ext cx="33829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道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小溪</a:t>
            </a:r>
          </a:p>
        </p:txBody>
      </p:sp>
      <p:sp>
        <p:nvSpPr>
          <p:cNvPr id="14344" name="Rectangle 13"/>
          <p:cNvSpPr/>
          <p:nvPr/>
        </p:nvSpPr>
        <p:spPr>
          <a:xfrm>
            <a:off x="5000625" y="2643188"/>
            <a:ext cx="34575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孔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石桥</a:t>
            </a:r>
          </a:p>
        </p:txBody>
      </p:sp>
      <p:sp>
        <p:nvSpPr>
          <p:cNvPr id="14346" name="Rectangle 15"/>
          <p:cNvSpPr/>
          <p:nvPr/>
        </p:nvSpPr>
        <p:spPr>
          <a:xfrm>
            <a:off x="5643563" y="6027738"/>
            <a:ext cx="2659062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群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飞鸟</a:t>
            </a:r>
          </a:p>
        </p:txBody>
      </p:sp>
      <p:pic>
        <p:nvPicPr>
          <p:cNvPr id="68614" name="Picture 2" descr="c:\DOCUME~1\ADMINI~1\APPLIC~1\360se6\USERDA~1\Temp\T01279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3357563"/>
            <a:ext cx="4572000" cy="2786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5" name="Picture 4" descr="c:\DOCUME~1\ADMINI~1\APPLIC~1\360se6\USERDA~1\Temp\T01247~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357688" cy="278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6" name="Picture 6" descr="c:\DOCUME~1\ADMINI~1\APPLIC~1\360se6\USERDA~1\Temp\T01093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5" y="0"/>
            <a:ext cx="4714875" cy="278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C407A80-8CDD-442E-872C-9F0DFE4F30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3" y="3336839"/>
            <a:ext cx="4212431" cy="2790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4342" grpId="0" build="allAtOnce"/>
      <p:bldP spid="14344" grpId="0" build="allAtOnce"/>
      <p:bldP spid="14346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/>
          <p:nvPr/>
        </p:nvSpPr>
        <p:spPr>
          <a:xfrm>
            <a:off x="4211638" y="2420938"/>
            <a:ext cx="288925" cy="431800"/>
          </a:xfrm>
          <a:prstGeom prst="rect">
            <a:avLst/>
          </a:prstGeom>
          <a:solidFill>
            <a:srgbClr val="8BBC00"/>
          </a:solidFill>
          <a:ln w="9525" cap="flat" cmpd="sng">
            <a:solidFill>
              <a:srgbClr val="79A804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771" name="图片 32770" descr="图片1副本"/>
          <p:cNvPicPr>
            <a:picLocks noChangeAspect="1"/>
          </p:cNvPicPr>
          <p:nvPr/>
        </p:nvPicPr>
        <p:blipFill>
          <a:blip r:embed="rId2">
            <a:lum bright="17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32771" descr="3729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113" y="404813"/>
            <a:ext cx="414337" cy="236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32772" descr="3729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692150"/>
            <a:ext cx="557212" cy="319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图片 32773" descr="3729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88913"/>
            <a:ext cx="865188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图片 32774" descr="3729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6600" y="765175"/>
            <a:ext cx="485775" cy="277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图片 32775" descr="3729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975" y="404813"/>
            <a:ext cx="557213" cy="319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图片 32776" descr="3729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213" y="1052513"/>
            <a:ext cx="630237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8" name="图片 32777" descr="3729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475" y="260350"/>
            <a:ext cx="1296988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9" name="矩形 32778"/>
          <p:cNvSpPr/>
          <p:nvPr/>
        </p:nvSpPr>
        <p:spPr>
          <a:xfrm>
            <a:off x="4140200" y="2276475"/>
            <a:ext cx="431800" cy="503238"/>
          </a:xfrm>
          <a:prstGeom prst="rect">
            <a:avLst/>
          </a:prstGeom>
          <a:solidFill>
            <a:srgbClr val="B0EE00"/>
          </a:solidFill>
          <a:ln w="9525" cap="flat" cmpd="sng">
            <a:solidFill>
              <a:srgbClr val="B0EE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780" name="图片 32779" descr="3475275_120644006080_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86646" t="14044" b="12544"/>
          <a:stretch>
            <a:fillRect/>
          </a:stretch>
        </p:blipFill>
        <p:spPr>
          <a:xfrm rot="21465121">
            <a:off x="0" y="260350"/>
            <a:ext cx="611188" cy="631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1" name="文本框 32780"/>
          <p:cNvSpPr txBox="1"/>
          <p:nvPr/>
        </p:nvSpPr>
        <p:spPr>
          <a:xfrm>
            <a:off x="611188" y="3284538"/>
            <a:ext cx="4176712" cy="823912"/>
          </a:xfrm>
          <a:prstGeom prst="rect">
            <a:avLst/>
          </a:prstGeom>
          <a:solidFill>
            <a:srgbClr val="FFFF99">
              <a:alpha val="84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一（  ）翠竹，</a:t>
            </a:r>
          </a:p>
        </p:txBody>
      </p:sp>
      <p:sp>
        <p:nvSpPr>
          <p:cNvPr id="32782" name="文本框 32781"/>
          <p:cNvSpPr txBox="1"/>
          <p:nvPr/>
        </p:nvSpPr>
        <p:spPr>
          <a:xfrm>
            <a:off x="4859338" y="3284538"/>
            <a:ext cx="4284662" cy="823912"/>
          </a:xfrm>
          <a:prstGeom prst="rect">
            <a:avLst/>
          </a:prstGeom>
          <a:solidFill>
            <a:srgbClr val="FFFF99">
              <a:alpha val="82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一（  ）飞鸟。</a:t>
            </a:r>
          </a:p>
        </p:txBody>
      </p:sp>
      <p:sp>
        <p:nvSpPr>
          <p:cNvPr id="32783" name="文本框 32782"/>
          <p:cNvSpPr txBox="1"/>
          <p:nvPr/>
        </p:nvSpPr>
        <p:spPr>
          <a:xfrm>
            <a:off x="611188" y="2349500"/>
            <a:ext cx="4176712" cy="823913"/>
          </a:xfrm>
          <a:prstGeom prst="rect">
            <a:avLst/>
          </a:prstGeom>
          <a:solidFill>
            <a:srgbClr val="FFFF99">
              <a:alpha val="81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一（  ）小溪，</a:t>
            </a:r>
          </a:p>
        </p:txBody>
      </p:sp>
      <p:sp>
        <p:nvSpPr>
          <p:cNvPr id="32784" name="文本框 32783"/>
          <p:cNvSpPr txBox="1"/>
          <p:nvPr/>
        </p:nvSpPr>
        <p:spPr>
          <a:xfrm>
            <a:off x="4859338" y="2349500"/>
            <a:ext cx="4284662" cy="823913"/>
          </a:xfrm>
          <a:prstGeom prst="rect">
            <a:avLst/>
          </a:prstGeom>
          <a:solidFill>
            <a:srgbClr val="FFFF99">
              <a:alpha val="81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一（  ）石桥。</a:t>
            </a:r>
          </a:p>
        </p:txBody>
      </p:sp>
      <p:sp>
        <p:nvSpPr>
          <p:cNvPr id="32785" name="文本框 32784"/>
          <p:cNvSpPr txBox="1"/>
          <p:nvPr/>
        </p:nvSpPr>
        <p:spPr>
          <a:xfrm>
            <a:off x="1630363" y="2184400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道</a:t>
            </a:r>
          </a:p>
        </p:txBody>
      </p:sp>
      <p:sp>
        <p:nvSpPr>
          <p:cNvPr id="32786" name="文本框 32785"/>
          <p:cNvSpPr txBox="1"/>
          <p:nvPr/>
        </p:nvSpPr>
        <p:spPr>
          <a:xfrm>
            <a:off x="5875338" y="2144713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孔</a:t>
            </a:r>
          </a:p>
        </p:txBody>
      </p:sp>
      <p:sp>
        <p:nvSpPr>
          <p:cNvPr id="32787" name="文本框 32786"/>
          <p:cNvSpPr txBox="1"/>
          <p:nvPr/>
        </p:nvSpPr>
        <p:spPr>
          <a:xfrm>
            <a:off x="1625168" y="3182938"/>
            <a:ext cx="877164" cy="9233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丛</a:t>
            </a:r>
          </a:p>
        </p:txBody>
      </p:sp>
      <p:sp>
        <p:nvSpPr>
          <p:cNvPr id="32788" name="文本框 32787"/>
          <p:cNvSpPr txBox="1"/>
          <p:nvPr/>
        </p:nvSpPr>
        <p:spPr>
          <a:xfrm>
            <a:off x="5867400" y="3141663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群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BCE38CA-42AC-4914-A898-23E14CB7A80D}"/>
              </a:ext>
            </a:extLst>
          </p:cNvPr>
          <p:cNvSpPr/>
          <p:nvPr/>
        </p:nvSpPr>
        <p:spPr>
          <a:xfrm>
            <a:off x="611188" y="5453367"/>
            <a:ext cx="8162925" cy="762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 红领巾”来到公园看到了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______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a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737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Text Box 3"/>
          <p:cNvSpPr txBox="1"/>
          <p:nvPr/>
        </p:nvSpPr>
        <p:spPr>
          <a:xfrm>
            <a:off x="2193925" y="1392238"/>
            <a:ext cx="5807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endParaRPr lang="zh-CN" altLang="zh-CN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53" name="S_006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63000" y="6477000"/>
            <a:ext cx="3810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5" name="Text Box 7"/>
          <p:cNvSpPr txBox="1"/>
          <p:nvPr/>
        </p:nvSpPr>
        <p:spPr>
          <a:xfrm>
            <a:off x="806450" y="1544638"/>
            <a:ext cx="8229600" cy="152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yì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qún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yí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piàn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huān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xiào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rgbClr val="9966FF"/>
                </a:solidFill>
                <a:latin typeface="Times New Roman" panose="02020603050405020304" pitchFamily="18" charset="0"/>
              </a:rPr>
              <a:t>一群“                ”，一片  欢 笑。</a:t>
            </a:r>
          </a:p>
        </p:txBody>
      </p:sp>
      <p:sp>
        <p:nvSpPr>
          <p:cNvPr id="2060" name="Rectangle 12"/>
          <p:cNvSpPr/>
          <p:nvPr/>
        </p:nvSpPr>
        <p:spPr>
          <a:xfrm>
            <a:off x="3635375" y="5157788"/>
            <a:ext cx="2376488" cy="1068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tónɡ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hào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铜    号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1" name="Text Box 13"/>
          <p:cNvSpPr txBox="1"/>
          <p:nvPr/>
        </p:nvSpPr>
        <p:spPr>
          <a:xfrm>
            <a:off x="2051050" y="378936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队旗</a:t>
            </a:r>
          </a:p>
        </p:txBody>
      </p:sp>
      <p:sp>
        <p:nvSpPr>
          <p:cNvPr id="2062" name="Text Box 14"/>
          <p:cNvSpPr txBox="1"/>
          <p:nvPr/>
        </p:nvSpPr>
        <p:spPr>
          <a:xfrm>
            <a:off x="879475" y="301625"/>
            <a:ext cx="6610350" cy="1189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yí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miàn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duì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qí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yì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bǎ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tónɡ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hào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4400" b="1" dirty="0">
                <a:solidFill>
                  <a:srgbClr val="9966FF"/>
                </a:solidFill>
                <a:latin typeface="Times New Roman" panose="02020603050405020304" pitchFamily="18" charset="0"/>
              </a:rPr>
              <a:t>一面 队旗，    一把 铜号，</a:t>
            </a:r>
          </a:p>
        </p:txBody>
      </p:sp>
      <p:sp>
        <p:nvSpPr>
          <p:cNvPr id="2063" name="Text Box 15"/>
          <p:cNvSpPr txBox="1"/>
          <p:nvPr/>
        </p:nvSpPr>
        <p:spPr>
          <a:xfrm>
            <a:off x="2268538" y="1557338"/>
            <a:ext cx="2590800" cy="1557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hónɡ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lǐnɡ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jīn</a:t>
            </a:r>
            <a:endParaRPr lang="en-US" altLang="zh-CN" sz="4400" b="1">
              <a:solidFill>
                <a:srgbClr val="9966FF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5000"/>
              </a:lnSpc>
            </a:pPr>
            <a:r>
              <a:rPr lang="zh-CN" altLang="en-US" sz="4400" b="1" dirty="0">
                <a:solidFill>
                  <a:srgbClr val="9966FF"/>
                </a:solidFill>
                <a:latin typeface="Times New Roman" panose="02020603050405020304" pitchFamily="18" charset="0"/>
              </a:rPr>
              <a:t>红 领 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3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438" fill="hold"/>
                                        <p:tgtEl>
                                          <p:spTgt spid="20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</p:childTnLst>
        </p:cTn>
      </p:par>
    </p:tnLst>
    <p:bldLst>
      <p:bldP spid="2055" grpId="0"/>
      <p:bldP spid="2060" grpId="0"/>
      <p:bldP spid="2061" grpId="0"/>
      <p:bldP spid="2062" grpId="0"/>
      <p:bldP spid="20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-571500" y="6027738"/>
            <a:ext cx="5500688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l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4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一</a:t>
            </a:r>
            <a:r>
              <a:rPr kumimoji="0" lang="zh-CN" altLang="en-US" sz="4800" b="1" kern="1200" cap="none" spc="0" normalizeH="0" baseline="0" noProof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“群”</a:t>
            </a:r>
            <a:r>
              <a:rPr kumimoji="0" lang="zh-CN" altLang="en-US" sz="4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红领巾</a:t>
            </a:r>
          </a:p>
        </p:txBody>
      </p:sp>
      <p:sp>
        <p:nvSpPr>
          <p:cNvPr id="14342" name="Rectangle 11"/>
          <p:cNvSpPr/>
          <p:nvPr/>
        </p:nvSpPr>
        <p:spPr>
          <a:xfrm>
            <a:off x="684213" y="2636838"/>
            <a:ext cx="33829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面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队旗</a:t>
            </a:r>
          </a:p>
        </p:txBody>
      </p:sp>
      <p:sp>
        <p:nvSpPr>
          <p:cNvPr id="14344" name="Rectangle 13"/>
          <p:cNvSpPr/>
          <p:nvPr/>
        </p:nvSpPr>
        <p:spPr>
          <a:xfrm>
            <a:off x="5435600" y="2708275"/>
            <a:ext cx="34575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把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铜号</a:t>
            </a:r>
          </a:p>
        </p:txBody>
      </p:sp>
      <p:sp>
        <p:nvSpPr>
          <p:cNvPr id="14346" name="Rectangle 15"/>
          <p:cNvSpPr/>
          <p:nvPr/>
        </p:nvSpPr>
        <p:spPr>
          <a:xfrm>
            <a:off x="6000750" y="6027738"/>
            <a:ext cx="2659063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片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欢笑</a:t>
            </a:r>
          </a:p>
        </p:txBody>
      </p:sp>
      <p:pic>
        <p:nvPicPr>
          <p:cNvPr id="74758" name="Picture 2" descr="c:\DOCUME~1\ADMINI~1\APPLIC~1\360se6\USERDA~1\Temp\T01226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86250" cy="278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9" name="Picture 6" descr="c:\DOCUME~1\ADMINI~1\APPLIC~1\360se6\USERDA~1\Temp\T01AA3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4286250" cy="271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0" name="Picture 2" descr="c:\DOCUME~1\ADMINI~1\APPLIC~1\360se6\USERDA~1\Temp\T013DA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3429000"/>
            <a:ext cx="4429125" cy="271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1" name="Picture 4" descr="c:\DOCUME~1\ADMINI~1\APPLIC~1\360se6\USERDA~1\Temp\T019E1~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7688" y="0"/>
            <a:ext cx="4786312" cy="2786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4342" grpId="0" build="allAtOnce"/>
      <p:bldP spid="14344" grpId="0" build="allAtOnce"/>
      <p:bldP spid="14346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矩形 10444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endParaRPr lang="zh-CN" altLang="en-US" sz="6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4460" name="组合 104459"/>
          <p:cNvGrpSpPr>
            <a:grpSpLocks noChangeAspect="1"/>
          </p:cNvGrpSpPr>
          <p:nvPr/>
        </p:nvGrpSpPr>
        <p:grpSpPr>
          <a:xfrm>
            <a:off x="0" y="0"/>
            <a:ext cx="9144000" cy="4941168"/>
            <a:chOff x="0" y="0"/>
            <a:chExt cx="3470" cy="2251"/>
          </a:xfrm>
        </p:grpSpPr>
        <p:pic>
          <p:nvPicPr>
            <p:cNvPr id="104461" name="图片 104460" descr="第三小学0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470" cy="22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4462" name="图片 104461" descr="第三小学01"/>
            <p:cNvPicPr>
              <a:picLocks noChangeAspect="1"/>
            </p:cNvPicPr>
            <p:nvPr/>
          </p:nvPicPr>
          <p:blipFill>
            <a:blip r:embed="rId2"/>
            <a:srcRect l="62738" t="67747" r="25475" b="20169"/>
            <a:stretch>
              <a:fillRect/>
            </a:stretch>
          </p:blipFill>
          <p:spPr>
            <a:xfrm rot="19975023">
              <a:off x="2132" y="1207"/>
              <a:ext cx="409" cy="27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A025400D-7E9D-4D1D-833D-53ACDDBDCD30}"/>
              </a:ext>
            </a:extLst>
          </p:cNvPr>
          <p:cNvSpPr/>
          <p:nvPr/>
        </p:nvSpPr>
        <p:spPr>
          <a:xfrm>
            <a:off x="-23900" y="5141864"/>
            <a:ext cx="75200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“红领巾”来到校园，看到了</a:t>
            </a:r>
          </a:p>
        </p:txBody>
      </p:sp>
    </p:spTree>
  </p:cSld>
  <p:clrMapOvr>
    <a:masterClrMapping/>
  </p:clrMapOvr>
  <p:transition>
    <p:randomBa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34817" descr="图片1"/>
          <p:cNvPicPr>
            <a:picLocks noChangeAspect="1"/>
          </p:cNvPicPr>
          <p:nvPr/>
        </p:nvPicPr>
        <p:blipFill>
          <a:blip r:embed="rId2">
            <a:lum bright="47998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文本框 34818"/>
          <p:cNvSpPr txBox="1"/>
          <p:nvPr/>
        </p:nvSpPr>
        <p:spPr>
          <a:xfrm>
            <a:off x="5653088" y="1557338"/>
            <a:ext cx="2159000" cy="4479925"/>
          </a:xfrm>
          <a:prstGeom prst="rect">
            <a:avLst/>
          </a:prstGeom>
          <a:solidFill>
            <a:srgbClr val="FFFF99">
              <a:alpha val="87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军舰</a:t>
            </a: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帆船</a:t>
            </a: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沙滩</a:t>
            </a: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海鸥</a:t>
            </a:r>
          </a:p>
        </p:txBody>
      </p:sp>
      <p:sp>
        <p:nvSpPr>
          <p:cNvPr id="34820" name="文本框 34819"/>
          <p:cNvSpPr txBox="1"/>
          <p:nvPr/>
        </p:nvSpPr>
        <p:spPr>
          <a:xfrm>
            <a:off x="1042988" y="1628775"/>
            <a:ext cx="2160587" cy="4479925"/>
          </a:xfrm>
          <a:prstGeom prst="rect">
            <a:avLst/>
          </a:prstGeom>
          <a:solidFill>
            <a:srgbClr val="FFFF99">
              <a:alpha val="87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一只</a:t>
            </a: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一片一艘</a:t>
            </a: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一条</a:t>
            </a:r>
          </a:p>
        </p:txBody>
      </p:sp>
      <p:sp>
        <p:nvSpPr>
          <p:cNvPr id="34821" name="矩形 34820"/>
          <p:cNvSpPr/>
          <p:nvPr/>
        </p:nvSpPr>
        <p:spPr>
          <a:xfrm>
            <a:off x="2771775" y="188913"/>
            <a:ext cx="3652838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楷体_GB2312" charset="0"/>
                <a:ea typeface="楷体_GB2312" charset="0"/>
              </a:rPr>
              <a:t>找朋友</a:t>
            </a:r>
          </a:p>
        </p:txBody>
      </p:sp>
      <p:sp>
        <p:nvSpPr>
          <p:cNvPr id="34822" name="直接连接符 34821"/>
          <p:cNvSpPr/>
          <p:nvPr/>
        </p:nvSpPr>
        <p:spPr>
          <a:xfrm>
            <a:off x="3059113" y="2276475"/>
            <a:ext cx="2592387" cy="3097213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3" name="直接连接符 34822"/>
          <p:cNvSpPr/>
          <p:nvPr/>
        </p:nvSpPr>
        <p:spPr>
          <a:xfrm>
            <a:off x="2916238" y="3357563"/>
            <a:ext cx="2879725" cy="1008062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4" name="直接连接符 34823"/>
          <p:cNvSpPr/>
          <p:nvPr/>
        </p:nvSpPr>
        <p:spPr>
          <a:xfrm flipV="1">
            <a:off x="2916238" y="2276475"/>
            <a:ext cx="2951162" cy="2160588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5" name="直接连接符 34824"/>
          <p:cNvSpPr/>
          <p:nvPr/>
        </p:nvSpPr>
        <p:spPr>
          <a:xfrm flipV="1">
            <a:off x="3059113" y="3357563"/>
            <a:ext cx="2665412" cy="215900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未命名"/>
          <p:cNvPicPr>
            <a:picLocks noChangeAspect="1"/>
          </p:cNvPicPr>
          <p:nvPr/>
        </p:nvPicPr>
        <p:blipFill>
          <a:blip r:embed="rId2">
            <a:lum bright="47998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标题 35842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35844" name="文本框 35843"/>
          <p:cNvSpPr txBox="1"/>
          <p:nvPr/>
        </p:nvSpPr>
        <p:spPr>
          <a:xfrm>
            <a:off x="5510213" y="1557338"/>
            <a:ext cx="2374900" cy="4479925"/>
          </a:xfrm>
          <a:prstGeom prst="rect">
            <a:avLst/>
          </a:prstGeom>
          <a:solidFill>
            <a:srgbClr val="FFFF99">
              <a:alpha val="87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果园</a:t>
            </a: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秧苗</a:t>
            </a: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稻田</a:t>
            </a: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鱼塘</a:t>
            </a:r>
          </a:p>
        </p:txBody>
      </p:sp>
      <p:sp>
        <p:nvSpPr>
          <p:cNvPr id="35845" name="文本框 35844"/>
          <p:cNvSpPr txBox="1"/>
          <p:nvPr/>
        </p:nvSpPr>
        <p:spPr>
          <a:xfrm>
            <a:off x="1331913" y="1557338"/>
            <a:ext cx="2376487" cy="4479925"/>
          </a:xfrm>
          <a:prstGeom prst="rect">
            <a:avLst/>
          </a:prstGeom>
          <a:solidFill>
            <a:srgbClr val="FFFF99">
              <a:alpha val="87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一畦一块一方</a:t>
            </a: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一座</a:t>
            </a:r>
          </a:p>
        </p:txBody>
      </p:sp>
      <p:sp>
        <p:nvSpPr>
          <p:cNvPr id="35846" name="矩形 35845"/>
          <p:cNvSpPr/>
          <p:nvPr/>
        </p:nvSpPr>
        <p:spPr>
          <a:xfrm>
            <a:off x="2771775" y="260350"/>
            <a:ext cx="3652838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楷体_GB2312" charset="0"/>
                <a:ea typeface="楷体_GB2312" charset="0"/>
              </a:rPr>
              <a:t>找朋友</a:t>
            </a:r>
          </a:p>
        </p:txBody>
      </p:sp>
      <p:sp>
        <p:nvSpPr>
          <p:cNvPr id="35847" name="直接连接符 35846"/>
          <p:cNvSpPr/>
          <p:nvPr/>
        </p:nvSpPr>
        <p:spPr>
          <a:xfrm>
            <a:off x="3276600" y="2276475"/>
            <a:ext cx="2303463" cy="936625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48" name="直接连接符 35847"/>
          <p:cNvSpPr/>
          <p:nvPr/>
        </p:nvSpPr>
        <p:spPr>
          <a:xfrm>
            <a:off x="3276600" y="3429000"/>
            <a:ext cx="2303463" cy="1008063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49" name="直接连接符 35848"/>
          <p:cNvSpPr/>
          <p:nvPr/>
        </p:nvSpPr>
        <p:spPr>
          <a:xfrm>
            <a:off x="3132138" y="4437063"/>
            <a:ext cx="2590800" cy="1152525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0" name="直接连接符 35849"/>
          <p:cNvSpPr/>
          <p:nvPr/>
        </p:nvSpPr>
        <p:spPr>
          <a:xfrm flipH="1">
            <a:off x="3276600" y="2133600"/>
            <a:ext cx="2447925" cy="3455988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6865" descr="第三小学01"/>
          <p:cNvPicPr>
            <a:picLocks noChangeAspect="1"/>
          </p:cNvPicPr>
          <p:nvPr/>
        </p:nvPicPr>
        <p:blipFill>
          <a:blip r:embed="rId2">
            <a:lum bright="23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36866"/>
          <p:cNvSpPr txBox="1"/>
          <p:nvPr/>
        </p:nvSpPr>
        <p:spPr>
          <a:xfrm>
            <a:off x="4427538" y="1557338"/>
            <a:ext cx="4500562" cy="4479925"/>
          </a:xfrm>
          <a:prstGeom prst="rect">
            <a:avLst/>
          </a:prstGeom>
          <a:solidFill>
            <a:srgbClr val="FFFF99">
              <a:alpha val="87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欢笑</a:t>
            </a: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“红领巾”</a:t>
            </a: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铜号</a:t>
            </a: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队旗</a:t>
            </a:r>
          </a:p>
        </p:txBody>
      </p:sp>
      <p:sp>
        <p:nvSpPr>
          <p:cNvPr id="36868" name="文本框 36867"/>
          <p:cNvSpPr txBox="1"/>
          <p:nvPr/>
        </p:nvSpPr>
        <p:spPr>
          <a:xfrm>
            <a:off x="539750" y="1557338"/>
            <a:ext cx="2305050" cy="4479925"/>
          </a:xfrm>
          <a:prstGeom prst="rect">
            <a:avLst/>
          </a:prstGeom>
          <a:solidFill>
            <a:srgbClr val="FFFF99">
              <a:alpha val="87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一面</a:t>
            </a: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一把</a:t>
            </a: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一群</a:t>
            </a: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一片</a:t>
            </a:r>
          </a:p>
        </p:txBody>
      </p:sp>
      <p:sp>
        <p:nvSpPr>
          <p:cNvPr id="36869" name="矩形 36868"/>
          <p:cNvSpPr/>
          <p:nvPr/>
        </p:nvSpPr>
        <p:spPr>
          <a:xfrm>
            <a:off x="2268538" y="260350"/>
            <a:ext cx="3652837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楷体_GB2312" charset="0"/>
                <a:ea typeface="楷体_GB2312" charset="0"/>
              </a:rPr>
              <a:t>找朋友</a:t>
            </a:r>
          </a:p>
        </p:txBody>
      </p:sp>
      <p:sp>
        <p:nvSpPr>
          <p:cNvPr id="36870" name="矩形 36869"/>
          <p:cNvSpPr/>
          <p:nvPr/>
        </p:nvSpPr>
        <p:spPr>
          <a:xfrm>
            <a:off x="3492500" y="2565400"/>
            <a:ext cx="431800" cy="19431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1" name="直接连接符 36870"/>
          <p:cNvSpPr/>
          <p:nvPr/>
        </p:nvSpPr>
        <p:spPr>
          <a:xfrm>
            <a:off x="2484438" y="2205038"/>
            <a:ext cx="2016125" cy="3240087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2" name="直接连接符 36871"/>
          <p:cNvSpPr/>
          <p:nvPr/>
        </p:nvSpPr>
        <p:spPr>
          <a:xfrm>
            <a:off x="2555875" y="3500438"/>
            <a:ext cx="1944688" cy="86360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3" name="直接连接符 36872"/>
          <p:cNvSpPr/>
          <p:nvPr/>
        </p:nvSpPr>
        <p:spPr>
          <a:xfrm flipV="1">
            <a:off x="2555875" y="3500438"/>
            <a:ext cx="2160588" cy="936625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4" name="直接连接符 36873"/>
          <p:cNvSpPr/>
          <p:nvPr/>
        </p:nvSpPr>
        <p:spPr>
          <a:xfrm flipH="1">
            <a:off x="2627313" y="2276475"/>
            <a:ext cx="1944687" cy="316865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3686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3E23B98-E376-42B3-BCBF-9C4F1DCF140B}"/>
              </a:ext>
            </a:extLst>
          </p:cNvPr>
          <p:cNvSpPr/>
          <p:nvPr/>
        </p:nvSpPr>
        <p:spPr>
          <a:xfrm>
            <a:off x="611560" y="1412776"/>
            <a:ext cx="756084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认真观察下面图片，仿照课文，说一说上面有写什么？</a:t>
            </a:r>
          </a:p>
        </p:txBody>
      </p:sp>
    </p:spTree>
    <p:extLst>
      <p:ext uri="{BB962C8B-B14F-4D97-AF65-F5344CB8AC3E}">
        <p14:creationId xmlns:p14="http://schemas.microsoft.com/office/powerpoint/2010/main" val="3632508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0325CA-B798-4154-8A70-FCEDF4508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6303644-AE18-48B8-B236-96E3568DF2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8518331-6DE0-4F3A-B16A-39710363E67F}"/>
              </a:ext>
            </a:extLst>
          </p:cNvPr>
          <p:cNvSpPr/>
          <p:nvPr/>
        </p:nvSpPr>
        <p:spPr>
          <a:xfrm>
            <a:off x="-102237" y="147935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公园</a:t>
            </a:r>
          </a:p>
        </p:txBody>
      </p:sp>
    </p:spTree>
    <p:extLst>
      <p:ext uri="{BB962C8B-B14F-4D97-AF65-F5344CB8AC3E}">
        <p14:creationId xmlns:p14="http://schemas.microsoft.com/office/powerpoint/2010/main" val="406132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46081" descr="zhish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文本框 46082"/>
          <p:cNvSpPr txBox="1"/>
          <p:nvPr/>
        </p:nvSpPr>
        <p:spPr>
          <a:xfrm>
            <a:off x="179388" y="3068638"/>
            <a:ext cx="3419475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两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小白兔</a:t>
            </a:r>
          </a:p>
        </p:txBody>
      </p:sp>
      <p:sp>
        <p:nvSpPr>
          <p:cNvPr id="46084" name="文本框 46083"/>
          <p:cNvSpPr txBox="1"/>
          <p:nvPr/>
        </p:nvSpPr>
        <p:spPr>
          <a:xfrm>
            <a:off x="2124075" y="40481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三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小朋友</a:t>
            </a:r>
          </a:p>
        </p:txBody>
      </p:sp>
      <p:sp>
        <p:nvSpPr>
          <p:cNvPr id="46085" name="文本框 46084"/>
          <p:cNvSpPr txBox="1"/>
          <p:nvPr/>
        </p:nvSpPr>
        <p:spPr>
          <a:xfrm>
            <a:off x="5364163" y="5805488"/>
            <a:ext cx="2627312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两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白鸽</a:t>
            </a:r>
          </a:p>
        </p:txBody>
      </p:sp>
      <p:sp>
        <p:nvSpPr>
          <p:cNvPr id="46086" name="文本框 46085"/>
          <p:cNvSpPr txBox="1"/>
          <p:nvPr/>
        </p:nvSpPr>
        <p:spPr>
          <a:xfrm>
            <a:off x="5867400" y="762000"/>
            <a:ext cx="259080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两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小鸟</a:t>
            </a:r>
          </a:p>
        </p:txBody>
      </p:sp>
      <p:sp>
        <p:nvSpPr>
          <p:cNvPr id="46087" name="文本框 46086"/>
          <p:cNvSpPr txBox="1"/>
          <p:nvPr/>
        </p:nvSpPr>
        <p:spPr>
          <a:xfrm>
            <a:off x="5724525" y="2209800"/>
            <a:ext cx="2809875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三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棵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小树</a:t>
            </a:r>
          </a:p>
        </p:txBody>
      </p:sp>
      <p:pic>
        <p:nvPicPr>
          <p:cNvPr id="46088" name="图片 46087" descr="11_2">
            <a:hlinkClick r:id="" action="ppaction://noaction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197600"/>
            <a:ext cx="660400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9" name="文本框 46088"/>
          <p:cNvSpPr txBox="1"/>
          <p:nvPr/>
        </p:nvSpPr>
        <p:spPr>
          <a:xfrm>
            <a:off x="4572000" y="4221163"/>
            <a:ext cx="2627313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把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铁铲</a:t>
            </a:r>
          </a:p>
        </p:txBody>
      </p:sp>
      <p:sp>
        <p:nvSpPr>
          <p:cNvPr id="46090" name="文本框 46089"/>
          <p:cNvSpPr txBox="1"/>
          <p:nvPr/>
        </p:nvSpPr>
        <p:spPr>
          <a:xfrm>
            <a:off x="2484438" y="1628775"/>
            <a:ext cx="2519362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顶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帽子</a:t>
            </a:r>
          </a:p>
        </p:txBody>
      </p:sp>
      <p:sp>
        <p:nvSpPr>
          <p:cNvPr id="46091" name="文本框 46090"/>
          <p:cNvSpPr txBox="1"/>
          <p:nvPr/>
        </p:nvSpPr>
        <p:spPr>
          <a:xfrm>
            <a:off x="1042988" y="4581525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双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鞋子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  <p:bldP spid="46084" grpId="0" animBg="1"/>
      <p:bldP spid="46085" grpId="0" animBg="1"/>
      <p:bldP spid="46086" grpId="0" animBg="1"/>
      <p:bldP spid="46087" grpId="0" animBg="1"/>
      <p:bldP spid="46089" grpId="0" animBg="1"/>
      <p:bldP spid="46090" grpId="0" animBg="1"/>
      <p:bldP spid="4609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8129" descr="hehu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图片 48130" descr="11_2">
            <a:hlinkClick r:id="" action="ppaction://noaction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197600"/>
            <a:ext cx="660400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2" name="文本框 48131"/>
          <p:cNvSpPr txBox="1"/>
          <p:nvPr/>
        </p:nvSpPr>
        <p:spPr>
          <a:xfrm>
            <a:off x="2484438" y="18891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三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小朋友</a:t>
            </a:r>
          </a:p>
        </p:txBody>
      </p:sp>
      <p:sp>
        <p:nvSpPr>
          <p:cNvPr id="48133" name="文本框 48132"/>
          <p:cNvSpPr txBox="1"/>
          <p:nvPr/>
        </p:nvSpPr>
        <p:spPr>
          <a:xfrm>
            <a:off x="5364163" y="1628775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两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朵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荷花</a:t>
            </a:r>
          </a:p>
        </p:txBody>
      </p:sp>
      <p:sp>
        <p:nvSpPr>
          <p:cNvPr id="48134" name="文本框 48133"/>
          <p:cNvSpPr txBox="1"/>
          <p:nvPr/>
        </p:nvSpPr>
        <p:spPr>
          <a:xfrm>
            <a:off x="5724525" y="3500438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三条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小鱼</a:t>
            </a:r>
          </a:p>
        </p:txBody>
      </p:sp>
      <p:sp>
        <p:nvSpPr>
          <p:cNvPr id="48135" name="文本框 48134"/>
          <p:cNvSpPr txBox="1"/>
          <p:nvPr/>
        </p:nvSpPr>
        <p:spPr>
          <a:xfrm>
            <a:off x="1692275" y="508476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一只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青蛙</a:t>
            </a:r>
          </a:p>
        </p:txBody>
      </p:sp>
      <p:sp>
        <p:nvSpPr>
          <p:cNvPr id="48136" name="文本框 48135"/>
          <p:cNvSpPr txBox="1"/>
          <p:nvPr/>
        </p:nvSpPr>
        <p:spPr>
          <a:xfrm>
            <a:off x="539750" y="3284538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片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荷叶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nimBg="1"/>
      <p:bldP spid="48133" grpId="0" animBg="1"/>
      <p:bldP spid="48134" grpId="0" animBg="1"/>
      <p:bldP spid="48135" grpId="0" animBg="1"/>
      <p:bldP spid="4813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49153" descr="tu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15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49154"/>
          <p:cNvSpPr txBox="1"/>
          <p:nvPr/>
        </p:nvSpPr>
        <p:spPr>
          <a:xfrm>
            <a:off x="4267200" y="6096000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黑体" panose="02010609060101010101" pitchFamily="2" charset="-122"/>
              </a:rPr>
              <a:t>野花</a:t>
            </a:r>
          </a:p>
        </p:txBody>
      </p:sp>
      <p:pic>
        <p:nvPicPr>
          <p:cNvPr id="49156" name="图片 49155" descr="11_2">
            <a:hlinkClick r:id="" action="ppaction://noaction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197600"/>
            <a:ext cx="660400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7" name="文本框 49156"/>
          <p:cNvSpPr txBox="1"/>
          <p:nvPr/>
        </p:nvSpPr>
        <p:spPr>
          <a:xfrm>
            <a:off x="2124075" y="40481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朵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白云</a:t>
            </a:r>
          </a:p>
        </p:txBody>
      </p:sp>
      <p:sp>
        <p:nvSpPr>
          <p:cNvPr id="49158" name="文本框 49157"/>
          <p:cNvSpPr txBox="1"/>
          <p:nvPr/>
        </p:nvSpPr>
        <p:spPr>
          <a:xfrm>
            <a:off x="1187450" y="2205038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条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木船</a:t>
            </a:r>
          </a:p>
        </p:txBody>
      </p:sp>
      <p:sp>
        <p:nvSpPr>
          <p:cNvPr id="49159" name="文本框 49158"/>
          <p:cNvSpPr txBox="1"/>
          <p:nvPr/>
        </p:nvSpPr>
        <p:spPr>
          <a:xfrm>
            <a:off x="250825" y="3716338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一条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小河</a:t>
            </a:r>
          </a:p>
        </p:txBody>
      </p:sp>
      <p:sp>
        <p:nvSpPr>
          <p:cNvPr id="49160" name="文本框 49159"/>
          <p:cNvSpPr txBox="1"/>
          <p:nvPr/>
        </p:nvSpPr>
        <p:spPr>
          <a:xfrm>
            <a:off x="323850" y="5876925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两只鸭子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1" name="文本框 49160"/>
          <p:cNvSpPr txBox="1"/>
          <p:nvPr/>
        </p:nvSpPr>
        <p:spPr>
          <a:xfrm>
            <a:off x="5435600" y="3284538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小狗</a:t>
            </a:r>
          </a:p>
        </p:txBody>
      </p:sp>
      <p:sp>
        <p:nvSpPr>
          <p:cNvPr id="49162" name="文本框 49161"/>
          <p:cNvSpPr txBox="1"/>
          <p:nvPr/>
        </p:nvSpPr>
        <p:spPr>
          <a:xfrm>
            <a:off x="5580063" y="530066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几朵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野花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7" grpId="0" animBg="1"/>
      <p:bldP spid="49158" grpId="0" animBg="1"/>
      <p:bldP spid="49159" grpId="0" animBg="1"/>
      <p:bldP spid="49160" grpId="0" animBg="1"/>
      <p:bldP spid="49161" grpId="0" animBg="1"/>
      <p:bldP spid="4916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占位符 50177"/>
          <p:cNvSpPr>
            <a:spLocks noGrp="1"/>
          </p:cNvSpPr>
          <p:nvPr>
            <p:ph type="body" idx="1"/>
          </p:nvPr>
        </p:nvSpPr>
        <p:spPr>
          <a:xfrm>
            <a:off x="755650" y="2060575"/>
            <a:ext cx="7772400" cy="2952750"/>
          </a:xfrm>
          <a:ln/>
        </p:spPr>
        <p:txBody>
          <a:bodyPr/>
          <a:lstStyle/>
          <a:p>
            <a:pPr>
              <a:buNone/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 </a:t>
            </a:r>
            <a:r>
              <a:rPr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观察教室里的物品，用上数量词说一说。</a:t>
            </a:r>
            <a:endParaRPr lang="zh-CN" altLang="en-US" sz="6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F1F456-36FE-40B8-8A07-B2C8BC846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E9E9D0F-95F6-42FF-BF10-232F604C45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F18046F-B60D-4D2E-81FC-3785866A1C0A}"/>
              </a:ext>
            </a:extLst>
          </p:cNvPr>
          <p:cNvSpPr/>
          <p:nvPr/>
        </p:nvSpPr>
        <p:spPr>
          <a:xfrm>
            <a:off x="0" y="147935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校园</a:t>
            </a:r>
          </a:p>
        </p:txBody>
      </p:sp>
    </p:spTree>
    <p:extLst>
      <p:ext uri="{BB962C8B-B14F-4D97-AF65-F5344CB8AC3E}">
        <p14:creationId xmlns:p14="http://schemas.microsoft.com/office/powerpoint/2010/main" val="88590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02C416A3-2778-4AB8-992F-2A747ED30B6F}"/>
              </a:ext>
            </a:extLst>
          </p:cNvPr>
          <p:cNvSpPr txBox="1"/>
          <p:nvPr/>
        </p:nvSpPr>
        <p:spPr>
          <a:xfrm>
            <a:off x="827584" y="476672"/>
            <a:ext cx="6192838" cy="313932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识字</a:t>
            </a:r>
            <a:endParaRPr lang="en-US" altLang="zh-CN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 eaLnBrk="0" hangingPunct="0"/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 eaLnBrk="0" hangingPunct="0"/>
            <a:r>
              <a:rPr lang="zh-CN" altLang="en-US" sz="6600" b="1" dirty="0">
                <a:solidFill>
                  <a:srgbClr val="3782C7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7200" b="1" dirty="0">
                <a:solidFill>
                  <a:srgbClr val="3782C7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7200" b="1" dirty="0">
                <a:solidFill>
                  <a:srgbClr val="3782C7"/>
                </a:solidFill>
                <a:latin typeface="Times New Roman" panose="02020603050405020304" pitchFamily="18" charset="0"/>
              </a:rPr>
              <a:t>、场景歌</a:t>
            </a:r>
          </a:p>
        </p:txBody>
      </p:sp>
    </p:spTree>
    <p:extLst>
      <p:ext uri="{BB962C8B-B14F-4D97-AF65-F5344CB8AC3E}">
        <p14:creationId xmlns:p14="http://schemas.microsoft.com/office/powerpoint/2010/main" val="998156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E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1879600" y="3495675"/>
            <a:ext cx="68262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　　</a:t>
            </a:r>
          </a:p>
        </p:txBody>
      </p:sp>
      <p:sp>
        <p:nvSpPr>
          <p:cNvPr id="13315" name="Rectangle 3"/>
          <p:cNvSpPr/>
          <p:nvPr/>
        </p:nvSpPr>
        <p:spPr>
          <a:xfrm>
            <a:off x="179512" y="188640"/>
            <a:ext cx="8604250" cy="60483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4800" b="1" dirty="0" err="1">
                <a:latin typeface="+mn-ea"/>
                <a:ea typeface="+mn-ea"/>
              </a:rPr>
              <a:t>tān</a:t>
            </a:r>
            <a:r>
              <a:rPr lang="en-US" altLang="zh-CN" sz="4800" b="1" dirty="0">
                <a:latin typeface="+mn-ea"/>
                <a:ea typeface="+mn-ea"/>
              </a:rPr>
              <a:t>   </a:t>
            </a:r>
            <a:r>
              <a:rPr lang="en-US" altLang="zh-CN" sz="4800" b="1" dirty="0" err="1">
                <a:latin typeface="+mn-ea"/>
                <a:ea typeface="+mn-ea"/>
              </a:rPr>
              <a:t>jūn</a:t>
            </a:r>
            <a:r>
              <a:rPr lang="en-US" altLang="zh-CN" sz="4800" b="1" dirty="0">
                <a:latin typeface="+mn-ea"/>
                <a:ea typeface="+mn-ea"/>
              </a:rPr>
              <a:t>   </a:t>
            </a:r>
            <a:r>
              <a:rPr lang="en-US" altLang="zh-CN" sz="4800" b="1" dirty="0" err="1">
                <a:latin typeface="+mn-ea"/>
                <a:ea typeface="+mn-ea"/>
              </a:rPr>
              <a:t>jiàn</a:t>
            </a:r>
            <a:r>
              <a:rPr lang="en-US" altLang="zh-CN" sz="4800" b="1" dirty="0">
                <a:latin typeface="+mn-ea"/>
                <a:ea typeface="+mn-ea"/>
              </a:rPr>
              <a:t>  </a:t>
            </a:r>
            <a:r>
              <a:rPr lang="en-US" altLang="zh-CN" sz="4800" b="1" dirty="0" err="1">
                <a:latin typeface="+mn-ea"/>
                <a:ea typeface="+mn-ea"/>
              </a:rPr>
              <a:t>fān</a:t>
            </a:r>
            <a:endParaRPr lang="en-US" altLang="zh-CN" sz="4800" b="1" dirty="0">
              <a:latin typeface="+mn-ea"/>
              <a:ea typeface="+mn-ea"/>
            </a:endParaRPr>
          </a:p>
          <a:p>
            <a:pPr lvl="0">
              <a:buNone/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滩     军    舰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帆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 lvl="0">
              <a:buNone/>
            </a:pPr>
            <a:r>
              <a:rPr lang="en-US" altLang="zh-CN" sz="4800" b="1" dirty="0" err="1">
                <a:latin typeface="+mn-ea"/>
                <a:ea typeface="+mn-ea"/>
              </a:rPr>
              <a:t>kǒnɡ</a:t>
            </a:r>
            <a:r>
              <a:rPr lang="en-US" altLang="zh-CN" sz="4800" b="1" dirty="0">
                <a:latin typeface="+mn-ea"/>
                <a:ea typeface="+mn-ea"/>
              </a:rPr>
              <a:t>  </a:t>
            </a:r>
            <a:r>
              <a:rPr lang="en-US" altLang="zh-CN" sz="4800" b="1" dirty="0" err="1">
                <a:latin typeface="+mn-ea"/>
                <a:ea typeface="+mn-ea"/>
              </a:rPr>
              <a:t>sōu</a:t>
            </a:r>
            <a:r>
              <a:rPr lang="en-US" altLang="zh-CN" sz="4800" b="1" dirty="0">
                <a:latin typeface="+mn-ea"/>
                <a:ea typeface="+mn-ea"/>
              </a:rPr>
              <a:t>  </a:t>
            </a:r>
            <a:r>
              <a:rPr lang="en-US" altLang="zh-CN" sz="5400" b="1" dirty="0" err="1">
                <a:latin typeface="+mn-ea"/>
                <a:ea typeface="+mn-ea"/>
              </a:rPr>
              <a:t>yuán</a:t>
            </a:r>
            <a:r>
              <a:rPr lang="en-US" altLang="zh-CN" sz="5400" b="1" dirty="0">
                <a:latin typeface="+mn-ea"/>
                <a:ea typeface="+mn-ea"/>
              </a:rPr>
              <a:t>  </a:t>
            </a:r>
            <a:r>
              <a:rPr lang="en-US" altLang="zh-CN" sz="5400" b="1" dirty="0" err="1">
                <a:latin typeface="+mn-ea"/>
                <a:ea typeface="+mn-ea"/>
              </a:rPr>
              <a:t>cuì</a:t>
            </a:r>
            <a:endParaRPr lang="en-US" altLang="zh-CN" sz="5400" b="1" dirty="0">
              <a:latin typeface="+mn-ea"/>
              <a:ea typeface="+mn-ea"/>
            </a:endParaRPr>
          </a:p>
          <a:p>
            <a:pPr lvl="0">
              <a:buNone/>
            </a:pPr>
            <a:r>
              <a:rPr lang="en-US" altLang="zh-CN" sz="5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孔     艘    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园    翠</a:t>
            </a:r>
            <a:endParaRPr lang="en-US" altLang="zh-CN" sz="60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r>
              <a:rPr lang="en-US" altLang="zh-CN" sz="4800" b="1" dirty="0" err="1">
                <a:latin typeface="宋体" panose="02010600030101010101" pitchFamily="2" charset="-122"/>
              </a:rPr>
              <a:t>hào</a:t>
            </a:r>
            <a:r>
              <a:rPr lang="en-US" altLang="zh-CN" sz="4800" b="1" dirty="0">
                <a:latin typeface="宋体" panose="02010600030101010101" pitchFamily="2" charset="-122"/>
              </a:rPr>
              <a:t>   </a:t>
            </a:r>
            <a:r>
              <a:rPr lang="en-US" altLang="zh-CN" sz="4800" b="1" dirty="0" err="1">
                <a:latin typeface="+mn-ea"/>
                <a:ea typeface="+mn-ea"/>
              </a:rPr>
              <a:t>dào</a:t>
            </a:r>
            <a:r>
              <a:rPr lang="en-US" altLang="zh-CN" sz="4800" b="1" dirty="0">
                <a:latin typeface="+mn-ea"/>
                <a:ea typeface="+mn-ea"/>
              </a:rPr>
              <a:t>  </a:t>
            </a:r>
            <a:r>
              <a:rPr lang="en-US" altLang="zh-CN" sz="4800" b="1" dirty="0" err="1">
                <a:latin typeface="+mn-ea"/>
                <a:ea typeface="+mn-ea"/>
              </a:rPr>
              <a:t>duì</a:t>
            </a:r>
            <a:r>
              <a:rPr lang="en-US" altLang="zh-CN" sz="4800" b="1" dirty="0">
                <a:latin typeface="+mn-ea"/>
                <a:ea typeface="+mn-ea"/>
              </a:rPr>
              <a:t>  </a:t>
            </a:r>
            <a:r>
              <a:rPr lang="en-US" altLang="zh-CN" sz="4800" b="1" dirty="0" err="1">
                <a:latin typeface="+mn-ea"/>
                <a:ea typeface="+mn-ea"/>
              </a:rPr>
              <a:t>tón</a:t>
            </a:r>
            <a:r>
              <a:rPr lang="en-US" altLang="zh-CN" sz="4800" b="1" dirty="0" err="1">
                <a:latin typeface="+mn-ea"/>
              </a:rPr>
              <a:t>ɡ</a:t>
            </a:r>
            <a:endParaRPr lang="en-US" altLang="zh-CN" sz="4800" b="1" dirty="0">
              <a:latin typeface="宋体" panose="02010600030101010101" pitchFamily="2" charset="-122"/>
            </a:endParaRPr>
          </a:p>
          <a:p>
            <a:pPr lvl="0">
              <a:buNone/>
            </a:pPr>
            <a:r>
              <a:rPr lang="zh-CN" altLang="en-US" sz="5400" b="1" dirty="0">
                <a:latin typeface="华文楷体" panose="02010600040101010101" pitchFamily="2" charset="-122"/>
                <a:ea typeface="楷体_GB2312"/>
              </a:rPr>
              <a:t>号       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稻     队     铜</a:t>
            </a:r>
            <a:endParaRPr lang="zh-CN" altLang="en-US" sz="5400" b="1" dirty="0">
              <a:latin typeface="华文楷体" panose="02010600040101010101" pitchFamily="2" charset="-122"/>
              <a:ea typeface="楷体_GB2312"/>
            </a:endParaRPr>
          </a:p>
          <a:p>
            <a:pPr lvl="0">
              <a:buNone/>
            </a:pP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 798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79876" name="图片 79875" descr="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7" name="图片 79876" descr="tit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077" y="258184"/>
            <a:ext cx="8915400" cy="6604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9878" name="组合 79877"/>
          <p:cNvGrpSpPr/>
          <p:nvPr/>
        </p:nvGrpSpPr>
        <p:grpSpPr>
          <a:xfrm>
            <a:off x="6760464" y="3058269"/>
            <a:ext cx="1165225" cy="1090613"/>
            <a:chOff x="4800" y="2208"/>
            <a:chExt cx="734" cy="687"/>
          </a:xfrm>
        </p:grpSpPr>
        <p:grpSp>
          <p:nvGrpSpPr>
            <p:cNvPr id="79879" name="组合 79878"/>
            <p:cNvGrpSpPr/>
            <p:nvPr/>
          </p:nvGrpSpPr>
          <p:grpSpPr>
            <a:xfrm>
              <a:off x="4800" y="2208"/>
              <a:ext cx="734" cy="687"/>
              <a:chOff x="3060" y="3468"/>
              <a:chExt cx="1836" cy="1716"/>
            </a:xfrm>
          </p:grpSpPr>
          <p:sp>
            <p:nvSpPr>
              <p:cNvPr id="79880" name="椭圆 7987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1" name="任意多边形 7988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2" name="任意多边形 79881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3" name="任意多边形 79882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884" name="文本框 79883">
              <a:hlinkClick r:id="" action="ppaction://noaction"/>
            </p:cNvPr>
            <p:cNvSpPr txBox="1"/>
            <p:nvPr/>
          </p:nvSpPr>
          <p:spPr>
            <a:xfrm>
              <a:off x="4848" y="244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稻</a:t>
              </a:r>
            </a:p>
          </p:txBody>
        </p:sp>
      </p:grpSp>
      <p:grpSp>
        <p:nvGrpSpPr>
          <p:cNvPr id="79885" name="组合 79884"/>
          <p:cNvGrpSpPr/>
          <p:nvPr/>
        </p:nvGrpSpPr>
        <p:grpSpPr>
          <a:xfrm>
            <a:off x="6314010" y="1800295"/>
            <a:ext cx="1165225" cy="1090613"/>
            <a:chOff x="4224" y="816"/>
            <a:chExt cx="734" cy="687"/>
          </a:xfrm>
        </p:grpSpPr>
        <p:grpSp>
          <p:nvGrpSpPr>
            <p:cNvPr id="79886" name="组合 79885"/>
            <p:cNvGrpSpPr/>
            <p:nvPr/>
          </p:nvGrpSpPr>
          <p:grpSpPr>
            <a:xfrm>
              <a:off x="4224" y="816"/>
              <a:ext cx="734" cy="687"/>
              <a:chOff x="3060" y="3468"/>
              <a:chExt cx="1836" cy="1716"/>
            </a:xfrm>
          </p:grpSpPr>
          <p:sp>
            <p:nvSpPr>
              <p:cNvPr id="79887" name="椭圆 79886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8" name="任意多边形 79887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9" name="任意多边形 79888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90" name="任意多边形 79889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891" name="文本框 79890">
              <a:hlinkClick r:id="" action="ppaction://noaction"/>
            </p:cNvPr>
            <p:cNvSpPr txBox="1"/>
            <p:nvPr/>
          </p:nvSpPr>
          <p:spPr>
            <a:xfrm>
              <a:off x="4272" y="1044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翠</a:t>
              </a:r>
            </a:p>
          </p:txBody>
        </p:sp>
      </p:grpSp>
      <p:grpSp>
        <p:nvGrpSpPr>
          <p:cNvPr id="79892" name="组合 79891"/>
          <p:cNvGrpSpPr/>
          <p:nvPr/>
        </p:nvGrpSpPr>
        <p:grpSpPr>
          <a:xfrm>
            <a:off x="4972050" y="1804988"/>
            <a:ext cx="1200150" cy="1090612"/>
            <a:chOff x="3228" y="1137"/>
            <a:chExt cx="756" cy="687"/>
          </a:xfrm>
        </p:grpSpPr>
        <p:grpSp>
          <p:nvGrpSpPr>
            <p:cNvPr id="79893" name="组合 79892"/>
            <p:cNvGrpSpPr/>
            <p:nvPr/>
          </p:nvGrpSpPr>
          <p:grpSpPr>
            <a:xfrm>
              <a:off x="3228" y="1137"/>
              <a:ext cx="734" cy="687"/>
              <a:chOff x="3060" y="3468"/>
              <a:chExt cx="1836" cy="1716"/>
            </a:xfrm>
          </p:grpSpPr>
          <p:sp>
            <p:nvSpPr>
              <p:cNvPr id="79894" name="椭圆 79893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95" name="任意多边形 79894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96" name="任意多边形 79895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97" name="任意多边形 79896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898" name="文本框 79897">
              <a:hlinkClick r:id="" action="ppaction://noaction"/>
            </p:cNvPr>
            <p:cNvSpPr txBox="1"/>
            <p:nvPr/>
          </p:nvSpPr>
          <p:spPr>
            <a:xfrm>
              <a:off x="3312" y="1377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号</a:t>
              </a:r>
            </a:p>
          </p:txBody>
        </p:sp>
      </p:grpSp>
      <p:grpSp>
        <p:nvGrpSpPr>
          <p:cNvPr id="79899" name="组合 79898"/>
          <p:cNvGrpSpPr/>
          <p:nvPr/>
        </p:nvGrpSpPr>
        <p:grpSpPr>
          <a:xfrm>
            <a:off x="1390650" y="1690688"/>
            <a:ext cx="1165225" cy="1090612"/>
            <a:chOff x="768" y="720"/>
            <a:chExt cx="734" cy="687"/>
          </a:xfrm>
        </p:grpSpPr>
        <p:grpSp>
          <p:nvGrpSpPr>
            <p:cNvPr id="79900" name="组合 79899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79901" name="椭圆 79900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02" name="任意多边形 79901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03" name="任意多边形 79902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04" name="任意多边形 79903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905" name="文本框 79904">
              <a:hlinkClick r:id="" action="ppaction://noaction"/>
            </p:cNvPr>
            <p:cNvSpPr txBox="1"/>
            <p:nvPr/>
          </p:nvSpPr>
          <p:spPr>
            <a:xfrm>
              <a:off x="816" y="960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军</a:t>
              </a:r>
            </a:p>
          </p:txBody>
        </p:sp>
      </p:grpSp>
      <p:grpSp>
        <p:nvGrpSpPr>
          <p:cNvPr id="79906" name="组合 79905"/>
          <p:cNvGrpSpPr/>
          <p:nvPr/>
        </p:nvGrpSpPr>
        <p:grpSpPr>
          <a:xfrm>
            <a:off x="2340455" y="792233"/>
            <a:ext cx="1165225" cy="1090612"/>
            <a:chOff x="1728" y="864"/>
            <a:chExt cx="734" cy="687"/>
          </a:xfrm>
        </p:grpSpPr>
        <p:grpSp>
          <p:nvGrpSpPr>
            <p:cNvPr id="79907" name="组合 79906"/>
            <p:cNvGrpSpPr/>
            <p:nvPr/>
          </p:nvGrpSpPr>
          <p:grpSpPr>
            <a:xfrm>
              <a:off x="1728" y="864"/>
              <a:ext cx="734" cy="687"/>
              <a:chOff x="3060" y="3468"/>
              <a:chExt cx="1836" cy="1716"/>
            </a:xfrm>
          </p:grpSpPr>
          <p:sp>
            <p:nvSpPr>
              <p:cNvPr id="79908" name="椭圆 79907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09" name="任意多边形 79908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10" name="任意多边形 79909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11" name="任意多边形 79910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912" name="文本框 79911">
              <a:hlinkClick r:id="" action="ppaction://noaction"/>
            </p:cNvPr>
            <p:cNvSpPr txBox="1"/>
            <p:nvPr/>
          </p:nvSpPr>
          <p:spPr>
            <a:xfrm>
              <a:off x="1776" y="1104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艘</a:t>
              </a:r>
            </a:p>
          </p:txBody>
        </p:sp>
      </p:grpSp>
      <p:grpSp>
        <p:nvGrpSpPr>
          <p:cNvPr id="79913" name="组合 79912"/>
          <p:cNvGrpSpPr/>
          <p:nvPr/>
        </p:nvGrpSpPr>
        <p:grpSpPr>
          <a:xfrm>
            <a:off x="3561416" y="474817"/>
            <a:ext cx="1165225" cy="1090613"/>
            <a:chOff x="2592" y="240"/>
            <a:chExt cx="734" cy="687"/>
          </a:xfrm>
        </p:grpSpPr>
        <p:grpSp>
          <p:nvGrpSpPr>
            <p:cNvPr id="79914" name="组合 79913"/>
            <p:cNvGrpSpPr/>
            <p:nvPr/>
          </p:nvGrpSpPr>
          <p:grpSpPr>
            <a:xfrm>
              <a:off x="2592" y="240"/>
              <a:ext cx="734" cy="687"/>
              <a:chOff x="3060" y="3468"/>
              <a:chExt cx="1836" cy="1716"/>
            </a:xfrm>
          </p:grpSpPr>
          <p:sp>
            <p:nvSpPr>
              <p:cNvPr id="79915" name="椭圆 79914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16" name="任意多边形 79915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17" name="任意多边形 79916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18" name="任意多边形 79917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919" name="文本框 79918">
              <a:hlinkClick r:id="" action="ppaction://noaction"/>
            </p:cNvPr>
            <p:cNvSpPr txBox="1"/>
            <p:nvPr/>
          </p:nvSpPr>
          <p:spPr>
            <a:xfrm>
              <a:off x="2640" y="480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园</a:t>
              </a:r>
            </a:p>
          </p:txBody>
        </p:sp>
      </p:grpSp>
      <p:grpSp>
        <p:nvGrpSpPr>
          <p:cNvPr id="79920" name="组合 79919"/>
          <p:cNvGrpSpPr/>
          <p:nvPr/>
        </p:nvGrpSpPr>
        <p:grpSpPr>
          <a:xfrm>
            <a:off x="2521894" y="2438903"/>
            <a:ext cx="1165225" cy="1090613"/>
            <a:chOff x="1378" y="1488"/>
            <a:chExt cx="734" cy="687"/>
          </a:xfrm>
        </p:grpSpPr>
        <p:grpSp>
          <p:nvGrpSpPr>
            <p:cNvPr id="79921" name="组合 79920"/>
            <p:cNvGrpSpPr/>
            <p:nvPr/>
          </p:nvGrpSpPr>
          <p:grpSpPr>
            <a:xfrm>
              <a:off x="1378" y="1488"/>
              <a:ext cx="734" cy="687"/>
              <a:chOff x="3060" y="3468"/>
              <a:chExt cx="1836" cy="1716"/>
            </a:xfrm>
          </p:grpSpPr>
          <p:sp>
            <p:nvSpPr>
              <p:cNvPr id="79922" name="椭圆 79921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23" name="任意多边形 79922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24" name="任意多边形 79923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25" name="任意多边形 79924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926" name="文本框 79925">
              <a:hlinkClick r:id="" action="ppaction://noaction"/>
            </p:cNvPr>
            <p:cNvSpPr txBox="1"/>
            <p:nvPr/>
          </p:nvSpPr>
          <p:spPr>
            <a:xfrm>
              <a:off x="1426" y="172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铜</a:t>
              </a:r>
            </a:p>
          </p:txBody>
        </p:sp>
      </p:grpSp>
      <p:grpSp>
        <p:nvGrpSpPr>
          <p:cNvPr id="79927" name="组合 79926"/>
          <p:cNvGrpSpPr/>
          <p:nvPr/>
        </p:nvGrpSpPr>
        <p:grpSpPr>
          <a:xfrm>
            <a:off x="3733800" y="3200400"/>
            <a:ext cx="1165225" cy="1090613"/>
            <a:chOff x="2352" y="1920"/>
            <a:chExt cx="734" cy="687"/>
          </a:xfrm>
        </p:grpSpPr>
        <p:grpSp>
          <p:nvGrpSpPr>
            <p:cNvPr id="79928" name="组合 79927"/>
            <p:cNvGrpSpPr/>
            <p:nvPr/>
          </p:nvGrpSpPr>
          <p:grpSpPr>
            <a:xfrm>
              <a:off x="2352" y="1920"/>
              <a:ext cx="734" cy="687"/>
              <a:chOff x="3060" y="3468"/>
              <a:chExt cx="1836" cy="1716"/>
            </a:xfrm>
          </p:grpSpPr>
          <p:sp>
            <p:nvSpPr>
              <p:cNvPr id="79929" name="椭圆 79928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30" name="任意多边形 79929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31" name="任意多边形 79930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32" name="任意多边形 79931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933" name="文本框 79932">
              <a:hlinkClick r:id="" action="ppaction://noaction"/>
            </p:cNvPr>
            <p:cNvSpPr txBox="1"/>
            <p:nvPr/>
          </p:nvSpPr>
          <p:spPr>
            <a:xfrm>
              <a:off x="2400" y="2160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滩</a:t>
              </a:r>
            </a:p>
          </p:txBody>
        </p:sp>
      </p:grpSp>
      <p:grpSp>
        <p:nvGrpSpPr>
          <p:cNvPr id="79934" name="组合 79933"/>
          <p:cNvGrpSpPr/>
          <p:nvPr/>
        </p:nvGrpSpPr>
        <p:grpSpPr>
          <a:xfrm>
            <a:off x="1371600" y="3141663"/>
            <a:ext cx="1165225" cy="1090612"/>
            <a:chOff x="1378" y="1488"/>
            <a:chExt cx="734" cy="687"/>
          </a:xfrm>
        </p:grpSpPr>
        <p:grpSp>
          <p:nvGrpSpPr>
            <p:cNvPr id="79935" name="组合 79934"/>
            <p:cNvGrpSpPr/>
            <p:nvPr/>
          </p:nvGrpSpPr>
          <p:grpSpPr>
            <a:xfrm>
              <a:off x="1378" y="1488"/>
              <a:ext cx="734" cy="687"/>
              <a:chOff x="3060" y="3468"/>
              <a:chExt cx="1836" cy="1716"/>
            </a:xfrm>
          </p:grpSpPr>
          <p:sp>
            <p:nvSpPr>
              <p:cNvPr id="79936" name="椭圆 79935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37" name="任意多边形 79936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38" name="任意多边形 79937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39" name="任意多边形 79938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940" name="文本框 79939">
              <a:hlinkClick r:id="" action="ppaction://noaction"/>
            </p:cNvPr>
            <p:cNvSpPr txBox="1"/>
            <p:nvPr/>
          </p:nvSpPr>
          <p:spPr>
            <a:xfrm>
              <a:off x="1426" y="172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舰</a:t>
              </a:r>
            </a:p>
          </p:txBody>
        </p:sp>
      </p:grpSp>
      <p:grpSp>
        <p:nvGrpSpPr>
          <p:cNvPr id="79941" name="组合 79940"/>
          <p:cNvGrpSpPr/>
          <p:nvPr/>
        </p:nvGrpSpPr>
        <p:grpSpPr>
          <a:xfrm>
            <a:off x="5250987" y="3107639"/>
            <a:ext cx="1165225" cy="1090612"/>
            <a:chOff x="1378" y="1488"/>
            <a:chExt cx="734" cy="687"/>
          </a:xfrm>
        </p:grpSpPr>
        <p:grpSp>
          <p:nvGrpSpPr>
            <p:cNvPr id="79942" name="组合 79941"/>
            <p:cNvGrpSpPr/>
            <p:nvPr/>
          </p:nvGrpSpPr>
          <p:grpSpPr>
            <a:xfrm>
              <a:off x="1378" y="1488"/>
              <a:ext cx="734" cy="687"/>
              <a:chOff x="3060" y="3468"/>
              <a:chExt cx="1836" cy="1716"/>
            </a:xfrm>
          </p:grpSpPr>
          <p:sp>
            <p:nvSpPr>
              <p:cNvPr id="79943" name="椭圆 79942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44" name="任意多边形 79943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45" name="任意多边形 79944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946" name="任意多边形 79945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947" name="文本框 79946">
              <a:hlinkClick r:id="" action="ppaction://noaction"/>
            </p:cNvPr>
            <p:cNvSpPr txBox="1"/>
            <p:nvPr/>
          </p:nvSpPr>
          <p:spPr>
            <a:xfrm>
              <a:off x="1426" y="172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18" charset="0"/>
                  <a:ea typeface="华文新魏" panose="02010800040101010101" pitchFamily="2" charset="-122"/>
                </a:rPr>
                <a:t>帆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ED1393B1-EA94-4CCA-A9CB-C29226FE224C}"/>
              </a:ext>
            </a:extLst>
          </p:cNvPr>
          <p:cNvGrpSpPr/>
          <p:nvPr/>
        </p:nvGrpSpPr>
        <p:grpSpPr>
          <a:xfrm>
            <a:off x="3703517" y="1857530"/>
            <a:ext cx="1165225" cy="1090612"/>
            <a:chOff x="1728" y="864"/>
            <a:chExt cx="734" cy="687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514E01C8-52CA-45DF-9147-8CAA1567D0EB}"/>
                </a:ext>
              </a:extLst>
            </p:cNvPr>
            <p:cNvGrpSpPr/>
            <p:nvPr/>
          </p:nvGrpSpPr>
          <p:grpSpPr>
            <a:xfrm>
              <a:off x="1728" y="864"/>
              <a:ext cx="734" cy="687"/>
              <a:chOff x="3060" y="3468"/>
              <a:chExt cx="1836" cy="1716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9A2C847F-82F2-47E5-810D-4718613DF6FF}"/>
                  </a:ext>
                </a:extLst>
              </p:cNvPr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任意多边形 79908">
                <a:extLst>
                  <a:ext uri="{FF2B5EF4-FFF2-40B4-BE49-F238E27FC236}">
                    <a16:creationId xmlns:a16="http://schemas.microsoft.com/office/drawing/2014/main" id="{D97595A9-4E67-4505-A53C-A1D635B870E0}"/>
                  </a:ext>
                </a:extLst>
              </p:cNvPr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任意多边形 79909">
                <a:extLst>
                  <a:ext uri="{FF2B5EF4-FFF2-40B4-BE49-F238E27FC236}">
                    <a16:creationId xmlns:a16="http://schemas.microsoft.com/office/drawing/2014/main" id="{E4159B70-D298-4EB2-824C-B3F92F3F2A26}"/>
                  </a:ext>
                </a:extLst>
              </p:cNvPr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任意多边形 79910">
                <a:extLst>
                  <a:ext uri="{FF2B5EF4-FFF2-40B4-BE49-F238E27FC236}">
                    <a16:creationId xmlns:a16="http://schemas.microsoft.com/office/drawing/2014/main" id="{E7AA6078-1403-4FEA-9AB4-2C02AC944E2A}"/>
                  </a:ext>
                </a:extLst>
              </p:cNvPr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8" name="文本框 77">
              <a:hlinkClick r:id="" action="ppaction://noaction"/>
              <a:extLst>
                <a:ext uri="{FF2B5EF4-FFF2-40B4-BE49-F238E27FC236}">
                  <a16:creationId xmlns:a16="http://schemas.microsoft.com/office/drawing/2014/main" id="{A601F67E-96A9-4CA1-A8B8-2D5D689F26B7}"/>
                </a:ext>
              </a:extLst>
            </p:cNvPr>
            <p:cNvSpPr txBox="1"/>
            <p:nvPr/>
          </p:nvSpPr>
          <p:spPr>
            <a:xfrm>
              <a:off x="1776" y="1104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孔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7A9EAB97-41DF-4693-A371-2E27022156DF}"/>
              </a:ext>
            </a:extLst>
          </p:cNvPr>
          <p:cNvGrpSpPr/>
          <p:nvPr/>
        </p:nvGrpSpPr>
        <p:grpSpPr>
          <a:xfrm>
            <a:off x="5143331" y="609530"/>
            <a:ext cx="1165225" cy="1090612"/>
            <a:chOff x="1728" y="864"/>
            <a:chExt cx="734" cy="68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91F4A8E9-84F8-473D-B720-584D6E0E5D0B}"/>
                </a:ext>
              </a:extLst>
            </p:cNvPr>
            <p:cNvGrpSpPr/>
            <p:nvPr/>
          </p:nvGrpSpPr>
          <p:grpSpPr>
            <a:xfrm>
              <a:off x="1728" y="864"/>
              <a:ext cx="734" cy="687"/>
              <a:chOff x="3060" y="3468"/>
              <a:chExt cx="1836" cy="1716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665A5561-5FD5-451E-A395-51E09B7C25C9}"/>
                  </a:ext>
                </a:extLst>
              </p:cNvPr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任意多边形 79908">
                <a:extLst>
                  <a:ext uri="{FF2B5EF4-FFF2-40B4-BE49-F238E27FC236}">
                    <a16:creationId xmlns:a16="http://schemas.microsoft.com/office/drawing/2014/main" id="{CA340DFD-C2B1-455A-AAA8-7C6FCE1B57F8}"/>
                  </a:ext>
                </a:extLst>
              </p:cNvPr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任意多边形 79909">
                <a:extLst>
                  <a:ext uri="{FF2B5EF4-FFF2-40B4-BE49-F238E27FC236}">
                    <a16:creationId xmlns:a16="http://schemas.microsoft.com/office/drawing/2014/main" id="{ED2A76A6-F6E6-46D1-BA34-C77814A9CD2C}"/>
                  </a:ext>
                </a:extLst>
              </p:cNvPr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任意多边形 79910">
                <a:extLst>
                  <a:ext uri="{FF2B5EF4-FFF2-40B4-BE49-F238E27FC236}">
                    <a16:creationId xmlns:a16="http://schemas.microsoft.com/office/drawing/2014/main" id="{31B4E65B-CD93-41F4-ADE7-1968B68899F0}"/>
                  </a:ext>
                </a:extLst>
              </p:cNvPr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rect l="0" t="0" r="0" b="0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5" name="文本框 84">
              <a:hlinkClick r:id="" action="ppaction://noaction"/>
              <a:extLst>
                <a:ext uri="{FF2B5EF4-FFF2-40B4-BE49-F238E27FC236}">
                  <a16:creationId xmlns:a16="http://schemas.microsoft.com/office/drawing/2014/main" id="{B7804738-5EEE-46E6-8146-F9EF902D7E11}"/>
                </a:ext>
              </a:extLst>
            </p:cNvPr>
            <p:cNvSpPr txBox="1"/>
            <p:nvPr/>
          </p:nvSpPr>
          <p:spPr>
            <a:xfrm>
              <a:off x="1776" y="1104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-0.01968 L -0.00729 -0.01968 C -0.00851 -0.01436 -0.00972 -0.0088 -0.01094 -0.00324 C -0.01181 4.07407E-6 -0.01285 0.00324 -0.01337 0.00648 C -0.01424 0.01088 -0.01476 0.01551 -0.01597 0.01967 C -0.01632 0.02129 -0.01667 0.02314 -0.01719 0.02453 C -0.01858 0.02916 -0.02205 0.03773 -0.02205 0.03773 C -0.0257 0.06134 -0.02066 0.03217 -0.0257 0.05254 C -0.03056 0.07176 -0.02327 0.05092 -0.02952 0.06736 C -0.03212 0.08541 -0.02882 0.06666 -0.03316 0.08217 C -0.03386 0.08426 -0.03386 0.08657 -0.03438 0.08888 C -0.03507 0.09166 -0.03611 0.09421 -0.03681 0.09699 C -0.03733 0.10023 -0.0375 0.1037 -0.0382 0.10694 C -0.04202 0.12801 -0.03889 0.10648 -0.04306 0.125 C -0.04844 0.1493 -0.04358 0.13842 -0.04931 0.14976 C -0.05226 0.16574 -0.05052 0.15879 -0.05417 0.17106 C -0.05781 0.19583 -0.05313 0.16504 -0.0566 0.18588 C -0.05712 0.18865 -0.05747 0.19143 -0.05781 0.19421 C -0.05833 0.19629 -0.05886 0.19861 -0.05903 0.20069 C -0.06007 0.20717 -0.06094 0.21388 -0.06163 0.22037 L -0.06406 0.24351 C -0.06458 0.24907 -0.06563 0.25926 -0.06649 0.26481 C -0.06684 0.26713 -0.06736 0.26921 -0.06771 0.27152 C -0.06823 0.28194 -0.07014 0.31921 -0.07014 0.32754 C -0.07014 0.35972 -0.06979 0.39213 -0.06892 0.42453 C -0.06892 0.42638 -0.06806 0.42777 -0.06771 0.42939 C -0.06719 0.43217 -0.06702 0.43495 -0.06649 0.43773 C -0.06458 0.4493 -0.06615 0.43958 -0.06406 0.4493 C -0.06354 0.45138 -0.06337 0.4537 -0.06285 0.45578 C -0.0625 0.4574 -0.06198 0.45902 -0.06163 0.46064 C -0.06111 0.46296 -0.06094 0.46527 -0.06042 0.46736 C -0.05972 0.46921 -0.05851 0.47037 -0.05781 0.47222 C -0.05677 0.47546 -0.05625 0.47893 -0.05538 0.48217 C -0.05504 0.48379 -0.05486 0.48564 -0.05417 0.48703 C -0.04531 0.50463 -0.05903 0.47801 -0.04792 0.49699 C -0.04618 0.5 -0.04479 0.50347 -0.04306 0.50694 C -0.04219 0.50856 -0.04184 0.51064 -0.04063 0.5118 C -0.03524 0.51643 -0.03351 0.51851 -0.0283 0.52152 C -0.025 0.52361 -0.02205 0.52407 -0.0184 0.525 C -0.00781 0.53426 -0.02118 0.52314 -0.01094 0.52986 C -0.00972 0.53078 -0.00851 0.53217 -0.00729 0.5331 C -0.00608 0.53402 -0.00469 0.53402 -0.00347 0.53472 C 0.00503 0.54051 -0.00521 0.53634 0.00503 0.53981 C 0.00885 0.54467 0.01146 0.54861 0.01614 0.55301 C 0.02014 0.55648 0.02448 0.55926 0.02847 0.56273 C 0.03316 0.56689 0.03715 0.57268 0.04219 0.57592 C 0.05087 0.58171 0.09045 0.60625 0.11007 0.61226 C 0.11146 0.6125 0.13281 0.61527 0.13351 0.61551 C 0.15798 0.61898 0.12743 0.6162 0.17552 0.61875 C 0.18871 0.61828 0.20173 0.61805 0.21493 0.61713 C 0.21632 0.61689 0.21753 0.6162 0.21875 0.61551 C 0.23385 0.60671 0.21493 0.61713 0.22726 0.60879 C 0.22847 0.6081 0.22986 0.60787 0.23108 0.60717 C 0.23767 0.60347 0.23368 0.60393 0.23837 0.60393 L 0.2842 0.62708 " pathEditMode="relative" ptsTypes="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254 L -0.00104 0.00254 C 0.00052 0.00671 0.00208 0.01134 0.00382 0.01551 C 0.00451 0.01736 0.00555 0.01875 0.00625 0.0206 C 0.00677 0.02199 0.00694 0.02384 0.00746 0.02546 C 0.00816 0.02731 0.00937 0.0287 0.00989 0.03032 C 0.01059 0.03194 0.01059 0.03379 0.01128 0.03541 C 0.0118 0.03703 0.01302 0.03865 0.01371 0.04028 C 0.01996 0.05486 0.01267 0.03981 0.01857 0.05185 C 0.02153 0.06365 0.01736 0.0493 0.02361 0.0618 C 0.0243 0.06319 0.0243 0.06504 0.02482 0.06666 C 0.02552 0.06898 0.02639 0.07106 0.02726 0.07315 C 0.02847 0.07592 0.02986 0.07847 0.0309 0.08148 C 0.03194 0.08403 0.03246 0.08703 0.03351 0.08958 C 0.03403 0.09143 0.03507 0.09282 0.03594 0.09467 C 0.0368 0.09676 0.0375 0.09907 0.03837 0.10115 C 0.03871 0.10393 0.03889 0.10671 0.03958 0.10949 C 0.0401 0.1118 0.04149 0.11365 0.04201 0.11597 C 0.04305 0.11967 0.04375 0.12361 0.04444 0.12754 C 0.04531 0.13125 0.04826 0.14815 0.04948 0.15231 C 0.05087 0.15671 0.05278 0.16111 0.05434 0.16551 C 0.06076 0.20347 0.0526 0.1581 0.06059 0.19328 C 0.06198 0.19977 0.06267 0.20671 0.06423 0.21319 C 0.06562 0.21828 0.06771 0.22291 0.06927 0.22801 C 0.07066 0.23287 0.07153 0.23796 0.07291 0.24282 C 0.07396 0.24676 0.07552 0.25046 0.07656 0.2544 C 0.08003 0.2662 0.0783 0.26273 0.0816 0.27569 C 0.08229 0.27847 0.08333 0.28102 0.08403 0.28403 C 0.08767 0.29977 0.08264 0.28495 0.08767 0.29884 C 0.08819 0.30301 0.08819 0.30764 0.08889 0.3118 C 0.08941 0.31435 0.0908 0.3162 0.09149 0.31852 C 0.09201 0.3206 0.09219 0.32291 0.09271 0.325 C 0.0934 0.32847 0.09462 0.33148 0.09514 0.33495 C 0.09548 0.33773 0.09583 0.34051 0.09635 0.34328 C 0.09635 0.34328 0.09948 0.35555 0.1 0.3581 C 0.10052 0.35972 0.10104 0.36134 0.10121 0.36296 C 0.10173 0.36504 0.10208 0.36736 0.1026 0.36944 C 0.1033 0.37291 0.10416 0.37615 0.10503 0.3794 C 0.10538 0.38102 0.1059 0.38264 0.10625 0.38426 C 0.10712 0.38819 0.10781 0.39213 0.10868 0.39583 C 0.10903 0.39745 0.10937 0.3993 0.10989 0.40069 C 0.11059 0.40254 0.11163 0.40416 0.11232 0.40578 C 0.11267 0.40787 0.11389 0.41898 0.11493 0.42222 C 0.11545 0.42407 0.11649 0.42546 0.11736 0.42708 C 0.11771 0.43032 0.11788 0.43379 0.11857 0.43703 C 0.1191 0.43981 0.12031 0.44236 0.12101 0.44514 C 0.12378 0.45486 0.12031 0.44514 0.12465 0.45671 C 0.12517 0.45995 0.12517 0.46342 0.12604 0.46666 C 0.12639 0.46852 0.12795 0.46967 0.12847 0.47153 C 0.13298 0.48773 0.12639 0.47315 0.13212 0.48472 C 0.13246 0.4868 0.13368 0.49398 0.13455 0.49629 C 0.13524 0.49791 0.13628 0.49953 0.13715 0.50115 L 0.13958 0.51435 C 0.13993 0.51666 0.14045 0.51875 0.1408 0.52106 C 0.14114 0.52361 0.14149 0.52639 0.14201 0.52916 C 0.14236 0.53078 0.14288 0.5324 0.14323 0.53403 C 0.14375 0.53634 0.1441 0.53842 0.14444 0.54074 C 0.14496 0.54722 0.14531 0.55393 0.14566 0.56041 C 0.14601 0.56597 0.14653 0.57153 0.14687 0.57685 C 0.14757 0.58703 0.14826 0.60254 0.14948 0.61319 C 0.14965 0.61528 0.15035 0.61759 0.15069 0.61967 C 0.15156 0.62523 0.15173 0.63078 0.15312 0.63611 L 0.15555 0.64606 C 0.15607 0.64768 0.15642 0.6493 0.15677 0.65092 C 0.15833 0.65949 0.15712 0.65578 0.16059 0.6625 C 0.16285 0.67847 0.15989 0.66435 0.16423 0.67569 C 0.16875 0.6875 0.16111 0.67199 0.16666 0.68889 C 0.16753 0.69143 0.1691 0.69328 0.17031 0.69537 C 0.17309 0.71018 0.1717 0.7044 0.17413 0.71365 C 0.17448 0.7169 0.17448 0.72014 0.17535 0.72338 C 0.17587 0.72523 0.17726 0.72662 0.17778 0.72847 C 0.17778 0.72847 0.1809 0.74074 0.18142 0.74328 C 0.18194 0.7449 0.18281 0.74629 0.18281 0.74815 L 0.18281 0.7581 L 0.18281 0.75139 L 0.18142 0.7581 " pathEditMode="relative" ptsTypes="AAAAAA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2269 L 5E-6 0.02269 C 0.0007 0.05718 0.00122 0.0919 0.00365 0.12616 C 0.00504 0.14769 0.004 0.13426 0.00608 0.14769 C 0.00695 0.15301 0.0085 0.16412 0.0085 0.16412 C 0.00938 0.17847 0.01042 0.19259 0.01112 0.20695 C 0.01146 0.2162 0.01181 0.22546 0.01233 0.23495 C 0.01303 0.24699 0.01476 0.27107 0.01476 0.27107 C 0.01511 0.30625 0.01511 0.3412 0.01598 0.37639 C 0.01632 0.39445 0.01685 0.41273 0.01841 0.43079 C 0.01893 0.43634 0.02066 0.45347 0.02084 0.4588 C 0.02327 0.50116 0.02066 0.475 0.02344 0.49977 C 0.02379 0.51227 0.02483 0.55509 0.02587 0.5706 C 0.02605 0.57384 0.02674 0.57708 0.02709 0.58056 C 0.029 0.59884 0.02691 0.59005 0.02952 0.60023 C 0.03004 0.60741 0.03021 0.61458 0.03073 0.62153 C 0.03091 0.62338 0.03178 0.62477 0.03212 0.62662 C 0.0349 0.64398 0.03178 0.63033 0.03455 0.64144 C 0.0349 0.64583 0.03507 0.65023 0.03577 0.65463 C 0.03629 0.65741 0.03751 0.65995 0.0382 0.66273 C 0.03889 0.66551 0.03889 0.66829 0.03941 0.67107 C 0.04011 0.67384 0.04115 0.67639 0.04185 0.67917 C 0.04254 0.68148 0.04271 0.68357 0.04323 0.68588 C 0.04358 0.6875 0.0441 0.68912 0.04445 0.69074 C 0.04497 0.69352 0.0448 0.6963 0.04566 0.69908 C 0.04688 0.70347 0.04966 0.70741 0.05053 0.71227 C 0.05105 0.71435 0.05105 0.71667 0.05174 0.71875 C 0.0566 0.73287 0.05573 0.72153 0.06042 0.74005 L 0.06285 0.75 C 0.06285 0.75 0.06563 0.7912 0.06285 0.79931 C 0.06233 0.80139 0.05712 0.80093 0.05556 0.80093 L 0.05556 0.80093 " pathEditMode="relative" ptsTypes="AAAAAAAAAAAAAAAAAAAAAAAAAAAAAAAA">
                                      <p:cBhvr>
                                        <p:cTn id="14" dur="2000" fill="hold"/>
                                        <p:tgtEl>
                                          <p:spTgt spid="799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43 0.02268 L -0.00643 0.02268 L -0.01268 0.04722 C -0.01476 0.05532 -0.01598 0.06018 -0.01754 0.06875 C -0.01858 0.07361 -0.01928 0.07847 -0.02014 0.08356 C -0.02171 0.09259 -0.02379 0.10208 -0.025 0.11157 C -0.02553 0.11574 -0.02709 0.13565 -0.02744 0.13935 C -0.03108 0.17916 -0.029 0.15208 -0.03125 0.18217 C -0.0316 0.19444 -0.03212 0.20648 -0.03247 0.21852 C -0.03438 0.3118 -0.03039 0.27106 -0.03612 0.3206 C -0.03664 0.32986 -0.03698 0.33912 -0.03733 0.34861 C -0.03785 0.36389 -0.03803 0.37916 -0.03855 0.39467 C -0.03924 0.40879 -0.03924 0.42338 -0.04115 0.4375 C -0.04184 0.44398 -0.04254 0.45069 -0.04358 0.45717 C -0.04775 0.48287 -0.04948 0.475 -0.05226 0.5081 C -0.05504 0.54166 -0.05139 0.5044 -0.05591 0.53796 C -0.05782 0.55185 -0.0566 0.55231 -0.05834 0.56759 C -0.06007 0.5831 -0.06094 0.58402 -0.06459 0.59884 C -0.06563 0.61203 -0.06563 0.61296 -0.06702 0.625 C -0.06737 0.62847 -0.06771 0.63171 -0.06823 0.63495 C -0.06858 0.63727 -0.0691 0.63935 -0.06945 0.64166 C -0.06997 0.64652 -0.07014 0.65139 -0.07066 0.65648 C -0.07171 0.66435 -0.07188 0.66111 -0.07309 0.66782 C -0.07362 0.6706 -0.07379 0.67338 -0.07448 0.67615 C -0.07674 0.68773 -0.07674 0.68287 -0.07813 0.69259 C -0.08073 0.71041 -0.07796 0.6949 -0.08056 0.71065 C -0.08091 0.71296 -0.08125 0.71504 -0.08178 0.71736 C -0.08264 0.7206 -0.08369 0.72384 -0.08421 0.72708 C -0.08473 0.7294 -0.0849 0.73171 -0.08559 0.73379 C -0.08612 0.73611 -0.08733 0.73819 -0.08803 0.74027 C -0.08855 0.7419 -0.08855 0.74375 -0.08924 0.74537 C -0.09549 0.76018 -0.09184 0.75046 -0.09792 0.76018 C -0.10296 0.76828 -0.09723 0.76227 -0.104 0.76828 C -0.10487 0.7699 -0.10539 0.77199 -0.10643 0.77315 C -0.10747 0.7743 -0.10938 0.77361 -0.11025 0.775 C -0.11112 0.77615 -0.11077 0.77847 -0.11146 0.77986 C -0.11146 0.77986 -0.11702 0.78727 -0.11754 0.78819 L -0.11754 0.78819 " pathEditMode="relative" ptsTypes="AAAAAAAAAAAAAAAAAAAAAAAAAAAAAAAAAAAAAA">
                                      <p:cBhvr>
                                        <p:cTn id="1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3009 L -0.02084 0.03009 C -0.02223 0.03541 -0.02344 0.04097 -0.02466 0.04653 C -0.02518 0.04861 -0.02518 0.05092 -0.02587 0.05301 C -0.02726 0.05764 -0.02917 0.0618 -0.03073 0.0662 C -0.0316 0.06829 -0.03282 0.07037 -0.03334 0.07268 C -0.03438 0.07916 -0.0342 0.08032 -0.03698 0.08588 C -0.03802 0.08819 -0.03959 0.09028 -0.04063 0.09259 C -0.04375 0.09884 -0.04445 0.10116 -0.04688 0.10741 C -0.04792 0.11504 -0.04792 0.11666 -0.05052 0.12384 C -0.05122 0.12569 -0.05243 0.12708 -0.05295 0.1287 C -0.054 0.13148 -0.05434 0.13449 -0.05556 0.13704 C -0.05643 0.13935 -0.05816 0.1412 -0.0592 0.14352 C -0.06198 0.15046 -0.06302 0.15463 -0.06407 0.16157 C -0.06459 0.16435 -0.06459 0.16736 -0.06528 0.16991 C -0.06702 0.17569 -0.06962 0.18079 -0.07153 0.18634 C -0.07309 0.1912 -0.07466 0.19629 -0.07639 0.20116 C -0.07795 0.20509 -0.08004 0.20856 -0.08143 0.21273 C -0.08299 0.21759 -0.08368 0.22268 -0.08507 0.22754 C -0.08698 0.23426 -0.09132 0.24629 -0.09375 0.25231 C -0.09566 0.25671 -0.09809 0.26088 -0.1 0.26528 C -0.10209 0.27083 -0.10382 0.27639 -0.10608 0.28194 C -0.10834 0.2875 -0.11129 0.29259 -0.11354 0.29838 C -0.11545 0.3037 -0.11632 0.30972 -0.11841 0.31481 C -0.12205 0.32338 -0.12709 0.33079 -0.13073 0.33958 C -0.13247 0.34329 -0.13386 0.34745 -0.13577 0.35092 C -0.16216 0.39977 -0.1349 0.34745 -0.15417 0.37893 C -0.15573 0.38148 -0.1566 0.38472 -0.15799 0.38727 C -0.16111 0.39282 -0.16459 0.39815 -0.16789 0.4037 C -0.16789 0.4037 -0.17761 0.42014 -0.17761 0.42014 C -0.179 0.42176 -0.18021 0.42338 -0.18143 0.425 C -0.18646 0.43333 -0.18073 0.42731 -0.1875 0.43333 C -0.1967 0.45347 -0.18646 0.43333 -0.19497 0.44491 C -0.19636 0.44676 -0.1974 0.44907 -0.19861 0.45139 C -0.20278 0.45926 -0.19948 0.45393 -0.20486 0.46296 C -0.20677 0.4662 -0.20886 0.46967 -0.21094 0.47291 C -0.21216 0.47454 -0.21354 0.47592 -0.21476 0.47778 C -0.21598 0.47986 -0.21702 0.48217 -0.21841 0.48426 C -0.22414 0.49329 -0.22049 0.48495 -0.22587 0.49583 C -0.23229 0.50903 -0.22622 0.49977 -0.23438 0.51065 C -0.23733 0.51852 -0.23681 0.51713 -0.24063 0.52546 C -0.2415 0.52708 -0.24236 0.5287 -0.24306 0.53032 C -0.24827 0.54398 -0.23976 0.52616 -0.24688 0.54028 C -0.24723 0.5419 -0.24775 0.54352 -0.24809 0.54514 C -0.25018 0.56134 -0.24966 0.57893 -0.25052 0.59467 C -0.2507 0.59838 -0.25365 0.60856 -0.25417 0.61111 C -0.25469 0.61319 -0.2566 0.61597 -0.25539 0.61759 C -0.25434 0.61898 -0.25382 0.61435 -0.25295 0.61273 C -0.25226 0.61157 -0.25139 0.61065 -0.25052 0.60949 L -0.25052 0.60949 " pathEditMode="relative" ptsTypes="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13 0.01459 L -0.02413 0.01459 C -0.02465 0.02107 -0.02483 0.02778 -0.02552 0.03426 C -0.02673 0.04746 -0.02795 0.05232 -0.02917 0.06389 C -0.02952 0.0676 -0.03003 0.07153 -0.03038 0.07547 C -0.03091 0.0831 -0.03108 0.09074 -0.03159 0.09838 C -0.03195 0.10278 -0.03247 0.10718 -0.03282 0.11158 C -0.03593 0.14908 -0.0323 0.10926 -0.03525 0.14121 C -0.03612 0.16204 -0.03767 0.18287 -0.03785 0.20371 C -0.03907 0.34977 -0.03282 0.29792 -0.04149 0.36181 C -0.04166 0.36597 -0.04357 0.41227 -0.04393 0.41783 C -0.04462 0.42547 -0.04601 0.4331 -0.04635 0.44097 C -0.0493 0.4919 -0.04705 0.4706 -0.05138 0.5051 C -0.05173 0.50834 -0.05208 0.51181 -0.0526 0.51505 C -0.05555 0.53079 -0.05173 0.51111 -0.05625 0.52986 C -0.05763 0.53496 -0.05782 0.53935 -0.05886 0.54468 C -0.05903 0.5463 -0.05972 0.54792 -0.06007 0.54954 C -0.06354 0.56806 -0.05833 0.54653 -0.06372 0.5676 C -0.06407 0.56922 -0.06458 0.57084 -0.06494 0.57269 C -0.06562 0.57593 -0.06632 0.58079 -0.06737 0.58403 C -0.06806 0.58635 -0.06893 0.58866 -0.06997 0.59074 C -0.07223 0.59607 -0.07396 0.60139 -0.07848 0.60394 C -0.07935 0.60417 -0.08021 0.60394 -0.08091 0.60394 L -0.08091 0.60394 " pathEditMode="relative" ptsTypes="AAAAAAAAAAAAAAAAAAAAAAAA">
                                      <p:cBhvr>
                                        <p:cTn id="26" dur="20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31 -0.01111 L -0.02431 -0.01111 C -0.02361 -0.00579 -0.02274 -0.00023 -0.02187 0.00533 C -0.02153 0.00741 -0.02101 0.00949 -0.02066 0.01181 C -0.02014 0.01505 -0.02014 0.01852 -0.01944 0.02176 C -0.01875 0.025 -0.01788 0.02824 -0.01701 0.03148 C -0.01441 0.05509 -0.01736 0.03102 -0.01319 0.05463 C -0.01233 0.05996 -0.01163 0.06551 -0.01076 0.07107 C -0.00955 0.0794 -0.00747 0.09074 -0.0059 0.09908 C -0.00434 0.10671 -0.00243 0.11435 -0.00087 0.12222 C -0.00017 0.12639 0.00069 0.13102 0.00156 0.13519 C 0.00278 0.14074 0.00399 0.1463 0.00521 0.15185 C 0.00642 0.15671 0.00799 0.16158 0.00903 0.16667 C 0.01337 0.18773 0.0099 0.17431 0.01267 0.19283 C 0.01337 0.19722 0.01441 0.20162 0.0151 0.20602 C 0.01684 0.2169 0.01858 0.22801 0.02014 0.23889 C 0.02083 0.24491 0.02153 0.25116 0.02257 0.25718 C 0.02361 0.26273 0.02517 0.26806 0.02622 0.27361 C 0.02865 0.28658 0.02899 0.2919 0.03003 0.30486 C 0.03038 0.31042 0.0309 0.31574 0.03125 0.3213 C 0.03177 0.33056 0.03177 0.34005 0.03247 0.34931 C 0.03455 0.37894 0.03403 0.3632 0.03611 0.38056 C 0.03733 0.39005 0.03819 0.40301 0.03976 0.41181 L 0.04115 0.41852 C 0.04132 0.42153 0.04306 0.43935 0.04358 0.44306 C 0.04601 0.45972 0.04358 0.43171 0.04601 0.45625 C 0.04653 0.46181 0.0467 0.46736 0.04722 0.47269 C 0.04757 0.47546 0.04792 0.47824 0.04844 0.48102 C 0.04913 0.48426 0.05104 0.49074 0.05104 0.49074 C 0.05052 0.52593 0.04965 0.56111 0.04965 0.59607 L 0.04965 0.59607 " pathEditMode="relative" ptsTypes="AAAAAAAAAAAAAAAAAAAAAAAAAAAAAAA">
                                      <p:cBhvr>
                                        <p:cTn id="3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1783 L -0.00746 0.01783 C -0.0059 0.02269 -0.00416 0.02755 -0.0026 0.03241 C -0.00173 0.03519 -0.00121 0.0382 -0.00017 0.04074 C 0.00052 0.0426 0.00157 0.04399 0.00226 0.04561 C 0.0033 0.04792 0.00382 0.05024 0.00486 0.05232 C 0.00556 0.05394 0.0066 0.05556 0.0073 0.05718 C 0.00782 0.0588 0.00799 0.06065 0.00851 0.06204 C 0.01042 0.06806 0.01094 0.06875 0.01337 0.07361 C 0.01389 0.07593 0.01407 0.07824 0.01476 0.08033 C 0.01632 0.08588 0.02414 0.10209 0.02448 0.10324 C 0.02535 0.10556 0.02622 0.10764 0.02709 0.10996 C 0.02813 0.11274 0.02969 0.11528 0.03073 0.11806 C 0.03264 0.12338 0.03368 0.1294 0.03559 0.13449 C 0.04271 0.15348 0.03247 0.12662 0.04184 0.14931 C 0.04723 0.16274 0.04393 0.15533 0.04809 0.1676 C 0.05486 0.1882 0.04566 0.15787 0.05295 0.18241 C 0.0533 0.18496 0.05348 0.18797 0.05417 0.19051 C 0.05469 0.19236 0.05608 0.19375 0.0566 0.19537 C 0.05764 0.19815 0.05816 0.20093 0.0592 0.20371 C 0.0599 0.20602 0.06094 0.20811 0.06164 0.21019 C 0.06285 0.21366 0.06598 0.225 0.0665 0.22848 C 0.0691 0.24561 0.06615 0.22709 0.07032 0.24653 C 0.07101 0.25024 0.07188 0.25417 0.07275 0.25811 C 0.07309 0.26019 0.07344 0.2625 0.07396 0.26459 C 0.07466 0.26736 0.0757 0.26991 0.07639 0.27292 C 0.07691 0.275 0.07709 0.27732 0.07761 0.2794 C 0.07917 0.28611 0.0816 0.29236 0.08264 0.29908 C 0.08299 0.30186 0.08334 0.30463 0.08386 0.30741 C 0.08889 0.33426 0.08438 0.30926 0.0875 0.32385 C 0.0908 0.33936 0.08611 0.32061 0.09132 0.33866 C 0.09167 0.34028 0.09202 0.3419 0.09254 0.34352 C 0.09323 0.34584 0.09427 0.34792 0.09497 0.35024 C 0.09723 0.35695 0.09532 0.3551 0.09861 0.36343 C 0.10469 0.37801 0.10348 0.36968 0.11094 0.38635 C 0.11216 0.38912 0.11337 0.39213 0.11476 0.39468 C 0.11736 0.39977 0.12118 0.40394 0.12327 0.40949 C 0.12795 0.42153 0.12327 0.41088 0.12952 0.42107 C 0.13056 0.42246 0.13108 0.42454 0.13195 0.42593 C 0.13473 0.42986 0.13768 0.43357 0.14063 0.4375 C 0.14184 0.43912 0.14289 0.44098 0.14427 0.44236 C 0.14566 0.44352 0.14705 0.44422 0.14809 0.44561 C 0.15539 0.45556 0.14861 0.44885 0.15417 0.45718 C 0.1566 0.46065 0.15973 0.4632 0.16164 0.46713 C 0.16476 0.47338 0.16268 0.4713 0.16789 0.47361 C 0.1691 0.47593 0.17032 0.47801 0.17153 0.48033 C 0.17292 0.48287 0.17379 0.48588 0.17518 0.48843 C 0.17622 0.49028 0.17778 0.49167 0.179 0.49329 C 0.18056 0.49607 0.1823 0.49977 0.18264 0.50324 C 0.18282 0.50533 0.18264 0.50764 0.18264 0.50996 L 0.18264 0.50996 " pathEditMode="relative" ptsTypes="AAAAAAAAAAAAAAAAAAAAAAAAAAAAAAAAAAAAAAAAAAAAAAAAAAA">
                                      <p:cBhvr>
                                        <p:cTn id="34" dur="2000" fill="hold"/>
                                        <p:tgtEl>
                                          <p:spTgt spid="799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0.02384 L 0.00225 0.02384 C 0.00416 0.03194 0.0059 0.04028 0.00833 0.04838 C 0.01041 0.05532 0.01302 0.06181 0.01579 0.06806 C 0.03454 0.11134 0.03333 0.10648 0.05781 0.1456 C 0.06024 0.14931 0.06232 0.1537 0.0651 0.15694 C 0.07864 0.17245 0.09288 0.18704 0.1059 0.20324 C 0.12638 0.2287 0.13437 0.23935 0.16024 0.26574 C 0.17847 0.28426 0.17013 0.27801 0.18368 0.28704 C 0.18489 0.28866 0.18593 0.29074 0.18732 0.2919 C 0.18836 0.29306 0.18993 0.29306 0.19114 0.29375 C 0.19444 0.2956 0.19826 0.29838 0.20086 0.30185 C 0.20607 0.3088 0.21076 0.3162 0.21579 0.32338 C 0.21701 0.325 0.21822 0.32662 0.21944 0.32824 L 0.22569 0.33634 C 0.22691 0.33819 0.22829 0.33935 0.22934 0.34144 C 0.2302 0.34306 0.2309 0.34491 0.23177 0.3463 C 0.23368 0.34931 0.23628 0.35139 0.23802 0.35463 C 0.23906 0.35648 0.23941 0.35903 0.24045 0.36111 C 0.24149 0.36296 0.24305 0.36435 0.24409 0.36597 C 0.24791 0.37199 0.24913 0.37593 0.25277 0.38264 C 0.26666 0.40787 0.2559 0.38819 0.26753 0.40556 C 0.26944 0.4081 0.27066 0.41134 0.27256 0.41389 C 0.27361 0.41528 0.275 0.41597 0.27621 0.41713 C 0.27951 0.42037 0.28611 0.42708 0.28611 0.42708 L 0.28993 0.42037 L 0.28246 0.41551 " pathEditMode="relative" ptsTypes="AAAAAAAAAAAAAAAAAAAAAAAAAAA">
                                      <p:cBhvr>
                                        <p:cTn id="38" dur="2000" fill="hold"/>
                                        <p:tgtEl>
                                          <p:spTgt spid="79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92 0.03334 L -0.01892 0.03334 C -0.01858 0.03982 -0.0184 0.0463 -0.01771 0.05301 C -0.01754 0.05579 -0.01684 0.05834 -0.01649 0.06112 C -0.01511 0.07894 -0.01545 0.0963 -0.01285 0.11389 C -0.01198 0.11945 -0.01111 0.12477 -0.01042 0.13033 C -0.00972 0.13519 -0.00677 0.16389 -0.00538 0.16991 C -0.00417 0.17547 -0.00191 0.18079 -0.00052 0.18635 C 0.00069 0.19121 0.00104 0.1963 0.00191 0.20116 C 0.00295 0.20625 0.00451 0.21088 0.00573 0.21598 C 0.00746 0.22362 0.00833 0.23172 0.01059 0.23913 C 0.0118 0.24283 0.0151 0.25348 0.01562 0.25718 C 0.01597 0.26042 0.01614 0.26366 0.01684 0.2669 C 0.01736 0.27038 0.0184 0.27362 0.01927 0.27686 C 0.01962 0.27848 0.02014 0.2801 0.02048 0.28172 C 0.02083 0.28403 0.02118 0.28635 0.0217 0.28843 C 0.02239 0.29121 0.02344 0.29399 0.02413 0.29653 C 0.02465 0.29838 0.025 0.3 0.02552 0.30163 C 0.02604 0.30718 0.02639 0.31922 0.02917 0.32454 L 0.0316 0.32963 C 0.03264 0.34098 0.03246 0.34121 0.03403 0.35093 C 0.03437 0.35325 0.03472 0.35533 0.03524 0.35764 C 0.03594 0.36019 0.03837 0.36737 0.03906 0.37084 C 0.03958 0.37408 0.03958 0.37732 0.04028 0.38056 C 0.0408 0.38357 0.04201 0.38612 0.04271 0.38889 C 0.04323 0.39098 0.04358 0.39329 0.04392 0.39538 C 0.04427 0.397 0.04479 0.39862 0.04514 0.40047 C 0.04774 0.41227 0.04514 0.40163 0.04774 0.41528 C 0.04792 0.4169 0.05 0.41922 0.04896 0.42014 C 0.04757 0.4213 0.04566 0.41899 0.04392 0.41852 C 0.04253 0.4125 0.04271 0.41528 0.04271 0.41019 L 0.04271 0.41019 " pathEditMode="relative" ptsTypes="AAAAAAAAAAAAAAAAAAAAAAAAAAAAAAAA">
                                      <p:cBhvr>
                                        <p:cTn id="42" dur="2000" fill="hold"/>
                                        <p:tgtEl>
                                          <p:spTgt spid="79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69 0.02384 L -0.02569 0.02384 C -0.02778 0.03241 -0.02986 0.0412 -0.03194 0.05 C -0.03281 0.05347 -0.03403 0.05648 -0.03437 0.05995 C -0.03489 0.06319 -0.03507 0.06667 -0.03559 0.06991 C -0.03715 0.07755 -0.03854 0.08079 -0.04062 0.08796 C -0.04149 0.0912 -0.04236 0.09444 -0.04305 0.09768 C -0.04392 0.10208 -0.04444 0.10671 -0.04549 0.11088 C -0.04844 0.12315 -0.05035 0.12685 -0.05417 0.13889 C -0.05555 0.14329 -0.05677 0.14768 -0.05781 0.15208 C -0.06094 0.16435 -0.06493 0.18194 -0.06892 0.19491 C -0.07049 0.2 -0.07239 0.20463 -0.07396 0.20972 C -0.07569 0.21574 -0.07691 0.22199 -0.07882 0.22778 C -0.08055 0.23356 -0.08316 0.23866 -0.08507 0.24421 C -0.09496 0.27384 -0.08489 0.24792 -0.09479 0.27546 C -0.09844 0.28542 -0.10312 0.29491 -0.1059 0.30509 C -0.10746 0.31042 -0.11128 0.32477 -0.11337 0.32986 C -0.11476 0.33333 -0.11667 0.33657 -0.11823 0.33981 C -0.12101 0.3581 -0.11719 0.33842 -0.12326 0.35463 C -0.12396 0.35648 -0.12396 0.35903 -0.12448 0.36111 C -0.12517 0.36458 -0.12621 0.36759 -0.12691 0.37106 C -0.12726 0.37315 -0.1276 0.37546 -0.12812 0.37755 C -0.13264 0.39768 -0.12899 0.37893 -0.13177 0.39398 C -0.13021 0.40903 -0.13316 0.40278 -0.12691 0.4088 C -0.12639 0.40926 -0.12604 0.40995 -0.12569 0.41065 L -0.12569 0.41065 " pathEditMode="relative" ptsTypes="AAAAAAAAAAAAAAAAAAAAAAAAAA">
                                      <p:cBhvr>
                                        <p:cTn id="46" dur="2000" fill="hold"/>
                                        <p:tgtEl>
                                          <p:spTgt spid="799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7 0.04097 L -0.00937 0.04097 C -0.03108 0.08218 -0.0092 0.04236 -0.0231 0.06389 C -0.02395 0.06551 -0.02447 0.06736 -0.02552 0.06875 C -0.02691 0.07083 -0.029 0.07176 -0.03038 0.07384 C -0.0323 0.07616 -0.0335 0.07963 -0.03541 0.08195 C -0.03732 0.08449 -0.03975 0.08611 -0.04149 0.08866 C -0.0434 0.09097 -0.04462 0.09421 -0.04652 0.09676 C -0.05052 0.10255 -0.05468 0.10787 -0.05885 0.1132 C -0.06128 0.11667 -0.06354 0.12014 -0.06631 0.12315 C -0.06909 0.12639 -0.07222 0.1294 -0.07482 0.1331 C -0.09462 0.15926 -0.07031 0.13079 -0.08975 0.1544 C -0.09253 0.15787 -0.09565 0.16065 -0.09826 0.16435 C -0.1198 0.19283 -0.08437 0.15347 -0.1231 0.19884 C -0.13004 0.20718 -0.13785 0.21412 -0.14393 0.22361 C -0.14688 0.22801 -0.14948 0.23264 -0.15261 0.23681 C -0.15539 0.24028 -0.15869 0.24283 -0.16129 0.24653 C -0.16407 0.2507 -0.16598 0.25556 -0.16875 0.25972 C -0.17101 0.26343 -0.17379 0.26621 -0.17605 0.26968 C -0.17882 0.27384 -0.18073 0.27871 -0.18351 0.28287 C -0.18664 0.2875 -0.19028 0.29144 -0.19341 0.29607 C -0.19775 0.30232 -0.20122 0.30972 -0.20573 0.31574 L -0.21685 0.33056 C -0.21806 0.33218 -0.21962 0.33357 -0.22049 0.33542 C -0.22396 0.34236 -0.22188 0.33912 -0.22674 0.34537 C -0.229 0.35741 -0.22587 0.34769 -0.2316 0.35533 C -0.23264 0.35671 -0.23316 0.3588 -0.23403 0.36019 C -0.23646 0.36366 -0.23889 0.3669 -0.2415 0.37014 C -0.24254 0.3713 -0.2441 0.37199 -0.24514 0.37338 C -0.25313 0.38403 -0.24653 0.38009 -0.25382 0.38333 C -0.25417 0.38496 -0.25417 0.38681 -0.25504 0.3882 C -0.25678 0.39097 -0.26424 0.39653 -0.26615 0.39815 C -0.26702 0.39977 -0.26754 0.40162 -0.26858 0.40301 C -0.27796 0.41435 -0.27605 0.41296 -0.28351 0.41621 C -0.28716 0.41945 -0.28681 0.41968 -0.2908 0.42107 C -0.29132 0.4213 -0.29167 0.42107 -0.29202 0.42107 L -0.29202 0.42107 L -0.29202 0.42107 " pathEditMode="relative" ptsTypes="AAAAAAAAAAAAAAAAAAAAAAAAAAAAAAAAAAAAAA">
                                      <p:cBhvr>
                                        <p:cTn id="50" dur="2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6F98996-A5E6-4CED-98EC-70F7748D8BC6}"/>
              </a:ext>
            </a:extLst>
          </p:cNvPr>
          <p:cNvSpPr/>
          <p:nvPr/>
        </p:nvSpPr>
        <p:spPr>
          <a:xfrm>
            <a:off x="0" y="260648"/>
            <a:ext cx="38908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比一比，再组词。</a:t>
            </a:r>
          </a:p>
        </p:txBody>
      </p:sp>
      <p:sp>
        <p:nvSpPr>
          <p:cNvPr id="3" name="左大括号 2">
            <a:extLst>
              <a:ext uri="{FF2B5EF4-FFF2-40B4-BE49-F238E27FC236}">
                <a16:creationId xmlns:a16="http://schemas.microsoft.com/office/drawing/2014/main" id="{FEB7B09B-AA8E-4F6E-9A4A-4740F7BC335F}"/>
              </a:ext>
            </a:extLst>
          </p:cNvPr>
          <p:cNvSpPr/>
          <p:nvPr/>
        </p:nvSpPr>
        <p:spPr>
          <a:xfrm>
            <a:off x="467544" y="1196752"/>
            <a:ext cx="432048" cy="1512168"/>
          </a:xfrm>
          <a:prstGeom prst="leftBrace">
            <a:avLst/>
          </a:prstGeom>
          <a:solidFill>
            <a:schemeClr val="bg1"/>
          </a:solidFill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070FCE-EEA3-4A4B-92A4-36EB72914D6E}"/>
              </a:ext>
            </a:extLst>
          </p:cNvPr>
          <p:cNvSpPr txBox="1"/>
          <p:nvPr/>
        </p:nvSpPr>
        <p:spPr>
          <a:xfrm>
            <a:off x="899592" y="935142"/>
            <a:ext cx="1984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船（        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05130D-4D05-44D4-9424-F0FD85241C44}"/>
              </a:ext>
            </a:extLst>
          </p:cNvPr>
          <p:cNvSpPr txBox="1"/>
          <p:nvPr/>
        </p:nvSpPr>
        <p:spPr>
          <a:xfrm>
            <a:off x="952984" y="1691226"/>
            <a:ext cx="1984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舰（        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4F18A8-4850-4605-9087-BBEAA5A78AD0}"/>
              </a:ext>
            </a:extLst>
          </p:cNvPr>
          <p:cNvSpPr txBox="1"/>
          <p:nvPr/>
        </p:nvSpPr>
        <p:spPr>
          <a:xfrm>
            <a:off x="952984" y="2447310"/>
            <a:ext cx="1984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艘（        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7725AA-8D0D-4544-A4C4-65F3012ED8C9}"/>
              </a:ext>
            </a:extLst>
          </p:cNvPr>
          <p:cNvSpPr txBox="1"/>
          <p:nvPr/>
        </p:nvSpPr>
        <p:spPr>
          <a:xfrm>
            <a:off x="4788024" y="2348880"/>
            <a:ext cx="1984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难（        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18AD5BA-3C30-471F-B40D-24ACB970C34B}"/>
              </a:ext>
            </a:extLst>
          </p:cNvPr>
          <p:cNvSpPr txBox="1"/>
          <p:nvPr/>
        </p:nvSpPr>
        <p:spPr>
          <a:xfrm>
            <a:off x="4788024" y="935142"/>
            <a:ext cx="1984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滩（        ）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id="{97FDC3C5-6170-4B39-8DC2-1E05EC4DC832}"/>
              </a:ext>
            </a:extLst>
          </p:cNvPr>
          <p:cNvSpPr/>
          <p:nvPr/>
        </p:nvSpPr>
        <p:spPr>
          <a:xfrm>
            <a:off x="4211960" y="1229875"/>
            <a:ext cx="432048" cy="1512168"/>
          </a:xfrm>
          <a:prstGeom prst="leftBrace">
            <a:avLst>
              <a:gd name="adj1" fmla="val 8333"/>
              <a:gd name="adj2" fmla="val 52986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>
            <a:extLst>
              <a:ext uri="{FF2B5EF4-FFF2-40B4-BE49-F238E27FC236}">
                <a16:creationId xmlns:a16="http://schemas.microsoft.com/office/drawing/2014/main" id="{4A8EFDC2-C7DB-4AAD-A576-9CF41F8DDFAD}"/>
              </a:ext>
            </a:extLst>
          </p:cNvPr>
          <p:cNvSpPr/>
          <p:nvPr/>
        </p:nvSpPr>
        <p:spPr>
          <a:xfrm>
            <a:off x="683568" y="4149080"/>
            <a:ext cx="432048" cy="1512168"/>
          </a:xfrm>
          <a:prstGeom prst="leftBrace">
            <a:avLst/>
          </a:prstGeom>
          <a:solidFill>
            <a:schemeClr val="bg1"/>
          </a:solidFill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143A3AE-7C52-45AD-BD7B-8D5D0BF96F47}"/>
              </a:ext>
            </a:extLst>
          </p:cNvPr>
          <p:cNvSpPr txBox="1"/>
          <p:nvPr/>
        </p:nvSpPr>
        <p:spPr>
          <a:xfrm>
            <a:off x="1269267" y="5386230"/>
            <a:ext cx="1984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</a:rPr>
              <a:t>圆（        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5EC722-98C0-4B20-91BB-14ADFB42EE71}"/>
              </a:ext>
            </a:extLst>
          </p:cNvPr>
          <p:cNvSpPr txBox="1"/>
          <p:nvPr/>
        </p:nvSpPr>
        <p:spPr>
          <a:xfrm>
            <a:off x="1269268" y="4089337"/>
            <a:ext cx="1984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</a:rPr>
              <a:t>园（        ）</a:t>
            </a:r>
          </a:p>
        </p:txBody>
      </p:sp>
    </p:spTree>
    <p:extLst>
      <p:ext uri="{BB962C8B-B14F-4D97-AF65-F5344CB8AC3E}">
        <p14:creationId xmlns:p14="http://schemas.microsoft.com/office/powerpoint/2010/main" val="2260602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文本框 61441"/>
          <p:cNvSpPr txBox="1"/>
          <p:nvPr/>
        </p:nvSpPr>
        <p:spPr>
          <a:xfrm>
            <a:off x="0" y="1196752"/>
            <a:ext cx="91440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 dirty="0">
                <a:latin typeface="Times New Roman" panose="02020603050405020304" pitchFamily="18" charset="0"/>
              </a:rPr>
              <a:t> 海 鸥     沙 滩     军 舰     帆 船</a:t>
            </a:r>
          </a:p>
        </p:txBody>
      </p:sp>
      <p:sp>
        <p:nvSpPr>
          <p:cNvPr id="61443" name="文本框 61442"/>
          <p:cNvSpPr txBox="1"/>
          <p:nvPr/>
        </p:nvSpPr>
        <p:spPr>
          <a:xfrm>
            <a:off x="179512" y="3068960"/>
            <a:ext cx="9144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 dirty="0">
                <a:latin typeface="Arial" panose="020B0604020202020204" pitchFamily="34" charset="0"/>
              </a:rPr>
              <a:t>鱼 塘</a:t>
            </a:r>
            <a:r>
              <a:rPr lang="zh-CN" altLang="en-US" sz="4800" b="1" dirty="0">
                <a:latin typeface="Times New Roman" panose="02020603050405020304" pitchFamily="18" charset="0"/>
              </a:rPr>
              <a:t>    稻 田     垂柳</a:t>
            </a:r>
            <a:r>
              <a:rPr lang="en-US" altLang="zh-CN" sz="4800" b="1" dirty="0">
                <a:latin typeface="Times New Roman" panose="02020603050405020304" pitchFamily="18" charset="0"/>
              </a:rPr>
              <a:t>      </a:t>
            </a:r>
            <a:r>
              <a:rPr lang="zh-CN" altLang="en-US" sz="4800" b="1" dirty="0">
                <a:latin typeface="Times New Roman" panose="02020603050405020304" pitchFamily="18" charset="0"/>
              </a:rPr>
              <a:t>花 园</a:t>
            </a:r>
          </a:p>
        </p:txBody>
      </p:sp>
      <p:sp>
        <p:nvSpPr>
          <p:cNvPr id="61445" name="文本框 61444"/>
          <p:cNvSpPr txBox="1"/>
          <p:nvPr/>
        </p:nvSpPr>
        <p:spPr>
          <a:xfrm>
            <a:off x="-3519" y="116632"/>
            <a:ext cx="86106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dirty="0">
                <a:solidFill>
                  <a:srgbClr val="FF00FF"/>
                </a:solidFill>
                <a:latin typeface="Times New Roman" panose="02020603050405020304" pitchFamily="18" charset="0"/>
              </a:rPr>
              <a:t>我会读</a:t>
            </a:r>
            <a:r>
              <a:rPr lang="zh-CN" altLang="en-US" sz="3200" dirty="0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AD0E5D-D2F9-4281-BB72-20FFD1773325}"/>
              </a:ext>
            </a:extLst>
          </p:cNvPr>
          <p:cNvSpPr txBox="1"/>
          <p:nvPr/>
        </p:nvSpPr>
        <p:spPr>
          <a:xfrm>
            <a:off x="165696" y="5085184"/>
            <a:ext cx="91440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 dirty="0">
                <a:latin typeface="Times New Roman" panose="02020603050405020304" pitchFamily="18" charset="0"/>
              </a:rPr>
              <a:t> 石桥    翠竹     秧苗     铜号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458</Words>
  <Application>Microsoft Office PowerPoint</Application>
  <PresentationFormat>全屏显示(4:3)</PresentationFormat>
  <Paragraphs>173</Paragraphs>
  <Slides>33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黑体</vt:lpstr>
      <vt:lpstr>华文楷体</vt:lpstr>
      <vt:lpstr>华文新魏</vt:lpstr>
      <vt:lpstr>楷体</vt:lpstr>
      <vt:lpstr>楷体_GB2312</vt:lpstr>
      <vt:lpstr>宋体</vt:lpstr>
      <vt:lpstr>Arial</vt:lpstr>
      <vt:lpstr>Times New Roman</vt:lpstr>
      <vt:lpstr>默认设计模板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朗读课文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陈泽滨</dc:creator>
  <cp:lastModifiedBy>Administrator</cp:lastModifiedBy>
  <cp:revision>251</cp:revision>
  <dcterms:created xsi:type="dcterms:W3CDTF">2004-11-17T02:55:15Z</dcterms:created>
  <dcterms:modified xsi:type="dcterms:W3CDTF">2017-08-14T08:21:20Z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