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66" r:id="rId3"/>
    <p:sldMasterId id="2147483671" r:id="rId4"/>
  </p:sldMasterIdLst>
  <p:notesMasterIdLst>
    <p:notesMasterId r:id="rId21"/>
  </p:notesMasterIdLst>
  <p:sldIdLst>
    <p:sldId id="433" r:id="rId5"/>
    <p:sldId id="434" r:id="rId6"/>
    <p:sldId id="435" r:id="rId7"/>
    <p:sldId id="436" r:id="rId8"/>
    <p:sldId id="437" r:id="rId9"/>
    <p:sldId id="438" r:id="rId10"/>
    <p:sldId id="439" r:id="rId11"/>
    <p:sldId id="440" r:id="rId12"/>
    <p:sldId id="441" r:id="rId13"/>
    <p:sldId id="442" r:id="rId14"/>
    <p:sldId id="443" r:id="rId15"/>
    <p:sldId id="444" r:id="rId16"/>
    <p:sldId id="445" r:id="rId17"/>
    <p:sldId id="446" r:id="rId18"/>
    <p:sldId id="447" r:id="rId19"/>
    <p:sldId id="448" r:id="rId20"/>
  </p:sldIdLst>
  <p:sldSz cx="12192000" cy="6858000"/>
  <p:notesSz cx="6858000" cy="9144000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B97B"/>
    <a:srgbClr val="8BD6C9"/>
    <a:srgbClr val="FFFFFF"/>
    <a:srgbClr val="FF8D2F"/>
    <a:srgbClr val="FF7200"/>
    <a:srgbClr val="F67A7A"/>
    <a:srgbClr val="F45A5A"/>
    <a:srgbClr val="F9AD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71" autoAdjust="0"/>
    <p:restoredTop sz="94660"/>
  </p:normalViewPr>
  <p:slideViewPr>
    <p:cSldViewPr>
      <p:cViewPr>
        <p:scale>
          <a:sx n="66" d="100"/>
          <a:sy n="66" d="100"/>
        </p:scale>
        <p:origin x="-960" y="-216"/>
      </p:cViewPr>
      <p:guideLst>
        <p:guide orient="horz"/>
        <p:guide pos="765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머리글 개체 틀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buFont typeface="Arial" panose="020B0604020202020204" pitchFamily="34" charset="0"/>
              <a:buNone/>
              <a:defRPr sz="1200">
                <a:latin typeface="Malgun Gothic" pitchFamily="34" charset="-127"/>
                <a:ea typeface="Malgun Gothic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219" name="날짜 개체 틀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buFont typeface="Arial" panose="020B0604020202020204" pitchFamily="34" charset="0"/>
              <a:buNone/>
              <a:defRPr sz="1200">
                <a:latin typeface="Malgun Gothic" pitchFamily="34" charset="-127"/>
                <a:ea typeface="Malgun Gothic" pitchFamily="34" charset="-127"/>
              </a:defRPr>
            </a:lvl1pPr>
          </a:lstStyle>
          <a:p>
            <a:pPr>
              <a:defRPr/>
            </a:pPr>
            <a:fld id="{60A7111F-618A-497F-90B7-F9236AA8083A}" type="datetimeFigureOut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7172" name="슬라이드 이미지 개체 틀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9221" name="슬라이드 노트 개체 틀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222" name="바닥글 개체 틀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buFont typeface="Arial" panose="020B0604020202020204" pitchFamily="34" charset="0"/>
              <a:buNone/>
              <a:defRPr sz="1200">
                <a:latin typeface="Malgun Gothic" pitchFamily="34" charset="-127"/>
                <a:ea typeface="Malgun Gothic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223" name="슬라이드 번호 개체 틀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buFont typeface="Arial" pitchFamily="34" charset="0"/>
              <a:buNone/>
              <a:defRPr sz="1200">
                <a:latin typeface="Malgun Gothic" pitchFamily="34" charset="-127"/>
                <a:ea typeface="Malgun Gothic" pitchFamily="34" charset="-127"/>
              </a:defRPr>
            </a:lvl1pPr>
          </a:lstStyle>
          <a:p>
            <a:fld id="{4BCCD945-D57A-4193-8C89-FA0715BF710C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72157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Malgun Gothic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Malgun Gothic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Malgun Gothic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Malgun Gothic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Malgun Gothic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6463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날짜 개체 틀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74AA5-3522-4A9D-9659-B49998B68AF6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5396F8-23BE-4048-ADB5-54BAC272E877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054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날짜 개체 틀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38EAA-830F-4501-ADE1-3E528D13E0A4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8D0CAD-1E88-49C2-9B55-512C53D90AAA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9817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843736" y="274639"/>
            <a:ext cx="738664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날짜 개체 틀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DAC70-FEE7-478A-8F7E-28E3123AFB8A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569B3E-7F8C-4134-8A25-AAAE57563853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073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47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3844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55944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062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25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0342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88294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07247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날짜 개체 틀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FCAE1-51B3-4C8F-9A69-44CAB1BB86A7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DA3123-011C-408B-A4AA-1053DCAF2683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9691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214471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285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537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6463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2618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673816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1929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70788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576532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212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4633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5296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7909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195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70788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날짜 개체 틀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34CB0-2841-4D8D-AC36-70ED1BE5E445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B4A1BD-FAA9-4E6A-B485-C40724818634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78380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034990"/>
            <a:ext cx="4011084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147941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967228"/>
            <a:ext cx="73152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76665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73816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0135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843736" y="274639"/>
            <a:ext cx="738664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973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날짜 개체 틀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A0728-6416-4466-BAC7-AD72A20655E6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64B68-AAA2-4CE3-B574-5D3A76B9787C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46886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223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4633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날짜 개체 틀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E4C95-62F8-4EF1-BD25-E9551B2124B0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284D71-9A8C-49DD-AC4F-63E2A9EECF99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51451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날짜 개체 틀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54AE8-C474-4D00-A3DC-73FB42B71820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5" name="바닥글 개체 틀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0A915B-5591-4219-BF9E-FEB827026FFC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86647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날짜 개체 틀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D08E7-7DC3-4FCA-A3B1-6E2374FDB597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5" name="바닥글 개체 틀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ECF83B-8EAF-4096-A3EF-0C7CC2FC4A3D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09491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날짜 개체 틀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AC979-C82C-4075-AC8B-2FB98E3F88FB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5" name="바닥글 개체 틀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08B755-D309-40C5-A90F-CDD7283B22D9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69086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날짜 개체 틀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DA97D-472F-4269-9202-F044E27B7666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6" name="바닥글 개체 틀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36F108-1F64-477A-AA07-E516751D98DC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8884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날짜 개체 틀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09A3F-5DEA-4050-B831-61D0A92A4C0B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8" name="바닥글 개체 틀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FFE262-AD10-45B1-8351-3F48733E3E68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16227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날짜 개체 틀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14DB2-E935-4505-8712-0B79B30A7439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4" name="바닥글 개체 틀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42B8B0-5859-4ACF-B601-84C16DFCE364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23812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28026-DC1C-476A-936F-5EF62BBDA5C9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1A45BA-65DB-49F2-94C9-C4D84E19FF46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314449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날짜 개체 틀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B4ADA-AD70-4CA4-9447-AB3667918F94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6" name="바닥글 개체 틀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BB245B-53E1-4427-961C-D9EB43E6756C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3247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날짜 개체 틀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E5DD6-8386-4A88-89EB-14D4BB27CCBF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6" name="바닥글 개체 틀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595519-C8CA-407E-A0ED-051F32D44DB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17512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날짜 개체 틀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3232F-0170-4DDD-A954-3C2C4A4C4B25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5" name="바닥글 개체 틀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4AB758-5CC9-4118-B7D4-E0869907E8CF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0180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날짜 개체 틀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0B4B5-6587-4E89-906D-5D4CD18A0DBD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996B34-0D59-46F8-BA83-0206BF2DCE9B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836312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날짜 개체 틀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55ECA-8BCB-4BA7-B3F1-5E09D434A278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5" name="바닥글 개체 틀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5029B7-86D4-42B6-9D47-F630853FF17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39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87C71-7CCA-4474-B397-57002FF11CBE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3FD916-5DE7-40C2-B095-4AB698BAAAF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2356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034990"/>
            <a:ext cx="4011084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날짜 개체 틀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1F09D-DE1E-4CCB-AF1D-54F48E762399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4522DB-1932-426A-9090-FCCEFAA36C44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445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967228"/>
            <a:ext cx="73152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날짜 개체 틀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543D0-B834-437E-9918-5EA9C1A34DB8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2967EC-AD85-4F02-B2CD-92999BC6EF61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3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slideLayout" Target="../slideLayouts/slideLayout48.xml"/><Relationship Id="rId39" Type="http://schemas.openxmlformats.org/officeDocument/2006/relationships/image" Target="../media/image12.png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34" Type="http://schemas.openxmlformats.org/officeDocument/2006/relationships/image" Target="../media/image7.png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33" Type="http://schemas.openxmlformats.org/officeDocument/2006/relationships/image" Target="../media/image6.png"/><Relationship Id="rId38" Type="http://schemas.openxmlformats.org/officeDocument/2006/relationships/image" Target="../media/image11.png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29" Type="http://schemas.openxmlformats.org/officeDocument/2006/relationships/image" Target="../media/image2.png"/><Relationship Id="rId41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32" Type="http://schemas.openxmlformats.org/officeDocument/2006/relationships/image" Target="../media/image5.png"/><Relationship Id="rId37" Type="http://schemas.openxmlformats.org/officeDocument/2006/relationships/image" Target="../media/image10.png"/><Relationship Id="rId40" Type="http://schemas.openxmlformats.org/officeDocument/2006/relationships/image" Target="../media/image13.png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theme" Target="../theme/theme3.xml"/><Relationship Id="rId36" Type="http://schemas.openxmlformats.org/officeDocument/2006/relationships/image" Target="../media/image9.png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31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slideLayout" Target="../slideLayouts/slideLayout49.xml"/><Relationship Id="rId30" Type="http://schemas.openxmlformats.org/officeDocument/2006/relationships/image" Target="../media/image3.png"/><Relationship Id="rId35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텍스트 개체 틀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마스터 텍스트 스타일을 편집합니다</a:t>
            </a:r>
          </a:p>
          <a:p>
            <a:pPr lvl="1"/>
            <a:r>
              <a:rPr lang="ko-KR" smtClean="0"/>
              <a:t>둘째 수준</a:t>
            </a:r>
          </a:p>
          <a:p>
            <a:pPr lvl="2"/>
            <a:r>
              <a:rPr lang="ko-KR" smtClean="0"/>
              <a:t>셋째 수준</a:t>
            </a:r>
          </a:p>
          <a:p>
            <a:pPr lvl="3"/>
            <a:r>
              <a:rPr lang="ko-KR" smtClean="0"/>
              <a:t>넷째 수준</a:t>
            </a:r>
          </a:p>
          <a:p>
            <a:pPr lvl="4"/>
            <a:r>
              <a:rPr lang="ko-KR" smtClean="0"/>
              <a:t>다섯째 수준</a:t>
            </a:r>
          </a:p>
        </p:txBody>
      </p:sp>
      <p:sp>
        <p:nvSpPr>
          <p:cNvPr id="1027" name="날짜 개체 틀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latin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430CEC4-80A7-43E6-976A-58C04FFFA4C4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1028" name="바닥글 개체 틀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latin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1029" name="슬라이드 번호 개체 틀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latin typeface="Malgun Gothic" pitchFamily="34" charset="-127"/>
                <a:ea typeface="Malgun Gothic" pitchFamily="34" charset="-127"/>
              </a:defRPr>
            </a:lvl1pPr>
          </a:lstStyle>
          <a:p>
            <a:fld id="{4490FBA1-CA2B-4747-BC3B-C1721C5AE13D}" type="slidenum">
              <a:rPr lang="ko-KR" altLang="en-US"/>
              <a:pPr/>
              <a:t>‹#›</a:t>
            </a:fld>
            <a:endParaRPr lang="ko-KR" altLang="en-US"/>
          </a:p>
        </p:txBody>
      </p:sp>
      <p:sp>
        <p:nvSpPr>
          <p:cNvPr id="1030" name="제목 개체 틀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smtClean="0"/>
              <a:t>마스터 제목 스타일 편집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그림 6" descr="배경바닥.png"/>
          <p:cNvPicPr>
            <a:picLocks noChangeAspect="1" noChangeArrowheads="1"/>
          </p:cNvPicPr>
          <p:nvPr userDrawn="1"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349"/>
          <a:stretch>
            <a:fillRect/>
          </a:stretch>
        </p:blipFill>
        <p:spPr bwMode="auto">
          <a:xfrm>
            <a:off x="0" y="5373688"/>
            <a:ext cx="12192000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그림 7" descr="집.png"/>
          <p:cNvPicPr>
            <a:picLocks noChangeAspect="1" noChangeArrowheads="1"/>
          </p:cNvPicPr>
          <p:nvPr userDrawn="1"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050" b="4851"/>
          <a:stretch>
            <a:fillRect/>
          </a:stretch>
        </p:blipFill>
        <p:spPr bwMode="auto">
          <a:xfrm>
            <a:off x="0" y="4941888"/>
            <a:ext cx="1219200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그림 8" descr="새싹.png"/>
          <p:cNvPicPr>
            <a:picLocks noChangeAspect="1" noChangeArrowheads="1"/>
          </p:cNvPicPr>
          <p:nvPr userDrawn="1"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445125"/>
            <a:ext cx="121920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그림 9" descr="작은나무가지.png"/>
          <p:cNvPicPr>
            <a:picLocks noChangeAspect="1" noChangeArrowheads="1"/>
          </p:cNvPicPr>
          <p:nvPr userDrawn="1"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050" y="4076700"/>
            <a:ext cx="268763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그림 10" descr="하트1.png"/>
          <p:cNvPicPr>
            <a:picLocks noChangeAspect="1" noChangeArrowheads="1"/>
          </p:cNvPicPr>
          <p:nvPr userDrawn="1"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138" y="4797425"/>
            <a:ext cx="27844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그림 11" descr="하트2.png"/>
          <p:cNvPicPr>
            <a:picLocks noChangeAspect="1" noChangeArrowheads="1"/>
          </p:cNvPicPr>
          <p:nvPr userDrawn="1"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7488" y="3860800"/>
            <a:ext cx="1344612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그림 12" descr="하트3.png"/>
          <p:cNvPicPr>
            <a:picLocks noChangeAspect="1" noChangeArrowheads="1"/>
          </p:cNvPicPr>
          <p:nvPr userDrawn="1"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92600"/>
            <a:ext cx="36004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그림 13" descr="하트4.png"/>
          <p:cNvPicPr>
            <a:picLocks noChangeAspect="1" noChangeArrowheads="1"/>
          </p:cNvPicPr>
          <p:nvPr userDrawn="1"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050" y="3860800"/>
            <a:ext cx="14414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그림 14" descr="큰나무가지.png"/>
          <p:cNvPicPr>
            <a:picLocks noChangeAspect="1" noChangeArrowheads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6438" y="2420938"/>
            <a:ext cx="4608512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그림 15" descr="큰하트1.png"/>
          <p:cNvPicPr>
            <a:picLocks noChangeAspect="1" noChangeArrowheads="1"/>
          </p:cNvPicPr>
          <p:nvPr userDrawn="1"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0613" y="3573463"/>
            <a:ext cx="4751387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그림 16" descr="큰하트2.png"/>
          <p:cNvPicPr>
            <a:picLocks noChangeAspect="1" noChangeArrowheads="1"/>
          </p:cNvPicPr>
          <p:nvPr userDrawn="1"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78888" y="1989138"/>
            <a:ext cx="1922462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그림 17" descr="큰하트3.png"/>
          <p:cNvPicPr>
            <a:picLocks noChangeAspect="1" noChangeArrowheads="1"/>
          </p:cNvPicPr>
          <p:nvPr userDrawn="1"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0" y="2636838"/>
            <a:ext cx="60007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그림 18" descr="큰하트4.png"/>
          <p:cNvPicPr>
            <a:picLocks noChangeAspect="1" noChangeArrowheads="1"/>
          </p:cNvPicPr>
          <p:nvPr userDrawn="1"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6938" y="2133600"/>
            <a:ext cx="220980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3" name="제목 개체 틀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smtClean="0"/>
              <a:t>마스터 제목 스타일 편집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  <p:sldLayoutId id="2147483767" r:id="rId18"/>
    <p:sldLayoutId id="2147483768" r:id="rId19"/>
    <p:sldLayoutId id="2147483769" r:id="rId20"/>
    <p:sldLayoutId id="2147483770" r:id="rId21"/>
    <p:sldLayoutId id="2147483771" r:id="rId22"/>
    <p:sldLayoutId id="2147483772" r:id="rId23"/>
    <p:sldLayoutId id="2147483773" r:id="rId24"/>
    <p:sldLayoutId id="2147483774" r:id="rId25"/>
    <p:sldLayoutId id="2147483775" r:id="rId26"/>
    <p:sldLayoutId id="2147483776" r:id="rId2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sz="3600">
          <a:solidFill>
            <a:srgbClr val="7F7F7F"/>
          </a:solidFill>
          <a:latin typeface="HY견고딕" pitchFamily="2" charset="-127"/>
          <a:ea typeface="HY견고딕" pitchFamily="2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날짜 개체 틀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buFont typeface="Arial" panose="020B0604020202020204" pitchFamily="34" charset="0"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0BFD68F-49A3-4BAF-BA20-C2AF346103B7}" type="datetime1">
              <a:rPr lang="ko-KR" altLang="en-US"/>
              <a:pPr>
                <a:defRPr/>
              </a:pPr>
              <a:t>2017-11-01</a:t>
            </a:fld>
            <a:endParaRPr lang="ko-KR" altLang="en-US"/>
          </a:p>
        </p:txBody>
      </p:sp>
      <p:sp>
        <p:nvSpPr>
          <p:cNvPr id="8195" name="바닥글 개체 틀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buFont typeface="Arial" panose="020B0604020202020204" pitchFamily="34" charset="0"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196" name="슬라이드 번호 개체 틀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buFont typeface="Arial" pitchFamily="34" charset="0"/>
              <a:buNone/>
              <a:defRPr>
                <a:latin typeface="Malgun Gothic" pitchFamily="34" charset="-127"/>
                <a:ea typeface="Malgun Gothic" pitchFamily="34" charset="-127"/>
              </a:defRPr>
            </a:lvl1pPr>
          </a:lstStyle>
          <a:p>
            <a:fld id="{C3443E0C-22A1-4DF1-B669-53DFE976ADDC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algun Gothic" pitchFamily="34" charset="-127"/>
          <a:ea typeface="Malgun Gothic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副标题 2"/>
          <p:cNvSpPr txBox="1">
            <a:spLocks noChangeArrowheads="1"/>
          </p:cNvSpPr>
          <p:nvPr/>
        </p:nvSpPr>
        <p:spPr bwMode="auto">
          <a:xfrm>
            <a:off x="317501" y="1367367"/>
            <a:ext cx="7175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en-US" sz="27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99" name="标题 1"/>
          <p:cNvSpPr txBox="1">
            <a:spLocks noChangeArrowheads="1"/>
          </p:cNvSpPr>
          <p:nvPr/>
        </p:nvSpPr>
        <p:spPr bwMode="auto">
          <a:xfrm>
            <a:off x="2423592" y="2564904"/>
            <a:ext cx="7175500" cy="1037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60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22 </a:t>
            </a:r>
            <a:r>
              <a:rPr lang="zh-CN" altLang="en-US" sz="60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狐狸分奶酪</a:t>
            </a:r>
          </a:p>
        </p:txBody>
      </p:sp>
    </p:spTree>
    <p:extLst>
      <p:ext uri="{BB962C8B-B14F-4D97-AF65-F5344CB8AC3E}">
        <p14:creationId xmlns:p14="http://schemas.microsoft.com/office/powerpoint/2010/main" val="150601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7134" y="588433"/>
            <a:ext cx="11046884" cy="2432051"/>
            <a:chOff x="260350" y="441325"/>
            <a:chExt cx="8285014" cy="1824757"/>
          </a:xfrm>
        </p:grpSpPr>
        <p:sp>
          <p:nvSpPr>
            <p:cNvPr id="8" name="圆角矩形标注 7">
              <a:extLst>
                <a:ext uri="{FF2B5EF4-FFF2-40B4-BE49-F238E27FC236}">
                  <a16:creationId xmlns:a16="http://schemas.microsoft.com/office/drawing/2014/main" xmlns="" id="{69D3C2B5-572F-4499-8392-F05498B67E71}"/>
                </a:ext>
              </a:extLst>
            </p:cNvPr>
            <p:cNvSpPr/>
            <p:nvPr/>
          </p:nvSpPr>
          <p:spPr bwMode="auto">
            <a:xfrm>
              <a:off x="2524084" y="801830"/>
              <a:ext cx="6021280" cy="1464252"/>
            </a:xfrm>
            <a:prstGeom prst="wedgeRoundRectCallout">
              <a:avLst>
                <a:gd name="adj1" fmla="val -59453"/>
                <a:gd name="adj2" fmla="val 4990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43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“你可真会分！”</a:t>
              </a:r>
              <a:endParaRPr lang="en-US" altLang="zh-CN" sz="43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43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 “整块奶酪都被你吃光了！”</a:t>
              </a:r>
            </a:p>
          </p:txBody>
        </p:sp>
        <p:grpSp>
          <p:nvGrpSpPr>
            <p:cNvPr id="22535" name="组合 11"/>
            <p:cNvGrpSpPr>
              <a:grpSpLocks/>
            </p:cNvGrpSpPr>
            <p:nvPr/>
          </p:nvGrpSpPr>
          <p:grpSpPr bwMode="auto">
            <a:xfrm>
              <a:off x="260350" y="441325"/>
              <a:ext cx="1903413" cy="1482725"/>
              <a:chOff x="237405" y="2684253"/>
              <a:chExt cx="2322915" cy="1792606"/>
            </a:xfrm>
          </p:grpSpPr>
          <p:pic>
            <p:nvPicPr>
              <p:cNvPr id="22536" name="图片 1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24014" y="2684253"/>
                <a:ext cx="1336306" cy="1792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37" name="图片 13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7405" y="2838441"/>
                <a:ext cx="1199969" cy="1638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" name="矩形 5"/>
          <p:cNvSpPr/>
          <p:nvPr/>
        </p:nvSpPr>
        <p:spPr>
          <a:xfrm>
            <a:off x="3365500" y="3770223"/>
            <a:ext cx="7756589" cy="16989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latin typeface="楷体" pitchFamily="49" charset="-122"/>
                <a:ea typeface="楷体" pitchFamily="49" charset="-122"/>
              </a:rPr>
              <a:t>咬着咬着，奶酪全被他吃光了，一点儿也没剩下。</a:t>
            </a:r>
            <a:endParaRPr lang="zh-CN" altLang="en-US" sz="43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45991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3134" y="1293723"/>
            <a:ext cx="9579429" cy="209288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4300" b="1" dirty="0"/>
              <a:t>自学提示四：阅读</a:t>
            </a:r>
            <a:r>
              <a:rPr lang="en-US" altLang="zh-CN" sz="4300" b="1" dirty="0"/>
              <a:t>7</a:t>
            </a:r>
            <a:r>
              <a:rPr lang="zh-CN" altLang="en-US" sz="4300" b="1" dirty="0"/>
              <a:t>到</a:t>
            </a:r>
            <a:r>
              <a:rPr lang="en-US" altLang="zh-CN" sz="4300" b="1" dirty="0"/>
              <a:t>9</a:t>
            </a:r>
            <a:r>
              <a:rPr lang="zh-CN" altLang="en-US" sz="4300" b="1" dirty="0"/>
              <a:t>段，用</a:t>
            </a:r>
            <a:r>
              <a:rPr lang="zh-CN" altLang="en-US" sz="4300" b="1" dirty="0">
                <a:solidFill>
                  <a:srgbClr val="FF0000"/>
                </a:solidFill>
              </a:rPr>
              <a:t>横线</a:t>
            </a:r>
            <a:r>
              <a:rPr lang="zh-CN" altLang="en-US" sz="4300" b="1" dirty="0"/>
              <a:t>画出狐狸所说的，用</a:t>
            </a:r>
            <a:r>
              <a:rPr lang="zh-CN" altLang="en-US" sz="4300" b="1" dirty="0">
                <a:solidFill>
                  <a:srgbClr val="FF0000"/>
                </a:solidFill>
              </a:rPr>
              <a:t>波浪线</a:t>
            </a:r>
            <a:r>
              <a:rPr lang="zh-CN" altLang="en-US" sz="4300" b="1" dirty="0"/>
              <a:t>画出狐狸所做的。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959697" y="353484"/>
            <a:ext cx="2722785" cy="7661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spcCol="0"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我会想</a:t>
            </a:r>
          </a:p>
        </p:txBody>
      </p:sp>
    </p:spTree>
    <p:extLst>
      <p:ext uri="{BB962C8B-B14F-4D97-AF65-F5344CB8AC3E}">
        <p14:creationId xmlns:p14="http://schemas.microsoft.com/office/powerpoint/2010/main" val="248216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94267" y="723900"/>
            <a:ext cx="10629900" cy="2355851"/>
            <a:chOff x="520700" y="542925"/>
            <a:chExt cx="7972425" cy="1766888"/>
          </a:xfrm>
        </p:grpSpPr>
        <p:sp>
          <p:nvSpPr>
            <p:cNvPr id="7" name="圆角矩形标注 6">
              <a:extLst>
                <a:ext uri="{FF2B5EF4-FFF2-40B4-BE49-F238E27FC236}">
                  <a16:creationId xmlns:a16="http://schemas.microsoft.com/office/drawing/2014/main" xmlns="" id="{E36BEA2D-8D23-4923-B1AB-C2195508D33F}"/>
                </a:ext>
              </a:extLst>
            </p:cNvPr>
            <p:cNvSpPr/>
            <p:nvPr/>
          </p:nvSpPr>
          <p:spPr bwMode="auto">
            <a:xfrm>
              <a:off x="520700" y="887413"/>
              <a:ext cx="6248400" cy="1263650"/>
            </a:xfrm>
            <a:prstGeom prst="wedgeRoundRectCallout">
              <a:avLst>
                <a:gd name="adj1" fmla="val 57158"/>
                <a:gd name="adj2" fmla="val -30452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lnSpc>
                  <a:spcPct val="110000"/>
                </a:lnSpc>
                <a:defRPr/>
              </a:pPr>
              <a:r>
                <a:rPr lang="zh-CN" altLang="en-US" sz="43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   “真的，这半块是大一点儿。</a:t>
              </a:r>
              <a:r>
                <a:rPr lang="zh-CN" altLang="en-US" sz="43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你们别急，看我的</a:t>
              </a:r>
              <a:r>
                <a:rPr lang="en-US" altLang="zh-CN" sz="43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——</a:t>
              </a:r>
              <a:r>
                <a:rPr lang="zh-CN" altLang="en-US" sz="43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”</a:t>
              </a:r>
            </a:p>
          </p:txBody>
        </p:sp>
        <p:pic>
          <p:nvPicPr>
            <p:cNvPr id="18444" name="图片 1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3575" y="542925"/>
              <a:ext cx="1479550" cy="176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84767" y="205318"/>
            <a:ext cx="7387167" cy="78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300" b="1" dirty="0">
                <a:latin typeface="宋体" pitchFamily="2" charset="-122"/>
              </a:rPr>
              <a:t>狐狸仔细瞧了瞧掰开的奶酪，</a:t>
            </a:r>
          </a:p>
        </p:txBody>
      </p:sp>
      <p:sp>
        <p:nvSpPr>
          <p:cNvPr id="6" name="矩形 5"/>
          <p:cNvSpPr/>
          <p:nvPr/>
        </p:nvSpPr>
        <p:spPr>
          <a:xfrm>
            <a:off x="884767" y="3874585"/>
            <a:ext cx="10292788" cy="27494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4300" dirty="0"/>
              <a:t>于是，狐狸在那半块上又咬了一口，结果第一个半块又大了点儿。狐狸就这样不停地咬着两半块奶酪。咬着咬着，奶酪全被他吃光了，一点儿也没剩下。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4767" y="3053690"/>
            <a:ext cx="8731984" cy="77970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4300" b="1" dirty="0"/>
              <a:t>说着便在大的这块上咬了一口。</a:t>
            </a:r>
          </a:p>
        </p:txBody>
      </p:sp>
      <p:sp>
        <p:nvSpPr>
          <p:cNvPr id="11" name="椭圆 10"/>
          <p:cNvSpPr/>
          <p:nvPr/>
        </p:nvSpPr>
        <p:spPr>
          <a:xfrm>
            <a:off x="3408784" y="870858"/>
            <a:ext cx="1451083" cy="1155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spcCol="0"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853319" y="3772431"/>
            <a:ext cx="725541" cy="609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spcCol="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016057" y="4520164"/>
            <a:ext cx="598283" cy="1155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spcCol="0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29141" y="5801164"/>
            <a:ext cx="598283" cy="1155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spcCol="0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930813" y="5801164"/>
            <a:ext cx="598283" cy="1155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spcCol="0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028497" y="5801164"/>
            <a:ext cx="598283" cy="1155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spcCol="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1304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7134" y="588433"/>
            <a:ext cx="11046884" cy="2432051"/>
            <a:chOff x="260350" y="441325"/>
            <a:chExt cx="8285014" cy="1824757"/>
          </a:xfrm>
        </p:grpSpPr>
        <p:sp>
          <p:nvSpPr>
            <p:cNvPr id="8" name="圆角矩形标注 7">
              <a:extLst>
                <a:ext uri="{FF2B5EF4-FFF2-40B4-BE49-F238E27FC236}">
                  <a16:creationId xmlns:a16="http://schemas.microsoft.com/office/drawing/2014/main" xmlns="" id="{69D3C2B5-572F-4499-8392-F05498B67E71}"/>
                </a:ext>
              </a:extLst>
            </p:cNvPr>
            <p:cNvSpPr/>
            <p:nvPr/>
          </p:nvSpPr>
          <p:spPr bwMode="auto">
            <a:xfrm>
              <a:off x="2524084" y="801830"/>
              <a:ext cx="6021280" cy="1464252"/>
            </a:xfrm>
            <a:prstGeom prst="wedgeRoundRectCallout">
              <a:avLst>
                <a:gd name="adj1" fmla="val -59453"/>
                <a:gd name="adj2" fmla="val 4990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43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“你可真会分！”</a:t>
              </a:r>
              <a:endParaRPr lang="en-US" altLang="zh-CN" sz="43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43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 “整块奶酪都被你吃光了！”</a:t>
              </a:r>
            </a:p>
          </p:txBody>
        </p:sp>
        <p:grpSp>
          <p:nvGrpSpPr>
            <p:cNvPr id="22535" name="组合 11"/>
            <p:cNvGrpSpPr>
              <a:grpSpLocks/>
            </p:cNvGrpSpPr>
            <p:nvPr/>
          </p:nvGrpSpPr>
          <p:grpSpPr bwMode="auto">
            <a:xfrm>
              <a:off x="260350" y="441325"/>
              <a:ext cx="1903413" cy="1482725"/>
              <a:chOff x="237405" y="2684253"/>
              <a:chExt cx="2322915" cy="1792606"/>
            </a:xfrm>
          </p:grpSpPr>
          <p:pic>
            <p:nvPicPr>
              <p:cNvPr id="22536" name="图片 1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24014" y="2684253"/>
                <a:ext cx="1336306" cy="1792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37" name="图片 13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7405" y="2838441"/>
                <a:ext cx="1199969" cy="1638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8C2E7F6-434F-4A29-954B-0287399A7B33}"/>
              </a:ext>
            </a:extLst>
          </p:cNvPr>
          <p:cNvSpPr/>
          <p:nvPr/>
        </p:nvSpPr>
        <p:spPr>
          <a:xfrm>
            <a:off x="3107267" y="61384"/>
            <a:ext cx="4639733" cy="77893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zh-CN" altLang="en-US" sz="4300" b="1" dirty="0">
                <a:latin typeface="+mn-ea"/>
                <a:ea typeface="+mn-ea"/>
              </a:rPr>
              <a:t>两只小熊生气了，</a:t>
            </a:r>
            <a:endParaRPr lang="zh-CN" altLang="en-US" sz="43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4070133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71931" y="2035176"/>
            <a:ext cx="10888133" cy="2935816"/>
            <a:chOff x="503604" y="2627313"/>
            <a:chExt cx="8165734" cy="2201781"/>
          </a:xfrm>
        </p:grpSpPr>
        <p:sp>
          <p:nvSpPr>
            <p:cNvPr id="7" name="圆角矩形标注 6">
              <a:extLst>
                <a:ext uri="{FF2B5EF4-FFF2-40B4-BE49-F238E27FC236}">
                  <a16:creationId xmlns:a16="http://schemas.microsoft.com/office/drawing/2014/main" xmlns="" id="{697923F9-61C0-4F9F-9D96-560C7B936812}"/>
                </a:ext>
              </a:extLst>
            </p:cNvPr>
            <p:cNvSpPr/>
            <p:nvPr/>
          </p:nvSpPr>
          <p:spPr bwMode="auto">
            <a:xfrm>
              <a:off x="503604" y="2990837"/>
              <a:ext cx="6248120" cy="1838257"/>
            </a:xfrm>
            <a:prstGeom prst="wedgeRoundRectCallout">
              <a:avLst>
                <a:gd name="adj1" fmla="val 58000"/>
                <a:gd name="adj2" fmla="val -38672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43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“小熊，我分得可公平啦！” “你们谁也没多吃一口，谁也没少吃一口。”</a:t>
              </a:r>
            </a:p>
          </p:txBody>
        </p:sp>
        <p:pic>
          <p:nvPicPr>
            <p:cNvPr id="22539" name="图片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7900" y="2627313"/>
              <a:ext cx="1341438" cy="160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40075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65151" y="3012017"/>
            <a:ext cx="11421533" cy="327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    不同意。奶酪是两只小熊的，它们两个谁也没吃到，反而是狐狸把奶酪全部吃掉了。如果我是小熊，我不会去计较谁比谁多一点。我们要自己分，不让狐狸插手。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A60F692-1093-43EC-BB2C-5187D26ED6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451" y="810685"/>
            <a:ext cx="11421533" cy="229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4300" b="1" dirty="0">
                <a:latin typeface="+mn-ea"/>
                <a:ea typeface="+mn-ea"/>
              </a:rPr>
              <a:t>    狐狸说，他分得很公平，谁也没多吃一口，谁也没少吃一口。你同意狐狸的说法吗？如果你是小熊，会怎么做？</a:t>
            </a:r>
            <a:endParaRPr lang="en-US" altLang="zh-CN" sz="43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179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99386" y="141991"/>
            <a:ext cx="2722785" cy="7661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spcCol="0"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我会演</a:t>
            </a:r>
          </a:p>
        </p:txBody>
      </p:sp>
      <p:sp>
        <p:nvSpPr>
          <p:cNvPr id="3" name="矩形 2"/>
          <p:cNvSpPr/>
          <p:nvPr/>
        </p:nvSpPr>
        <p:spPr>
          <a:xfrm>
            <a:off x="363007" y="933061"/>
            <a:ext cx="11315779" cy="699267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“小家伙们，你们吵什么呀？”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狐狸问道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“我们有块奶酪，不知道该怎么分。”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熊弟弟对狐狸说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这事好办，我来帮你们分吧</a:t>
            </a:r>
            <a:r>
              <a:rPr lang="zh-CN" altLang="en-US" sz="2400" b="1" dirty="0">
                <a:solidFill>
                  <a:srgbClr val="CC00FF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狐狸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笑了笑，把奶酪拿过来掰成了两半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你分得不匀</a:t>
            </a:r>
            <a:r>
              <a:rPr lang="zh-CN" altLang="en-US" sz="2400" b="1" dirty="0">
                <a:solidFill>
                  <a:srgbClr val="CC00FF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en-US" sz="2400" b="1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小哥俩嚷着，</a:t>
            </a:r>
            <a:r>
              <a:rPr lang="zh-CN" altLang="en-US" sz="2400" b="1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“那半块大一点儿。</a:t>
            </a:r>
            <a:r>
              <a:rPr lang="zh-CN" altLang="en-US" sz="2400" b="1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400" b="1" dirty="0" smtClean="0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狐狸仔细瞧了瞧掰开的奶酪，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“真的，这半块是大一点儿。你们别急，看我的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——”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说着便在大的这块上咬了一口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“可是现在没咬过的那半块又大了一点儿！”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两只小熊又嚷了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起来。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于是，狐狸在那半块上又咬了一口，结果第一个半块又大了点儿。狐狸就这样不停地咬着两半块奶酪。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你可真会分</a:t>
            </a:r>
            <a:r>
              <a:rPr lang="zh-CN" altLang="en-US" sz="2400" b="1" dirty="0">
                <a:solidFill>
                  <a:srgbClr val="CC00FF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en-US" sz="2400" b="1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两只小熊生气了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整块奶酪都被你吃光了</a:t>
            </a:r>
            <a:r>
              <a:rPr lang="zh-CN" altLang="en-US" sz="2400" b="1" dirty="0">
                <a:solidFill>
                  <a:srgbClr val="CC00FF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en-US" sz="2400" b="1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400" b="1" dirty="0" smtClean="0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“小熊，我分得可公平啦</a:t>
            </a:r>
            <a:r>
              <a:rPr lang="zh-CN" altLang="en-US" sz="2400" b="1" dirty="0">
                <a:solidFill>
                  <a:srgbClr val="CC00FF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狐狸笑着说，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“你们谁也没多吃一口，谁也没少吃一口。”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42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5">
            <a:extLst>
              <a:ext uri="{FF2B5EF4-FFF2-40B4-BE49-F238E27FC236}">
                <a16:creationId xmlns:a16="http://schemas.microsoft.com/office/drawing/2014/main" xmlns="" id="{F5A4232C-959D-4700-AD9A-50DAB5781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696" y="1532891"/>
            <a:ext cx="10328064" cy="4054443"/>
          </a:xfrm>
          <a:prstGeom prst="rect">
            <a:avLst/>
          </a:prstGeom>
          <a:noFill/>
          <a:ln w="34925" cmpd="thickThin">
            <a:gradFill flip="none" rotWithShape="1">
              <a:gsLst>
                <a:gs pos="0">
                  <a:srgbClr val="00B0F0"/>
                </a:gs>
                <a:gs pos="44693">
                  <a:srgbClr val="FF00FF"/>
                </a:gs>
                <a:gs pos="5292">
                  <a:srgbClr val="08B2E7"/>
                </a:gs>
                <a:gs pos="98000">
                  <a:srgbClr val="92D050"/>
                </a:gs>
              </a:gsLst>
              <a:path path="rect">
                <a:fillToRect l="100000" t="100000"/>
              </a:path>
              <a:tileRect r="-100000" b="-100000"/>
            </a:gra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600"/>
              </a:spcBef>
              <a:defRPr/>
            </a:pPr>
            <a:r>
              <a:rPr lang="zh-CN" altLang="en-US" sz="5900" b="1" dirty="0">
                <a:latin typeface="+mn-ea"/>
                <a:ea typeface="+mn-ea"/>
              </a:rPr>
              <a:t>捡到   奶酪   开始    分匀</a:t>
            </a:r>
            <a:endParaRPr lang="en-US" altLang="zh-CN" sz="5900" b="1" dirty="0"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spcBef>
                <a:spcPts val="1600"/>
              </a:spcBef>
              <a:defRPr/>
            </a:pPr>
            <a:r>
              <a:rPr lang="zh-CN" altLang="en-US" sz="5900" b="1" dirty="0">
                <a:latin typeface="+mn-ea"/>
                <a:ea typeface="+mn-ea"/>
              </a:rPr>
              <a:t>拌嘴   轮流   剩下    整块</a:t>
            </a:r>
            <a:endParaRPr lang="en-US" altLang="zh-CN" sz="5900" b="1" dirty="0"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spcBef>
                <a:spcPts val="1600"/>
              </a:spcBef>
              <a:defRPr/>
            </a:pPr>
            <a:r>
              <a:rPr lang="zh-CN" altLang="en-US" sz="5900" b="1" dirty="0">
                <a:latin typeface="+mn-ea"/>
                <a:ea typeface="+mn-ea"/>
              </a:rPr>
              <a:t>仔细   结果   别急    公平     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959697" y="353484"/>
            <a:ext cx="2722785" cy="7661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spcCol="0"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我会读</a:t>
            </a:r>
          </a:p>
        </p:txBody>
      </p:sp>
    </p:spTree>
    <p:extLst>
      <p:ext uri="{BB962C8B-B14F-4D97-AF65-F5344CB8AC3E}">
        <p14:creationId xmlns:p14="http://schemas.microsoft.com/office/powerpoint/2010/main" val="84135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8254" y="1791478"/>
            <a:ext cx="8596604" cy="1107996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/>
              <a:t>自学提示一：快速的朗读课文，思考课文讲了一件什么事？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959697" y="353484"/>
            <a:ext cx="2722785" cy="7661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spcCol="0"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我会想</a:t>
            </a:r>
          </a:p>
        </p:txBody>
      </p:sp>
    </p:spTree>
    <p:extLst>
      <p:ext uri="{BB962C8B-B14F-4D97-AF65-F5344CB8AC3E}">
        <p14:creationId xmlns:p14="http://schemas.microsoft.com/office/powerpoint/2010/main" val="124470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06531" y="1121834"/>
            <a:ext cx="10894484" cy="300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课文讲的是</a:t>
            </a:r>
            <a:r>
              <a:rPr lang="zh-CN" altLang="en-US" sz="48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4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帮熊哥哥和熊弟弟</a:t>
            </a:r>
            <a:r>
              <a:rPr lang="zh-CN" altLang="en-US" sz="48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4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，最后自己却把奶酪吃光的故事。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212939" y="967489"/>
            <a:ext cx="1481667" cy="861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狐狸</a:t>
            </a:r>
            <a:endParaRPr lang="zh-CN" altLang="en-US" sz="27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317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973" y="3308351"/>
            <a:ext cx="2696633" cy="163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47412" y="2054463"/>
            <a:ext cx="2099733" cy="86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分奶酪</a:t>
            </a:r>
          </a:p>
        </p:txBody>
      </p:sp>
    </p:spTree>
    <p:extLst>
      <p:ext uri="{BB962C8B-B14F-4D97-AF65-F5344CB8AC3E}">
        <p14:creationId xmlns:p14="http://schemas.microsoft.com/office/powerpoint/2010/main" val="365976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1641" y="2108095"/>
            <a:ext cx="9405256" cy="143629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4300" b="1" dirty="0"/>
              <a:t>自学提示二：自由阅读</a:t>
            </a:r>
            <a:r>
              <a:rPr lang="en-US" altLang="zh-CN" sz="4300" b="1" dirty="0"/>
              <a:t>2</a:t>
            </a:r>
            <a:r>
              <a:rPr lang="zh-CN" altLang="en-US" sz="4300" b="1" dirty="0"/>
              <a:t>到</a:t>
            </a:r>
            <a:r>
              <a:rPr lang="en-US" altLang="zh-CN" sz="4300" b="1" dirty="0"/>
              <a:t>11</a:t>
            </a:r>
            <a:r>
              <a:rPr lang="zh-CN" altLang="en-US" sz="4300" b="1" dirty="0"/>
              <a:t>段</a:t>
            </a:r>
            <a:r>
              <a:rPr lang="en-US" altLang="zh-CN" sz="4300" b="1" dirty="0"/>
              <a:t>,</a:t>
            </a:r>
            <a:r>
              <a:rPr lang="zh-CN" altLang="en-US" sz="4300" b="1" dirty="0"/>
              <a:t>思考狐狸一共分了几次奶酪？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959697" y="353484"/>
            <a:ext cx="2722785" cy="7661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spcCol="0"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我会想</a:t>
            </a:r>
          </a:p>
        </p:txBody>
      </p:sp>
    </p:spTree>
    <p:extLst>
      <p:ext uri="{BB962C8B-B14F-4D97-AF65-F5344CB8AC3E}">
        <p14:creationId xmlns:p14="http://schemas.microsoft.com/office/powerpoint/2010/main" val="262054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3134" y="1293723"/>
            <a:ext cx="9579429" cy="209288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4300" b="1" dirty="0"/>
              <a:t>自学提示三：认真阅读</a:t>
            </a:r>
            <a:r>
              <a:rPr lang="en-US" altLang="zh-CN" sz="4300" b="1" dirty="0"/>
              <a:t>2</a:t>
            </a:r>
            <a:r>
              <a:rPr lang="zh-CN" altLang="en-US" sz="4300" b="1" dirty="0"/>
              <a:t>到</a:t>
            </a:r>
            <a:r>
              <a:rPr lang="en-US" altLang="zh-CN" sz="4300" b="1" dirty="0"/>
              <a:t>6</a:t>
            </a:r>
            <a:r>
              <a:rPr lang="zh-CN" altLang="en-US" sz="4300" b="1" dirty="0"/>
              <a:t>段，用</a:t>
            </a:r>
            <a:r>
              <a:rPr lang="zh-CN" altLang="en-US" sz="4300" b="1" dirty="0">
                <a:solidFill>
                  <a:srgbClr val="FF0000"/>
                </a:solidFill>
              </a:rPr>
              <a:t>横线</a:t>
            </a:r>
            <a:r>
              <a:rPr lang="zh-CN" altLang="en-US" sz="4300" b="1" dirty="0"/>
              <a:t>画出狐狸说的话，用</a:t>
            </a:r>
            <a:r>
              <a:rPr lang="zh-CN" altLang="en-US" sz="4300" b="1" dirty="0">
                <a:solidFill>
                  <a:srgbClr val="FF0000"/>
                </a:solidFill>
              </a:rPr>
              <a:t>波浪线</a:t>
            </a:r>
            <a:r>
              <a:rPr lang="zh-CN" altLang="en-US" sz="4300" b="1" dirty="0"/>
              <a:t>画出小熊说的话。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959697" y="353484"/>
            <a:ext cx="2722785" cy="7661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spcCol="0"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我会想</a:t>
            </a:r>
          </a:p>
        </p:txBody>
      </p:sp>
    </p:spTree>
    <p:extLst>
      <p:ext uri="{BB962C8B-B14F-4D97-AF65-F5344CB8AC3E}">
        <p14:creationId xmlns:p14="http://schemas.microsoft.com/office/powerpoint/2010/main" val="306809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>
            <a:extLst>
              <a:ext uri="{FF2B5EF4-FFF2-40B4-BE49-F238E27FC236}">
                <a16:creationId xmlns:a16="http://schemas.microsoft.com/office/drawing/2014/main" xmlns="" id="{3A902F7E-3856-4562-BD87-685AD3066BC8}"/>
              </a:ext>
            </a:extLst>
          </p:cNvPr>
          <p:cNvSpPr/>
          <p:nvPr/>
        </p:nvSpPr>
        <p:spPr bwMode="auto">
          <a:xfrm>
            <a:off x="3335866" y="3672418"/>
            <a:ext cx="7972836" cy="1873249"/>
          </a:xfrm>
          <a:prstGeom prst="wedgeRoundRectCallout">
            <a:avLst>
              <a:gd name="adj1" fmla="val -59024"/>
              <a:gd name="adj2" fmla="val 1900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“我们有块奶酪，不知道该怎么分。” </a:t>
            </a:r>
            <a:r>
              <a:rPr lang="zh-CN" altLang="en-US" sz="43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熊弟弟对狐狸说。</a:t>
            </a:r>
            <a:endParaRPr lang="zh-CN" altLang="en-US" sz="43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圆角矩形标注 6">
            <a:extLst>
              <a:ext uri="{FF2B5EF4-FFF2-40B4-BE49-F238E27FC236}">
                <a16:creationId xmlns:a16="http://schemas.microsoft.com/office/drawing/2014/main" xmlns="" id="{8A8782C5-E119-4342-B12B-9422842FC10A}"/>
              </a:ext>
            </a:extLst>
          </p:cNvPr>
          <p:cNvSpPr/>
          <p:nvPr/>
        </p:nvSpPr>
        <p:spPr bwMode="auto">
          <a:xfrm>
            <a:off x="941918" y="685800"/>
            <a:ext cx="7799916" cy="1591733"/>
          </a:xfrm>
          <a:prstGeom prst="wedgeRoundRectCallout">
            <a:avLst>
              <a:gd name="adj1" fmla="val 54447"/>
              <a:gd name="adj2" fmla="val 22793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“小家伙们，你们吵什么呀？</a:t>
            </a:r>
            <a:r>
              <a:rPr lang="zh-CN" altLang="en-US" sz="43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43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狐狸问道。 </a:t>
            </a:r>
            <a:endParaRPr lang="zh-CN" altLang="en-US" sz="43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100" y="685800"/>
            <a:ext cx="1974851" cy="2357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85" y="3403600"/>
            <a:ext cx="1917700" cy="261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449233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>
            <a:extLst>
              <a:ext uri="{FF2B5EF4-FFF2-40B4-BE49-F238E27FC236}">
                <a16:creationId xmlns:a16="http://schemas.microsoft.com/office/drawing/2014/main" xmlns="" id="{B31996F1-5487-4D21-823E-029A56DCBBA5}"/>
              </a:ext>
            </a:extLst>
          </p:cNvPr>
          <p:cNvSpPr/>
          <p:nvPr/>
        </p:nvSpPr>
        <p:spPr bwMode="auto">
          <a:xfrm>
            <a:off x="599017" y="552451"/>
            <a:ext cx="8331200" cy="982133"/>
          </a:xfrm>
          <a:prstGeom prst="wedgeRoundRectCallout">
            <a:avLst>
              <a:gd name="adj1" fmla="val 56533"/>
              <a:gd name="adj2" fmla="val 2790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43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“这事好办，我来帮你们分吧！”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285" y="609601"/>
            <a:ext cx="1974849" cy="2357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17500" y="3579285"/>
            <a:ext cx="10824632" cy="2389716"/>
            <a:chOff x="238125" y="2684463"/>
            <a:chExt cx="8118474" cy="1792287"/>
          </a:xfrm>
        </p:grpSpPr>
        <p:sp>
          <p:nvSpPr>
            <p:cNvPr id="3" name="圆角矩形标注 2">
              <a:extLst>
                <a:ext uri="{FF2B5EF4-FFF2-40B4-BE49-F238E27FC236}">
                  <a16:creationId xmlns:a16="http://schemas.microsoft.com/office/drawing/2014/main" xmlns="" id="{3DAF9E26-70B4-4AA5-9E8C-D69CD300CE93}"/>
                </a:ext>
              </a:extLst>
            </p:cNvPr>
            <p:cNvSpPr/>
            <p:nvPr/>
          </p:nvSpPr>
          <p:spPr bwMode="auto">
            <a:xfrm>
              <a:off x="2981324" y="2789238"/>
              <a:ext cx="5375275" cy="1404937"/>
            </a:xfrm>
            <a:prstGeom prst="wedgeRoundRectCallout">
              <a:avLst>
                <a:gd name="adj1" fmla="val -59024"/>
                <a:gd name="adj2" fmla="val 19000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43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“你分得不匀！</a:t>
              </a:r>
              <a:r>
                <a:rPr lang="zh-CN" altLang="en-US" sz="43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”</a:t>
              </a:r>
              <a:r>
                <a:rPr lang="zh-CN" altLang="en-US" sz="43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小哥俩</a:t>
              </a:r>
              <a:r>
                <a:rPr lang="zh-CN" altLang="en-US" sz="4300" b="1" dirty="0">
                  <a:solidFill>
                    <a:schemeClr val="tx2"/>
                  </a:solidFill>
                  <a:latin typeface="楷体" pitchFamily="49" charset="-122"/>
                  <a:ea typeface="楷体" pitchFamily="49" charset="-122"/>
                </a:rPr>
                <a:t>嚷</a:t>
              </a:r>
              <a:r>
                <a:rPr lang="zh-CN" altLang="en-US" sz="43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着，</a:t>
              </a:r>
              <a:r>
                <a:rPr lang="zh-CN" altLang="en-US" sz="43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“</a:t>
              </a:r>
              <a:r>
                <a:rPr lang="zh-CN" altLang="en-US" sz="43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那半块大一点儿。”</a:t>
              </a:r>
            </a:p>
          </p:txBody>
        </p:sp>
        <p:grpSp>
          <p:nvGrpSpPr>
            <p:cNvPr id="17415" name="组合 3"/>
            <p:cNvGrpSpPr>
              <a:grpSpLocks/>
            </p:cNvGrpSpPr>
            <p:nvPr/>
          </p:nvGrpSpPr>
          <p:grpSpPr bwMode="auto">
            <a:xfrm>
              <a:off x="238125" y="2684463"/>
              <a:ext cx="2322513" cy="1792287"/>
              <a:chOff x="237405" y="2684253"/>
              <a:chExt cx="2322915" cy="1792606"/>
            </a:xfrm>
          </p:grpSpPr>
          <p:pic>
            <p:nvPicPr>
              <p:cNvPr id="17416" name="图片 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24014" y="2684253"/>
                <a:ext cx="1336306" cy="1792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17" name="图片 7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7405" y="2838441"/>
                <a:ext cx="1199969" cy="1638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79451" y="1915585"/>
            <a:ext cx="88646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700" b="1" dirty="0"/>
              <a:t>狐狸</a:t>
            </a:r>
            <a:r>
              <a:rPr lang="zh-CN" altLang="en-US" sz="3700" b="1" dirty="0">
                <a:solidFill>
                  <a:srgbClr val="FF0000"/>
                </a:solidFill>
              </a:rPr>
              <a:t>笑了笑</a:t>
            </a:r>
            <a:r>
              <a:rPr lang="zh-CN" altLang="en-US" sz="3700" b="1" dirty="0"/>
              <a:t>，把奶酪拿过来掰成了两半。</a:t>
            </a:r>
          </a:p>
        </p:txBody>
      </p:sp>
    </p:spTree>
    <p:extLst>
      <p:ext uri="{BB962C8B-B14F-4D97-AF65-F5344CB8AC3E}">
        <p14:creationId xmlns:p14="http://schemas.microsoft.com/office/powerpoint/2010/main" val="15967173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47" y="427743"/>
            <a:ext cx="10344472" cy="583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006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테마">
      <a:majorFont>
        <a:latin typeface="HY견고딕"/>
        <a:ea typeface="HY견고딕"/>
        <a:cs typeface=""/>
      </a:majorFont>
      <a:minorFont>
        <a:latin typeface="Malgun Gothic"/>
        <a:ea typeface="Malgun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 www.1ppt.com">
  <a:themeElements>
    <a:clrScheme name="디자인 사용자 지정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디자인 사용자 지정">
      <a:majorFont>
        <a:latin typeface="Malgun Gothic"/>
        <a:ea typeface="Malgun Gothic"/>
        <a:cs typeface=""/>
      </a:majorFont>
      <a:minorFont>
        <a:latin typeface="Malgun Gothic"/>
        <a:ea typeface="Malgun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第一PPT-www.1ppt.com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HY견고딕"/>
        <a:ea typeface="HY견고딕"/>
        <a:cs typeface=""/>
      </a:majorFont>
      <a:minorFont>
        <a:latin typeface="Malgun Gothic"/>
        <a:ea typeface="Malgun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第一PPT，www.1ppt.com   ">
  <a:themeElements>
    <a:clrScheme name="1_디자인 사용자 지정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디자인 사용자 지정">
      <a:majorFont>
        <a:latin typeface="Malgun Gothic"/>
        <a:ea typeface="Malgun Gothic"/>
        <a:cs typeface=""/>
      </a:majorFont>
      <a:minorFont>
        <a:latin typeface="Malgun Gothic"/>
        <a:ea typeface="Malgun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1_디자인 사용자 지정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Pages>0</Pages>
  <Words>738</Words>
  <Characters>0</Characters>
  <Application>Microsoft Office PowerPoint</Application>
  <DocSecurity>0</DocSecurity>
  <PresentationFormat>自定义</PresentationFormat>
  <Lines>0</Lines>
  <Paragraphs>47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第一PPT，www.1ppt.com</vt:lpstr>
      <vt:lpstr>第一PPT www.1ppt.com</vt:lpstr>
      <vt:lpstr>第一PPT-www.1ppt.com</vt:lpstr>
      <vt:lpstr>第一PPT，www.1ppt.com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www.1ppt.com</dc:title>
  <dc:creator>www.1ppt.com</dc:creator>
  <cp:keywords>www.1ppt.com</cp:keywords>
  <cp:lastModifiedBy>Ray</cp:lastModifiedBy>
  <cp:revision>2501</cp:revision>
  <dcterms:created xsi:type="dcterms:W3CDTF">2010-06-15T09:00:58Z</dcterms:created>
  <dcterms:modified xsi:type="dcterms:W3CDTF">2017-11-01T14:18:42Z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2052-9.1.0.4180</vt:lpwstr>
  </property>
</Properties>
</file>