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6" r:id="rId4"/>
    <p:sldId id="258" r:id="rId5"/>
    <p:sldId id="259" r:id="rId6"/>
    <p:sldId id="260" r:id="rId7"/>
    <p:sldId id="264" r:id="rId8"/>
    <p:sldId id="265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42408-B642-42C8-AAEA-856AC814142C}" type="datetimeFigureOut">
              <a:rPr lang="zh-CN" altLang="en-US" smtClean="0"/>
              <a:t>2019-4-3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078FA-91FE-45AF-AFB2-B95C72D670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桌面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istrator\桌面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istrator\桌面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ss1.bdstatic.com/70cFuXSh_Q1YnxGkpoWK1HF6hhy/it/u=2388517444,781295929&amp;fm=200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2" name="AutoShape 4" descr="https://ss1.bdstatic.com/70cFuXSh_Q1YnxGkpoWK1HF6hhy/it/u=2388517444,781295929&amp;fm=200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4" name="AutoShape 6" descr="https://ss0.bdstatic.com/70cFuHSh_Q1YnxGkpoWK1HF6hhy/it/u=3860558847,195876637&amp;fm=200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535" name="Picture 7" descr="C:\Documents and Settings\Administrator\桌面\u=3860558847,195876637&amp;fm=200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2469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s://wkretype.bdimg.com/retype/zoom/c09e1604650e52ea551898fc?pn=3&amp;o=jpg_6&amp;md5sum=65a1c07817fd853c0d90f2d075c33469&amp;sign=350583d0c8&amp;png=464738-503614&amp;jpg=326834-45351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267" name="Picture 3" descr="C:\Documents and Settings\Administrator\桌面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istrator\桌面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istrator\桌面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istrator\桌面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timgsa.baidu.com/timg?image&amp;quality=80&amp;size=b9999_10000&amp;sec=1554281367280&amp;di=6da6aaf911588b95b0b582474124d8c0&amp;imgtype=0&amp;src=http%3A%2F%2Fpic.58pic.com%2F58pic%2F15%2F69%2F49%2F60p58PICtXG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08" name="AutoShape 4" descr="https://timgsa.baidu.com/timg?image&amp;quality=80&amp;size=b9999_10000&amp;sec=1554281531771&amp;di=4359204e8b38742b0f127ac67ab6e40a&amp;imgtype=0&amp;src=http%3A%2F%2Fwww.51pptmoban.com%2Fd%2Ffile%2F2017%2F05%2F13%2F66e6c406a68055b75e6c6e7b9603c1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10" name="AutoShape 6" descr="https://timgsa.baidu.com/timg?image&amp;quality=80&amp;size=b9999_10000&amp;sec=1554281549361&amp;di=ccc9de00dff70996ff5583d0fcb0f84f&amp;imgtype=0&amp;src=http%3A%2F%2Ftxt25-2.book118.com%2F2017%2F0424%2Fbook100677%2F1006769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511" name="Picture 7" descr="C:\Documents and Settings\Administrator\桌面\t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1643050"/>
            <a:ext cx="8715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这个城堡里住着一个凶狠的魔王。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857496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他抢去了美丽的公主！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4143380"/>
            <a:ext cx="80724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你们快听，公主在城堡里哭呢！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istrator\桌面\t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785926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我驾驶飞机去轰炸。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2786058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那时候还没有飞机呢！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000504"/>
            <a:ext cx="885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挖地道，从地下装上火药，把城堡炸平。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istrator\桌面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77</Words>
  <Application>Microsoft Office PowerPoint</Application>
  <PresentationFormat>全屏显示(4:3)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2019-04-03T05:47:30Z</dcterms:created>
  <dcterms:modified xsi:type="dcterms:W3CDTF">2019-04-03T09:11:37Z</dcterms:modified>
</cp:coreProperties>
</file>