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256" r:id="rId3"/>
    <p:sldId id="267" r:id="rId4"/>
    <p:sldId id="257" r:id="rId5"/>
    <p:sldId id="263" r:id="rId6"/>
    <p:sldId id="262" r:id="rId7"/>
    <p:sldId id="265" r:id="rId8"/>
    <p:sldId id="266" r:id="rId9"/>
    <p:sldId id="258" r:id="rId10"/>
    <p:sldId id="279" r:id="rId11"/>
    <p:sldId id="280" r:id="rId12"/>
    <p:sldId id="281" r:id="rId13"/>
    <p:sldId id="270" r:id="rId14"/>
    <p:sldId id="277" r:id="rId15"/>
    <p:sldId id="278" r:id="rId16"/>
    <p:sldId id="268" r:id="rId17"/>
    <p:sldId id="264" r:id="rId18"/>
    <p:sldId id="272" r:id="rId19"/>
    <p:sldId id="274" r:id="rId20"/>
    <p:sldId id="276" r:id="rId21"/>
    <p:sldId id="275" r:id="rId22"/>
    <p:sldId id="271" r:id="rId23"/>
    <p:sldId id="273" r:id="rId24"/>
    <p:sldId id="261" r:id="rId2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F6549"/>
    <a:srgbClr val="C2A288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6" d="100"/>
          <a:sy n="116" d="100"/>
        </p:scale>
        <p:origin x="336" y="10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bleStyles" Target="tableStyles.xml"/><Relationship Id="rId27" Type="http://schemas.openxmlformats.org/officeDocument/2006/relationships/viewProps" Target="viewProps.xml"/><Relationship Id="rId26" Type="http://schemas.openxmlformats.org/officeDocument/2006/relationships/presProps" Target="presProps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838200" y="365125"/>
            <a:ext cx="105156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186774" y="1778438"/>
            <a:ext cx="4873574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1186774" y="2665379"/>
            <a:ext cx="4873574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256938" y="1778438"/>
            <a:ext cx="4897576" cy="823912"/>
          </a:xfrm>
        </p:spPr>
        <p:txBody>
          <a:bodyPr anchor="ctr" anchorCtr="0"/>
          <a:lstStyle>
            <a:lvl1pPr marL="0" indent="0">
              <a:buNone/>
              <a:defRPr sz="2800"/>
            </a:lvl1pPr>
            <a:lvl2pPr marL="457200" indent="0">
              <a:buNone/>
              <a:defRPr sz="2400"/>
            </a:lvl2pPr>
            <a:lvl3pPr marL="914400" indent="0">
              <a:buNone/>
              <a:defRPr sz="2000"/>
            </a:lvl3pPr>
            <a:lvl4pPr marL="1371600" indent="0">
              <a:buNone/>
              <a:defRPr sz="1800"/>
            </a:lvl4pPr>
            <a:lvl5pPr marL="1828800" indent="0">
              <a:buNone/>
              <a:defRPr sz="1800"/>
            </a:lvl5pPr>
            <a:lvl6pPr marL="2286000" indent="0">
              <a:buNone/>
              <a:defRPr sz="1800"/>
            </a:lvl6pPr>
            <a:lvl7pPr marL="2743200" indent="0">
              <a:buNone/>
              <a:defRPr sz="1800"/>
            </a:lvl7pPr>
            <a:lvl8pPr marL="3200400" indent="0">
              <a:buNone/>
              <a:defRPr sz="1800"/>
            </a:lvl8pPr>
            <a:lvl9pPr marL="3657600" indent="0">
              <a:buNone/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256938" y="2665379"/>
            <a:ext cx="4897576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4165349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457201"/>
            <a:ext cx="6172200" cy="540385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4165349" cy="3811588"/>
          </a:xfrm>
        </p:spPr>
        <p:txBody>
          <a:bodyPr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1" Type="http://schemas.openxmlformats.org/officeDocument/2006/relationships/theme" Target="../theme/theme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3.png"/><Relationship Id="rId1" Type="http://schemas.openxmlformats.org/officeDocument/2006/relationships/image" Target="../media/image22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6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8.png"/><Relationship Id="rId1" Type="http://schemas.openxmlformats.org/officeDocument/2006/relationships/image" Target="../media/image27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9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30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32.png"/><Relationship Id="rId1" Type="http://schemas.openxmlformats.org/officeDocument/2006/relationships/image" Target="../media/image31.jpeg"/></Relationships>
</file>

<file path=ppt/slides/_rels/slide17.xml.rels><?xml version="1.0" encoding="UTF-8" standalone="yes"?>
<Relationships xmlns="http://schemas.openxmlformats.org/package/2006/relationships"><Relationship Id="rId6" Type="http://schemas.openxmlformats.org/officeDocument/2006/relationships/slideLayout" Target="../slideLayouts/slideLayout2.xml"/><Relationship Id="rId5" Type="http://schemas.openxmlformats.org/officeDocument/2006/relationships/image" Target="../media/image37.png"/><Relationship Id="rId4" Type="http://schemas.openxmlformats.org/officeDocument/2006/relationships/image" Target="../media/image36.png"/><Relationship Id="rId3" Type="http://schemas.openxmlformats.org/officeDocument/2006/relationships/image" Target="../media/image35.png"/><Relationship Id="rId2" Type="http://schemas.openxmlformats.org/officeDocument/2006/relationships/image" Target="../media/image34.png"/><Relationship Id="rId1" Type="http://schemas.openxmlformats.org/officeDocument/2006/relationships/image" Target="../media/image33.jpeg"/></Relationships>
</file>

<file path=ppt/slides/_rels/slide18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41.png"/><Relationship Id="rId3" Type="http://schemas.openxmlformats.org/officeDocument/2006/relationships/image" Target="../media/image40.png"/><Relationship Id="rId2" Type="http://schemas.openxmlformats.org/officeDocument/2006/relationships/image" Target="../media/image39.png"/><Relationship Id="rId1" Type="http://schemas.openxmlformats.org/officeDocument/2006/relationships/image" Target="../media/image38.jpe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4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.png"/></Relationships>
</file>

<file path=ppt/slides/_rels/slide20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45.png"/><Relationship Id="rId2" Type="http://schemas.openxmlformats.org/officeDocument/2006/relationships/image" Target="../media/image44.png"/><Relationship Id="rId1" Type="http://schemas.openxmlformats.org/officeDocument/2006/relationships/image" Target="../media/image43.jpe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7.png"/><Relationship Id="rId1" Type="http://schemas.openxmlformats.org/officeDocument/2006/relationships/image" Target="../media/image46.jpe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49.png"/><Relationship Id="rId1" Type="http://schemas.openxmlformats.org/officeDocument/2006/relationships/image" Target="../media/image48.jpe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50.GIF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6.png"/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2.xml"/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20.png"/><Relationship Id="rId1" Type="http://schemas.openxmlformats.org/officeDocument/2006/relationships/image" Target="../media/image19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1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ctrTitle"/>
          </p:nvPr>
        </p:nvSpPr>
        <p:spPr/>
        <p:txBody>
          <a:bodyPr/>
          <a:p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6985" y="-19050"/>
            <a:ext cx="12217400" cy="6894195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587375" y="365125"/>
            <a:ext cx="4097655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584315" y="365125"/>
            <a:ext cx="4022725" cy="402272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2085975" y="494220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日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8045450" y="494220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月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7" grpId="1"/>
      <p:bldP spid="7" grpId="2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838200" y="484505"/>
            <a:ext cx="4036695" cy="435165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959475" y="273685"/>
            <a:ext cx="5102225" cy="506412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2085975" y="494220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古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790815" y="554863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今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  <p:bldP spid="7" grpId="2"/>
      <p:bldP spid="8" grpId="0"/>
      <p:bldP spid="8" grpId="1"/>
      <p:bldP spid="8" grpId="2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1748" name="图片 31747" descr="200811260164150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3772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666240" y="156845"/>
            <a:ext cx="451167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照样子，说一说</a:t>
            </a:r>
            <a:endParaRPr lang="zh-CN" altLang="en-US"/>
          </a:p>
        </p:txBody>
      </p:sp>
      <p:sp>
        <p:nvSpPr>
          <p:cNvPr id="3" name="文本框 2"/>
          <p:cNvSpPr txBox="1"/>
          <p:nvPr/>
        </p:nvSpPr>
        <p:spPr>
          <a:xfrm>
            <a:off x="7701280" y="685800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天地          </a:t>
            </a:r>
            <a:r>
              <a:rPr lang="zh-CN" altLang="en-US" sz="3600" u="sng"/>
              <a:t>天 </a:t>
            </a:r>
            <a:r>
              <a:rPr lang="zh-CN" altLang="en-US" sz="3600"/>
              <a:t>对 </a:t>
            </a:r>
            <a:r>
              <a:rPr lang="zh-CN" altLang="en-US" sz="3600" u="sng"/>
              <a:t>地 </a:t>
            </a:r>
            <a:endParaRPr lang="zh-CN" altLang="en-US" sz="3600" u="sng"/>
          </a:p>
        </p:txBody>
      </p:sp>
      <p:sp>
        <p:nvSpPr>
          <p:cNvPr id="4" name="文本框 3"/>
          <p:cNvSpPr txBox="1"/>
          <p:nvPr/>
        </p:nvSpPr>
        <p:spPr>
          <a:xfrm>
            <a:off x="7701280" y="1691005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上下          </a:t>
            </a:r>
            <a:r>
              <a:rPr lang="zh-CN" altLang="en-US" sz="3600" u="sng"/>
              <a:t>上 </a:t>
            </a:r>
            <a:r>
              <a:rPr lang="zh-CN" altLang="en-US" sz="3600"/>
              <a:t>对 </a:t>
            </a:r>
            <a:r>
              <a:rPr lang="zh-CN" altLang="en-US" sz="3600" u="sng"/>
              <a:t>下 </a:t>
            </a:r>
            <a:endParaRPr lang="zh-CN" altLang="en-US" sz="3600" u="sng"/>
          </a:p>
        </p:txBody>
      </p:sp>
      <p:sp>
        <p:nvSpPr>
          <p:cNvPr id="5" name="文本框 4"/>
          <p:cNvSpPr txBox="1"/>
          <p:nvPr/>
        </p:nvSpPr>
        <p:spPr>
          <a:xfrm>
            <a:off x="7701280" y="2565400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日月          </a:t>
            </a:r>
            <a:r>
              <a:rPr lang="zh-CN" altLang="en-US" sz="3600" u="sng"/>
              <a:t>日 </a:t>
            </a:r>
            <a:r>
              <a:rPr lang="zh-CN" altLang="en-US" sz="3600"/>
              <a:t>对 </a:t>
            </a:r>
            <a:r>
              <a:rPr lang="zh-CN" altLang="en-US" sz="3600" u="sng"/>
              <a:t>月 </a:t>
            </a:r>
            <a:endParaRPr lang="zh-CN" altLang="en-US" sz="3600" u="sng"/>
          </a:p>
        </p:txBody>
      </p:sp>
      <p:sp>
        <p:nvSpPr>
          <p:cNvPr id="6" name="文本框 5"/>
          <p:cNvSpPr txBox="1"/>
          <p:nvPr/>
        </p:nvSpPr>
        <p:spPr>
          <a:xfrm>
            <a:off x="7701280" y="3474720"/>
            <a:ext cx="3930650" cy="64516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/>
              <a:t>古今          </a:t>
            </a:r>
            <a:r>
              <a:rPr lang="zh-CN" altLang="en-US" sz="3600" u="sng"/>
              <a:t>古 </a:t>
            </a:r>
            <a:r>
              <a:rPr lang="zh-CN" altLang="en-US" sz="3600"/>
              <a:t>对 </a:t>
            </a:r>
            <a:r>
              <a:rPr lang="zh-CN" altLang="en-US" sz="3600" u="sng"/>
              <a:t>地 </a:t>
            </a:r>
            <a:endParaRPr lang="zh-CN" altLang="en-US" sz="3600" u="sng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1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*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accel="50000" fill="hold">
                                          <p:stCondLst>
                                            <p:cond delay="50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 decel="5000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1748" name="图片 31747" descr="200811260164150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15240" y="0"/>
            <a:ext cx="1223772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/>
        </p:nvSpPr>
        <p:spPr>
          <a:xfrm>
            <a:off x="1666240" y="156845"/>
            <a:ext cx="4511675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连一连</a:t>
            </a:r>
            <a:endParaRPr lang="zh-CN" altLang="en-US"/>
          </a:p>
        </p:txBody>
      </p:sp>
      <p:pic>
        <p:nvPicPr>
          <p:cNvPr id="8" name="图片 7" descr="1$KXBR$3R3B$Y{]1[D(JDCK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15615" y="1254125"/>
            <a:ext cx="8933180" cy="3916045"/>
          </a:xfrm>
          <a:prstGeom prst="rect">
            <a:avLst/>
          </a:prstGeom>
        </p:spPr>
      </p:pic>
      <p:cxnSp>
        <p:nvCxnSpPr>
          <p:cNvPr id="9" name="直接连接符 8"/>
          <p:cNvCxnSpPr/>
          <p:nvPr/>
        </p:nvCxnSpPr>
        <p:spPr>
          <a:xfrm>
            <a:off x="3596640" y="2225040"/>
            <a:ext cx="5623560" cy="202692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3">
            <a:schemeClr val="accent1"/>
          </a:lnRef>
          <a:fillRef idx="0">
            <a:schemeClr val="accent1"/>
          </a:fillRef>
          <a:effectRef idx="2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/>
        </p:nvCxnSpPr>
        <p:spPr>
          <a:xfrm>
            <a:off x="5654040" y="2194560"/>
            <a:ext cx="5318760" cy="192024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 flipH="1">
            <a:off x="3901440" y="2103120"/>
            <a:ext cx="3642360" cy="198120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 flipH="1">
            <a:off x="5791200" y="2164080"/>
            <a:ext cx="3276600" cy="187452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 flipH="1">
            <a:off x="7620000" y="2179320"/>
            <a:ext cx="3489960" cy="1905000"/>
          </a:xfrm>
          <a:prstGeom prst="line">
            <a:avLst/>
          </a:prstGeom>
          <a:ln w="28575" cmpd="sng">
            <a:solidFill>
              <a:schemeClr val="accent1">
                <a:shade val="50000"/>
              </a:schemeClr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31748" name="图片 31747" descr="20081126016415082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2860" y="-38100"/>
            <a:ext cx="12237720" cy="6934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矩形 2"/>
          <p:cNvSpPr/>
          <p:nvPr/>
        </p:nvSpPr>
        <p:spPr>
          <a:xfrm>
            <a:off x="2333625" y="365125"/>
            <a:ext cx="661035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ln w="6600">
                  <a:solidFill>
                    <a:schemeClr val="accent2"/>
                  </a:solidFill>
                  <a:prstDash val="solid"/>
                </a:ln>
                <a:solidFill>
                  <a:srgbClr val="FFFFFF"/>
                </a:solidFill>
                <a:effectLst>
                  <a:outerShdw dist="38100" dir="2700000" algn="tl" rotWithShape="0">
                    <a:schemeClr val="accent2"/>
                  </a:outerShdw>
                </a:effectLst>
              </a:rPr>
              <a:t>含有数字的成语</a:t>
            </a:r>
            <a:endParaRPr lang="zh-CN" altLang="en-US" sz="7200" b="1">
              <a:ln w="6600">
                <a:solidFill>
                  <a:schemeClr val="accent2"/>
                </a:solidFill>
                <a:prstDash val="solid"/>
              </a:ln>
              <a:solidFill>
                <a:srgbClr val="FFFFFF"/>
              </a:solidFill>
              <a:effectLst>
                <a:outerShdw dist="38100" dir="2700000" algn="tl" rotWithShape="0">
                  <a:schemeClr val="accent2"/>
                </a:outerShdw>
              </a:effectLst>
            </a:endParaRPr>
          </a:p>
        </p:txBody>
      </p:sp>
      <p:sp>
        <p:nvSpPr>
          <p:cNvPr id="4" name="矩形 3"/>
          <p:cNvSpPr/>
          <p:nvPr/>
        </p:nvSpPr>
        <p:spPr>
          <a:xfrm>
            <a:off x="2332990" y="1691005"/>
            <a:ext cx="8375015" cy="1925955"/>
          </a:xfrm>
          <a:prstGeom prst="rect">
            <a:avLst/>
          </a:prstGeom>
          <a:noFill/>
          <a:ln>
            <a:noFill/>
          </a:ln>
        </p:spPr>
        <p:txBody>
          <a:bodyPr wrap="square" rtlCol="0" anchor="t">
            <a:spAutoFit/>
          </a:bodyPr>
          <a:p>
            <a:pPr algn="l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一心一意      一清二白        三心二意 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四面八方      五颜六色        七上八下 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  <a:p>
            <a:pPr algn="l"/>
            <a:r>
              <a:rPr lang="zh-CN" altLang="en-US" sz="40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九牛一毛      十全十美</a:t>
            </a:r>
            <a:endParaRPr lang="zh-CN" altLang="en-US" sz="40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2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25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25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5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4" grpId="1"/>
      <p:bldP spid="4" grpId="2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30" name="图片 26629" descr="201010215142844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4000" y="-17462"/>
            <a:ext cx="9144000" cy="68580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6627" name="文本占位符 2662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sp>
        <p:nvSpPr>
          <p:cNvPr id="2" name="标题 1"/>
          <p:cNvSpPr>
            <a:spLocks noGrp="1"/>
          </p:cNvSpPr>
          <p:nvPr/>
        </p:nvSpPr>
        <p:spPr>
          <a:xfrm>
            <a:off x="3413760" y="197485"/>
            <a:ext cx="3657600" cy="132588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r>
              <a:rPr lang="zh-CN" altLang="en-US"/>
              <a:t>金木水火土</a:t>
            </a:r>
            <a:endParaRPr lang="zh-CN" altLang="en-US"/>
          </a:p>
        </p:txBody>
      </p:sp>
      <p:sp>
        <p:nvSpPr>
          <p:cNvPr id="5" name="文本框 4"/>
          <p:cNvSpPr txBox="1"/>
          <p:nvPr/>
        </p:nvSpPr>
        <p:spPr>
          <a:xfrm>
            <a:off x="2971800" y="1614805"/>
            <a:ext cx="6034405" cy="318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6080"/>
              </a:lnSpc>
            </a:pPr>
            <a:r>
              <a:rPr lang="zh-CN" altLang="en-US" sz="4400"/>
              <a:t>一   二   三   四   五，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金   木   水   火   土。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天   地   分   上   下，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日   月   照   今   古。</a:t>
            </a:r>
            <a:endParaRPr lang="zh-CN" altLang="en-US" sz="4400"/>
          </a:p>
        </p:txBody>
      </p:sp>
      <p:sp>
        <p:nvSpPr>
          <p:cNvPr id="3" name="椭圆 2"/>
          <p:cNvSpPr/>
          <p:nvPr/>
        </p:nvSpPr>
        <p:spPr>
          <a:xfrm>
            <a:off x="2956560" y="180467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椭圆 3"/>
          <p:cNvSpPr/>
          <p:nvPr/>
        </p:nvSpPr>
        <p:spPr>
          <a:xfrm>
            <a:off x="6781800" y="330835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椭圆 5"/>
          <p:cNvSpPr/>
          <p:nvPr/>
        </p:nvSpPr>
        <p:spPr>
          <a:xfrm>
            <a:off x="5862320" y="330835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椭圆 6"/>
          <p:cNvSpPr/>
          <p:nvPr/>
        </p:nvSpPr>
        <p:spPr>
          <a:xfrm>
            <a:off x="3911600" y="180467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椭圆 7"/>
          <p:cNvSpPr/>
          <p:nvPr/>
        </p:nvSpPr>
        <p:spPr>
          <a:xfrm>
            <a:off x="4892040" y="180467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椭圆 8"/>
          <p:cNvSpPr/>
          <p:nvPr/>
        </p:nvSpPr>
        <p:spPr>
          <a:xfrm>
            <a:off x="5862320" y="180467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椭圆 9"/>
          <p:cNvSpPr/>
          <p:nvPr/>
        </p:nvSpPr>
        <p:spPr>
          <a:xfrm>
            <a:off x="6781800" y="1804670"/>
            <a:ext cx="701040" cy="624840"/>
          </a:xfrm>
          <a:prstGeom prst="ellipse">
            <a:avLst/>
          </a:prstGeom>
          <a:noFill/>
          <a:ln w="28575" cmpd="sng">
            <a:solidFill>
              <a:srgbClr val="FF0000"/>
            </a:solidFill>
            <a:prstDash val="sysDash"/>
          </a:ln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8193405" y="266065"/>
            <a:ext cx="293751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7200" b="1">
                <a:ln w="12700">
                  <a:solidFill>
                    <a:srgbClr val="7030A0"/>
                  </a:solidFill>
                  <a:prstDash val="solid"/>
                </a:ln>
                <a:pattFill prst="dkUpDiag">
                  <a:fgClr>
                    <a:schemeClr val="tx2"/>
                  </a:fgClr>
                  <a:bgClr>
                    <a:schemeClr val="tx2">
                      <a:lumMod val="20000"/>
                      <a:lumOff val="80000"/>
                    </a:schemeClr>
                  </a:bgClr>
                </a:pattFill>
                <a:effectLst>
                  <a:outerShdw dist="38100" dir="2640000" algn="bl" rotWithShape="0">
                    <a:schemeClr val="tx2">
                      <a:lumMod val="75000"/>
                    </a:schemeClr>
                  </a:outerShdw>
                </a:effectLst>
              </a:rPr>
              <a:t>背一背</a:t>
            </a:r>
            <a:endParaRPr lang="zh-CN" altLang="en-US" sz="7200" b="1">
              <a:ln w="12700">
                <a:solidFill>
                  <a:srgbClr val="7030A0"/>
                </a:solidFill>
                <a:prstDash val="solid"/>
              </a:ln>
              <a:pattFill prst="dkUpDiag">
                <a:fgClr>
                  <a:schemeClr val="tx2"/>
                </a:fgClr>
                <a:bgClr>
                  <a:schemeClr val="tx2">
                    <a:lumMod val="20000"/>
                    <a:lumOff val="80000"/>
                  </a:schemeClr>
                </a:bgClr>
              </a:pattFill>
              <a:effectLst>
                <a:outerShdw dist="38100" dir="2640000" algn="bl" rotWithShape="0">
                  <a:schemeClr val="tx2">
                    <a:lumMod val="75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3" grpId="1" animBg="1"/>
      <p:bldP spid="7" grpId="0" animBg="1"/>
      <p:bldP spid="8" grpId="0" animBg="1"/>
      <p:bldP spid="9" grpId="0" animBg="1"/>
      <p:bldP spid="10" grpId="0" animBg="1"/>
      <p:bldP spid="6" grpId="0" animBg="1"/>
      <p:bldP spid="4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图片 19459" descr="p2008112162436949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5565" y="9525"/>
            <a:ext cx="12327890" cy="683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397635" y="509270"/>
            <a:ext cx="7374890" cy="4867275"/>
          </a:xfrm>
          <a:prstGeom prst="rect">
            <a:avLst/>
          </a:prstGeom>
        </p:spPr>
      </p:pic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19460" name="内容占位符 19459" descr="p20081121624369497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88265" y="-38735"/>
            <a:ext cx="12320270" cy="6934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4205" y="1524000"/>
            <a:ext cx="2957195" cy="300101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81010" y="1524000"/>
            <a:ext cx="2765425" cy="276542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1615" y="1497965"/>
            <a:ext cx="3314065" cy="3000375"/>
          </a:xfrm>
          <a:prstGeom prst="rect">
            <a:avLst/>
          </a:prstGeom>
        </p:spPr>
      </p:pic>
      <p:pic>
        <p:nvPicPr>
          <p:cNvPr id="7" name="图片 6" descr="WLBWA1P$)E1A[WX_0$%Y2SI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65760" y="257175"/>
            <a:ext cx="3474720" cy="11493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1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19459" descr="p20081121624369497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875" y="-14605"/>
            <a:ext cx="12233275" cy="689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WLBWA1P$)E1A[WX_0$%Y2S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57175"/>
            <a:ext cx="3474720" cy="114935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2014855"/>
            <a:ext cx="3162300" cy="31623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43170" y="1216025"/>
            <a:ext cx="4128135" cy="396113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5270" y="-24130"/>
            <a:ext cx="11924030" cy="6876415"/>
          </a:xfrm>
          <a:prstGeom prst="rect">
            <a:avLst/>
          </a:prstGeom>
        </p:spPr>
      </p:pic>
      <p:sp>
        <p:nvSpPr>
          <p:cNvPr id="5" name="内容占位符 4"/>
          <p:cNvSpPr/>
          <p:nvPr>
            <p:ph idx="1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8" name="内容占位符 7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53340" y="15240"/>
            <a:ext cx="12205335" cy="6818630"/>
          </a:xfrm>
          <a:prstGeom prst="rect">
            <a:avLst/>
          </a:prstGeom>
        </p:spPr>
      </p:pic>
      <p:sp>
        <p:nvSpPr>
          <p:cNvPr id="9" name="文本框 8"/>
          <p:cNvSpPr txBox="1"/>
          <p:nvPr/>
        </p:nvSpPr>
        <p:spPr>
          <a:xfrm>
            <a:off x="4000500" y="57086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天</a:t>
            </a:r>
            <a:endParaRPr lang="zh-CN" altLang="en-US" sz="5400" b="1"/>
          </a:p>
        </p:txBody>
      </p:sp>
      <p:sp>
        <p:nvSpPr>
          <p:cNvPr id="11" name="文本框 10"/>
          <p:cNvSpPr txBox="1"/>
          <p:nvPr/>
        </p:nvSpPr>
        <p:spPr>
          <a:xfrm>
            <a:off x="10010140" y="437070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他</a:t>
            </a:r>
            <a:endParaRPr lang="zh-CN" altLang="en-US" sz="5400" b="1"/>
          </a:p>
        </p:txBody>
      </p:sp>
      <p:sp>
        <p:nvSpPr>
          <p:cNvPr id="12" name="文本框 11"/>
          <p:cNvSpPr txBox="1"/>
          <p:nvPr/>
        </p:nvSpPr>
        <p:spPr>
          <a:xfrm>
            <a:off x="6662420" y="516826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我</a:t>
            </a:r>
            <a:endParaRPr lang="zh-CN" altLang="en-US" sz="5400" b="1"/>
          </a:p>
        </p:txBody>
      </p:sp>
      <p:sp>
        <p:nvSpPr>
          <p:cNvPr id="13" name="文本框 12"/>
          <p:cNvSpPr txBox="1"/>
          <p:nvPr/>
        </p:nvSpPr>
        <p:spPr>
          <a:xfrm>
            <a:off x="3832860" y="450278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你</a:t>
            </a:r>
            <a:endParaRPr lang="zh-CN" altLang="en-US" sz="5400" b="1"/>
          </a:p>
        </p:txBody>
      </p:sp>
      <p:sp>
        <p:nvSpPr>
          <p:cNvPr id="14" name="文本框 13"/>
          <p:cNvSpPr txBox="1"/>
          <p:nvPr/>
        </p:nvSpPr>
        <p:spPr>
          <a:xfrm>
            <a:off x="9827260" y="148526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人</a:t>
            </a:r>
            <a:endParaRPr lang="zh-CN" altLang="en-US" sz="5400" b="1"/>
          </a:p>
        </p:txBody>
      </p:sp>
      <p:sp>
        <p:nvSpPr>
          <p:cNvPr id="15" name="文本框 14"/>
          <p:cNvSpPr txBox="1"/>
          <p:nvPr/>
        </p:nvSpPr>
        <p:spPr>
          <a:xfrm>
            <a:off x="7470140" y="776605"/>
            <a:ext cx="1052195" cy="91440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5400" b="1"/>
              <a:t>地</a:t>
            </a:r>
            <a:endParaRPr lang="zh-CN" altLang="en-US" sz="5400" b="1"/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0" presetClass="entr" presetSubtype="0" decel="10000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3" dur="1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50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9" grpId="1"/>
      <p:bldP spid="9" grpId="2"/>
      <p:bldP spid="15" grpId="0"/>
      <p:bldP spid="14" grpId="0"/>
      <p:bldP spid="13" grpId="0"/>
      <p:bldP spid="12" grpId="0"/>
      <p:bldP spid="11" grpId="0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19459" descr="p200811216243694974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-15875" y="-14605"/>
            <a:ext cx="12233275" cy="689737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7" name="图片 6" descr="WLBWA1P$)E1A[WX_0$%Y2SI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5760" y="257175"/>
            <a:ext cx="3474720" cy="1149350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75360" y="1691005"/>
            <a:ext cx="8305165" cy="365061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19458" name="标题 19457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19459" name="文本占位符 19458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19460" name="图片 19459" descr="p2008112162436949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5565" y="9525"/>
            <a:ext cx="12327890" cy="68326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内容占位符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39010" y="688340"/>
            <a:ext cx="7112635" cy="532828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19460" name="图片 19459" descr="p20081121624369497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75565" y="9525"/>
            <a:ext cx="12327890" cy="68326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564515" y="365125"/>
            <a:ext cx="8361680" cy="5209540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 descr="u=516585574,2880484700&amp;fm=21&amp;gp=0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724275" y="1414145"/>
            <a:ext cx="4030345" cy="403034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510" y="1115695"/>
            <a:ext cx="3029585" cy="4344035"/>
          </a:xfrm>
          <a:prstGeom prst="rect">
            <a:avLst/>
          </a:prstGeom>
        </p:spPr>
      </p:pic>
      <p:sp>
        <p:nvSpPr>
          <p:cNvPr id="10" name="矩形 9"/>
          <p:cNvSpPr/>
          <p:nvPr/>
        </p:nvSpPr>
        <p:spPr>
          <a:xfrm>
            <a:off x="9568180" y="453834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soft" dir="t">
                <a:rot lat="0" lon="0" rev="15600000"/>
              </a:lightRig>
            </a:scene3d>
            <a:sp3d extrusionH="57150" prstMaterial="softEdge">
              <a:bevelT w="25400" h="38100"/>
            </a:sp3d>
          </a:bodyPr>
          <a:p>
            <a:pPr algn="ctr"/>
            <a:r>
              <a:rPr lang="zh-CN" altLang="en-US" sz="7200" b="1">
                <a:solidFill>
                  <a:schemeClr val="accent4"/>
                </a:solidFill>
                <a:effectLst/>
              </a:rPr>
              <a:t>金</a:t>
            </a:r>
            <a:endParaRPr lang="zh-CN" altLang="en-US" sz="7200" b="1">
              <a:solidFill>
                <a:schemeClr val="accent4"/>
              </a:solidFill>
              <a:effectLst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802380" y="3625850"/>
            <a:ext cx="4285615" cy="3014345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171180" y="855980"/>
            <a:ext cx="3894455" cy="2554605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802380" y="365125"/>
            <a:ext cx="4032250" cy="3024505"/>
          </a:xfrm>
          <a:prstGeom prst="rect">
            <a:avLst/>
          </a:prstGeom>
        </p:spPr>
      </p:pic>
    </p:spTree>
  </p:cSld>
  <p:clrMapOvr>
    <a:masterClrMapping/>
  </p:clrMapOvr>
  <p:transition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/>
      <p:bldP spid="10" grpId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3360" y="151765"/>
            <a:ext cx="5085080" cy="339217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8195" y="151765"/>
            <a:ext cx="3164840" cy="237426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873115" y="3046095"/>
            <a:ext cx="4956810" cy="330454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1750695" y="464820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zh-CN" altLang="en-US" sz="7200" b="1">
                <a:solidFill>
                  <a:schemeClr val="accent2">
                    <a:lumMod val="75000"/>
                  </a:schemeClr>
                </a:solidFill>
                <a:effectLst/>
              </a:rPr>
              <a:t>木</a:t>
            </a:r>
            <a:endParaRPr lang="zh-CN" altLang="en-US" sz="7200" b="1">
              <a:solidFill>
                <a:schemeClr val="accent2">
                  <a:lumMod val="75000"/>
                </a:schemeClr>
              </a:soli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1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7" grpId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217805" y="147955"/>
            <a:ext cx="4791075" cy="342582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176895" y="-129540"/>
            <a:ext cx="3809365" cy="3455035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017520" y="2148840"/>
            <a:ext cx="5912485" cy="442277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6042660" y="67056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水</a:t>
            </a:r>
            <a:endParaRPr lang="zh-CN" altLang="en-US" sz="7200" b="1"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>
            <a:off x="303530" y="197485"/>
            <a:ext cx="4131310" cy="5509260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239635" y="365125"/>
            <a:ext cx="4012565" cy="300990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65370" y="3188335"/>
            <a:ext cx="2372360" cy="3630295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8837295" y="440944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rgbClr val="FF0000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火</a:t>
            </a:r>
            <a:endParaRPr lang="zh-CN" altLang="en-US" sz="7200" b="1">
              <a:solidFill>
                <a:srgbClr val="FF0000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p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1"/>
          <a:stretch>
            <a:fillRect/>
          </a:stretch>
        </p:blipFill>
        <p:spPr>
          <a:xfrm rot="660000">
            <a:off x="300355" y="48895"/>
            <a:ext cx="3543935" cy="4351655"/>
          </a:xfrm>
          <a:prstGeom prst="rect">
            <a:avLst/>
          </a:prstGeom>
        </p:spPr>
      </p:pic>
      <p:pic>
        <p:nvPicPr>
          <p:cNvPr id="5" name="图片 4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943350" y="3409315"/>
            <a:ext cx="4305300" cy="3346450"/>
          </a:xfrm>
          <a:prstGeom prst="rect">
            <a:avLst/>
          </a:prstGeom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556625" y="225425"/>
            <a:ext cx="3284855" cy="4950460"/>
          </a:xfrm>
          <a:prstGeom prst="rect">
            <a:avLst/>
          </a:prstGeom>
        </p:spPr>
      </p:pic>
      <p:sp>
        <p:nvSpPr>
          <p:cNvPr id="7" name="矩形 6"/>
          <p:cNvSpPr/>
          <p:nvPr/>
        </p:nvSpPr>
        <p:spPr>
          <a:xfrm>
            <a:off x="5461635" y="153924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  <a:scene3d>
              <a:camera prst="orthographicFront"/>
              <a:lightRig rig="harsh" dir="t"/>
            </a:scene3d>
            <a:sp3d extrusionH="57150" prstMaterial="matte">
              <a:bevelT w="63500" h="12700" prst="angle"/>
              <a:contourClr>
                <a:schemeClr val="bg1">
                  <a:lumMod val="65000"/>
                </a:schemeClr>
              </a:contourClr>
            </a:sp3d>
          </a:bodyPr>
          <a:p>
            <a:pPr algn="ctr"/>
            <a:r>
              <a:rPr lang="zh-CN" altLang="en-US" sz="7200" b="1">
                <a:solidFill>
                  <a:srgbClr val="8F6549"/>
                </a:solidFill>
                <a:effectLst/>
              </a:rPr>
              <a:t>土</a:t>
            </a:r>
            <a:endParaRPr lang="zh-CN" altLang="en-US" sz="7200" b="1">
              <a:solidFill>
                <a:srgbClr val="8F6549"/>
              </a:solidFill>
              <a:effectLst/>
            </a:endParaRPr>
          </a:p>
        </p:txBody>
      </p:sp>
    </p:spTree>
  </p:cSld>
  <p:clrMapOvr>
    <a:masterClrMapping/>
  </p:clrMapOvr>
  <p:transition>
    <p:wip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plus(in)">
                                      <p:cBhvr>
                                        <p:cTn id="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6630" name="图片 26629" descr="201010215142844053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270"/>
            <a:ext cx="12216765" cy="692277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090160" y="426085"/>
            <a:ext cx="3657600" cy="1325880"/>
          </a:xfrm>
        </p:spPr>
        <p:txBody>
          <a:bodyPr/>
          <a:p>
            <a:r>
              <a:rPr lang="zh-CN" altLang="en-US"/>
              <a:t>金木水火土</a:t>
            </a:r>
            <a:endParaRPr lang="zh-CN" altLang="en-US"/>
          </a:p>
        </p:txBody>
      </p:sp>
      <p:pic>
        <p:nvPicPr>
          <p:cNvPr id="4" name="内容占位符 3"/>
          <p:cNvPicPr>
            <a:picLocks noChangeAspect="1"/>
          </p:cNvPicPr>
          <p:nvPr>
            <p:ph idx="1"/>
          </p:nvPr>
        </p:nvPicPr>
        <p:blipFill>
          <a:blip r:embed="rId2"/>
          <a:stretch>
            <a:fillRect/>
          </a:stretch>
        </p:blipFill>
        <p:spPr>
          <a:xfrm>
            <a:off x="106045" y="3959225"/>
            <a:ext cx="3810000" cy="2857500"/>
          </a:xfrm>
          <a:prstGeom prst="rect">
            <a:avLst/>
          </a:prstGeom>
        </p:spPr>
      </p:pic>
      <p:sp>
        <p:nvSpPr>
          <p:cNvPr id="5" name="文本框 4"/>
          <p:cNvSpPr txBox="1"/>
          <p:nvPr/>
        </p:nvSpPr>
        <p:spPr>
          <a:xfrm>
            <a:off x="5196840" y="2667000"/>
            <a:ext cx="3688080" cy="318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pPr fontAlgn="auto">
              <a:lnSpc>
                <a:spcPts val="6080"/>
              </a:lnSpc>
            </a:pPr>
            <a:r>
              <a:rPr lang="zh-CN" altLang="en-US" sz="4400"/>
              <a:t>一二三四五，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金木水火土。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天地分上下，</a:t>
            </a:r>
            <a:endParaRPr lang="zh-CN" altLang="en-US" sz="4400"/>
          </a:p>
          <a:p>
            <a:pPr fontAlgn="auto">
              <a:lnSpc>
                <a:spcPts val="6080"/>
              </a:lnSpc>
            </a:pPr>
            <a:r>
              <a:rPr lang="zh-CN" altLang="en-US" sz="4400"/>
              <a:t>日月照今古。</a:t>
            </a:r>
            <a:endParaRPr lang="zh-CN" altLang="en-US" sz="4400"/>
          </a:p>
        </p:txBody>
      </p:sp>
      <p:sp>
        <p:nvSpPr>
          <p:cNvPr id="6" name="流程图: 顺序访问存储器 5"/>
          <p:cNvSpPr/>
          <p:nvPr/>
        </p:nvSpPr>
        <p:spPr>
          <a:xfrm>
            <a:off x="2986405" y="1751965"/>
            <a:ext cx="2103755" cy="1570355"/>
          </a:xfrm>
          <a:prstGeom prst="flowChartMagneticTape">
            <a:avLst/>
          </a:prstGeom>
        </p:spPr>
        <p:style>
          <a:lnRef idx="2">
            <a:schemeClr val="accent4">
              <a:shade val="50000"/>
            </a:schemeClr>
          </a:lnRef>
          <a:fillRef idx="1">
            <a:schemeClr val="accent4"/>
          </a:fillRef>
          <a:effectRef idx="0">
            <a:schemeClr val="accent4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3550285" y="2216785"/>
            <a:ext cx="129540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数字</a:t>
            </a:r>
            <a:endParaRPr lang="zh-CN" altLang="en-US" sz="3600" b="1"/>
          </a:p>
        </p:txBody>
      </p:sp>
      <p:sp>
        <p:nvSpPr>
          <p:cNvPr id="8" name="椭圆形标注 7"/>
          <p:cNvSpPr/>
          <p:nvPr/>
        </p:nvSpPr>
        <p:spPr>
          <a:xfrm rot="1920000">
            <a:off x="8399145" y="2349500"/>
            <a:ext cx="1889760" cy="1760220"/>
          </a:xfrm>
          <a:prstGeom prst="wedgeEllipseCallou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文本框 8"/>
          <p:cNvSpPr txBox="1"/>
          <p:nvPr/>
        </p:nvSpPr>
        <p:spPr>
          <a:xfrm>
            <a:off x="8787765" y="2909570"/>
            <a:ext cx="1112520" cy="6400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3600" b="1"/>
              <a:t>五行</a:t>
            </a:r>
            <a:endParaRPr lang="zh-CN" altLang="en-US" sz="3600" b="1"/>
          </a:p>
        </p:txBody>
      </p:sp>
      <p:cxnSp>
        <p:nvCxnSpPr>
          <p:cNvPr id="10" name="直接连接符 9"/>
          <p:cNvCxnSpPr/>
          <p:nvPr/>
        </p:nvCxnSpPr>
        <p:spPr>
          <a:xfrm>
            <a:off x="5196840" y="4998720"/>
            <a:ext cx="112776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/>
        </p:nvCxnSpPr>
        <p:spPr>
          <a:xfrm>
            <a:off x="5196840" y="5816600"/>
            <a:ext cx="112776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/>
        </p:nvCxnSpPr>
        <p:spPr>
          <a:xfrm>
            <a:off x="7051040" y="5013960"/>
            <a:ext cx="112776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/>
        </p:nvCxnSpPr>
        <p:spPr>
          <a:xfrm>
            <a:off x="7051040" y="5831840"/>
            <a:ext cx="1127760" cy="15240"/>
          </a:xfrm>
          <a:prstGeom prst="line">
            <a:avLst/>
          </a:prstGeom>
          <a:ln w="28575" cmpd="sng">
            <a:solidFill>
              <a:srgbClr val="FF0000"/>
            </a:solidFill>
            <a:prstDash val="solid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4" name="线形标注 1(无边框) 13"/>
          <p:cNvSpPr/>
          <p:nvPr/>
        </p:nvSpPr>
        <p:spPr>
          <a:xfrm rot="21240000">
            <a:off x="9178925" y="565785"/>
            <a:ext cx="2167255" cy="1076325"/>
          </a:xfrm>
          <a:prstGeom prst="callout1">
            <a:avLst>
              <a:gd name="adj1" fmla="val 18750"/>
              <a:gd name="adj2" fmla="val -8333"/>
              <a:gd name="adj3" fmla="val 204568"/>
              <a:gd name="adj4" fmla="val -97822"/>
            </a:avLst>
          </a:prstGeom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文本框 14"/>
          <p:cNvSpPr txBox="1"/>
          <p:nvPr/>
        </p:nvSpPr>
        <p:spPr>
          <a:xfrm>
            <a:off x="9372600" y="631190"/>
            <a:ext cx="2023745" cy="944880"/>
          </a:xfrm>
          <a:prstGeom prst="rect">
            <a:avLst/>
          </a:prstGeom>
          <a:noFill/>
        </p:spPr>
        <p:txBody>
          <a:bodyPr wrap="square" rtlCol="0">
            <a:spAutoFit/>
          </a:bodyPr>
          <a:p>
            <a:r>
              <a:rPr lang="zh-CN" altLang="en-US" sz="2800"/>
              <a:t>你还知道哪些数字？</a:t>
            </a:r>
            <a:endParaRPr lang="zh-CN" altLang="en-US" sz="2800"/>
          </a:p>
        </p:txBody>
      </p:sp>
    </p:spTree>
  </p:cSld>
  <p:clrMapOvr>
    <a:masterClrMapping/>
  </p:clrMapOvr>
  <p:transition>
    <p:split dir="in"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7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3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33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4" fill="hold">
                      <p:stCondLst>
                        <p:cond delay="indefinite"/>
                      </p:stCondLst>
                      <p:childTnLst>
                        <p:par>
                          <p:cTn id="35" fill="hold">
                            <p:stCondLst>
                              <p:cond delay="0"/>
                            </p:stCondLst>
                            <p:childTnLst>
                              <p:par>
                                <p:cTn id="3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2" fill="hold">
                      <p:stCondLst>
                        <p:cond delay="indefinite"/>
                      </p:stCondLst>
                      <p:childTnLst>
                        <p:par>
                          <p:cTn id="53" fill="hold">
                            <p:stCondLst>
                              <p:cond delay="0"/>
                            </p:stCondLst>
                            <p:childTnLst>
                              <p:par>
                                <p:cTn id="5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/>
      <p:bldP spid="14" grpId="0" animBg="1"/>
      <p:bldP spid="15" grpId="0"/>
      <p:bldP spid="8" grpId="0" animBg="1"/>
      <p:bldP spid="9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31746" name="标题 31745"/>
          <p:cNvSpPr>
            <a:spLocks noGrp="1"/>
          </p:cNvSpPr>
          <p:nvPr>
            <p:ph type="title"/>
          </p:nvPr>
        </p:nvSpPr>
        <p:spPr/>
        <p:txBody>
          <a:bodyPr anchor="ctr"/>
          <a:p>
            <a:endParaRPr dirty="0"/>
          </a:p>
        </p:txBody>
      </p:sp>
      <p:sp>
        <p:nvSpPr>
          <p:cNvPr id="31747" name="文本占位符 31746"/>
          <p:cNvSpPr>
            <a:spLocks noGrp="1"/>
          </p:cNvSpPr>
          <p:nvPr>
            <p:ph type="body" idx="1"/>
          </p:nvPr>
        </p:nvSpPr>
        <p:spPr/>
        <p:txBody>
          <a:bodyPr/>
          <a:p>
            <a:endParaRPr dirty="0"/>
          </a:p>
        </p:txBody>
      </p:sp>
      <p:pic>
        <p:nvPicPr>
          <p:cNvPr id="5" name="图片 4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1590" y="-47625"/>
            <a:ext cx="12235180" cy="6944995"/>
          </a:xfrm>
          <a:prstGeom prst="rect">
            <a:avLst/>
          </a:prstGeom>
        </p:spPr>
      </p:pic>
      <p:sp>
        <p:nvSpPr>
          <p:cNvPr id="6" name="矩形 5"/>
          <p:cNvSpPr/>
          <p:nvPr/>
        </p:nvSpPr>
        <p:spPr>
          <a:xfrm>
            <a:off x="5088255" y="36512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天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6375" y="393192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地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8" name="矩形 7"/>
          <p:cNvSpPr/>
          <p:nvPr/>
        </p:nvSpPr>
        <p:spPr>
          <a:xfrm>
            <a:off x="7943215" y="502285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上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  <p:sp>
        <p:nvSpPr>
          <p:cNvPr id="9" name="矩形 8"/>
          <p:cNvSpPr/>
          <p:nvPr/>
        </p:nvSpPr>
        <p:spPr>
          <a:xfrm>
            <a:off x="7943215" y="3931920"/>
            <a:ext cx="1101090" cy="1188720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p>
            <a:pPr algn="ctr"/>
            <a:r>
              <a:rPr lang="zh-CN" altLang="en-US" sz="7200" b="1">
                <a:solidFill>
                  <a:schemeClr val="tx1"/>
                </a:solidFill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下</a:t>
            </a:r>
            <a:endParaRPr lang="zh-CN" altLang="en-US" sz="7200" b="1"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6" presetClass="entr" presetSubtype="0" fill="hold" grpId="2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61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2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3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4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67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68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69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70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1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72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73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74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/>
      <p:bldP spid="6" grpId="1"/>
      <p:bldP spid="6" grpId="2"/>
      <p:bldP spid="7" grpId="0"/>
      <p:bldP spid="8" grpId="0"/>
      <p:bldP spid="8" grpId="1"/>
      <p:bldP spid="8" grpId="2"/>
      <p:bldP spid="9" grpId="0"/>
      <p:bldP spid="9" grpId="1"/>
      <p:bldP spid="9" grpId="2"/>
    </p:bld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298</Words>
  <Application>WPS 演示</Application>
  <PresentationFormat>宽屏</PresentationFormat>
  <Paragraphs>78</Paragraphs>
  <Slides>23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23</vt:i4>
      </vt:variant>
    </vt:vector>
  </HeadingPairs>
  <TitlesOfParts>
    <vt:vector size="30" baseType="lpstr">
      <vt:lpstr>Arial</vt:lpstr>
      <vt:lpstr>宋体</vt:lpstr>
      <vt:lpstr>Wingdings</vt:lpstr>
      <vt:lpstr>Calibri Light</vt:lpstr>
      <vt:lpstr>Calibri</vt:lpstr>
      <vt:lpstr>微软雅黑</vt:lpstr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金木水火土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Administrator</cp:lastModifiedBy>
  <cp:revision>5</cp:revision>
  <dcterms:created xsi:type="dcterms:W3CDTF">2016-09-05T05:48:00Z</dcterms:created>
  <dcterms:modified xsi:type="dcterms:W3CDTF">2016-09-05T15:03:01Z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2052-10.1.0.5850</vt:lpwstr>
  </property>
</Properties>
</file>