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6" r:id="rId3"/>
  </p:sldMasterIdLst>
  <p:sldIdLst>
    <p:sldId id="354" r:id="rId4"/>
    <p:sldId id="393" r:id="rId5"/>
    <p:sldId id="384" r:id="rId6"/>
    <p:sldId id="258" r:id="rId7"/>
    <p:sldId id="365" r:id="rId8"/>
    <p:sldId id="292" r:id="rId9"/>
    <p:sldId id="343" r:id="rId10"/>
    <p:sldId id="382" r:id="rId11"/>
    <p:sldId id="381" r:id="rId12"/>
    <p:sldId id="383" r:id="rId13"/>
    <p:sldId id="266" r:id="rId14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26">
          <p15:clr>
            <a:srgbClr val="A4A3A4"/>
          </p15:clr>
        </p15:guide>
        <p15:guide id="2" pos="29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000000"/>
    <a:srgbClr val="B6FCF9"/>
    <a:srgbClr val="CC00FF"/>
    <a:srgbClr val="66FF33"/>
    <a:srgbClr val="EAEAEA"/>
    <a:srgbClr val="6600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876" y="-90"/>
      </p:cViewPr>
      <p:guideLst>
        <p:guide orient="horz" pos="1726"/>
        <p:guide pos="29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6.png"/><Relationship Id="rId9" Type="http://schemas.openxmlformats.org/officeDocument/2006/relationships/image" Target="../media/image2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image" Target="../media/image29.png"/><Relationship Id="rId16" Type="http://schemas.openxmlformats.org/officeDocument/2006/relationships/image" Target="../media/image27.png"/><Relationship Id="rId20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58905afd3778f9fbb801a0c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38863" y="107950"/>
            <a:ext cx="2828925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2"/>
            <a:ext cx="1971675" cy="435964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92"/>
            <a:ext cx="5800725" cy="435964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16389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-125412" y="-171450"/>
            <a:ext cx="9348787" cy="5319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3"/>
          <p:cNvPicPr>
            <a:picLocks noChangeAspect="1"/>
          </p:cNvPicPr>
          <p:nvPr userDrawn="1"/>
        </p:nvPicPr>
        <p:blipFill>
          <a:blip r:embed="rId5" cstate="print"/>
          <a:srcRect b="22069"/>
          <a:stretch>
            <a:fillRect/>
          </a:stretch>
        </p:blipFill>
        <p:spPr>
          <a:xfrm>
            <a:off x="-76200" y="3943350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14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7539038" y="3546475"/>
            <a:ext cx="1589087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17413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-228600" y="-323850"/>
            <a:ext cx="9753600" cy="563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2"/>
          <p:cNvPicPr>
            <a:picLocks noChangeAspect="1"/>
          </p:cNvPicPr>
          <p:nvPr userDrawn="1"/>
        </p:nvPicPr>
        <p:blipFill>
          <a:blip r:embed="rId5" cstate="print"/>
          <a:srcRect b="22069"/>
          <a:stretch>
            <a:fillRect/>
          </a:stretch>
        </p:blipFill>
        <p:spPr>
          <a:xfrm>
            <a:off x="-76200" y="3900488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1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7467600" y="3333750"/>
            <a:ext cx="175577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14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-125412" y="-171450"/>
            <a:ext cx="9348787" cy="531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18437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76200" y="3409950"/>
            <a:ext cx="922020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332288" y="-963612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13"/>
          <p:cNvPicPr>
            <a:picLocks noChangeAspect="1"/>
          </p:cNvPicPr>
          <p:nvPr userDrawn="1"/>
        </p:nvPicPr>
        <p:blipFill>
          <a:blip r:embed="rId4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13" descr="570208879eef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719388" y="2990850"/>
            <a:ext cx="593725" cy="89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8" descr="570208879eef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946275" y="2735263"/>
            <a:ext cx="614363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图片 16" descr="570208879eef8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333750" y="3317875"/>
            <a:ext cx="57785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20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2749550" y="3165475"/>
            <a:ext cx="582613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21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141663" y="29559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579813" y="31273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816350" y="3068638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7" name="图片 34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2163763" y="3014663"/>
            <a:ext cx="582612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8" name="图片 35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508250" y="2863850"/>
            <a:ext cx="476250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9" name="图片 19" descr="570208879eef8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3014663" y="3290888"/>
            <a:ext cx="582612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0" name="图片 17" descr="570208879eef8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3424238" y="3560763"/>
            <a:ext cx="590550" cy="88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041775" y="32067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2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232275" y="308610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967163" y="30289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4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878013" y="3121025"/>
            <a:ext cx="334962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5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657350" y="301466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6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465263" y="29670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7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2517775" y="3263900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8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954463" y="33178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59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192588" y="348297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0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606925" y="3500438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341813" y="34432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2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330700" y="3116263"/>
            <a:ext cx="358775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568825" y="328295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4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983163" y="3298825"/>
            <a:ext cx="334962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5" name="图片 38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718050" y="3243263"/>
            <a:ext cx="333375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6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506913" y="3375025"/>
            <a:ext cx="358775" cy="53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7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743450" y="3541713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8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159375" y="35575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9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894263" y="35004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0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884738" y="3357563"/>
            <a:ext cx="357187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121275" y="352266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2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537200" y="354012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270500" y="3482975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4" name="图片 47"/>
          <p:cNvPicPr>
            <a:picLocks noChangeAspect="1"/>
          </p:cNvPicPr>
          <p:nvPr userDrawn="1"/>
        </p:nvPicPr>
        <p:blipFill>
          <a:blip r:embed="rId14" cstate="print"/>
          <a:srcRect t="30566"/>
          <a:stretch>
            <a:fillRect/>
          </a:stretch>
        </p:blipFill>
        <p:spPr>
          <a:xfrm>
            <a:off x="-114300" y="1484313"/>
            <a:ext cx="9296400" cy="3703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75" name="图片 33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716338" y="34258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B09B5225-27C3-48DC-AE95-3AD327E81C5A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05AF659F-D43B-46FB-BC9F-7242ED14A1DC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EB3869B3-A58B-46E9-AED0-24E4CAF578A3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C78C2F1F-9D90-453C-9CFA-FEC33D4E2426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281CA7AE-DBC2-41A7-8905-69C70DB7C5EE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FD430166-20E4-469D-970E-2B0ED163602C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DECC51EB-A0EB-4565-9115-5E62A8719B76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7B89E8C1-6D87-4469-BFC2-FFC326198D7B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2BF43F34-696D-4669-AED2-F9CA20DD4A8B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DF399EBC-0C8F-450A-8B4B-9D1D4C009ED2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A2CBCBEA-A68C-4B15-BB8A-A4107DDC7FA8}" type="slidenum">
              <a:rPr kumimoji="0" lang="zh-CN" altLang="en-US" b="0" i="0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indent="0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58905afd3778f9fbb801a0c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38863" y="107950"/>
            <a:ext cx="2828925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090423"/>
            <a:ext cx="7886700" cy="802895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913562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090423"/>
            <a:ext cx="7886700" cy="802895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913562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3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135"/>
            <a:ext cx="3868340" cy="27639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9135"/>
            <a:ext cx="3887391" cy="27639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4762"/>
            <a:ext cx="9144000" cy="5149850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01"/>
            <a:ext cx="4629150" cy="365585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1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01"/>
            <a:ext cx="4629150" cy="3655859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1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2"/>
            <a:ext cx="1971675" cy="435964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92"/>
            <a:ext cx="5800725" cy="435964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3013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13"/>
          <p:cNvPicPr>
            <a:picLocks noChangeAspect="1"/>
          </p:cNvPicPr>
          <p:nvPr userDrawn="1"/>
        </p:nvPicPr>
        <p:blipFill>
          <a:blip r:embed="rId4" cstate="print"/>
          <a:srcRect b="22069"/>
          <a:stretch>
            <a:fillRect/>
          </a:stretch>
        </p:blipFill>
        <p:spPr>
          <a:xfrm>
            <a:off x="-76200" y="3943350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6" name="图片 12" descr="a900815e0cb7795b723873a3e650554d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208588" y="1679575"/>
            <a:ext cx="3516312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7" name="图片 14"/>
          <p:cNvPicPr>
            <a:picLocks noChangeAspect="1"/>
          </p:cNvPicPr>
          <p:nvPr userDrawn="1"/>
        </p:nvPicPr>
        <p:blipFill>
          <a:blip r:embed="rId6" cstate="print"/>
          <a:srcRect t="41112" b="11482"/>
          <a:stretch>
            <a:fillRect/>
          </a:stretch>
        </p:blipFill>
        <p:spPr>
          <a:xfrm>
            <a:off x="-425450" y="0"/>
            <a:ext cx="28082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图片 15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4730750" y="3290888"/>
            <a:ext cx="1130300" cy="147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9" name="图片 16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06438" y="3359150"/>
            <a:ext cx="787400" cy="49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0" name="图片 17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1295400" y="3297238"/>
            <a:ext cx="2219325" cy="138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1" name="图片 19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321050" y="3468688"/>
            <a:ext cx="706438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2" name="图片 14"/>
          <p:cNvPicPr>
            <a:picLocks noChangeAspect="1"/>
          </p:cNvPicPr>
          <p:nvPr userDrawn="1"/>
        </p:nvPicPr>
        <p:blipFill>
          <a:blip r:embed="rId11" cstate="print"/>
          <a:srcRect t="41112" b="11482"/>
          <a:stretch>
            <a:fillRect/>
          </a:stretch>
        </p:blipFill>
        <p:spPr>
          <a:xfrm>
            <a:off x="6750050" y="12700"/>
            <a:ext cx="28082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3" name="图片 4"/>
          <p:cNvPicPr>
            <a:picLocks noChangeAspect="1"/>
          </p:cNvPicPr>
          <p:nvPr userDrawn="1"/>
        </p:nvPicPr>
        <p:blipFill>
          <a:blip r:embed="rId12" cstate="print"/>
          <a:srcRect r="39473"/>
          <a:stretch>
            <a:fillRect/>
          </a:stretch>
        </p:blipFill>
        <p:spPr>
          <a:xfrm>
            <a:off x="7777163" y="1492250"/>
            <a:ext cx="1354137" cy="2452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4" name="图片 4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6226175" y="1851025"/>
            <a:ext cx="2911475" cy="319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25" name="图片 22"/>
          <p:cNvPicPr>
            <a:picLocks noChangeAspect="1"/>
          </p:cNvPicPr>
          <p:nvPr userDrawn="1"/>
        </p:nvPicPr>
        <p:blipFill>
          <a:blip r:embed="rId13" cstate="print"/>
          <a:srcRect t="27217"/>
          <a:stretch>
            <a:fillRect/>
          </a:stretch>
        </p:blipFill>
        <p:spPr>
          <a:xfrm>
            <a:off x="-11112" y="1271588"/>
            <a:ext cx="9348787" cy="387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2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4037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76200" y="3409950"/>
            <a:ext cx="922020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图片 1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332288" y="-963612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13"/>
          <p:cNvPicPr>
            <a:picLocks noChangeAspect="1"/>
          </p:cNvPicPr>
          <p:nvPr userDrawn="1"/>
        </p:nvPicPr>
        <p:blipFill>
          <a:blip r:embed="rId4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0" name="图片 13" descr="570208879eef8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719388" y="2990850"/>
            <a:ext cx="593725" cy="89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1" name="图片 18" descr="570208879eef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946275" y="2735263"/>
            <a:ext cx="614363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2" name="图片 16" descr="570208879eef8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333750" y="3317875"/>
            <a:ext cx="57785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3" name="图片 20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2749550" y="3165475"/>
            <a:ext cx="582613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4" name="图片 21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141663" y="29559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5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579813" y="31273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6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816350" y="3068638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7" name="图片 34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2163763" y="3014663"/>
            <a:ext cx="582612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8" name="图片 35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508250" y="2863850"/>
            <a:ext cx="476250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9" name="图片 19" descr="570208879eef8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3014663" y="3290888"/>
            <a:ext cx="582612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图片 17" descr="570208879eef8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3424238" y="3560763"/>
            <a:ext cx="590550" cy="88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041775" y="32067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232275" y="308610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967163" y="30289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4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878013" y="3121025"/>
            <a:ext cx="334962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5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657350" y="301466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6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465263" y="29670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7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2517775" y="3263900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8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954463" y="33178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9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192588" y="348297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0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606925" y="3500438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341813" y="34432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2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330700" y="3116263"/>
            <a:ext cx="358775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568825" y="328295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4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983163" y="3298825"/>
            <a:ext cx="334962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5" name="图片 38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718050" y="3243263"/>
            <a:ext cx="333375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6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506913" y="3375025"/>
            <a:ext cx="358775" cy="53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7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743450" y="3541713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8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159375" y="35575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69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894263" y="35004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0" name="图片 22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4884738" y="3357563"/>
            <a:ext cx="357187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1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121275" y="352266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2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537200" y="354012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3" name="图片 30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5270500" y="3482975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4" name="图片 47"/>
          <p:cNvPicPr>
            <a:picLocks noChangeAspect="1"/>
          </p:cNvPicPr>
          <p:nvPr userDrawn="1"/>
        </p:nvPicPr>
        <p:blipFill>
          <a:blip r:embed="rId14" cstate="print"/>
          <a:srcRect t="30566"/>
          <a:stretch>
            <a:fillRect/>
          </a:stretch>
        </p:blipFill>
        <p:spPr>
          <a:xfrm>
            <a:off x="-114300" y="1484313"/>
            <a:ext cx="9296400" cy="3703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75" name="图片 33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716338" y="34258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5061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图片 13"/>
          <p:cNvPicPr>
            <a:picLocks noChangeAspect="1"/>
          </p:cNvPicPr>
          <p:nvPr userDrawn="1"/>
        </p:nvPicPr>
        <p:blipFill>
          <a:blip r:embed="rId4" cstate="print"/>
          <a:srcRect b="22069"/>
          <a:stretch>
            <a:fillRect/>
          </a:stretch>
        </p:blipFill>
        <p:spPr>
          <a:xfrm>
            <a:off x="-76200" y="3943350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4" name="图片 14"/>
          <p:cNvPicPr>
            <a:picLocks noChangeAspect="1"/>
          </p:cNvPicPr>
          <p:nvPr userDrawn="1"/>
        </p:nvPicPr>
        <p:blipFill>
          <a:blip r:embed="rId5" cstate="print"/>
          <a:srcRect t="41112" b="11482"/>
          <a:stretch>
            <a:fillRect/>
          </a:stretch>
        </p:blipFill>
        <p:spPr>
          <a:xfrm>
            <a:off x="-425450" y="0"/>
            <a:ext cx="28082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5" name="图片 14"/>
          <p:cNvPicPr>
            <a:picLocks noChangeAspect="1"/>
          </p:cNvPicPr>
          <p:nvPr userDrawn="1"/>
        </p:nvPicPr>
        <p:blipFill>
          <a:blip r:embed="rId6" cstate="print"/>
          <a:srcRect t="41112" b="11482"/>
          <a:stretch>
            <a:fillRect/>
          </a:stretch>
        </p:blipFill>
        <p:spPr>
          <a:xfrm>
            <a:off x="6750050" y="12700"/>
            <a:ext cx="2808288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6085" name="图片 1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03313" y="879475"/>
            <a:ext cx="4659312" cy="291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76200" y="3409950"/>
            <a:ext cx="9220200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1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332288" y="-963612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13"/>
          <p:cNvPicPr>
            <a:picLocks noChangeAspect="1"/>
          </p:cNvPicPr>
          <p:nvPr userDrawn="1"/>
        </p:nvPicPr>
        <p:blipFill>
          <a:blip r:embed="rId5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9" name="图片 13" descr="570208879eef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719388" y="2990850"/>
            <a:ext cx="593725" cy="89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0" name="图片 18" descr="570208879eef8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946275" y="2735263"/>
            <a:ext cx="614363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1" name="图片 16" descr="570208879eef8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333750" y="3317875"/>
            <a:ext cx="57785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2" name="图片 20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2749550" y="3165475"/>
            <a:ext cx="582613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3" name="图片 21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141663" y="29559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4" name="图片 22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579813" y="31273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5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816350" y="3068638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6" name="图片 34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2163763" y="3014663"/>
            <a:ext cx="582612" cy="87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7" name="图片 35" descr="570208879eef8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2508250" y="2863850"/>
            <a:ext cx="476250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8" name="图片 19" descr="570208879eef8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3014663" y="3290888"/>
            <a:ext cx="582612" cy="87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9" name="图片 17" descr="570208879eef8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3424238" y="3560763"/>
            <a:ext cx="590550" cy="88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0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041775" y="32067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1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232275" y="308610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2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967163" y="30289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3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878013" y="3121025"/>
            <a:ext cx="334962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4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657350" y="301466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5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465263" y="29670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6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517775" y="3263900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7" name="图片 22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3954463" y="3317875"/>
            <a:ext cx="358775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8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192588" y="348297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09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606925" y="3500438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0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341813" y="34432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1" name="图片 22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330700" y="3116263"/>
            <a:ext cx="358775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2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568825" y="3282950"/>
            <a:ext cx="333375" cy="50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3" name="图片 38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297363" y="3735388"/>
            <a:ext cx="334962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4" name="图片 39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718050" y="3243263"/>
            <a:ext cx="333375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5" name="图片 22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506913" y="3375025"/>
            <a:ext cx="358775" cy="53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6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743450" y="3541713"/>
            <a:ext cx="334963" cy="50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7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779838" y="416242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8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476750" y="376872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19" name="图片 22" descr="570208879eef8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098925" y="3656013"/>
            <a:ext cx="357188" cy="53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0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157663" y="40592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1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836988" y="4316413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2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4016375" y="3960813"/>
            <a:ext cx="334963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3" name="图片 47"/>
          <p:cNvPicPr>
            <a:picLocks noChangeAspect="1"/>
          </p:cNvPicPr>
          <p:nvPr userDrawn="1"/>
        </p:nvPicPr>
        <p:blipFill>
          <a:blip r:embed="rId15" cstate="print"/>
          <a:srcRect l="4509" t="30566" r="53688"/>
          <a:stretch>
            <a:fillRect/>
          </a:stretch>
        </p:blipFill>
        <p:spPr>
          <a:xfrm>
            <a:off x="-69850" y="1438275"/>
            <a:ext cx="3886200" cy="370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4" name="图片 33" descr="570208879eef8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3716338" y="3425825"/>
            <a:ext cx="582612" cy="87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5" name="图片 14"/>
          <p:cNvPicPr>
            <a:picLocks noChangeAspect="1"/>
          </p:cNvPicPr>
          <p:nvPr userDrawn="1"/>
        </p:nvPicPr>
        <p:blipFill>
          <a:blip r:embed="rId16" cstate="print"/>
          <a:srcRect t="41112" b="11482"/>
          <a:stretch>
            <a:fillRect/>
          </a:stretch>
        </p:blipFill>
        <p:spPr>
          <a:xfrm>
            <a:off x="6750050" y="12700"/>
            <a:ext cx="2808288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6" name="图片 12" descr="a900815e0cb7795b723873a3e650554d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5176838" y="1343025"/>
            <a:ext cx="3516312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7" name="图片 15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5114925" y="3244850"/>
            <a:ext cx="1130300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8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105150" y="392747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29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867025" y="38877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0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640013" y="378777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1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481263" y="3717925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2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413000" y="396398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3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570163" y="396240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4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709863" y="4032250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5" name="图片 30" descr="570208879eef8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2233613" y="4160838"/>
            <a:ext cx="333375" cy="50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6" name="图片 4"/>
          <p:cNvPicPr>
            <a:picLocks noChangeAspect="1"/>
          </p:cNvPicPr>
          <p:nvPr userDrawn="1"/>
        </p:nvPicPr>
        <p:blipFill>
          <a:blip r:embed="rId19" cstate="print"/>
          <a:srcRect r="39473"/>
          <a:stretch>
            <a:fillRect/>
          </a:stretch>
        </p:blipFill>
        <p:spPr>
          <a:xfrm>
            <a:off x="7789863" y="1281113"/>
            <a:ext cx="1354137" cy="2452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7" name="图片 4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6213475" y="1547813"/>
            <a:ext cx="2911475" cy="319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138" name="图片 14"/>
          <p:cNvPicPr>
            <a:picLocks noChangeAspect="1"/>
          </p:cNvPicPr>
          <p:nvPr userDrawn="1"/>
        </p:nvPicPr>
        <p:blipFill>
          <a:blip r:embed="rId20" cstate="print"/>
          <a:srcRect l="45798" t="27217"/>
          <a:stretch>
            <a:fillRect/>
          </a:stretch>
        </p:blipFill>
        <p:spPr>
          <a:xfrm>
            <a:off x="3705225" y="1263650"/>
            <a:ext cx="5459413" cy="387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6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6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7109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图片 1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-125412" y="-171450"/>
            <a:ext cx="9348787" cy="5319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图片 13"/>
          <p:cNvPicPr>
            <a:picLocks noChangeAspect="1"/>
          </p:cNvPicPr>
          <p:nvPr userDrawn="1"/>
        </p:nvPicPr>
        <p:blipFill>
          <a:blip r:embed="rId5" cstate="print"/>
          <a:srcRect b="22069"/>
          <a:stretch>
            <a:fillRect/>
          </a:stretch>
        </p:blipFill>
        <p:spPr>
          <a:xfrm>
            <a:off x="-76200" y="3943350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3" name="图片 14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7539038" y="3546475"/>
            <a:ext cx="1589087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1112" y="0"/>
            <a:ext cx="9155113" cy="5133975"/>
          </a:xfrm>
          <a:prstGeom prst="rect">
            <a:avLst/>
          </a:prstGeom>
          <a:gradFill>
            <a:gsLst>
              <a:gs pos="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/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8133" name="图片 1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13"/>
          <p:cNvPicPr>
            <a:picLocks noChangeAspect="1"/>
          </p:cNvPicPr>
          <p:nvPr userDrawn="1"/>
        </p:nvPicPr>
        <p:blipFill>
          <a:blip r:embed="rId3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1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-228600" y="-323850"/>
            <a:ext cx="9753600" cy="563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图片 12"/>
          <p:cNvPicPr>
            <a:picLocks noChangeAspect="1"/>
          </p:cNvPicPr>
          <p:nvPr userDrawn="1"/>
        </p:nvPicPr>
        <p:blipFill>
          <a:blip r:embed="rId5" cstate="print"/>
          <a:srcRect b="22069"/>
          <a:stretch>
            <a:fillRect/>
          </a:stretch>
        </p:blipFill>
        <p:spPr>
          <a:xfrm>
            <a:off x="-76200" y="3900488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7" name="图片 1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7467600" y="3333750"/>
            <a:ext cx="175577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14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-125412" y="-171450"/>
            <a:ext cx="9348787" cy="531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3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135"/>
            <a:ext cx="3868340" cy="27639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9135"/>
            <a:ext cx="3887391" cy="27639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4762"/>
            <a:ext cx="9144000" cy="5149850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01"/>
            <a:ext cx="4629150" cy="365585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1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01"/>
            <a:ext cx="4629150" cy="3655859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1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indent="0" algn="r" defTabSz="914400" fontAlgn="base"/>
            <a:fld id="{9A0DB2DC-4C9A-4742-B13C-FB6460FD3503}" type="slidenum">
              <a:rPr lang="en-US" altLang="en-US" sz="1200" noProof="1">
                <a:solidFill>
                  <a:srgbClr val="A6A6A6"/>
                </a:solidFill>
                <a:latin typeface="Arial" panose="020B0604020202020204" pitchFamily="34" charset="0"/>
                <a:ea typeface="幼圆" pitchFamily="49" charset="-122"/>
                <a:cs typeface="+mn-ea"/>
              </a:rPr>
              <a:pPr indent="0" algn="r" defTabSz="914400" fontAlgn="base"/>
              <a:t>‹#›</a:t>
            </a:fld>
            <a:endParaRPr lang="en-US" altLang="en-US" sz="1200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4762"/>
            <a:ext cx="9144000" cy="5149850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4762"/>
            <a:ext cx="9144000" cy="604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561975" y="809625"/>
            <a:ext cx="8010525" cy="3763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68605"/>
            <a:r>
              <a:rPr lang="zh-CN" altLang="en-US" dirty="0"/>
              <a:t>单击此处编辑母版文本样式</a:t>
            </a:r>
          </a:p>
          <a:p>
            <a:pPr lvl="1" indent="-268605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indent="0" algn="r" defTabSz="914400" fontAlgn="base"/>
            <a:fld id="{9A0DB2DC-4C9A-4742-B13C-FB6460FD3503}" type="slidenum">
              <a:rPr lang="en-US" altLang="en-US" sz="1200" strike="noStrike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lvl="0" indent="0" algn="r" defTabSz="914400" fontAlgn="base"/>
              <a:t>‹#›</a:t>
            </a:fld>
            <a:endParaRPr lang="en-US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1032" name="Title Placeholder 1"/>
          <p:cNvSpPr>
            <a:spLocks noGrp="1"/>
          </p:cNvSpPr>
          <p:nvPr>
            <p:ph type="title"/>
          </p:nvPr>
        </p:nvSpPr>
        <p:spPr>
          <a:xfrm>
            <a:off x="566738" y="130175"/>
            <a:ext cx="8005762" cy="4508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9pPr>
    </p:titleStyle>
    <p:bodyStyle>
      <a:lvl1pPr marL="268605" indent="-268605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"/>
        <a:defRPr sz="15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68605" indent="-268605" algn="l" defTabSz="685800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itchFamily="34" charset="0"/>
        <a:buChar char=" 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rgbClr val="7F7F7F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7F7F7F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7F7F7F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ECE14BD5-0E3C-484B-B043-11D4E6CA35B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4762"/>
            <a:ext cx="9144000" cy="5149850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4762"/>
            <a:ext cx="9144000" cy="6048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 strike="noStrike" noProof="1">
              <a:solidFill>
                <a:srgbClr val="FFFFFF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3076" name="Text Placeholder 2"/>
          <p:cNvSpPr>
            <a:spLocks noGrp="1"/>
          </p:cNvSpPr>
          <p:nvPr>
            <p:ph type="body"/>
          </p:nvPr>
        </p:nvSpPr>
        <p:spPr>
          <a:xfrm>
            <a:off x="561975" y="809625"/>
            <a:ext cx="8010525" cy="3763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68605"/>
            <a:r>
              <a:rPr lang="zh-CN" altLang="en-US" dirty="0"/>
              <a:t>单击此处编辑母版文本样式</a:t>
            </a:r>
          </a:p>
          <a:p>
            <a:pPr lvl="1" indent="-268605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indent="0" algn="r" defTabSz="914400" fontAlgn="base"/>
            <a:fld id="{9A0DB2DC-4C9A-4742-B13C-FB6460FD3503}" type="slidenum">
              <a:rPr lang="en-US" altLang="en-US" sz="1200" strike="noStrike" noProof="1">
                <a:solidFill>
                  <a:srgbClr val="A6A6A6"/>
                </a:solidFill>
                <a:latin typeface="Calibri" pitchFamily="34" charset="0"/>
                <a:ea typeface="幼圆" pitchFamily="49" charset="-122"/>
                <a:cs typeface="+mn-ea"/>
              </a:rPr>
              <a:pPr lvl="0" indent="0" algn="r" defTabSz="914400" fontAlgn="base"/>
              <a:t>‹#›</a:t>
            </a:fld>
            <a:endParaRPr lang="en-US" altLang="en-US" sz="1200" strike="noStrike" noProof="1">
              <a:solidFill>
                <a:srgbClr val="A6A6A6"/>
              </a:solidFill>
              <a:latin typeface="Calibri" pitchFamily="34" charset="0"/>
              <a:ea typeface="幼圆" pitchFamily="49" charset="-122"/>
            </a:endParaRPr>
          </a:p>
        </p:txBody>
      </p:sp>
      <p:sp>
        <p:nvSpPr>
          <p:cNvPr id="3080" name="Title Placeholder 1"/>
          <p:cNvSpPr>
            <a:spLocks noGrp="1"/>
          </p:cNvSpPr>
          <p:nvPr>
            <p:ph type="title"/>
          </p:nvPr>
        </p:nvSpPr>
        <p:spPr>
          <a:xfrm>
            <a:off x="566738" y="130175"/>
            <a:ext cx="8005762" cy="4508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empus Sans ITC" pitchFamily="82" charset="0"/>
          <a:ea typeface="幼圆" pitchFamily="49" charset="-122"/>
        </a:defRPr>
      </a:lvl9pPr>
    </p:titleStyle>
    <p:bodyStyle>
      <a:lvl1pPr marL="268605" indent="-268605" algn="l" defTabSz="685800" rtl="0" eaLnBrk="0" fontAlgn="base" hangingPunct="0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"/>
        <a:defRPr sz="15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68605" indent="-268605" algn="l" defTabSz="685800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itchFamily="34" charset="0"/>
        <a:buChar char=" 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rgbClr val="7F7F7F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7F7F7F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rgbClr val="7F7F7F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11" Type="http://schemas.openxmlformats.org/officeDocument/2006/relationships/image" Target="../media/image36.png"/><Relationship Id="rId5" Type="http://schemas.openxmlformats.org/officeDocument/2006/relationships/image" Target="../media/image3.png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openxmlformats.org/officeDocument/2006/relationships/hyperlink" Target="warm%20up.ppt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287" y="-4762"/>
            <a:ext cx="9155113" cy="5133975"/>
          </a:xfrm>
          <a:prstGeom prst="rect">
            <a:avLst/>
          </a:prstGeom>
          <a:gradFill>
            <a:gsLst>
              <a:gs pos="1250">
                <a:srgbClr val="B6FCF9"/>
              </a:gs>
              <a:gs pos="76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defTabSz="914400" fontAlgn="base"/>
            <a:endParaRPr lang="zh-CN" altLang="en-US" sz="1300" strike="noStrike" noProof="1">
              <a:solidFill>
                <a:schemeClr val="tx1"/>
              </a:solidFill>
              <a:latin typeface="Calibri" pitchFamily="34" charset="0"/>
              <a:ea typeface="幼圆" pitchFamily="49" charset="-122"/>
            </a:endParaRPr>
          </a:p>
        </p:txBody>
      </p:sp>
      <p:pic>
        <p:nvPicPr>
          <p:cNvPr id="49154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5" y="-954087"/>
            <a:ext cx="9169400" cy="610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2213" y="3570288"/>
            <a:ext cx="882650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325" y="133350"/>
            <a:ext cx="1019175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7200" y="-954087"/>
            <a:ext cx="2806700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图片 13"/>
          <p:cNvPicPr>
            <a:picLocks noChangeAspect="1"/>
          </p:cNvPicPr>
          <p:nvPr/>
        </p:nvPicPr>
        <p:blipFill>
          <a:blip r:embed="rId6" cstate="print"/>
          <a:srcRect t="66029"/>
          <a:stretch>
            <a:fillRect/>
          </a:stretch>
        </p:blipFill>
        <p:spPr>
          <a:xfrm rot="-615408">
            <a:off x="-447675" y="-244475"/>
            <a:ext cx="2808288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9" name="图片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6213" y="155575"/>
            <a:ext cx="214312" cy="20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06875" y="3916363"/>
            <a:ext cx="4937125" cy="48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2" name="WordArt 3">
            <a:hlinkClick r:id="rId9" action="ppaction://hlinkpres?slideindex=1&amp;slidetitle="/>
          </p:cNvPr>
          <p:cNvSpPr>
            <a:spLocks noTextEdit="1"/>
          </p:cNvSpPr>
          <p:nvPr/>
        </p:nvSpPr>
        <p:spPr>
          <a:xfrm>
            <a:off x="1693863" y="1285875"/>
            <a:ext cx="6199187" cy="127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53"/>
              </a:avLst>
            </a:prstTxWarp>
            <a:normAutofit/>
          </a:bodyPr>
          <a:lstStyle/>
          <a:p>
            <a:pPr algn="l"/>
            <a:r>
              <a:rPr lang="zh-CN" altLang="en-US" sz="800" b="1">
                <a:ln w="127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9600000"/>
                  <a:tileRect/>
                </a:gradFill>
                <a:effectLst>
                  <a:outerShdw dist="38100" dir="2699999" algn="tl" rotWithShape="0">
                    <a:srgbClr val="000000">
                      <a:alpha val="39998"/>
                    </a:srgbClr>
                  </a:outerShdw>
                </a:effectLst>
                <a:latin typeface="方正隶书简体" charset="0"/>
                <a:ea typeface="方正隶书简体" charset="0"/>
              </a:rPr>
              <a:t>有趣的问答歌</a:t>
            </a:r>
          </a:p>
        </p:txBody>
      </p:sp>
      <p:pic>
        <p:nvPicPr>
          <p:cNvPr id="3" name="图片 19"/>
          <p:cNvPicPr>
            <a:picLocks noChangeAspect="1"/>
          </p:cNvPicPr>
          <p:nvPr/>
        </p:nvPicPr>
        <p:blipFill>
          <a:blip r:embed="rId10" cstate="print"/>
          <a:srcRect t="3413" r="34656" b="19763"/>
          <a:stretch>
            <a:fillRect/>
          </a:stretch>
        </p:blipFill>
        <p:spPr>
          <a:xfrm>
            <a:off x="7667625" y="1254125"/>
            <a:ext cx="1579563" cy="1468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3" name="文本框 14"/>
          <p:cNvSpPr txBox="1"/>
          <p:nvPr/>
        </p:nvSpPr>
        <p:spPr>
          <a:xfrm>
            <a:off x="5145088" y="3998913"/>
            <a:ext cx="3444875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15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重庆市涪陵区荔枝希望小学校  况  静</a:t>
            </a:r>
          </a:p>
        </p:txBody>
      </p:sp>
      <p:pic>
        <p:nvPicPr>
          <p:cNvPr id="49164" name="图片 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88225" y="508000"/>
            <a:ext cx="1406525" cy="140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502" y="93731"/>
            <a:ext cx="3352712" cy="769441"/>
          </a:xfrm>
          <a:prstGeom prst="rect">
            <a:avLst/>
          </a:prstGeom>
          <a:noFill/>
          <a:ln>
            <a:noFill/>
          </a:ln>
          <a:effectLst>
            <a:outerShdw blurRad="342900" dist="38100" dir="2700000" sx="93000" sy="93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ea"/>
              </a:rPr>
              <a:t>阅读推荐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95" r="7357"/>
          <a:stretch>
            <a:fillRect/>
          </a:stretch>
        </p:blipFill>
        <p:spPr bwMode="auto">
          <a:xfrm>
            <a:off x="5181600" y="934719"/>
            <a:ext cx="2383804" cy="3340100"/>
          </a:xfrm>
          <a:prstGeom prst="rect">
            <a:avLst/>
          </a:prstGeom>
          <a:noFill/>
          <a:ln>
            <a:noFill/>
          </a:ln>
          <a:effectLst>
            <a:innerShdw blurRad="63500" dist="635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43" t="21843" r="3090" b="22122"/>
          <a:stretch>
            <a:fillRect/>
          </a:stretch>
        </p:blipFill>
        <p:spPr bwMode="auto">
          <a:xfrm>
            <a:off x="1676476" y="942083"/>
            <a:ext cx="2379654" cy="3340103"/>
          </a:xfrm>
          <a:prstGeom prst="rect">
            <a:avLst/>
          </a:prstGeom>
          <a:noFill/>
          <a:ln>
            <a:noFill/>
          </a:ln>
          <a:effectLst>
            <a:innerShdw blurRad="63500" dist="63500" dir="81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0"/>
          <p:cNvSpPr/>
          <p:nvPr/>
        </p:nvSpPr>
        <p:spPr>
          <a:xfrm>
            <a:off x="2057400" y="4286250"/>
            <a:ext cx="457200" cy="401638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04" name="组合 6"/>
          <p:cNvGrpSpPr/>
          <p:nvPr/>
        </p:nvGrpSpPr>
        <p:grpSpPr>
          <a:xfrm>
            <a:off x="3430588" y="2238933"/>
            <a:ext cx="1792319" cy="599278"/>
            <a:chOff x="5403" y="3526"/>
            <a:chExt cx="2822" cy="944"/>
          </a:xfrm>
        </p:grpSpPr>
        <p:sp>
          <p:nvSpPr>
            <p:cNvPr id="51205" name="Rectangle 2"/>
            <p:cNvSpPr/>
            <p:nvPr/>
          </p:nvSpPr>
          <p:spPr>
            <a:xfrm>
              <a:off x="7737" y="3526"/>
              <a:ext cx="488" cy="9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endPara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1206" name="文本框 2"/>
            <p:cNvSpPr txBox="1"/>
            <p:nvPr/>
          </p:nvSpPr>
          <p:spPr>
            <a:xfrm>
              <a:off x="5403" y="3711"/>
              <a:ext cx="199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03755" y="935990"/>
            <a:ext cx="4166870" cy="3520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en-US" altLang="zh-CN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什么弯弯在天上？</a:t>
            </a:r>
            <a:endParaRPr lang="zh-CN" altLang="en-US" sz="3200" b="1" dirty="0">
              <a:solidFill>
                <a:srgbClr val="3C3C3C"/>
              </a:solidFill>
              <a:latin typeface="楷体" pitchFamily="49" charset="-122"/>
              <a:ea typeface="楷体" pitchFamily="49" charset="-122"/>
            </a:endParaRP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月亮弯弯在天上。</a:t>
            </a:r>
            <a:endParaRPr lang="zh-CN" altLang="en-US" sz="3200" b="1" dirty="0">
              <a:solidFill>
                <a:srgbClr val="3C3C3C"/>
              </a:solidFill>
              <a:latin typeface="楷体" pitchFamily="49" charset="-122"/>
              <a:ea typeface="楷体" pitchFamily="49" charset="-122"/>
            </a:endParaRP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什么弯弯在两边？</a:t>
            </a:r>
            <a:endParaRPr lang="zh-CN" altLang="en-US" sz="3200" b="1" dirty="0">
              <a:solidFill>
                <a:srgbClr val="3C3C3C"/>
              </a:solidFill>
              <a:latin typeface="楷体" pitchFamily="49" charset="-122"/>
              <a:ea typeface="楷体" pitchFamily="49" charset="-122"/>
            </a:endParaRP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牛角弯弯在两边。</a:t>
            </a:r>
            <a:endParaRPr lang="zh-CN" altLang="en-US" sz="3200" b="1" dirty="0">
              <a:solidFill>
                <a:srgbClr val="3C3C3C"/>
              </a:solidFill>
              <a:latin typeface="楷体" pitchFamily="49" charset="-122"/>
              <a:ea typeface="楷体" pitchFamily="49" charset="-122"/>
            </a:endParaRP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什么弯弯在脸上？</a:t>
            </a:r>
            <a:endParaRPr lang="zh-CN" altLang="en-US" sz="3200" b="1" dirty="0">
              <a:solidFill>
                <a:srgbClr val="3C3C3C"/>
              </a:solidFill>
              <a:latin typeface="楷体" pitchFamily="49" charset="-122"/>
              <a:ea typeface="楷体" pitchFamily="49" charset="-122"/>
            </a:endParaRP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  眉毛弯弯在脸上。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r="67271" b="73869"/>
          <a:stretch>
            <a:fillRect/>
          </a:stretch>
        </p:blipFill>
        <p:spPr>
          <a:xfrm>
            <a:off x="2219325" y="270193"/>
            <a:ext cx="742950" cy="665163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873693" y="295910"/>
            <a:ext cx="339661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  <a:sym typeface="+mn-ea"/>
              </a:rPr>
              <a:t>什么东西弯又弯</a:t>
            </a:r>
            <a:endParaRPr lang="zh-CN" altLang="en-US" sz="3600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11"/>
          <p:cNvSpPr/>
          <p:nvPr/>
        </p:nvSpPr>
        <p:spPr>
          <a:xfrm>
            <a:off x="1600200" y="4573588"/>
            <a:ext cx="457200" cy="400050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78" name="矩形 12"/>
          <p:cNvSpPr/>
          <p:nvPr/>
        </p:nvSpPr>
        <p:spPr>
          <a:xfrm>
            <a:off x="2895600" y="209550"/>
            <a:ext cx="39481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pic>
        <p:nvPicPr>
          <p:cNvPr id="50179" name="图片 9"/>
          <p:cNvPicPr>
            <a:picLocks noChangeAspect="1"/>
          </p:cNvPicPr>
          <p:nvPr/>
        </p:nvPicPr>
        <p:blipFill>
          <a:blip r:embed="rId2" cstate="print"/>
          <a:srcRect b="22069"/>
          <a:stretch>
            <a:fillRect/>
          </a:stretch>
        </p:blipFill>
        <p:spPr>
          <a:xfrm>
            <a:off x="-76200" y="3943350"/>
            <a:ext cx="1566863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r="67271" b="73869"/>
          <a:stretch>
            <a:fillRect/>
          </a:stretch>
        </p:blipFill>
        <p:spPr>
          <a:xfrm>
            <a:off x="2609850" y="198438"/>
            <a:ext cx="742950" cy="665163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0181" name="矩形 59519"/>
          <p:cNvSpPr/>
          <p:nvPr/>
        </p:nvSpPr>
        <p:spPr>
          <a:xfrm>
            <a:off x="2286000" y="1047750"/>
            <a:ext cx="4572000" cy="3016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什么弯弯在天上？</a:t>
            </a:r>
          </a:p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月亮弯弯在天上。</a:t>
            </a:r>
          </a:p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什么弯弯在两边？</a:t>
            </a:r>
          </a:p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牛角弯弯在两边。</a:t>
            </a:r>
          </a:p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什么弯弯在脸上？</a:t>
            </a:r>
          </a:p>
          <a:p>
            <a:pPr lvl="0" indent="0" algn="ctr"/>
            <a:r>
              <a:rPr lang="zh-CN" altLang="en-US" sz="32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眉毛弯弯在脸上。</a:t>
            </a:r>
          </a:p>
        </p:txBody>
      </p:sp>
      <p:sp>
        <p:nvSpPr>
          <p:cNvPr id="50182" name="文本框 59520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83" name="矩形 12"/>
          <p:cNvSpPr/>
          <p:nvPr/>
        </p:nvSpPr>
        <p:spPr>
          <a:xfrm>
            <a:off x="2895600" y="209550"/>
            <a:ext cx="39481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sp>
        <p:nvSpPr>
          <p:cNvPr id="50184" name="矩形 12"/>
          <p:cNvSpPr/>
          <p:nvPr/>
        </p:nvSpPr>
        <p:spPr>
          <a:xfrm>
            <a:off x="2895600" y="209550"/>
            <a:ext cx="39481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sp>
        <p:nvSpPr>
          <p:cNvPr id="50185" name="矩形 12"/>
          <p:cNvSpPr/>
          <p:nvPr/>
        </p:nvSpPr>
        <p:spPr>
          <a:xfrm>
            <a:off x="2895600" y="209550"/>
            <a:ext cx="39481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sp>
        <p:nvSpPr>
          <p:cNvPr id="50186" name="矩形 12"/>
          <p:cNvSpPr/>
          <p:nvPr/>
        </p:nvSpPr>
        <p:spPr>
          <a:xfrm>
            <a:off x="2895600" y="209550"/>
            <a:ext cx="39481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sp>
        <p:nvSpPr>
          <p:cNvPr id="50187" name="文本框 59649"/>
          <p:cNvSpPr txBox="1"/>
          <p:nvPr/>
        </p:nvSpPr>
        <p:spPr>
          <a:xfrm>
            <a:off x="609600" y="971550"/>
            <a:ext cx="3276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651" name="文本框 59650"/>
          <p:cNvSpPr txBox="1"/>
          <p:nvPr/>
        </p:nvSpPr>
        <p:spPr>
          <a:xfrm>
            <a:off x="3048000" y="104775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什么弯弯在天上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652" name="文本框 59651"/>
          <p:cNvSpPr txBox="1"/>
          <p:nvPr/>
        </p:nvSpPr>
        <p:spPr>
          <a:xfrm>
            <a:off x="3048000" y="203835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什么弯弯在两边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190" name="文本框 59683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1" name="文本框 59684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2" name="文本框 59685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3" name="文本框 59686"/>
          <p:cNvSpPr txBox="1"/>
          <p:nvPr/>
        </p:nvSpPr>
        <p:spPr>
          <a:xfrm>
            <a:off x="4572000" y="3562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4" name="文本框 59687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5" name="文本框 59688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6" name="文本框 59689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7" name="文本框 59690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8" name="文本框 59691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199" name="文本框 59692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0" name="文本框 59693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1" name="文本框 59694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2" name="文本框 59695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3" name="文本框 59696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4" name="文本框 59697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5" name="文本框 59698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6" name="文本框 59699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7" name="文本框 59700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8" name="文本框 59701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09" name="文本框 59702"/>
          <p:cNvSpPr txBox="1"/>
          <p:nvPr/>
        </p:nvSpPr>
        <p:spPr>
          <a:xfrm>
            <a:off x="4572000" y="3562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0" name="文本框 59703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1" name="文本框 59704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2" name="文本框 59705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3" name="文本框 59706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4" name="文本框 59707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5" name="文本框 59708"/>
          <p:cNvSpPr txBox="1"/>
          <p:nvPr/>
        </p:nvSpPr>
        <p:spPr>
          <a:xfrm>
            <a:off x="4572000" y="3562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6" name="文本框 59709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7" name="文本框 59710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8" name="文本框 59711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19" name="文本框 59712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0" name="文本框 59713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1" name="文本框 59714"/>
          <p:cNvSpPr txBox="1"/>
          <p:nvPr/>
        </p:nvSpPr>
        <p:spPr>
          <a:xfrm>
            <a:off x="4572000" y="3562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2" name="文本框 59715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3" name="文本框 59716"/>
          <p:cNvSpPr txBox="1"/>
          <p:nvPr/>
        </p:nvSpPr>
        <p:spPr>
          <a:xfrm>
            <a:off x="4572000" y="24955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4" name="文本框 59717"/>
          <p:cNvSpPr txBox="1"/>
          <p:nvPr/>
        </p:nvSpPr>
        <p:spPr>
          <a:xfrm>
            <a:off x="4572000" y="20383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5" name="文本框 59718"/>
          <p:cNvSpPr txBox="1"/>
          <p:nvPr/>
        </p:nvSpPr>
        <p:spPr>
          <a:xfrm>
            <a:off x="4572000" y="1047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6" name="文本框 59719"/>
          <p:cNvSpPr txBox="1"/>
          <p:nvPr/>
        </p:nvSpPr>
        <p:spPr>
          <a:xfrm>
            <a:off x="4572000" y="15049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50227" name="文本框 59721"/>
          <p:cNvSpPr txBox="1"/>
          <p:nvPr/>
        </p:nvSpPr>
        <p:spPr>
          <a:xfrm>
            <a:off x="4572000" y="29527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59727" name="组合 59726"/>
          <p:cNvGrpSpPr/>
          <p:nvPr/>
        </p:nvGrpSpPr>
        <p:grpSpPr>
          <a:xfrm>
            <a:off x="4572000" y="1047750"/>
            <a:ext cx="311150" cy="3155950"/>
            <a:chOff x="2880" y="660"/>
            <a:chExt cx="196" cy="1988"/>
          </a:xfrm>
        </p:grpSpPr>
        <p:sp>
          <p:nvSpPr>
            <p:cNvPr id="50229" name="文本框 59720"/>
            <p:cNvSpPr txBox="1"/>
            <p:nvPr/>
          </p:nvSpPr>
          <p:spPr>
            <a:xfrm>
              <a:off x="2880" y="2244"/>
              <a:ext cx="1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6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/</a:t>
              </a:r>
            </a:p>
          </p:txBody>
        </p:sp>
        <p:sp>
          <p:nvSpPr>
            <p:cNvPr id="50230" name="文本框 59722"/>
            <p:cNvSpPr txBox="1"/>
            <p:nvPr/>
          </p:nvSpPr>
          <p:spPr>
            <a:xfrm>
              <a:off x="2880" y="1572"/>
              <a:ext cx="1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6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/</a:t>
              </a:r>
            </a:p>
          </p:txBody>
        </p:sp>
        <p:sp>
          <p:nvSpPr>
            <p:cNvPr id="50231" name="文本框 59723"/>
            <p:cNvSpPr txBox="1"/>
            <p:nvPr/>
          </p:nvSpPr>
          <p:spPr>
            <a:xfrm>
              <a:off x="2880" y="1284"/>
              <a:ext cx="1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6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/</a:t>
              </a:r>
            </a:p>
          </p:txBody>
        </p:sp>
        <p:sp>
          <p:nvSpPr>
            <p:cNvPr id="50232" name="文本框 59724"/>
            <p:cNvSpPr txBox="1"/>
            <p:nvPr/>
          </p:nvSpPr>
          <p:spPr>
            <a:xfrm>
              <a:off x="2880" y="660"/>
              <a:ext cx="1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6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/</a:t>
              </a:r>
            </a:p>
          </p:txBody>
        </p:sp>
        <p:sp>
          <p:nvSpPr>
            <p:cNvPr id="50233" name="文本框 59725"/>
            <p:cNvSpPr txBox="1"/>
            <p:nvPr/>
          </p:nvSpPr>
          <p:spPr>
            <a:xfrm>
              <a:off x="2880" y="948"/>
              <a:ext cx="1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60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/</a:t>
              </a:r>
            </a:p>
          </p:txBody>
        </p:sp>
      </p:grpSp>
      <p:sp>
        <p:nvSpPr>
          <p:cNvPr id="37" name="矩形 12"/>
          <p:cNvSpPr/>
          <p:nvPr/>
        </p:nvSpPr>
        <p:spPr>
          <a:xfrm>
            <a:off x="2667000" y="3028950"/>
            <a:ext cx="39481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ts val="6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什么弯弯在脸上</a:t>
            </a:r>
            <a:r>
              <a:rPr lang="en-US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51" grpId="0"/>
      <p:bldP spid="59652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0"/>
          <p:cNvSpPr/>
          <p:nvPr/>
        </p:nvSpPr>
        <p:spPr>
          <a:xfrm>
            <a:off x="2057400" y="4286250"/>
            <a:ext cx="457200" cy="401638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2" name="Rectangle 2"/>
          <p:cNvSpPr/>
          <p:nvPr/>
        </p:nvSpPr>
        <p:spPr>
          <a:xfrm>
            <a:off x="3886200" y="1555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什么船儿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l="31530" r="32009" b="74725"/>
          <a:stretch>
            <a:fillRect/>
          </a:stretch>
        </p:blipFill>
        <p:spPr>
          <a:xfrm>
            <a:off x="3214688" y="155575"/>
            <a:ext cx="833438" cy="646113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1204" name="组合 6"/>
          <p:cNvGrpSpPr/>
          <p:nvPr/>
        </p:nvGrpSpPr>
        <p:grpSpPr>
          <a:xfrm>
            <a:off x="3430588" y="779463"/>
            <a:ext cx="3260725" cy="3519487"/>
            <a:chOff x="5403" y="1227"/>
            <a:chExt cx="5134" cy="5544"/>
          </a:xfrm>
        </p:grpSpPr>
        <p:sp>
          <p:nvSpPr>
            <p:cNvPr id="51205" name="Rectangle 2"/>
            <p:cNvSpPr/>
            <p:nvPr/>
          </p:nvSpPr>
          <p:spPr>
            <a:xfrm>
              <a:off x="5425" y="1226"/>
              <a:ext cx="5112" cy="55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什么船儿上月球？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什么船儿海底游？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什么船儿水上飞？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宇宙飞船上月球，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潜水艇儿海底游，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气垫船儿水上飞。</a:t>
              </a:r>
            </a:p>
          </p:txBody>
        </p:sp>
        <p:sp>
          <p:nvSpPr>
            <p:cNvPr id="51206" name="文本框 2"/>
            <p:cNvSpPr txBox="1"/>
            <p:nvPr/>
          </p:nvSpPr>
          <p:spPr>
            <a:xfrm>
              <a:off x="5403" y="3711"/>
              <a:ext cx="199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yǔ  zhòu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51207" name="文本框 3"/>
            <p:cNvSpPr txBox="1"/>
            <p:nvPr/>
          </p:nvSpPr>
          <p:spPr>
            <a:xfrm>
              <a:off x="6684" y="4615"/>
              <a:ext cx="103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tǐng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51208" name="文本框 4"/>
            <p:cNvSpPr txBox="1"/>
            <p:nvPr/>
          </p:nvSpPr>
          <p:spPr>
            <a:xfrm>
              <a:off x="6001" y="5519"/>
              <a:ext cx="1212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di</a:t>
              </a:r>
              <a:r>
                <a: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à</a:t>
              </a:r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0">
            <a:hlinkClick r:id="rId2" action="ppaction://hlinksldjump"/>
          </p:cNvPr>
          <p:cNvSpPr/>
          <p:nvPr/>
        </p:nvSpPr>
        <p:spPr>
          <a:xfrm>
            <a:off x="2057400" y="4286250"/>
            <a:ext cx="457200" cy="401638"/>
          </a:xfrm>
          <a:prstGeom prst="star4">
            <a:avLst>
              <a:gd name="adj" fmla="val 125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6" name="Rectangle 2"/>
          <p:cNvSpPr/>
          <p:nvPr/>
        </p:nvSpPr>
        <p:spPr>
          <a:xfrm>
            <a:off x="5788025" y="1936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什么船儿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l="31530" r="32009" b="74725"/>
          <a:stretch>
            <a:fillRect/>
          </a:stretch>
        </p:blipFill>
        <p:spPr>
          <a:xfrm>
            <a:off x="5043488" y="174625"/>
            <a:ext cx="833438" cy="646113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/>
          <a:srcRect r="67271" b="73869"/>
          <a:stretch>
            <a:fillRect/>
          </a:stretch>
        </p:blipFill>
        <p:spPr>
          <a:xfrm>
            <a:off x="482600" y="174625"/>
            <a:ext cx="742950" cy="665163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2229" name="矩形 12"/>
          <p:cNvSpPr/>
          <p:nvPr/>
        </p:nvSpPr>
        <p:spPr>
          <a:xfrm>
            <a:off x="792163" y="255588"/>
            <a:ext cx="3948112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什么东西弯又弯</a:t>
            </a:r>
          </a:p>
        </p:txBody>
      </p:sp>
      <p:sp>
        <p:nvSpPr>
          <p:cNvPr id="52230" name="矩形 12"/>
          <p:cNvSpPr/>
          <p:nvPr/>
        </p:nvSpPr>
        <p:spPr>
          <a:xfrm>
            <a:off x="482600" y="839788"/>
            <a:ext cx="3948113" cy="3535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600" dirty="0">
                <a:solidFill>
                  <a:srgbClr val="3C3C3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000" dirty="0">
                <a:solidFill>
                  <a:srgbClr val="3C3C3C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什么弯弯在天上？</a:t>
            </a: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月亮弯弯在天上。</a:t>
            </a: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什么弯弯在两边？</a:t>
            </a: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牛角弯弯在两边。</a:t>
            </a: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什么弯弯在脸上？</a:t>
            </a:r>
          </a:p>
          <a:p>
            <a:pPr lvl="0" indent="0" algn="ctr">
              <a:lnSpc>
                <a:spcPts val="4000"/>
              </a:lnSpc>
              <a:spcBef>
                <a:spcPts val="600"/>
              </a:spcBef>
            </a:pPr>
            <a:r>
              <a: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  眉毛弯弯在脸上。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9351" y="1093780"/>
            <a:ext cx="946413" cy="2859094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950" b="1" i="0" u="none" strike="noStrike" kern="1200" cap="none" spc="0" normalizeH="0" baseline="0" noProof="1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ea"/>
              </a:rPr>
              <a:t>一问一答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4071620" y="1099820"/>
            <a:ext cx="937260" cy="2957195"/>
          </a:xfrm>
          <a:prstGeom prst="rect">
            <a:avLst/>
          </a:prstGeom>
          <a:noFill/>
          <a:ln w="9525">
            <a:noFill/>
          </a:ln>
          <a:effectLst>
            <a:outerShdw blurRad="101600" dist="63500" dir="1920000" algn="l" rotWithShape="0">
              <a:schemeClr val="accent5">
                <a:lumMod val="50000"/>
                <a:alpha val="40000"/>
              </a:schemeClr>
            </a:outerShdw>
          </a:effectLst>
        </p:spPr>
        <p:txBody>
          <a:bodyPr vert="eaVer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950" b="1" i="0" u="none" strike="noStrike" kern="1200" cap="none" spc="0" normalizeH="0" baseline="0" noProof="1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ea"/>
              </a:rPr>
              <a:t>连问</a:t>
            </a:r>
            <a:r>
              <a:rPr kumimoji="0" lang="zh-CN" altLang="en-US" sz="4950" b="1" i="0" u="none" strike="noStrike" kern="1200" cap="none" spc="0" normalizeH="0" baseline="0" noProof="1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outerShdw blurRad="50800" dist="88900" dir="18900000" algn="b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连答</a:t>
            </a:r>
            <a:endParaRPr kumimoji="0" lang="zh-CN" altLang="en-US" sz="4950" b="1" i="0" u="none" strike="noStrike" kern="1200" cap="none" spc="0" normalizeH="0" baseline="0" noProof="1">
              <a:ln>
                <a:solidFill>
                  <a:schemeClr val="bg2"/>
                </a:solidFill>
              </a:ln>
              <a:solidFill>
                <a:srgbClr val="FF0000"/>
              </a:solidFill>
              <a:effectLst>
                <a:outerShdw blurRad="50800" dist="88900" dir="18900000" algn="b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grpSp>
        <p:nvGrpSpPr>
          <p:cNvPr id="52233" name="组合 6"/>
          <p:cNvGrpSpPr/>
          <p:nvPr/>
        </p:nvGrpSpPr>
        <p:grpSpPr>
          <a:xfrm>
            <a:off x="5043488" y="901700"/>
            <a:ext cx="3246437" cy="3521075"/>
            <a:chOff x="2564" y="1368"/>
            <a:chExt cx="5112" cy="5544"/>
          </a:xfrm>
        </p:grpSpPr>
        <p:sp>
          <p:nvSpPr>
            <p:cNvPr id="52234" name="Rectangle 2"/>
            <p:cNvSpPr/>
            <p:nvPr/>
          </p:nvSpPr>
          <p:spPr>
            <a:xfrm>
              <a:off x="2564" y="1368"/>
              <a:ext cx="5112" cy="55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什么船儿上月球？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什么船儿海底游？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什么船儿水上飞？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宇宙飞船上月球，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潜水艇儿海底游，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en-US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气垫船儿水上飞。</a:t>
              </a:r>
            </a:p>
          </p:txBody>
        </p:sp>
        <p:sp>
          <p:nvSpPr>
            <p:cNvPr id="52235" name="文本框 4"/>
            <p:cNvSpPr txBox="1"/>
            <p:nvPr/>
          </p:nvSpPr>
          <p:spPr>
            <a:xfrm>
              <a:off x="2564" y="3852"/>
              <a:ext cx="199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yǔ  zhòu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52236" name="文本框 5"/>
            <p:cNvSpPr txBox="1"/>
            <p:nvPr/>
          </p:nvSpPr>
          <p:spPr>
            <a:xfrm>
              <a:off x="3736" y="4778"/>
              <a:ext cx="1032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tǐng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52237" name="文本框 7"/>
            <p:cNvSpPr txBox="1"/>
            <p:nvPr/>
          </p:nvSpPr>
          <p:spPr>
            <a:xfrm>
              <a:off x="3155" y="5703"/>
              <a:ext cx="1212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di</a:t>
              </a:r>
              <a:r>
                <a: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à</a:t>
              </a:r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3"/>
          <p:cNvSpPr txBox="1"/>
          <p:nvPr/>
        </p:nvSpPr>
        <p:spPr>
          <a:xfrm>
            <a:off x="2724150" y="342900"/>
            <a:ext cx="3773488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zh-CN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什么走路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l="66551" b="74511"/>
          <a:stretch>
            <a:fillRect/>
          </a:stretch>
        </p:blipFill>
        <p:spPr>
          <a:xfrm>
            <a:off x="2565400" y="347663"/>
            <a:ext cx="750888" cy="641350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3251" name="组合 2"/>
          <p:cNvGrpSpPr/>
          <p:nvPr/>
        </p:nvGrpSpPr>
        <p:grpSpPr>
          <a:xfrm>
            <a:off x="1600200" y="742950"/>
            <a:ext cx="5743575" cy="3689350"/>
            <a:chOff x="2531" y="1146"/>
            <a:chExt cx="9045" cy="5808"/>
          </a:xfrm>
        </p:grpSpPr>
        <p:sp>
          <p:nvSpPr>
            <p:cNvPr id="53252" name="Text Box 3"/>
            <p:cNvSpPr txBox="1"/>
            <p:nvPr/>
          </p:nvSpPr>
          <p:spPr>
            <a:xfrm>
              <a:off x="2531" y="1146"/>
              <a:ext cx="9045" cy="58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endParaRPr lang="en-US" altLang="zh-CN" sz="2100" b="1">
                <a:solidFill>
                  <a:srgbClr val="3C3C3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algn="ctr">
                <a:lnSpc>
                  <a:spcPts val="4000"/>
                </a:lnSpc>
              </a:pP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3000" b="1" u="sng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             </a:t>
              </a: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</a:p>
            <a:p>
              <a:pPr lvl="0" indent="0" algn="ctr">
                <a:lnSpc>
                  <a:spcPts val="4000"/>
                </a:lnSpc>
              </a:pP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3000" b="1" u="sng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             </a:t>
              </a: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</a:p>
            <a:p>
              <a:pPr lvl="0" indent="0" algn="ctr">
                <a:lnSpc>
                  <a:spcPts val="4000"/>
                </a:lnSpc>
              </a:pP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3000" b="1" u="sng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              </a:t>
              </a:r>
              <a:r>
                <a:rPr lang="zh-CN" altLang="zh-CN" sz="3000" b="1" dirty="0">
                  <a:solidFill>
                    <a:srgbClr val="3C3C3C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鸭子走路摇呀摇。</a:t>
              </a:r>
              <a:endParaRPr lang="zh-CN" altLang="en-US" sz="30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endParaRP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青蛙走路爱跳远。</a:t>
              </a:r>
            </a:p>
            <a:p>
              <a:pPr lvl="0" indent="0" algn="ctr">
                <a:lnSpc>
                  <a:spcPts val="4000"/>
                </a:lnSpc>
                <a:spcBef>
                  <a:spcPts val="600"/>
                </a:spcBef>
              </a:pPr>
              <a:r>
                <a:rPr lang="zh-CN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rPr>
                <a:t>老鼠走路一溜烟。 </a:t>
              </a:r>
            </a:p>
          </p:txBody>
        </p:sp>
        <p:sp>
          <p:nvSpPr>
            <p:cNvPr id="53253" name="文本框 1"/>
            <p:cNvSpPr txBox="1"/>
            <p:nvPr/>
          </p:nvSpPr>
          <p:spPr>
            <a:xfrm>
              <a:off x="7533" y="5794"/>
              <a:ext cx="172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en-US" altLang="zh-CN" b="1" err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liù</a:t>
              </a:r>
              <a:endParaRPr lang="en-US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95600" y="1047750"/>
            <a:ext cx="3173415" cy="1646238"/>
            <a:chOff x="4567" y="1677"/>
            <a:chExt cx="4997" cy="2592"/>
          </a:xfrm>
        </p:grpSpPr>
        <p:sp>
          <p:nvSpPr>
            <p:cNvPr id="53255" name="文本框 3"/>
            <p:cNvSpPr txBox="1"/>
            <p:nvPr/>
          </p:nvSpPr>
          <p:spPr>
            <a:xfrm>
              <a:off x="4567" y="1677"/>
              <a:ext cx="4973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什么走路摇呀摇</a:t>
              </a:r>
            </a:p>
          </p:txBody>
        </p:sp>
        <p:sp>
          <p:nvSpPr>
            <p:cNvPr id="53256" name="文本框 6"/>
            <p:cNvSpPr txBox="1"/>
            <p:nvPr/>
          </p:nvSpPr>
          <p:spPr>
            <a:xfrm>
              <a:off x="4567" y="2541"/>
              <a:ext cx="4973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什么走路爱跳远</a:t>
              </a:r>
            </a:p>
          </p:txBody>
        </p:sp>
        <p:sp>
          <p:nvSpPr>
            <p:cNvPr id="53257" name="文本框 7"/>
            <p:cNvSpPr txBox="1"/>
            <p:nvPr/>
          </p:nvSpPr>
          <p:spPr>
            <a:xfrm>
              <a:off x="4591" y="3405"/>
              <a:ext cx="4973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什么走路一溜烟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99"/>
          <p:cNvSpPr txBox="1"/>
          <p:nvPr/>
        </p:nvSpPr>
        <p:spPr>
          <a:xfrm>
            <a:off x="2590800" y="190500"/>
            <a:ext cx="3810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zh-CN" sz="3600" b="1" dirty="0">
                <a:solidFill>
                  <a:srgbClr val="3C3C3C"/>
                </a:solidFill>
                <a:latin typeface="楷体" pitchFamily="49" charset="-122"/>
                <a:ea typeface="楷体" pitchFamily="49" charset="-122"/>
              </a:rPr>
              <a:t>谁的衣服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/>
          <a:srcRect t="25000" r="67959" b="50000"/>
          <a:stretch>
            <a:fillRect/>
          </a:stretch>
        </p:blipFill>
        <p:spPr>
          <a:xfrm>
            <a:off x="2847975" y="193675"/>
            <a:ext cx="727075" cy="636588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4275" name="组合 15"/>
          <p:cNvGrpSpPr/>
          <p:nvPr/>
        </p:nvGrpSpPr>
        <p:grpSpPr>
          <a:xfrm>
            <a:off x="2203450" y="830263"/>
            <a:ext cx="5378450" cy="4033837"/>
            <a:chOff x="3469" y="1308"/>
            <a:chExt cx="8470" cy="6352"/>
          </a:xfrm>
        </p:grpSpPr>
        <p:grpSp>
          <p:nvGrpSpPr>
            <p:cNvPr id="54276" name="组合 6"/>
            <p:cNvGrpSpPr/>
            <p:nvPr/>
          </p:nvGrpSpPr>
          <p:grpSpPr>
            <a:xfrm>
              <a:off x="3469" y="1756"/>
              <a:ext cx="8470" cy="5904"/>
              <a:chOff x="2215530" y="1140057"/>
              <a:chExt cx="5378449" cy="3749447"/>
            </a:xfrm>
          </p:grpSpPr>
          <p:sp>
            <p:nvSpPr>
              <p:cNvPr id="54277" name="文本框 99"/>
              <p:cNvSpPr txBox="1"/>
              <p:nvPr/>
            </p:nvSpPr>
            <p:spPr>
              <a:xfrm>
                <a:off x="2215530" y="1140057"/>
                <a:ext cx="5378449" cy="37494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 indent="0">
                  <a:spcBef>
                    <a:spcPts val="600"/>
                  </a:spcBef>
                </a:pPr>
                <a:r>
                  <a:rPr lang="en-US" altLang="zh-CN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   </a:t>
                </a:r>
                <a:r>
                  <a:rPr lang="zh-CN" altLang="en-US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谁的衣服硬邦邦</a:t>
                </a:r>
                <a:r>
                  <a:rPr lang="zh-CN" altLang="zh-CN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？</a:t>
                </a:r>
                <a:endParaRPr lang="en-US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lvl="0" indent="0" algn="r">
                  <a:spcBef>
                    <a:spcPts val="600"/>
                  </a:spcBef>
                </a:pPr>
                <a:endParaRPr lang="zh-CN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lvl="0" indent="0">
                  <a:spcBef>
                    <a:spcPts val="600"/>
                  </a:spcBef>
                </a:pPr>
                <a:r>
                  <a:rPr lang="zh-CN" altLang="zh-CN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   谁的衣服毛茸茸？</a:t>
                </a:r>
              </a:p>
              <a:p>
                <a:pPr lvl="0" indent="0" algn="r">
                  <a:spcBef>
                    <a:spcPts val="600"/>
                  </a:spcBef>
                </a:pPr>
                <a:endParaRPr lang="zh-CN" altLang="zh-CN" sz="3000" b="1" dirty="0">
                  <a:solidFill>
                    <a:srgbClr val="3C3C3C"/>
                  </a:solidFill>
                  <a:latin typeface="楷体" pitchFamily="49" charset="-122"/>
                  <a:ea typeface="楷体" pitchFamily="49" charset="-122"/>
                </a:endParaRPr>
              </a:p>
              <a:p>
                <a:pPr lvl="0" indent="0">
                  <a:spcBef>
                    <a:spcPts val="600"/>
                  </a:spcBef>
                </a:pPr>
                <a:r>
                  <a:rPr lang="zh-CN" altLang="zh-CN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   谁的衣服光又滑？</a:t>
                </a:r>
              </a:p>
              <a:p>
                <a:pPr lvl="0" indent="0" algn="r">
                  <a:spcBef>
                    <a:spcPts val="600"/>
                  </a:spcBef>
                </a:pPr>
                <a:r>
                  <a:rPr lang="zh-CN" altLang="zh-CN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    </a:t>
                </a:r>
              </a:p>
              <a:p>
                <a:pPr lvl="0" indent="0" algn="ctr">
                  <a:spcBef>
                    <a:spcPts val="600"/>
                  </a:spcBef>
                </a:pPr>
                <a:r>
                  <a:rPr lang="zh-CN" altLang="en-US" sz="3000" b="1" dirty="0">
                    <a:solidFill>
                      <a:srgbClr val="3C3C3C"/>
                    </a:solidFill>
                    <a:latin typeface="楷体" pitchFamily="49" charset="-122"/>
                    <a:ea typeface="楷体" pitchFamily="49" charset="-122"/>
                  </a:rPr>
                  <a:t> </a:t>
                </a:r>
              </a:p>
            </p:txBody>
          </p:sp>
          <p:cxnSp>
            <p:nvCxnSpPr>
              <p:cNvPr id="11" name="直接连接符 10"/>
              <p:cNvCxnSpPr/>
              <p:nvPr/>
            </p:nvCxnSpPr>
            <p:spPr bwMode="auto">
              <a:xfrm>
                <a:off x="2891488" y="2066474"/>
                <a:ext cx="2943224" cy="0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 bwMode="auto">
              <a:xfrm>
                <a:off x="2891805" y="4246385"/>
                <a:ext cx="2865437" cy="0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 bwMode="auto">
              <a:xfrm>
                <a:off x="2869580" y="3103411"/>
                <a:ext cx="2865437" cy="0"/>
              </a:xfrm>
              <a:prstGeom prst="line">
                <a:avLst/>
              </a:prstGeom>
              <a:ln w="3175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281" name="文本框 1"/>
            <p:cNvSpPr txBox="1"/>
            <p:nvPr/>
          </p:nvSpPr>
          <p:spPr>
            <a:xfrm>
              <a:off x="7217" y="1308"/>
              <a:ext cx="1249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  <a:r>
                <a:rPr lang="zh-CN" altLang="en-US" sz="20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ā</a:t>
              </a:r>
              <a:r>
                <a:rPr lang="zh-CN" altLang="en-US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ng</a:t>
              </a:r>
              <a:r>
                <a:rPr lang="zh-CN" altLang="en-US" b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54282" name="文本框 2"/>
            <p:cNvSpPr txBox="1"/>
            <p:nvPr/>
          </p:nvSpPr>
          <p:spPr>
            <a:xfrm>
              <a:off x="7869" y="4729"/>
              <a:ext cx="1608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hu</a:t>
              </a:r>
              <a:r>
                <a:rPr lang="zh-CN" altLang="en-US" sz="20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á</a:t>
              </a:r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A000120141119A01PPBG">
  <a:themeElements>
    <a:clrScheme name="自定义 364">
      <a:dk1>
        <a:srgbClr val="777777"/>
      </a:dk1>
      <a:lt1>
        <a:sysClr val="window" lastClr="FFFFFF"/>
      </a:lt1>
      <a:dk2>
        <a:srgbClr val="777777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41119A01PPBG">
  <a:themeElements>
    <a:clrScheme name="自定义 364">
      <a:dk1>
        <a:srgbClr val="777777"/>
      </a:dk1>
      <a:lt1>
        <a:sysClr val="window" lastClr="FFFFFF"/>
      </a:lt1>
      <a:dk2>
        <a:srgbClr val="777777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518</Words>
  <Application>Microsoft Office PowerPoint</Application>
  <PresentationFormat>全屏显示(16:9)</PresentationFormat>
  <Paragraphs>120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A000120141119A01PPBG</vt:lpstr>
      <vt:lpstr>自定义设计方案</vt:lpstr>
      <vt:lpstr>1_A000120141119A01PPBG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FLJS</dc:creator>
  <cp:lastModifiedBy>Administrator</cp:lastModifiedBy>
  <cp:revision>195</cp:revision>
  <dcterms:created xsi:type="dcterms:W3CDTF">2017-03-23T09:52:36Z</dcterms:created>
  <dcterms:modified xsi:type="dcterms:W3CDTF">2017-05-13T12:18:29Z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2052-10.1.0.6393</vt:lpwstr>
  </property>
</Properties>
</file>