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70" r:id="rId13"/>
    <p:sldId id="271" r:id="rId14"/>
    <p:sldId id="272" r:id="rId15"/>
    <p:sldId id="274" r:id="rId16"/>
    <p:sldId id="276" r:id="rId17"/>
    <p:sldId id="275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7150" y="5026978"/>
            <a:ext cx="9144000" cy="1655762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96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秋天</a:t>
            </a:r>
            <a:endParaRPr lang="zh-CN" altLang="en-US" sz="960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3775" y="5234305"/>
            <a:ext cx="10515600" cy="4351338"/>
          </a:xfrm>
        </p:spPr>
        <p:txBody>
          <a:bodyPr/>
          <a:p>
            <a:pPr lvl="4"/>
            <a:r>
              <a:rPr lang="zh-CN" altLang="en-US" sz="8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啊！秋天来了</a:t>
            </a:r>
            <a:r>
              <a:rPr lang="en-US" altLang="zh-CN" sz="8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!</a:t>
            </a:r>
            <a:endParaRPr lang="en-US" altLang="zh-CN" sz="80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9" name="矩形 79877"/>
          <p:cNvSpPr/>
          <p:nvPr/>
        </p:nvSpPr>
        <p:spPr>
          <a:xfrm>
            <a:off x="2759075" y="3303588"/>
            <a:ext cx="309880" cy="250825"/>
          </a:xfrm>
          <a:prstGeom prst="rect">
            <a:avLst/>
          </a:prstGeom>
          <a:noFill/>
          <a:ln w="9525">
            <a:noFill/>
          </a:ln>
        </p:spPr>
        <p:txBody>
          <a:bodyPr wrap="none" tIns="-571320" anchor="ctr">
            <a:spAutoFit/>
          </a:bodyPr>
          <a:p>
            <a:pPr lvl="0" inden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1370" y="3009583"/>
            <a:ext cx="1957388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4000" b="1" u="sng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-122"/>
                <a:ea typeface="华文隶书" charset="-122"/>
                <a:cs typeface="+mn-ea"/>
              </a:rPr>
              <a:t>秋天的果园</a:t>
            </a:r>
            <a:endParaRPr lang="zh-CN" altLang="en-US" sz="4000" b="1" u="sng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-122"/>
              <a:ea typeface="华文隶书" charset="-122"/>
              <a:cs typeface="+mn-ea"/>
            </a:endParaRPr>
          </a:p>
        </p:txBody>
      </p:sp>
      <p:pic>
        <p:nvPicPr>
          <p:cNvPr id="717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427038"/>
            <a:ext cx="3429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4" descr="C:\Documents and Settings\Administrator\桌面\ppt背景\100242kaz9hothxxhvoox3.jpg100242kaz9hothxxhvoox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86905" y="3851275"/>
            <a:ext cx="4087495" cy="3065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5" y="4187825"/>
            <a:ext cx="4203700" cy="2497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2012924233855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775" y="81915"/>
            <a:ext cx="5892800" cy="392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1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71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798560" y="1704975"/>
            <a:ext cx="2300288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 fontAlgn="base"/>
            <a:r>
              <a:rPr lang="zh-CN" altLang="en-US" sz="4800" b="1" u="sng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-122"/>
                <a:ea typeface="华文隶书" charset="-122"/>
                <a:cs typeface="+mn-ea"/>
              </a:rPr>
              <a:t>秋天的田野</a:t>
            </a:r>
            <a:endParaRPr lang="zh-CN" altLang="en-US" sz="4800" b="1" u="sng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-122"/>
              <a:ea typeface="华文隶书" charset="-122"/>
              <a:cs typeface="+mn-ea"/>
            </a:endParaRP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8" y="360363"/>
            <a:ext cx="3048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8" y="1230313"/>
            <a:ext cx="3519487" cy="236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8288" y="3590925"/>
            <a:ext cx="4886325" cy="32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/>
        </p:nvPicPr>
        <p:blipFill>
          <a:blip r:embed="rId5"/>
          <a:srcRect b="5888"/>
          <a:stretch>
            <a:fillRect/>
          </a:stretch>
        </p:blipFill>
        <p:spPr>
          <a:xfrm>
            <a:off x="6424613" y="3590925"/>
            <a:ext cx="4217987" cy="263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224838" y="771525"/>
            <a:ext cx="21812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4000" b="1" u="sng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-122"/>
                <a:ea typeface="华文隶书" charset="-122"/>
                <a:cs typeface="+mn-ea"/>
              </a:rPr>
              <a:t>秋天的美景</a:t>
            </a:r>
            <a:endParaRPr lang="zh-CN" altLang="en-US" sz="4000" b="1" u="sng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-122"/>
              <a:ea typeface="华文隶书" charset="-122"/>
              <a:cs typeface="+mn-ea"/>
            </a:endParaRP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61950"/>
            <a:ext cx="3683000" cy="248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575" y="1714500"/>
            <a:ext cx="5394325" cy="361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975" y="3978275"/>
            <a:ext cx="3657600" cy="252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491538" y="267970"/>
            <a:ext cx="21812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4800" b="1" u="sng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-122"/>
                <a:ea typeface="华文隶书" charset="-122"/>
                <a:cs typeface="+mn-ea"/>
              </a:rPr>
              <a:t>秋天的天空</a:t>
            </a:r>
            <a:endParaRPr lang="zh-CN" altLang="en-US" sz="4800" b="1" u="sng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-122"/>
              <a:ea typeface="华文隶书" charset="-122"/>
              <a:cs typeface="+mn-ea"/>
            </a:endParaRPr>
          </a:p>
        </p:txBody>
      </p:sp>
      <p:pic>
        <p:nvPicPr>
          <p:cNvPr id="1024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75" y="404813"/>
            <a:ext cx="4346575" cy="325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6"/>
          <p:cNvPicPr>
            <a:picLocks noChangeAspect="1"/>
          </p:cNvPicPr>
          <p:nvPr/>
        </p:nvPicPr>
        <p:blipFill>
          <a:blip r:embed="rId3"/>
          <a:srcRect t="11093"/>
          <a:stretch>
            <a:fillRect/>
          </a:stretch>
        </p:blipFill>
        <p:spPr>
          <a:xfrm>
            <a:off x="5886450" y="1609725"/>
            <a:ext cx="4786313" cy="501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875" y="3883025"/>
            <a:ext cx="4325938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3"/>
          <p:cNvSpPr txBox="1"/>
          <p:nvPr/>
        </p:nvSpPr>
        <p:spPr>
          <a:xfrm>
            <a:off x="1824038" y="404813"/>
            <a:ext cx="292735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华文隶书" charset="-122"/>
                <a:ea typeface="华文隶书" charset="-122"/>
              </a:rPr>
              <a:t>大雁南飞</a:t>
            </a:r>
            <a:endParaRPr lang="zh-CN" altLang="en-US" sz="4000" b="1" dirty="0">
              <a:solidFill>
                <a:schemeClr val="tx2"/>
              </a:solidFill>
              <a:latin typeface="华文隶书" charset="-122"/>
              <a:ea typeface="华文隶书" charset="-122"/>
            </a:endParaRPr>
          </a:p>
        </p:txBody>
      </p:sp>
      <p:sp>
        <p:nvSpPr>
          <p:cNvPr id="10246" name="文本框 3"/>
          <p:cNvSpPr txBox="1"/>
          <p:nvPr/>
        </p:nvSpPr>
        <p:spPr>
          <a:xfrm>
            <a:off x="2938463" y="5384800"/>
            <a:ext cx="292735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华文隶书" charset="-122"/>
                <a:ea typeface="华文隶书" charset="-122"/>
              </a:rPr>
              <a:t>天高云淡</a:t>
            </a:r>
            <a:endParaRPr lang="zh-CN" altLang="en-US" sz="4000" b="1" dirty="0">
              <a:solidFill>
                <a:schemeClr val="tx2"/>
              </a:solidFill>
              <a:latin typeface="华文隶书" charset="-122"/>
              <a:ea typeface="华文隶书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49388" y="617538"/>
            <a:ext cx="3173413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 dirty="0">
                <a:solidFill>
                  <a:srgbClr val="808080"/>
                </a:solidFill>
                <a:latin typeface="华文隶书" charset="-122"/>
                <a:ea typeface="华文隶书" charset="-122"/>
              </a:rPr>
              <a:t>学生字</a:t>
            </a:r>
            <a:endParaRPr lang="zh-CN" altLang="en-US" sz="4800" b="1" dirty="0">
              <a:solidFill>
                <a:srgbClr val="808080"/>
              </a:solidFill>
              <a:latin typeface="华文隶书" charset="-122"/>
              <a:ea typeface="华文隶书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6100" y="2667000"/>
            <a:ext cx="8418513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 fontAlgn="base"/>
            <a:r>
              <a:rPr lang="zh-CN" altLang="en-US" sz="6000" b="1" u="sng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-122"/>
                <a:ea typeface="华文隶书" charset="-122"/>
                <a:cs typeface="+mn-ea"/>
              </a:rPr>
              <a:t>秋 气 了 树 叶 片 大 飞 会 个</a:t>
            </a:r>
            <a:endParaRPr lang="zh-CN" altLang="en-US" sz="6000" b="1" u="sng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-122"/>
              <a:ea typeface="华文隶书" charset="-122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15-141011164922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90" y="-10795"/>
            <a:ext cx="5988685" cy="4048125"/>
          </a:xfrm>
          <a:prstGeom prst="rect">
            <a:avLst/>
          </a:prstGeom>
        </p:spPr>
      </p:pic>
      <p:pic>
        <p:nvPicPr>
          <p:cNvPr id="3" name="图片 2" descr="t01896e658de909bfe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0" y="943610"/>
            <a:ext cx="6381115" cy="4785360"/>
          </a:xfrm>
          <a:prstGeom prst="rect">
            <a:avLst/>
          </a:prstGeom>
        </p:spPr>
      </p:pic>
      <p:pic>
        <p:nvPicPr>
          <p:cNvPr id="4" name="图片 3" descr="859-1610061U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695" y="2399030"/>
            <a:ext cx="6362065" cy="476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37705" y="323215"/>
            <a:ext cx="10515600" cy="1325563"/>
          </a:xfrm>
        </p:spPr>
        <p:txBody>
          <a:bodyPr>
            <a:noAutofit/>
          </a:bodyPr>
          <a:p>
            <a:r>
              <a:rPr lang="zh-CN" altLang="en-US" sz="9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秋天</a:t>
            </a:r>
            <a:endParaRPr lang="zh-CN" altLang="en-US" sz="9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天气凉了，树叶黄了，一片片叶子从树上落下来。</a:t>
            </a:r>
            <a:endParaRPr lang="zh-CN" altLang="en-US" sz="6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8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秋  气   了   树  叶  片</a:t>
            </a:r>
            <a:endParaRPr lang="zh-CN" altLang="en-US" sz="8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天气凉了，树叶黄了，一片片叶子从树上落下来。</a:t>
            </a:r>
            <a:endParaRPr lang="zh-CN" altLang="en-US" sz="6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天空那么蓝，那么高。一群大雁往南飞，一会儿排成个</a:t>
            </a:r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人</a:t>
            </a:r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字，一会儿排成个</a:t>
            </a:r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</a:t>
            </a:r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字。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00939956_8514825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20" y="57785"/>
            <a:ext cx="5646420" cy="3766820"/>
          </a:xfrm>
          <a:prstGeom prst="rect">
            <a:avLst/>
          </a:prstGeom>
        </p:spPr>
      </p:pic>
      <p:pic>
        <p:nvPicPr>
          <p:cNvPr id="5" name="图片 4" descr="xjhj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610" y="57785"/>
            <a:ext cx="6224270" cy="3872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68450" y="4916170"/>
            <a:ext cx="912495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一会儿排成个</a:t>
            </a: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人</a:t>
            </a: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字，一会儿排成个</a:t>
            </a: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字。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3625" y="5281930"/>
            <a:ext cx="41275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7260" y="2047875"/>
            <a:ext cx="10515600" cy="1325563"/>
          </a:xfrm>
        </p:spPr>
        <p:txBody>
          <a:bodyPr/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......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......</a:t>
            </a:r>
            <a:endParaRPr lang="en-US" altLang="zh-CN" sz="60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540885"/>
            <a:ext cx="4986020" cy="1636395"/>
          </a:xfrm>
        </p:spPr>
        <p:txBody>
          <a:bodyPr/>
          <a:p>
            <a:pPr marL="3429000" lvl="5" indent="-1143000" algn="l"/>
            <a:endParaRPr lang="en-US" altLang="zh-CN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5835" y="991235"/>
            <a:ext cx="10515600" cy="4351338"/>
          </a:xfrm>
        </p:spPr>
        <p:txBody>
          <a:bodyPr/>
          <a:p>
            <a:r>
              <a:rPr lang="en-US" altLang="zh-CN" sz="6000" b="1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天空那么蓝，那么高。一群大雁往南飞，一会儿排成个</a:t>
            </a:r>
            <a:r>
              <a:rPr lang="en-US" altLang="zh-CN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人</a:t>
            </a:r>
            <a:r>
              <a:rPr lang="en-US" altLang="zh-CN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字，一会儿排成个</a:t>
            </a:r>
            <a:r>
              <a:rPr lang="en-US" altLang="zh-CN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</a:t>
            </a:r>
            <a:r>
              <a:rPr lang="en-US" altLang="zh-CN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60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字。</a:t>
            </a:r>
            <a:endParaRPr lang="zh-CN" altLang="en-US" sz="6000" b="1" dirty="0">
              <a:solidFill>
                <a:srgbClr val="00B05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  <p:bldP spid="3" grpId="3" build="p"/>
      <p:bldP spid="3" grpId="4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WPS 演示</Application>
  <PresentationFormat>宽屏</PresentationFormat>
  <Paragraphs>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华文行楷</vt:lpstr>
      <vt:lpstr>楷体_GB2312</vt:lpstr>
      <vt:lpstr>华文隶书</vt:lpstr>
      <vt:lpstr>Calibri Light</vt:lpstr>
      <vt:lpstr>Latha</vt:lpstr>
      <vt:lpstr>Calibri</vt:lpstr>
      <vt:lpstr>Century Gothic</vt:lpstr>
      <vt:lpstr>微软雅黑</vt:lpstr>
      <vt:lpstr>黑体</vt:lpstr>
      <vt:lpstr>Arial Unicode MS</vt:lpstr>
      <vt:lpstr>Office 主题</vt:lpstr>
      <vt:lpstr>PowerPoint 演示文稿</vt:lpstr>
      <vt:lpstr>秋天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一会儿......一会儿......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2016-10-23T13:37:00Z</dcterms:created>
  <dcterms:modified xsi:type="dcterms:W3CDTF">2016-10-23T14:49:43Z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