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334" r:id="rId3"/>
    <p:sldId id="335" r:id="rId5"/>
    <p:sldId id="336" r:id="rId6"/>
    <p:sldId id="337" r:id="rId7"/>
    <p:sldId id="338" r:id="rId8"/>
    <p:sldId id="339" r:id="rId9"/>
    <p:sldId id="340" r:id="rId10"/>
    <p:sldId id="341" r:id="rId11"/>
    <p:sldId id="342" r:id="rId12"/>
    <p:sldId id="343" r:id="rId13"/>
    <p:sldId id="344" r:id="rId14"/>
    <p:sldId id="345" r:id="rId15"/>
    <p:sldId id="346" r:id="rId16"/>
    <p:sldId id="347" r:id="rId17"/>
    <p:sldId id="348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920"/>
    <a:srgbClr val="FFC800"/>
    <a:srgbClr val="5A8E2A"/>
    <a:srgbClr val="BED63A"/>
    <a:srgbClr val="BF9000"/>
    <a:srgbClr val="33CC33"/>
    <a:srgbClr val="B5DFE6"/>
    <a:srgbClr val="730003"/>
    <a:srgbClr val="EA6178"/>
    <a:srgbClr val="7B50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703" autoAdjust="0"/>
    <p:restoredTop sz="94414" autoAdjust="0"/>
  </p:normalViewPr>
  <p:slideViewPr>
    <p:cSldViewPr snapToGrid="0" showGuides="1">
      <p:cViewPr>
        <p:scale>
          <a:sx n="60" d="100"/>
          <a:sy n="60" d="100"/>
        </p:scale>
        <p:origin x="-1260" y="-930"/>
      </p:cViewPr>
      <p:guideLst>
        <p:guide orient="horz" pos="3067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16C464-DC4F-43BD-82AC-BD87B75979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1180BA-5A68-4248-8FC2-276B7E79B5F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3068A-753F-47ED-95DE-D06E5578E5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F164E-D685-493E-AF07-0CE742DE1FD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8.png"/><Relationship Id="rId5" Type="http://schemas.openxmlformats.org/officeDocument/2006/relationships/image" Target="../media/image4.png"/><Relationship Id="rId4" Type="http://schemas.openxmlformats.org/officeDocument/2006/relationships/image" Target="../media/image2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无图标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弦形 1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弦形 1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6" name="直接连接符 5"/>
            <p:cNvCxnSpPr>
              <a:stCxn id="10" idx="1"/>
              <a:endCxn id="1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图片 1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 userDrawn="1"/>
        </p:nvCxnSpPr>
        <p:spPr>
          <a:xfrm>
            <a:off x="0" y="761332"/>
            <a:ext cx="12192000" cy="0"/>
          </a:xfrm>
          <a:prstGeom prst="line">
            <a:avLst/>
          </a:prstGeom>
          <a:ln>
            <a:solidFill>
              <a:srgbClr val="9F7D6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椭圆 15"/>
          <p:cNvSpPr/>
          <p:nvPr userDrawn="1"/>
        </p:nvSpPr>
        <p:spPr>
          <a:xfrm>
            <a:off x="5933321" y="633664"/>
            <a:ext cx="258010" cy="25801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 userDrawn="1"/>
        </p:nvSpPr>
        <p:spPr>
          <a:xfrm>
            <a:off x="6307136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 userDrawn="1"/>
        </p:nvSpPr>
        <p:spPr>
          <a:xfrm>
            <a:off x="5627017" y="667419"/>
            <a:ext cx="190500" cy="190500"/>
          </a:xfrm>
          <a:prstGeom prst="ellipse">
            <a:avLst/>
          </a:prstGeom>
          <a:solidFill>
            <a:srgbClr val="865B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grpSp>
        <p:nvGrpSpPr>
          <p:cNvPr id="9" name="组合 8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10" name="组合 9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13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弦形 2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弦形 22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11" name="直接连接符 10"/>
            <p:cNvCxnSpPr>
              <a:stCxn id="20" idx="1"/>
              <a:endCxn id="2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图片 23"/>
          <p:cNvPicPr>
            <a:picLocks noChangeAspect="1"/>
          </p:cNvPicPr>
          <p:nvPr userDrawn="1"/>
        </p:nvPicPr>
        <p:blipFill>
          <a:blip r:embed="rId3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5" name="图片 24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6" name="图片 25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背景开头和结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E26BC15-B161-4C75-9B3A-128C912507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8B4E113-1DE2-475C-BE03-FB3C594330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三本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图片 1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7489" y="286227"/>
            <a:ext cx="698460" cy="69846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喇叭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47780" y="386088"/>
            <a:ext cx="761830" cy="5203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黄鸟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4" name="组合 13"/>
          <p:cNvGrpSpPr/>
          <p:nvPr userDrawn="1"/>
        </p:nvGrpSpPr>
        <p:grpSpPr>
          <a:xfrm rot="1215844">
            <a:off x="405166" y="268079"/>
            <a:ext cx="637122" cy="604076"/>
            <a:chOff x="343893" y="269257"/>
            <a:chExt cx="637122" cy="604076"/>
          </a:xfrm>
        </p:grpSpPr>
        <p:sp>
          <p:nvSpPr>
            <p:cNvPr id="217" name="Freeform 1235"/>
            <p:cNvSpPr/>
            <p:nvPr userDrawn="1"/>
          </p:nvSpPr>
          <p:spPr bwMode="auto">
            <a:xfrm>
              <a:off x="343893" y="303625"/>
              <a:ext cx="536663" cy="569708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FFC8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8" name="Freeform 1236"/>
            <p:cNvSpPr/>
            <p:nvPr userDrawn="1"/>
          </p:nvSpPr>
          <p:spPr bwMode="auto">
            <a:xfrm>
              <a:off x="415272" y="372360"/>
              <a:ext cx="216780" cy="247182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19" name="Freeform 1237"/>
            <p:cNvSpPr/>
            <p:nvPr userDrawn="1"/>
          </p:nvSpPr>
          <p:spPr bwMode="auto">
            <a:xfrm>
              <a:off x="651880" y="553451"/>
              <a:ext cx="228676" cy="288159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0" name="Freeform 1238"/>
            <p:cNvSpPr/>
            <p:nvPr userDrawn="1"/>
          </p:nvSpPr>
          <p:spPr bwMode="auto">
            <a:xfrm>
              <a:off x="903027" y="324774"/>
              <a:ext cx="77988" cy="55517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6892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1" name="Oval 1239"/>
            <p:cNvSpPr>
              <a:spLocks noChangeArrowheads="1"/>
            </p:cNvSpPr>
            <p:nvPr userDrawn="1"/>
          </p:nvSpPr>
          <p:spPr bwMode="auto">
            <a:xfrm>
              <a:off x="675673" y="269257"/>
              <a:ext cx="247182" cy="248504"/>
            </a:xfrm>
            <a:prstGeom prst="ellipse">
              <a:avLst/>
            </a:prstGeom>
            <a:solidFill>
              <a:srgbClr val="FFC8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22" name="Oval 1240"/>
            <p:cNvSpPr>
              <a:spLocks noChangeArrowheads="1"/>
            </p:cNvSpPr>
            <p:nvPr userDrawn="1"/>
          </p:nvSpPr>
          <p:spPr bwMode="auto">
            <a:xfrm>
              <a:off x="844867" y="312878"/>
              <a:ext cx="40976" cy="3965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7" name="图片 66"/>
          <p:cNvPicPr>
            <a:picLocks noChangeAspect="1"/>
          </p:cNvPicPr>
          <p:nvPr userDrawn="1"/>
        </p:nvPicPr>
        <p:blipFill>
          <a:blip r:embed="rId5"/>
          <a:srcRect l="61832" t="-220742" r="14023" b="100000"/>
          <a:stretch>
            <a:fillRect/>
          </a:stretch>
        </p:blipFill>
        <p:spPr>
          <a:xfrm>
            <a:off x="12257870" y="1569060"/>
            <a:ext cx="914400" cy="4413729"/>
          </a:xfrm>
          <a:custGeom>
            <a:avLst/>
            <a:gdLst>
              <a:gd name="connsiteX0" fmla="*/ 0 w 914400"/>
              <a:gd name="connsiteY0" fmla="*/ 0 h 4413729"/>
              <a:gd name="connsiteX1" fmla="*/ 914400 w 914400"/>
              <a:gd name="connsiteY1" fmla="*/ 0 h 4413729"/>
              <a:gd name="connsiteX2" fmla="*/ 914400 w 914400"/>
              <a:gd name="connsiteY2" fmla="*/ 4413729 h 4413729"/>
              <a:gd name="connsiteX3" fmla="*/ 0 w 914400"/>
              <a:gd name="connsiteY3" fmla="*/ 4413729 h 4413729"/>
              <a:gd name="connsiteX4" fmla="*/ 0 w 914400"/>
              <a:gd name="connsiteY4" fmla="*/ 0 h 4413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4400" h="4413729">
                <a:moveTo>
                  <a:pt x="0" y="0"/>
                </a:moveTo>
                <a:lnTo>
                  <a:pt x="914400" y="0"/>
                </a:lnTo>
                <a:lnTo>
                  <a:pt x="914400" y="4413729"/>
                </a:lnTo>
                <a:lnTo>
                  <a:pt x="0" y="441372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2729" y="215338"/>
            <a:ext cx="811066" cy="64381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solidFill>
                <a:schemeClr val="accent6">
                  <a:lumMod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>
              <a:solidFill>
                <a:schemeClr val="accent6">
                  <a:lumMod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91757" y="244001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黄色书笔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" name="组合 20"/>
          <p:cNvGrpSpPr/>
          <p:nvPr userDrawn="1"/>
        </p:nvGrpSpPr>
        <p:grpSpPr>
          <a:xfrm rot="433303">
            <a:off x="348834" y="216116"/>
            <a:ext cx="691651" cy="549023"/>
            <a:chOff x="5254626" y="922338"/>
            <a:chExt cx="528638" cy="420688"/>
          </a:xfrm>
        </p:grpSpPr>
        <p:sp>
          <p:nvSpPr>
            <p:cNvPr id="22" name="Freeform 35"/>
            <p:cNvSpPr/>
            <p:nvPr/>
          </p:nvSpPr>
          <p:spPr bwMode="auto">
            <a:xfrm>
              <a:off x="5280026" y="922338"/>
              <a:ext cx="503238" cy="336550"/>
            </a:xfrm>
            <a:custGeom>
              <a:avLst/>
              <a:gdLst>
                <a:gd name="T0" fmla="*/ 185 w 185"/>
                <a:gd name="T1" fmla="*/ 37 h 123"/>
                <a:gd name="T2" fmla="*/ 183 w 185"/>
                <a:gd name="T3" fmla="*/ 35 h 123"/>
                <a:gd name="T4" fmla="*/ 90 w 185"/>
                <a:gd name="T5" fmla="*/ 1 h 123"/>
                <a:gd name="T6" fmla="*/ 86 w 185"/>
                <a:gd name="T7" fmla="*/ 2 h 123"/>
                <a:gd name="T8" fmla="*/ 2 w 185"/>
                <a:gd name="T9" fmla="*/ 74 h 123"/>
                <a:gd name="T10" fmla="*/ 1 w 185"/>
                <a:gd name="T11" fmla="*/ 77 h 123"/>
                <a:gd name="T12" fmla="*/ 3 w 185"/>
                <a:gd name="T13" fmla="*/ 80 h 123"/>
                <a:gd name="T14" fmla="*/ 99 w 185"/>
                <a:gd name="T15" fmla="*/ 123 h 123"/>
                <a:gd name="T16" fmla="*/ 101 w 185"/>
                <a:gd name="T17" fmla="*/ 123 h 123"/>
                <a:gd name="T18" fmla="*/ 104 w 185"/>
                <a:gd name="T19" fmla="*/ 122 h 123"/>
                <a:gd name="T20" fmla="*/ 184 w 185"/>
                <a:gd name="T21" fmla="*/ 41 h 123"/>
                <a:gd name="T22" fmla="*/ 185 w 185"/>
                <a:gd name="T23" fmla="*/ 37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5" h="123">
                  <a:moveTo>
                    <a:pt x="185" y="37"/>
                  </a:moveTo>
                  <a:cubicBezTo>
                    <a:pt x="185" y="36"/>
                    <a:pt x="184" y="35"/>
                    <a:pt x="183" y="35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88" y="0"/>
                    <a:pt x="87" y="1"/>
                    <a:pt x="86" y="2"/>
                  </a:cubicBezTo>
                  <a:cubicBezTo>
                    <a:pt x="2" y="74"/>
                    <a:pt x="2" y="74"/>
                    <a:pt x="2" y="74"/>
                  </a:cubicBezTo>
                  <a:cubicBezTo>
                    <a:pt x="1" y="75"/>
                    <a:pt x="0" y="76"/>
                    <a:pt x="1" y="77"/>
                  </a:cubicBezTo>
                  <a:cubicBezTo>
                    <a:pt x="1" y="79"/>
                    <a:pt x="2" y="80"/>
                    <a:pt x="3" y="80"/>
                  </a:cubicBezTo>
                  <a:cubicBezTo>
                    <a:pt x="99" y="123"/>
                    <a:pt x="99" y="123"/>
                    <a:pt x="99" y="123"/>
                  </a:cubicBezTo>
                  <a:cubicBezTo>
                    <a:pt x="100" y="123"/>
                    <a:pt x="101" y="123"/>
                    <a:pt x="101" y="123"/>
                  </a:cubicBezTo>
                  <a:cubicBezTo>
                    <a:pt x="102" y="123"/>
                    <a:pt x="103" y="123"/>
                    <a:pt x="104" y="122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5" y="40"/>
                    <a:pt x="185" y="39"/>
                    <a:pt x="185" y="37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5254626" y="1119188"/>
              <a:ext cx="512763" cy="223838"/>
            </a:xfrm>
            <a:custGeom>
              <a:avLst/>
              <a:gdLst>
                <a:gd name="T0" fmla="*/ 111 w 188"/>
                <a:gd name="T1" fmla="*/ 82 h 82"/>
                <a:gd name="T2" fmla="*/ 109 w 188"/>
                <a:gd name="T3" fmla="*/ 82 h 82"/>
                <a:gd name="T4" fmla="*/ 16 w 188"/>
                <a:gd name="T5" fmla="*/ 42 h 82"/>
                <a:gd name="T6" fmla="*/ 0 w 188"/>
                <a:gd name="T7" fmla="*/ 20 h 82"/>
                <a:gd name="T8" fmla="*/ 12 w 188"/>
                <a:gd name="T9" fmla="*/ 1 h 82"/>
                <a:gd name="T10" fmla="*/ 17 w 188"/>
                <a:gd name="T11" fmla="*/ 3 h 82"/>
                <a:gd name="T12" fmla="*/ 15 w 188"/>
                <a:gd name="T13" fmla="*/ 8 h 82"/>
                <a:gd name="T14" fmla="*/ 8 w 188"/>
                <a:gd name="T15" fmla="*/ 20 h 82"/>
                <a:gd name="T16" fmla="*/ 19 w 188"/>
                <a:gd name="T17" fmla="*/ 34 h 82"/>
                <a:gd name="T18" fmla="*/ 110 w 188"/>
                <a:gd name="T19" fmla="*/ 73 h 82"/>
                <a:gd name="T20" fmla="*/ 180 w 188"/>
                <a:gd name="T21" fmla="*/ 2 h 82"/>
                <a:gd name="T22" fmla="*/ 186 w 188"/>
                <a:gd name="T23" fmla="*/ 2 h 82"/>
                <a:gd name="T24" fmla="*/ 186 w 188"/>
                <a:gd name="T25" fmla="*/ 7 h 82"/>
                <a:gd name="T26" fmla="*/ 114 w 188"/>
                <a:gd name="T27" fmla="*/ 81 h 82"/>
                <a:gd name="T28" fmla="*/ 111 w 188"/>
                <a:gd name="T29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82">
                  <a:moveTo>
                    <a:pt x="111" y="82"/>
                  </a:moveTo>
                  <a:cubicBezTo>
                    <a:pt x="110" y="82"/>
                    <a:pt x="110" y="82"/>
                    <a:pt x="109" y="82"/>
                  </a:cubicBezTo>
                  <a:cubicBezTo>
                    <a:pt x="109" y="82"/>
                    <a:pt x="44" y="54"/>
                    <a:pt x="16" y="42"/>
                  </a:cubicBezTo>
                  <a:cubicBezTo>
                    <a:pt x="2" y="36"/>
                    <a:pt x="0" y="25"/>
                    <a:pt x="0" y="20"/>
                  </a:cubicBezTo>
                  <a:cubicBezTo>
                    <a:pt x="1" y="11"/>
                    <a:pt x="7" y="3"/>
                    <a:pt x="12" y="1"/>
                  </a:cubicBezTo>
                  <a:cubicBezTo>
                    <a:pt x="14" y="0"/>
                    <a:pt x="17" y="1"/>
                    <a:pt x="17" y="3"/>
                  </a:cubicBezTo>
                  <a:cubicBezTo>
                    <a:pt x="18" y="6"/>
                    <a:pt x="17" y="8"/>
                    <a:pt x="15" y="8"/>
                  </a:cubicBezTo>
                  <a:cubicBezTo>
                    <a:pt x="13" y="9"/>
                    <a:pt x="9" y="14"/>
                    <a:pt x="8" y="20"/>
                  </a:cubicBezTo>
                  <a:cubicBezTo>
                    <a:pt x="8" y="26"/>
                    <a:pt x="12" y="31"/>
                    <a:pt x="19" y="34"/>
                  </a:cubicBezTo>
                  <a:cubicBezTo>
                    <a:pt x="44" y="45"/>
                    <a:pt x="98" y="68"/>
                    <a:pt x="110" y="73"/>
                  </a:cubicBezTo>
                  <a:cubicBezTo>
                    <a:pt x="180" y="2"/>
                    <a:pt x="180" y="2"/>
                    <a:pt x="180" y="2"/>
                  </a:cubicBezTo>
                  <a:cubicBezTo>
                    <a:pt x="182" y="0"/>
                    <a:pt x="184" y="0"/>
                    <a:pt x="186" y="2"/>
                  </a:cubicBezTo>
                  <a:cubicBezTo>
                    <a:pt x="188" y="3"/>
                    <a:pt x="188" y="6"/>
                    <a:pt x="186" y="7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3" y="82"/>
                    <a:pt x="112" y="82"/>
                    <a:pt x="111" y="82"/>
                  </a:cubicBezTo>
                  <a:close/>
                </a:path>
              </a:pathLst>
            </a:custGeom>
            <a:solidFill>
              <a:srgbClr val="865B3E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5" name="Freeform 37"/>
            <p:cNvSpPr/>
            <p:nvPr/>
          </p:nvSpPr>
          <p:spPr bwMode="auto">
            <a:xfrm>
              <a:off x="5705476" y="1047750"/>
              <a:ext cx="50800" cy="106363"/>
            </a:xfrm>
            <a:custGeom>
              <a:avLst/>
              <a:gdLst>
                <a:gd name="T0" fmla="*/ 14 w 19"/>
                <a:gd name="T1" fmla="*/ 39 h 39"/>
                <a:gd name="T2" fmla="*/ 11 w 19"/>
                <a:gd name="T3" fmla="*/ 37 h 39"/>
                <a:gd name="T4" fmla="*/ 10 w 19"/>
                <a:gd name="T5" fmla="*/ 3 h 39"/>
                <a:gd name="T6" fmla="*/ 15 w 19"/>
                <a:gd name="T7" fmla="*/ 1 h 39"/>
                <a:gd name="T8" fmla="*/ 17 w 19"/>
                <a:gd name="T9" fmla="*/ 6 h 39"/>
                <a:gd name="T10" fmla="*/ 17 w 19"/>
                <a:gd name="T11" fmla="*/ 6 h 39"/>
                <a:gd name="T12" fmla="*/ 17 w 19"/>
                <a:gd name="T13" fmla="*/ 33 h 39"/>
                <a:gd name="T14" fmla="*/ 16 w 19"/>
                <a:gd name="T15" fmla="*/ 38 h 39"/>
                <a:gd name="T16" fmla="*/ 14 w 19"/>
                <a:gd name="T17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39">
                  <a:moveTo>
                    <a:pt x="14" y="39"/>
                  </a:moveTo>
                  <a:cubicBezTo>
                    <a:pt x="13" y="39"/>
                    <a:pt x="12" y="38"/>
                    <a:pt x="11" y="37"/>
                  </a:cubicBezTo>
                  <a:cubicBezTo>
                    <a:pt x="0" y="22"/>
                    <a:pt x="10" y="3"/>
                    <a:pt x="10" y="3"/>
                  </a:cubicBezTo>
                  <a:cubicBezTo>
                    <a:pt x="11" y="1"/>
                    <a:pt x="14" y="0"/>
                    <a:pt x="15" y="1"/>
                  </a:cubicBezTo>
                  <a:cubicBezTo>
                    <a:pt x="17" y="2"/>
                    <a:pt x="18" y="4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9" y="21"/>
                    <a:pt x="17" y="33"/>
                  </a:cubicBezTo>
                  <a:cubicBezTo>
                    <a:pt x="19" y="34"/>
                    <a:pt x="18" y="37"/>
                    <a:pt x="16" y="38"/>
                  </a:cubicBezTo>
                  <a:cubicBezTo>
                    <a:pt x="16" y="39"/>
                    <a:pt x="15" y="39"/>
                    <a:pt x="14" y="39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26" name="Freeform 38"/>
            <p:cNvSpPr/>
            <p:nvPr/>
          </p:nvSpPr>
          <p:spPr bwMode="auto">
            <a:xfrm>
              <a:off x="5516563" y="1241425"/>
              <a:ext cx="52388" cy="96838"/>
            </a:xfrm>
            <a:custGeom>
              <a:avLst/>
              <a:gdLst>
                <a:gd name="T0" fmla="*/ 14 w 19"/>
                <a:gd name="T1" fmla="*/ 35 h 35"/>
                <a:gd name="T2" fmla="*/ 11 w 19"/>
                <a:gd name="T3" fmla="*/ 34 h 35"/>
                <a:gd name="T4" fmla="*/ 10 w 19"/>
                <a:gd name="T5" fmla="*/ 3 h 35"/>
                <a:gd name="T6" fmla="*/ 16 w 19"/>
                <a:gd name="T7" fmla="*/ 1 h 35"/>
                <a:gd name="T8" fmla="*/ 17 w 19"/>
                <a:gd name="T9" fmla="*/ 7 h 35"/>
                <a:gd name="T10" fmla="*/ 17 w 19"/>
                <a:gd name="T11" fmla="*/ 29 h 35"/>
                <a:gd name="T12" fmla="*/ 17 w 19"/>
                <a:gd name="T13" fmla="*/ 34 h 35"/>
                <a:gd name="T14" fmla="*/ 14 w 19"/>
                <a:gd name="T1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35">
                  <a:moveTo>
                    <a:pt x="14" y="35"/>
                  </a:moveTo>
                  <a:cubicBezTo>
                    <a:pt x="13" y="35"/>
                    <a:pt x="12" y="35"/>
                    <a:pt x="11" y="34"/>
                  </a:cubicBezTo>
                  <a:cubicBezTo>
                    <a:pt x="0" y="20"/>
                    <a:pt x="10" y="3"/>
                    <a:pt x="10" y="3"/>
                  </a:cubicBezTo>
                  <a:cubicBezTo>
                    <a:pt x="11" y="1"/>
                    <a:pt x="14" y="0"/>
                    <a:pt x="16" y="1"/>
                  </a:cubicBezTo>
                  <a:cubicBezTo>
                    <a:pt x="18" y="2"/>
                    <a:pt x="18" y="5"/>
                    <a:pt x="17" y="7"/>
                  </a:cubicBezTo>
                  <a:cubicBezTo>
                    <a:pt x="17" y="7"/>
                    <a:pt x="10" y="19"/>
                    <a:pt x="17" y="29"/>
                  </a:cubicBezTo>
                  <a:cubicBezTo>
                    <a:pt x="19" y="31"/>
                    <a:pt x="18" y="33"/>
                    <a:pt x="17" y="34"/>
                  </a:cubicBezTo>
                  <a:cubicBezTo>
                    <a:pt x="16" y="35"/>
                    <a:pt x="15" y="35"/>
                    <a:pt x="14" y="35"/>
                  </a:cubicBezTo>
                  <a:close/>
                </a:path>
              </a:pathLst>
            </a:custGeom>
            <a:solidFill>
              <a:srgbClr val="865B3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 userDrawn="1"/>
        </p:nvGrpSpPr>
        <p:grpSpPr>
          <a:xfrm rot="18091546">
            <a:off x="509307" y="236184"/>
            <a:ext cx="273257" cy="273257"/>
            <a:chOff x="8914858" y="1139028"/>
            <a:chExt cx="622925" cy="622925"/>
          </a:xfrm>
        </p:grpSpPr>
        <p:sp>
          <p:nvSpPr>
            <p:cNvPr id="28" name="Freeform 127"/>
            <p:cNvSpPr/>
            <p:nvPr/>
          </p:nvSpPr>
          <p:spPr bwMode="auto">
            <a:xfrm>
              <a:off x="8914858" y="1532403"/>
              <a:ext cx="229550" cy="229550"/>
            </a:xfrm>
            <a:custGeom>
              <a:avLst/>
              <a:gdLst>
                <a:gd name="T0" fmla="*/ 131 w 297"/>
                <a:gd name="T1" fmla="*/ 0 h 297"/>
                <a:gd name="T2" fmla="*/ 80 w 297"/>
                <a:gd name="T3" fmla="*/ 52 h 297"/>
                <a:gd name="T4" fmla="*/ 3 w 297"/>
                <a:gd name="T5" fmla="*/ 282 h 297"/>
                <a:gd name="T6" fmla="*/ 15 w 297"/>
                <a:gd name="T7" fmla="*/ 294 h 297"/>
                <a:gd name="T8" fmla="*/ 245 w 297"/>
                <a:gd name="T9" fmla="*/ 217 h 297"/>
                <a:gd name="T10" fmla="*/ 297 w 297"/>
                <a:gd name="T11" fmla="*/ 166 h 297"/>
                <a:gd name="T12" fmla="*/ 131 w 297"/>
                <a:gd name="T13" fmla="*/ 0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7" h="297">
                  <a:moveTo>
                    <a:pt x="131" y="0"/>
                  </a:moveTo>
                  <a:cubicBezTo>
                    <a:pt x="80" y="52"/>
                    <a:pt x="80" y="52"/>
                    <a:pt x="80" y="52"/>
                  </a:cubicBezTo>
                  <a:cubicBezTo>
                    <a:pt x="3" y="282"/>
                    <a:pt x="3" y="282"/>
                    <a:pt x="3" y="282"/>
                  </a:cubicBezTo>
                  <a:cubicBezTo>
                    <a:pt x="0" y="291"/>
                    <a:pt x="6" y="297"/>
                    <a:pt x="15" y="294"/>
                  </a:cubicBezTo>
                  <a:cubicBezTo>
                    <a:pt x="245" y="217"/>
                    <a:pt x="245" y="217"/>
                    <a:pt x="245" y="217"/>
                  </a:cubicBezTo>
                  <a:cubicBezTo>
                    <a:pt x="297" y="166"/>
                    <a:pt x="297" y="166"/>
                    <a:pt x="297" y="166"/>
                  </a:cubicBezTo>
                  <a:lnTo>
                    <a:pt x="131" y="0"/>
                  </a:lnTo>
                  <a:close/>
                </a:path>
              </a:pathLst>
            </a:custGeom>
            <a:solidFill>
              <a:srgbClr val="FFE2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0" name="Freeform 128"/>
            <p:cNvSpPr/>
            <p:nvPr/>
          </p:nvSpPr>
          <p:spPr bwMode="auto">
            <a:xfrm>
              <a:off x="9350742" y="1139028"/>
              <a:ext cx="187041" cy="187041"/>
            </a:xfrm>
            <a:custGeom>
              <a:avLst/>
              <a:gdLst>
                <a:gd name="T0" fmla="*/ 165 w 242"/>
                <a:gd name="T1" fmla="*/ 242 h 242"/>
                <a:gd name="T2" fmla="*/ 0 w 242"/>
                <a:gd name="T3" fmla="*/ 77 h 242"/>
                <a:gd name="T4" fmla="*/ 60 w 242"/>
                <a:gd name="T5" fmla="*/ 17 h 242"/>
                <a:gd name="T6" fmla="*/ 121 w 242"/>
                <a:gd name="T7" fmla="*/ 17 h 242"/>
                <a:gd name="T8" fmla="*/ 225 w 242"/>
                <a:gd name="T9" fmla="*/ 121 h 242"/>
                <a:gd name="T10" fmla="*/ 225 w 242"/>
                <a:gd name="T11" fmla="*/ 182 h 242"/>
                <a:gd name="T12" fmla="*/ 165 w 242"/>
                <a:gd name="T13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2" h="242">
                  <a:moveTo>
                    <a:pt x="165" y="242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77" y="0"/>
                    <a:pt x="104" y="0"/>
                    <a:pt x="121" y="17"/>
                  </a:cubicBezTo>
                  <a:cubicBezTo>
                    <a:pt x="225" y="121"/>
                    <a:pt x="225" y="121"/>
                    <a:pt x="225" y="121"/>
                  </a:cubicBezTo>
                  <a:cubicBezTo>
                    <a:pt x="242" y="138"/>
                    <a:pt x="242" y="165"/>
                    <a:pt x="225" y="182"/>
                  </a:cubicBezTo>
                  <a:lnTo>
                    <a:pt x="165" y="242"/>
                  </a:lnTo>
                  <a:close/>
                </a:path>
              </a:pathLst>
            </a:custGeom>
            <a:solidFill>
              <a:srgbClr val="3CAE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1" name="Freeform 129"/>
            <p:cNvSpPr/>
            <p:nvPr/>
          </p:nvSpPr>
          <p:spPr bwMode="auto">
            <a:xfrm>
              <a:off x="9306598" y="1191020"/>
              <a:ext cx="179193" cy="179193"/>
            </a:xfrm>
            <a:custGeom>
              <a:avLst/>
              <a:gdLst>
                <a:gd name="T0" fmla="*/ 392 w 548"/>
                <a:gd name="T1" fmla="*/ 548 h 548"/>
                <a:gd name="T2" fmla="*/ 0 w 548"/>
                <a:gd name="T3" fmla="*/ 156 h 548"/>
                <a:gd name="T4" fmla="*/ 158 w 548"/>
                <a:gd name="T5" fmla="*/ 0 h 548"/>
                <a:gd name="T6" fmla="*/ 548 w 548"/>
                <a:gd name="T7" fmla="*/ 389 h 548"/>
                <a:gd name="T8" fmla="*/ 392 w 548"/>
                <a:gd name="T9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8" h="548">
                  <a:moveTo>
                    <a:pt x="392" y="548"/>
                  </a:moveTo>
                  <a:lnTo>
                    <a:pt x="0" y="156"/>
                  </a:lnTo>
                  <a:lnTo>
                    <a:pt x="158" y="0"/>
                  </a:lnTo>
                  <a:lnTo>
                    <a:pt x="548" y="389"/>
                  </a:lnTo>
                  <a:lnTo>
                    <a:pt x="392" y="548"/>
                  </a:lnTo>
                  <a:close/>
                </a:path>
              </a:pathLst>
            </a:custGeom>
            <a:solidFill>
              <a:srgbClr val="DBDBD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2" name="Freeform 130"/>
            <p:cNvSpPr/>
            <p:nvPr/>
          </p:nvSpPr>
          <p:spPr bwMode="auto">
            <a:xfrm>
              <a:off x="8976660" y="1239743"/>
              <a:ext cx="460409" cy="460409"/>
            </a:xfrm>
            <a:custGeom>
              <a:avLst/>
              <a:gdLst>
                <a:gd name="T0" fmla="*/ 1016 w 1408"/>
                <a:gd name="T1" fmla="*/ 0 h 1408"/>
                <a:gd name="T2" fmla="*/ 0 w 1408"/>
                <a:gd name="T3" fmla="*/ 1018 h 1408"/>
                <a:gd name="T4" fmla="*/ 208 w 1408"/>
                <a:gd name="T5" fmla="*/ 1004 h 1408"/>
                <a:gd name="T6" fmla="*/ 196 w 1408"/>
                <a:gd name="T7" fmla="*/ 1212 h 1408"/>
                <a:gd name="T8" fmla="*/ 404 w 1408"/>
                <a:gd name="T9" fmla="*/ 1200 h 1408"/>
                <a:gd name="T10" fmla="*/ 390 w 1408"/>
                <a:gd name="T11" fmla="*/ 1408 h 1408"/>
                <a:gd name="T12" fmla="*/ 1408 w 1408"/>
                <a:gd name="T13" fmla="*/ 392 h 1408"/>
                <a:gd name="T14" fmla="*/ 1016 w 1408"/>
                <a:gd name="T15" fmla="*/ 0 h 1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08" h="1408">
                  <a:moveTo>
                    <a:pt x="1016" y="0"/>
                  </a:moveTo>
                  <a:lnTo>
                    <a:pt x="0" y="1018"/>
                  </a:lnTo>
                  <a:lnTo>
                    <a:pt x="208" y="1004"/>
                  </a:lnTo>
                  <a:lnTo>
                    <a:pt x="196" y="1212"/>
                  </a:lnTo>
                  <a:lnTo>
                    <a:pt x="404" y="1200"/>
                  </a:lnTo>
                  <a:lnTo>
                    <a:pt x="390" y="1408"/>
                  </a:lnTo>
                  <a:lnTo>
                    <a:pt x="1408" y="392"/>
                  </a:lnTo>
                  <a:lnTo>
                    <a:pt x="1016" y="0"/>
                  </a:lnTo>
                  <a:close/>
                </a:path>
              </a:pathLst>
            </a:custGeom>
            <a:solidFill>
              <a:srgbClr val="F8B14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3" name="Freeform 131"/>
            <p:cNvSpPr/>
            <p:nvPr/>
          </p:nvSpPr>
          <p:spPr bwMode="auto">
            <a:xfrm>
              <a:off x="8976660" y="1239743"/>
              <a:ext cx="364926" cy="332881"/>
            </a:xfrm>
            <a:custGeom>
              <a:avLst/>
              <a:gdLst>
                <a:gd name="T0" fmla="*/ 1116 w 1116"/>
                <a:gd name="T1" fmla="*/ 99 h 1018"/>
                <a:gd name="T2" fmla="*/ 1016 w 1116"/>
                <a:gd name="T3" fmla="*/ 0 h 1018"/>
                <a:gd name="T4" fmla="*/ 0 w 1116"/>
                <a:gd name="T5" fmla="*/ 1018 h 1018"/>
                <a:gd name="T6" fmla="*/ 208 w 1116"/>
                <a:gd name="T7" fmla="*/ 1004 h 1018"/>
                <a:gd name="T8" fmla="*/ 1116 w 1116"/>
                <a:gd name="T9" fmla="*/ 99 h 1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6" h="1018">
                  <a:moveTo>
                    <a:pt x="1116" y="99"/>
                  </a:moveTo>
                  <a:lnTo>
                    <a:pt x="1016" y="0"/>
                  </a:lnTo>
                  <a:lnTo>
                    <a:pt x="0" y="1018"/>
                  </a:lnTo>
                  <a:lnTo>
                    <a:pt x="208" y="1004"/>
                  </a:lnTo>
                  <a:lnTo>
                    <a:pt x="1116" y="99"/>
                  </a:lnTo>
                  <a:close/>
                </a:path>
              </a:pathLst>
            </a:custGeom>
            <a:solidFill>
              <a:srgbClr val="FFD06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4" name="Freeform 132"/>
            <p:cNvSpPr/>
            <p:nvPr/>
          </p:nvSpPr>
          <p:spPr bwMode="auto">
            <a:xfrm>
              <a:off x="9104188" y="1335225"/>
              <a:ext cx="332881" cy="364926"/>
            </a:xfrm>
            <a:custGeom>
              <a:avLst/>
              <a:gdLst>
                <a:gd name="T0" fmla="*/ 919 w 1018"/>
                <a:gd name="T1" fmla="*/ 0 h 1116"/>
                <a:gd name="T2" fmla="*/ 1018 w 1018"/>
                <a:gd name="T3" fmla="*/ 100 h 1116"/>
                <a:gd name="T4" fmla="*/ 0 w 1018"/>
                <a:gd name="T5" fmla="*/ 1116 h 1116"/>
                <a:gd name="T6" fmla="*/ 14 w 1018"/>
                <a:gd name="T7" fmla="*/ 908 h 1116"/>
                <a:gd name="T8" fmla="*/ 919 w 1018"/>
                <a:gd name="T9" fmla="*/ 0 h 1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8" h="1116">
                  <a:moveTo>
                    <a:pt x="919" y="0"/>
                  </a:moveTo>
                  <a:lnTo>
                    <a:pt x="1018" y="100"/>
                  </a:lnTo>
                  <a:lnTo>
                    <a:pt x="0" y="1116"/>
                  </a:lnTo>
                  <a:lnTo>
                    <a:pt x="14" y="908"/>
                  </a:lnTo>
                  <a:lnTo>
                    <a:pt x="919" y="0"/>
                  </a:lnTo>
                  <a:close/>
                </a:path>
              </a:pathLst>
            </a:custGeom>
            <a:solidFill>
              <a:srgbClr val="C981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" name="Freeform 133"/>
            <p:cNvSpPr/>
            <p:nvPr/>
          </p:nvSpPr>
          <p:spPr bwMode="auto">
            <a:xfrm>
              <a:off x="8914858" y="1692957"/>
              <a:ext cx="68996" cy="68996"/>
            </a:xfrm>
            <a:custGeom>
              <a:avLst/>
              <a:gdLst>
                <a:gd name="T0" fmla="*/ 27 w 89"/>
                <a:gd name="T1" fmla="*/ 0 h 89"/>
                <a:gd name="T2" fmla="*/ 3 w 89"/>
                <a:gd name="T3" fmla="*/ 74 h 89"/>
                <a:gd name="T4" fmla="*/ 15 w 89"/>
                <a:gd name="T5" fmla="*/ 86 h 89"/>
                <a:gd name="T6" fmla="*/ 89 w 89"/>
                <a:gd name="T7" fmla="*/ 62 h 89"/>
                <a:gd name="T8" fmla="*/ 66 w 89"/>
                <a:gd name="T9" fmla="*/ 23 h 89"/>
                <a:gd name="T10" fmla="*/ 27 w 89"/>
                <a:gd name="T1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" h="89">
                  <a:moveTo>
                    <a:pt x="27" y="0"/>
                  </a:moveTo>
                  <a:cubicBezTo>
                    <a:pt x="3" y="74"/>
                    <a:pt x="3" y="74"/>
                    <a:pt x="3" y="74"/>
                  </a:cubicBezTo>
                  <a:cubicBezTo>
                    <a:pt x="0" y="83"/>
                    <a:pt x="6" y="89"/>
                    <a:pt x="15" y="86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4" y="47"/>
                    <a:pt x="77" y="34"/>
                    <a:pt x="66" y="23"/>
                  </a:cubicBezTo>
                  <a:cubicBezTo>
                    <a:pt x="55" y="12"/>
                    <a:pt x="42" y="5"/>
                    <a:pt x="2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蓝色的书笔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 userDrawn="1"/>
        </p:nvPicPr>
        <p:blipFill>
          <a:blip r:embed="rId3"/>
          <a:srcRect l="-420" t="-44884" r="95337" b="2492"/>
          <a:stretch>
            <a:fillRect/>
          </a:stretch>
        </p:blipFill>
        <p:spPr>
          <a:xfrm>
            <a:off x="-257137" y="1413671"/>
            <a:ext cx="582814" cy="2647701"/>
          </a:xfrm>
          <a:custGeom>
            <a:avLst/>
            <a:gdLst>
              <a:gd name="connsiteX0" fmla="*/ 0 w 582814"/>
              <a:gd name="connsiteY0" fmla="*/ 0 h 2647701"/>
              <a:gd name="connsiteX1" fmla="*/ 582814 w 582814"/>
              <a:gd name="connsiteY1" fmla="*/ 0 h 2647701"/>
              <a:gd name="connsiteX2" fmla="*/ 582814 w 582814"/>
              <a:gd name="connsiteY2" fmla="*/ 834598 h 2647701"/>
              <a:gd name="connsiteX3" fmla="*/ 48113 w 582814"/>
              <a:gd name="connsiteY3" fmla="*/ 834598 h 2647701"/>
              <a:gd name="connsiteX4" fmla="*/ 48113 w 582814"/>
              <a:gd name="connsiteY4" fmla="*/ 2647701 h 2647701"/>
              <a:gd name="connsiteX5" fmla="*/ 0 w 582814"/>
              <a:gd name="connsiteY5" fmla="*/ 2647701 h 2647701"/>
              <a:gd name="connsiteX6" fmla="*/ 0 w 582814"/>
              <a:gd name="connsiteY6" fmla="*/ 0 h 2647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82814" h="2647701">
                <a:moveTo>
                  <a:pt x="0" y="0"/>
                </a:moveTo>
                <a:lnTo>
                  <a:pt x="582814" y="0"/>
                </a:lnTo>
                <a:lnTo>
                  <a:pt x="582814" y="834598"/>
                </a:lnTo>
                <a:lnTo>
                  <a:pt x="48113" y="834598"/>
                </a:lnTo>
                <a:lnTo>
                  <a:pt x="48113" y="2647701"/>
                </a:lnTo>
                <a:lnTo>
                  <a:pt x="0" y="2647701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4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4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4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5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4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6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4" name="组合 33"/>
          <p:cNvGrpSpPr/>
          <p:nvPr userDrawn="1"/>
        </p:nvGrpSpPr>
        <p:grpSpPr>
          <a:xfrm>
            <a:off x="351609" y="308448"/>
            <a:ext cx="548654" cy="523338"/>
            <a:chOff x="9711059" y="3356906"/>
            <a:chExt cx="597654" cy="597654"/>
          </a:xfrm>
        </p:grpSpPr>
        <p:sp>
          <p:nvSpPr>
            <p:cNvPr id="35" name="Freeform 442"/>
            <p:cNvSpPr/>
            <p:nvPr userDrawn="1"/>
          </p:nvSpPr>
          <p:spPr bwMode="auto">
            <a:xfrm>
              <a:off x="9711059" y="3356906"/>
              <a:ext cx="597654" cy="597654"/>
            </a:xfrm>
            <a:custGeom>
              <a:avLst/>
              <a:gdLst>
                <a:gd name="T0" fmla="*/ 128 w 128"/>
                <a:gd name="T1" fmla="*/ 120 h 128"/>
                <a:gd name="T2" fmla="*/ 120 w 128"/>
                <a:gd name="T3" fmla="*/ 128 h 128"/>
                <a:gd name="T4" fmla="*/ 8 w 128"/>
                <a:gd name="T5" fmla="*/ 128 h 128"/>
                <a:gd name="T6" fmla="*/ 0 w 128"/>
                <a:gd name="T7" fmla="*/ 120 h 128"/>
                <a:gd name="T8" fmla="*/ 0 w 128"/>
                <a:gd name="T9" fmla="*/ 8 h 128"/>
                <a:gd name="T10" fmla="*/ 8 w 128"/>
                <a:gd name="T11" fmla="*/ 0 h 128"/>
                <a:gd name="T12" fmla="*/ 120 w 128"/>
                <a:gd name="T13" fmla="*/ 0 h 128"/>
                <a:gd name="T14" fmla="*/ 128 w 128"/>
                <a:gd name="T15" fmla="*/ 8 h 128"/>
                <a:gd name="T16" fmla="*/ 128 w 128"/>
                <a:gd name="T1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28">
                  <a:moveTo>
                    <a:pt x="128" y="120"/>
                  </a:moveTo>
                  <a:cubicBezTo>
                    <a:pt x="128" y="124"/>
                    <a:pt x="124" y="128"/>
                    <a:pt x="120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4" y="128"/>
                    <a:pt x="0" y="124"/>
                    <a:pt x="0" y="12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124" y="0"/>
                    <a:pt x="128" y="4"/>
                    <a:pt x="128" y="8"/>
                  </a:cubicBezTo>
                  <a:cubicBezTo>
                    <a:pt x="128" y="120"/>
                    <a:pt x="128" y="120"/>
                    <a:pt x="128" y="120"/>
                  </a:cubicBezTo>
                </a:path>
              </a:pathLst>
            </a:custGeom>
            <a:solidFill>
              <a:srgbClr val="34495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6" name="Freeform 443"/>
            <p:cNvSpPr>
              <a:spLocks noEditPoints="1"/>
            </p:cNvSpPr>
            <p:nvPr userDrawn="1"/>
          </p:nvSpPr>
          <p:spPr bwMode="auto">
            <a:xfrm>
              <a:off x="9748536" y="3899331"/>
              <a:ext cx="522701" cy="37477"/>
            </a:xfrm>
            <a:custGeom>
              <a:avLst/>
              <a:gdLst>
                <a:gd name="T0" fmla="*/ 0 w 112"/>
                <a:gd name="T1" fmla="*/ 0 h 8"/>
                <a:gd name="T2" fmla="*/ 2 w 112"/>
                <a:gd name="T3" fmla="*/ 6 h 8"/>
                <a:gd name="T4" fmla="*/ 4 w 112"/>
                <a:gd name="T5" fmla="*/ 4 h 8"/>
                <a:gd name="T6" fmla="*/ 0 w 112"/>
                <a:gd name="T7" fmla="*/ 0 h 8"/>
                <a:gd name="T8" fmla="*/ 112 w 112"/>
                <a:gd name="T9" fmla="*/ 0 h 8"/>
                <a:gd name="T10" fmla="*/ 108 w 112"/>
                <a:gd name="T11" fmla="*/ 4 h 8"/>
                <a:gd name="T12" fmla="*/ 56 w 112"/>
                <a:gd name="T13" fmla="*/ 4 h 8"/>
                <a:gd name="T14" fmla="*/ 56 w 112"/>
                <a:gd name="T15" fmla="*/ 0 h 8"/>
                <a:gd name="T16" fmla="*/ 56 w 112"/>
                <a:gd name="T17" fmla="*/ 4 h 8"/>
                <a:gd name="T18" fmla="*/ 52 w 112"/>
                <a:gd name="T19" fmla="*/ 4 h 8"/>
                <a:gd name="T20" fmla="*/ 48 w 112"/>
                <a:gd name="T21" fmla="*/ 8 h 8"/>
                <a:gd name="T22" fmla="*/ 104 w 112"/>
                <a:gd name="T23" fmla="*/ 8 h 8"/>
                <a:gd name="T24" fmla="*/ 112 w 112"/>
                <a:gd name="T25" fmla="*/ 0 h 8"/>
                <a:gd name="T26" fmla="*/ 112 w 112"/>
                <a:gd name="T2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2" h="8">
                  <a:moveTo>
                    <a:pt x="0" y="0"/>
                  </a:moveTo>
                  <a:cubicBezTo>
                    <a:pt x="0" y="2"/>
                    <a:pt x="1" y="4"/>
                    <a:pt x="2" y="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4"/>
                    <a:pt x="0" y="2"/>
                    <a:pt x="0" y="0"/>
                  </a:cubicBezTo>
                  <a:moveTo>
                    <a:pt x="112" y="0"/>
                  </a:moveTo>
                  <a:cubicBezTo>
                    <a:pt x="112" y="2"/>
                    <a:pt x="110" y="4"/>
                    <a:pt x="108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4"/>
                    <a:pt x="112" y="0"/>
                  </a:cubicBezTo>
                  <a:cubicBezTo>
                    <a:pt x="112" y="0"/>
                    <a:pt x="112" y="0"/>
                    <a:pt x="112" y="0"/>
                  </a:cubicBezTo>
                </a:path>
              </a:pathLst>
            </a:custGeom>
            <a:solidFill>
              <a:srgbClr val="2433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Freeform 444"/>
            <p:cNvSpPr/>
            <p:nvPr userDrawn="1"/>
          </p:nvSpPr>
          <p:spPr bwMode="auto">
            <a:xfrm>
              <a:off x="9748536" y="3356906"/>
              <a:ext cx="262336" cy="560177"/>
            </a:xfrm>
            <a:custGeom>
              <a:avLst/>
              <a:gdLst>
                <a:gd name="T0" fmla="*/ 56 w 56"/>
                <a:gd name="T1" fmla="*/ 0 h 120"/>
                <a:gd name="T2" fmla="*/ 4 w 56"/>
                <a:gd name="T3" fmla="*/ 0 h 120"/>
                <a:gd name="T4" fmla="*/ 0 w 56"/>
                <a:gd name="T5" fmla="*/ 4 h 120"/>
                <a:gd name="T6" fmla="*/ 0 w 56"/>
                <a:gd name="T7" fmla="*/ 116 h 120"/>
                <a:gd name="T8" fmla="*/ 4 w 56"/>
                <a:gd name="T9" fmla="*/ 120 h 120"/>
                <a:gd name="T10" fmla="*/ 56 w 56"/>
                <a:gd name="T11" fmla="*/ 120 h 120"/>
                <a:gd name="T12" fmla="*/ 56 w 56"/>
                <a:gd name="T13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56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18"/>
                    <a:pt x="2" y="120"/>
                    <a:pt x="4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Freeform 445"/>
            <p:cNvSpPr/>
            <p:nvPr userDrawn="1"/>
          </p:nvSpPr>
          <p:spPr bwMode="auto">
            <a:xfrm>
              <a:off x="10010872" y="3356906"/>
              <a:ext cx="260364" cy="560177"/>
            </a:xfrm>
            <a:custGeom>
              <a:avLst/>
              <a:gdLst>
                <a:gd name="T0" fmla="*/ 0 w 56"/>
                <a:gd name="T1" fmla="*/ 120 h 120"/>
                <a:gd name="T2" fmla="*/ 52 w 56"/>
                <a:gd name="T3" fmla="*/ 120 h 120"/>
                <a:gd name="T4" fmla="*/ 56 w 56"/>
                <a:gd name="T5" fmla="*/ 116 h 120"/>
                <a:gd name="T6" fmla="*/ 56 w 56"/>
                <a:gd name="T7" fmla="*/ 4 h 120"/>
                <a:gd name="T8" fmla="*/ 52 w 56"/>
                <a:gd name="T9" fmla="*/ 0 h 120"/>
                <a:gd name="T10" fmla="*/ 0 w 56"/>
                <a:gd name="T11" fmla="*/ 0 h 120"/>
                <a:gd name="T12" fmla="*/ 0 w 56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" h="120">
                  <a:moveTo>
                    <a:pt x="0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4" y="120"/>
                    <a:pt x="56" y="118"/>
                    <a:pt x="56" y="116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4" y="0"/>
                    <a:pt x="5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0"/>
                    <a:pt x="0" y="120"/>
                    <a:pt x="0" y="120"/>
                  </a:cubicBezTo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9" name="Rectangle 446"/>
            <p:cNvSpPr>
              <a:spLocks noChangeArrowheads="1"/>
            </p:cNvSpPr>
            <p:nvPr userDrawn="1"/>
          </p:nvSpPr>
          <p:spPr bwMode="auto">
            <a:xfrm>
              <a:off x="9786012" y="3431860"/>
              <a:ext cx="187383" cy="130182"/>
            </a:xfrm>
            <a:prstGeom prst="rect">
              <a:avLst/>
            </a:prstGeom>
            <a:solidFill>
              <a:srgbClr val="119B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0" name="Rectangle 447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1" name="Rectangle 448"/>
            <p:cNvSpPr>
              <a:spLocks noChangeArrowheads="1"/>
            </p:cNvSpPr>
            <p:nvPr userDrawn="1"/>
          </p:nvSpPr>
          <p:spPr bwMode="auto">
            <a:xfrm>
              <a:off x="9786012" y="3656719"/>
              <a:ext cx="187383" cy="17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2" name="Rectangle 449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3" name="Rectangle 450"/>
            <p:cNvSpPr>
              <a:spLocks noChangeArrowheads="1"/>
            </p:cNvSpPr>
            <p:nvPr userDrawn="1"/>
          </p:nvSpPr>
          <p:spPr bwMode="auto">
            <a:xfrm>
              <a:off x="9786012" y="359951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4" name="Freeform 451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5" name="Freeform 452"/>
            <p:cNvSpPr/>
            <p:nvPr userDrawn="1"/>
          </p:nvSpPr>
          <p:spPr bwMode="auto">
            <a:xfrm>
              <a:off x="9786012" y="3711948"/>
              <a:ext cx="187383" cy="19725"/>
            </a:xfrm>
            <a:custGeom>
              <a:avLst/>
              <a:gdLst>
                <a:gd name="T0" fmla="*/ 95 w 95"/>
                <a:gd name="T1" fmla="*/ 0 h 10"/>
                <a:gd name="T2" fmla="*/ 0 w 95"/>
                <a:gd name="T3" fmla="*/ 0 h 10"/>
                <a:gd name="T4" fmla="*/ 0 w 95"/>
                <a:gd name="T5" fmla="*/ 10 h 10"/>
                <a:gd name="T6" fmla="*/ 85 w 95"/>
                <a:gd name="T7" fmla="*/ 10 h 10"/>
                <a:gd name="T8" fmla="*/ 95 w 9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10">
                  <a:moveTo>
                    <a:pt x="9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9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6" name="Freeform 453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7" name="Freeform 454"/>
            <p:cNvSpPr/>
            <p:nvPr userDrawn="1"/>
          </p:nvSpPr>
          <p:spPr bwMode="auto">
            <a:xfrm>
              <a:off x="9786012" y="3769149"/>
              <a:ext cx="130182" cy="17752"/>
            </a:xfrm>
            <a:custGeom>
              <a:avLst/>
              <a:gdLst>
                <a:gd name="T0" fmla="*/ 66 w 66"/>
                <a:gd name="T1" fmla="*/ 0 h 9"/>
                <a:gd name="T2" fmla="*/ 0 w 66"/>
                <a:gd name="T3" fmla="*/ 0 h 9"/>
                <a:gd name="T4" fmla="*/ 0 w 66"/>
                <a:gd name="T5" fmla="*/ 9 h 9"/>
                <a:gd name="T6" fmla="*/ 57 w 66"/>
                <a:gd name="T7" fmla="*/ 9 h 9"/>
                <a:gd name="T8" fmla="*/ 66 w 6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9">
                  <a:moveTo>
                    <a:pt x="66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6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8" name="Rectangle 455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49" name="Rectangle 456"/>
            <p:cNvSpPr>
              <a:spLocks noChangeArrowheads="1"/>
            </p:cNvSpPr>
            <p:nvPr userDrawn="1"/>
          </p:nvSpPr>
          <p:spPr bwMode="auto">
            <a:xfrm>
              <a:off x="10048349" y="3431860"/>
              <a:ext cx="185411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0" name="Freeform 457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close/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1" name="Freeform 458"/>
            <p:cNvSpPr>
              <a:spLocks noEditPoints="1"/>
            </p:cNvSpPr>
            <p:nvPr userDrawn="1"/>
          </p:nvSpPr>
          <p:spPr bwMode="auto">
            <a:xfrm>
              <a:off x="10048349" y="3487088"/>
              <a:ext cx="185411" cy="19725"/>
            </a:xfrm>
            <a:custGeom>
              <a:avLst/>
              <a:gdLst>
                <a:gd name="T0" fmla="*/ 75 w 94"/>
                <a:gd name="T1" fmla="*/ 0 h 10"/>
                <a:gd name="T2" fmla="*/ 0 w 94"/>
                <a:gd name="T3" fmla="*/ 0 h 10"/>
                <a:gd name="T4" fmla="*/ 0 w 94"/>
                <a:gd name="T5" fmla="*/ 10 h 10"/>
                <a:gd name="T6" fmla="*/ 66 w 94"/>
                <a:gd name="T7" fmla="*/ 10 h 10"/>
                <a:gd name="T8" fmla="*/ 75 w 94"/>
                <a:gd name="T9" fmla="*/ 0 h 10"/>
                <a:gd name="T10" fmla="*/ 94 w 94"/>
                <a:gd name="T11" fmla="*/ 0 h 10"/>
                <a:gd name="T12" fmla="*/ 75 w 94"/>
                <a:gd name="T13" fmla="*/ 0 h 10"/>
                <a:gd name="T14" fmla="*/ 85 w 94"/>
                <a:gd name="T15" fmla="*/ 10 h 10"/>
                <a:gd name="T16" fmla="*/ 94 w 94"/>
                <a:gd name="T17" fmla="*/ 10 h 10"/>
                <a:gd name="T18" fmla="*/ 94 w 94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" h="10">
                  <a:moveTo>
                    <a:pt x="75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66" y="10"/>
                  </a:lnTo>
                  <a:lnTo>
                    <a:pt x="75" y="0"/>
                  </a:lnTo>
                  <a:moveTo>
                    <a:pt x="94" y="0"/>
                  </a:moveTo>
                  <a:lnTo>
                    <a:pt x="75" y="0"/>
                  </a:lnTo>
                  <a:lnTo>
                    <a:pt x="85" y="10"/>
                  </a:lnTo>
                  <a:lnTo>
                    <a:pt x="94" y="10"/>
                  </a:lnTo>
                  <a:lnTo>
                    <a:pt x="9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2" name="Freeform 459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3" name="Freeform 460"/>
            <p:cNvSpPr/>
            <p:nvPr userDrawn="1"/>
          </p:nvSpPr>
          <p:spPr bwMode="auto">
            <a:xfrm>
              <a:off x="10048349" y="3544290"/>
              <a:ext cx="92705" cy="17752"/>
            </a:xfrm>
            <a:custGeom>
              <a:avLst/>
              <a:gdLst>
                <a:gd name="T0" fmla="*/ 47 w 47"/>
                <a:gd name="T1" fmla="*/ 0 h 9"/>
                <a:gd name="T2" fmla="*/ 0 w 47"/>
                <a:gd name="T3" fmla="*/ 0 h 9"/>
                <a:gd name="T4" fmla="*/ 0 w 47"/>
                <a:gd name="T5" fmla="*/ 9 h 9"/>
                <a:gd name="T6" fmla="*/ 37 w 47"/>
                <a:gd name="T7" fmla="*/ 9 h 9"/>
                <a:gd name="T8" fmla="*/ 47 w 4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9">
                  <a:moveTo>
                    <a:pt x="47" y="0"/>
                  </a:moveTo>
                  <a:lnTo>
                    <a:pt x="0" y="0"/>
                  </a:lnTo>
                  <a:lnTo>
                    <a:pt x="0" y="9"/>
                  </a:lnTo>
                  <a:lnTo>
                    <a:pt x="37" y="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5" name="Freeform 461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6" name="Freeform 462"/>
            <p:cNvSpPr/>
            <p:nvPr userDrawn="1"/>
          </p:nvSpPr>
          <p:spPr bwMode="auto">
            <a:xfrm>
              <a:off x="10048349" y="3599518"/>
              <a:ext cx="35504" cy="19725"/>
            </a:xfrm>
            <a:custGeom>
              <a:avLst/>
              <a:gdLst>
                <a:gd name="T0" fmla="*/ 18 w 18"/>
                <a:gd name="T1" fmla="*/ 0 h 10"/>
                <a:gd name="T2" fmla="*/ 0 w 18"/>
                <a:gd name="T3" fmla="*/ 0 h 10"/>
                <a:gd name="T4" fmla="*/ 0 w 18"/>
                <a:gd name="T5" fmla="*/ 10 h 10"/>
                <a:gd name="T6" fmla="*/ 9 w 18"/>
                <a:gd name="T7" fmla="*/ 10 h 10"/>
                <a:gd name="T8" fmla="*/ 18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8" y="0"/>
                  </a:moveTo>
                  <a:lnTo>
                    <a:pt x="0" y="0"/>
                  </a:lnTo>
                  <a:lnTo>
                    <a:pt x="0" y="10"/>
                  </a:lnTo>
                  <a:lnTo>
                    <a:pt x="9" y="10"/>
                  </a:lnTo>
                  <a:lnTo>
                    <a:pt x="1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9" name="Freeform 463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1" name="Freeform 464"/>
            <p:cNvSpPr/>
            <p:nvPr userDrawn="1"/>
          </p:nvSpPr>
          <p:spPr bwMode="auto">
            <a:xfrm>
              <a:off x="10178531" y="3711948"/>
              <a:ext cx="55229" cy="19725"/>
            </a:xfrm>
            <a:custGeom>
              <a:avLst/>
              <a:gdLst>
                <a:gd name="T0" fmla="*/ 28 w 28"/>
                <a:gd name="T1" fmla="*/ 0 h 10"/>
                <a:gd name="T2" fmla="*/ 9 w 28"/>
                <a:gd name="T3" fmla="*/ 0 h 10"/>
                <a:gd name="T4" fmla="*/ 0 w 28"/>
                <a:gd name="T5" fmla="*/ 10 h 10"/>
                <a:gd name="T6" fmla="*/ 28 w 28"/>
                <a:gd name="T7" fmla="*/ 10 h 10"/>
                <a:gd name="T8" fmla="*/ 28 w 2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10">
                  <a:moveTo>
                    <a:pt x="28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28" y="10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2" name="Freeform 465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3" name="Freeform 466"/>
            <p:cNvSpPr/>
            <p:nvPr userDrawn="1"/>
          </p:nvSpPr>
          <p:spPr bwMode="auto">
            <a:xfrm>
              <a:off x="10121330" y="3769149"/>
              <a:ext cx="112430" cy="17752"/>
            </a:xfrm>
            <a:custGeom>
              <a:avLst/>
              <a:gdLst>
                <a:gd name="T0" fmla="*/ 57 w 57"/>
                <a:gd name="T1" fmla="*/ 0 h 9"/>
                <a:gd name="T2" fmla="*/ 10 w 57"/>
                <a:gd name="T3" fmla="*/ 0 h 9"/>
                <a:gd name="T4" fmla="*/ 0 w 57"/>
                <a:gd name="T5" fmla="*/ 9 h 9"/>
                <a:gd name="T6" fmla="*/ 57 w 57"/>
                <a:gd name="T7" fmla="*/ 9 h 9"/>
                <a:gd name="T8" fmla="*/ 57 w 57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9">
                  <a:moveTo>
                    <a:pt x="57" y="0"/>
                  </a:moveTo>
                  <a:lnTo>
                    <a:pt x="10" y="0"/>
                  </a:lnTo>
                  <a:lnTo>
                    <a:pt x="0" y="9"/>
                  </a:lnTo>
                  <a:lnTo>
                    <a:pt x="57" y="9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4" name="Freeform 467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5" name="Freeform 468"/>
            <p:cNvSpPr/>
            <p:nvPr userDrawn="1"/>
          </p:nvSpPr>
          <p:spPr bwMode="auto">
            <a:xfrm>
              <a:off x="10066101" y="3824378"/>
              <a:ext cx="167659" cy="19725"/>
            </a:xfrm>
            <a:custGeom>
              <a:avLst/>
              <a:gdLst>
                <a:gd name="T0" fmla="*/ 85 w 85"/>
                <a:gd name="T1" fmla="*/ 0 h 10"/>
                <a:gd name="T2" fmla="*/ 9 w 85"/>
                <a:gd name="T3" fmla="*/ 0 h 10"/>
                <a:gd name="T4" fmla="*/ 0 w 85"/>
                <a:gd name="T5" fmla="*/ 10 h 10"/>
                <a:gd name="T6" fmla="*/ 85 w 85"/>
                <a:gd name="T7" fmla="*/ 10 h 10"/>
                <a:gd name="T8" fmla="*/ 85 w 85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0">
                  <a:moveTo>
                    <a:pt x="85" y="0"/>
                  </a:moveTo>
                  <a:lnTo>
                    <a:pt x="9" y="0"/>
                  </a:lnTo>
                  <a:lnTo>
                    <a:pt x="0" y="10"/>
                  </a:lnTo>
                  <a:lnTo>
                    <a:pt x="85" y="10"/>
                  </a:lnTo>
                  <a:lnTo>
                    <a:pt x="85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6" name="Rectangle 469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7" name="Rectangle 470"/>
            <p:cNvSpPr>
              <a:spLocks noChangeArrowheads="1"/>
            </p:cNvSpPr>
            <p:nvPr userDrawn="1"/>
          </p:nvSpPr>
          <p:spPr bwMode="auto">
            <a:xfrm>
              <a:off x="9786012" y="3824378"/>
              <a:ext cx="187383" cy="1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8" name="Freeform 471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close/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69" name="Freeform 472"/>
            <p:cNvSpPr>
              <a:spLocks noEditPoints="1"/>
            </p:cNvSpPr>
            <p:nvPr userDrawn="1"/>
          </p:nvSpPr>
          <p:spPr bwMode="auto">
            <a:xfrm>
              <a:off x="9860966" y="3731673"/>
              <a:ext cx="92705" cy="92705"/>
            </a:xfrm>
            <a:custGeom>
              <a:avLst/>
              <a:gdLst>
                <a:gd name="T0" fmla="*/ 47 w 47"/>
                <a:gd name="T1" fmla="*/ 28 h 47"/>
                <a:gd name="T2" fmla="*/ 19 w 47"/>
                <a:gd name="T3" fmla="*/ 28 h 47"/>
                <a:gd name="T4" fmla="*/ 0 w 47"/>
                <a:gd name="T5" fmla="*/ 47 h 47"/>
                <a:gd name="T6" fmla="*/ 47 w 47"/>
                <a:gd name="T7" fmla="*/ 47 h 47"/>
                <a:gd name="T8" fmla="*/ 47 w 47"/>
                <a:gd name="T9" fmla="*/ 28 h 47"/>
                <a:gd name="T10" fmla="*/ 47 w 47"/>
                <a:gd name="T11" fmla="*/ 0 h 47"/>
                <a:gd name="T12" fmla="*/ 47 w 47"/>
                <a:gd name="T13" fmla="*/ 0 h 47"/>
                <a:gd name="T14" fmla="*/ 28 w 47"/>
                <a:gd name="T15" fmla="*/ 19 h 47"/>
                <a:gd name="T16" fmla="*/ 47 w 47"/>
                <a:gd name="T17" fmla="*/ 19 h 47"/>
                <a:gd name="T18" fmla="*/ 47 w 47"/>
                <a:gd name="T1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47">
                  <a:moveTo>
                    <a:pt x="47" y="28"/>
                  </a:moveTo>
                  <a:lnTo>
                    <a:pt x="19" y="28"/>
                  </a:lnTo>
                  <a:lnTo>
                    <a:pt x="0" y="47"/>
                  </a:lnTo>
                  <a:lnTo>
                    <a:pt x="47" y="47"/>
                  </a:lnTo>
                  <a:lnTo>
                    <a:pt x="47" y="28"/>
                  </a:lnTo>
                  <a:moveTo>
                    <a:pt x="47" y="0"/>
                  </a:moveTo>
                  <a:lnTo>
                    <a:pt x="47" y="0"/>
                  </a:lnTo>
                  <a:lnTo>
                    <a:pt x="28" y="19"/>
                  </a:lnTo>
                  <a:lnTo>
                    <a:pt x="47" y="19"/>
                  </a:lnTo>
                  <a:lnTo>
                    <a:pt x="4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0" name="Freeform 473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B7B7B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1" name="Freeform 474"/>
            <p:cNvSpPr/>
            <p:nvPr userDrawn="1"/>
          </p:nvSpPr>
          <p:spPr bwMode="auto">
            <a:xfrm>
              <a:off x="9898442" y="3769149"/>
              <a:ext cx="55229" cy="17752"/>
            </a:xfrm>
            <a:custGeom>
              <a:avLst/>
              <a:gdLst>
                <a:gd name="T0" fmla="*/ 28 w 28"/>
                <a:gd name="T1" fmla="*/ 0 h 9"/>
                <a:gd name="T2" fmla="*/ 9 w 28"/>
                <a:gd name="T3" fmla="*/ 0 h 9"/>
                <a:gd name="T4" fmla="*/ 0 w 28"/>
                <a:gd name="T5" fmla="*/ 9 h 9"/>
                <a:gd name="T6" fmla="*/ 28 w 28"/>
                <a:gd name="T7" fmla="*/ 9 h 9"/>
                <a:gd name="T8" fmla="*/ 28 w 28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9">
                  <a:moveTo>
                    <a:pt x="28" y="0"/>
                  </a:moveTo>
                  <a:lnTo>
                    <a:pt x="9" y="0"/>
                  </a:lnTo>
                  <a:lnTo>
                    <a:pt x="0" y="9"/>
                  </a:lnTo>
                  <a:lnTo>
                    <a:pt x="28" y="9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2" name="Freeform 475"/>
            <p:cNvSpPr/>
            <p:nvPr userDrawn="1"/>
          </p:nvSpPr>
          <p:spPr bwMode="auto">
            <a:xfrm>
              <a:off x="9720921" y="3926946"/>
              <a:ext cx="252474" cy="27614"/>
            </a:xfrm>
            <a:custGeom>
              <a:avLst/>
              <a:gdLst>
                <a:gd name="T0" fmla="*/ 8 w 54"/>
                <a:gd name="T1" fmla="*/ 0 h 6"/>
                <a:gd name="T2" fmla="*/ 6 w 54"/>
                <a:gd name="T3" fmla="*/ 2 h 6"/>
                <a:gd name="T4" fmla="*/ 4 w 54"/>
                <a:gd name="T5" fmla="*/ 4 h 6"/>
                <a:gd name="T6" fmla="*/ 10 w 54"/>
                <a:gd name="T7" fmla="*/ 6 h 6"/>
                <a:gd name="T8" fmla="*/ 50 w 54"/>
                <a:gd name="T9" fmla="*/ 6 h 6"/>
                <a:gd name="T10" fmla="*/ 54 w 54"/>
                <a:gd name="T11" fmla="*/ 2 h 6"/>
                <a:gd name="T12" fmla="*/ 14 w 54"/>
                <a:gd name="T13" fmla="*/ 2 h 6"/>
                <a:gd name="T14" fmla="*/ 8 w 54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6">
                  <a:moveTo>
                    <a:pt x="8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0" y="6"/>
                    <a:pt x="10" y="6"/>
                  </a:cubicBezTo>
                  <a:cubicBezTo>
                    <a:pt x="13" y="6"/>
                    <a:pt x="50" y="6"/>
                    <a:pt x="50" y="6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2"/>
                    <a:pt x="10" y="1"/>
                    <a:pt x="8" y="0"/>
                  </a:cubicBezTo>
                </a:path>
              </a:pathLst>
            </a:custGeom>
            <a:solidFill>
              <a:srgbClr val="2F42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3" name="Freeform 476"/>
            <p:cNvSpPr/>
            <p:nvPr userDrawn="1"/>
          </p:nvSpPr>
          <p:spPr bwMode="auto">
            <a:xfrm>
              <a:off x="9758398" y="3917083"/>
              <a:ext cx="232750" cy="19725"/>
            </a:xfrm>
            <a:custGeom>
              <a:avLst/>
              <a:gdLst>
                <a:gd name="T0" fmla="*/ 50 w 50"/>
                <a:gd name="T1" fmla="*/ 0 h 4"/>
                <a:gd name="T2" fmla="*/ 2 w 50"/>
                <a:gd name="T3" fmla="*/ 0 h 4"/>
                <a:gd name="T4" fmla="*/ 2 w 50"/>
                <a:gd name="T5" fmla="*/ 0 h 4"/>
                <a:gd name="T6" fmla="*/ 0 w 50"/>
                <a:gd name="T7" fmla="*/ 2 h 4"/>
                <a:gd name="T8" fmla="*/ 6 w 50"/>
                <a:gd name="T9" fmla="*/ 4 h 4"/>
                <a:gd name="T10" fmla="*/ 46 w 50"/>
                <a:gd name="T11" fmla="*/ 4 h 4"/>
                <a:gd name="T12" fmla="*/ 50 w 5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4">
                  <a:moveTo>
                    <a:pt x="5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3"/>
                    <a:pt x="4" y="4"/>
                    <a:pt x="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0" y="0"/>
                    <a:pt x="50" y="0"/>
                    <a:pt x="50" y="0"/>
                  </a:cubicBezTo>
                </a:path>
              </a:pathLst>
            </a:custGeom>
            <a:solidFill>
              <a:srgbClr val="202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4" name="Freeform 477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5" name="Freeform 478"/>
            <p:cNvSpPr/>
            <p:nvPr userDrawn="1"/>
          </p:nvSpPr>
          <p:spPr bwMode="auto">
            <a:xfrm>
              <a:off x="9768260" y="3844103"/>
              <a:ext cx="242612" cy="72981"/>
            </a:xfrm>
            <a:custGeom>
              <a:avLst/>
              <a:gdLst>
                <a:gd name="T0" fmla="*/ 123 w 123"/>
                <a:gd name="T1" fmla="*/ 0 h 37"/>
                <a:gd name="T2" fmla="*/ 104 w 123"/>
                <a:gd name="T3" fmla="*/ 0 h 37"/>
                <a:gd name="T4" fmla="*/ 37 w 123"/>
                <a:gd name="T5" fmla="*/ 0 h 37"/>
                <a:gd name="T6" fmla="*/ 0 w 123"/>
                <a:gd name="T7" fmla="*/ 37 h 37"/>
                <a:gd name="T8" fmla="*/ 0 w 123"/>
                <a:gd name="T9" fmla="*/ 37 h 37"/>
                <a:gd name="T10" fmla="*/ 113 w 123"/>
                <a:gd name="T11" fmla="*/ 37 h 37"/>
                <a:gd name="T12" fmla="*/ 123 w 123"/>
                <a:gd name="T13" fmla="*/ 28 h 37"/>
                <a:gd name="T14" fmla="*/ 123 w 123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3" h="37">
                  <a:moveTo>
                    <a:pt x="123" y="0"/>
                  </a:moveTo>
                  <a:lnTo>
                    <a:pt x="104" y="0"/>
                  </a:lnTo>
                  <a:lnTo>
                    <a:pt x="37" y="0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13" y="37"/>
                  </a:lnTo>
                  <a:lnTo>
                    <a:pt x="123" y="28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6" name="Freeform 479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7" name="Freeform 480"/>
            <p:cNvSpPr/>
            <p:nvPr userDrawn="1"/>
          </p:nvSpPr>
          <p:spPr bwMode="auto">
            <a:xfrm>
              <a:off x="10010872" y="3844103"/>
              <a:ext cx="55229" cy="55229"/>
            </a:xfrm>
            <a:custGeom>
              <a:avLst/>
              <a:gdLst>
                <a:gd name="T0" fmla="*/ 28 w 28"/>
                <a:gd name="T1" fmla="*/ 0 h 28"/>
                <a:gd name="T2" fmla="*/ 19 w 28"/>
                <a:gd name="T3" fmla="*/ 0 h 28"/>
                <a:gd name="T4" fmla="*/ 0 w 28"/>
                <a:gd name="T5" fmla="*/ 0 h 28"/>
                <a:gd name="T6" fmla="*/ 0 w 28"/>
                <a:gd name="T7" fmla="*/ 28 h 28"/>
                <a:gd name="T8" fmla="*/ 28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0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28"/>
                  </a:lnTo>
                  <a:lnTo>
                    <a:pt x="2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7" name="Freeform 481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  <a:close/>
                </a:path>
              </a:pathLst>
            </a:custGeom>
            <a:solidFill>
              <a:srgbClr val="CF44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8" name="Freeform 482"/>
            <p:cNvSpPr/>
            <p:nvPr userDrawn="1"/>
          </p:nvSpPr>
          <p:spPr bwMode="auto">
            <a:xfrm>
              <a:off x="9841241" y="3824378"/>
              <a:ext cx="132154" cy="19725"/>
            </a:xfrm>
            <a:custGeom>
              <a:avLst/>
              <a:gdLst>
                <a:gd name="T0" fmla="*/ 57 w 67"/>
                <a:gd name="T1" fmla="*/ 0 h 10"/>
                <a:gd name="T2" fmla="*/ 10 w 67"/>
                <a:gd name="T3" fmla="*/ 0 h 10"/>
                <a:gd name="T4" fmla="*/ 0 w 67"/>
                <a:gd name="T5" fmla="*/ 10 h 10"/>
                <a:gd name="T6" fmla="*/ 67 w 67"/>
                <a:gd name="T7" fmla="*/ 10 h 10"/>
                <a:gd name="T8" fmla="*/ 57 w 67"/>
                <a:gd name="T9" fmla="*/ 10 h 10"/>
                <a:gd name="T10" fmla="*/ 57 w 67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7" h="10">
                  <a:moveTo>
                    <a:pt x="57" y="0"/>
                  </a:moveTo>
                  <a:lnTo>
                    <a:pt x="10" y="0"/>
                  </a:lnTo>
                  <a:lnTo>
                    <a:pt x="0" y="10"/>
                  </a:lnTo>
                  <a:lnTo>
                    <a:pt x="67" y="10"/>
                  </a:lnTo>
                  <a:lnTo>
                    <a:pt x="57" y="10"/>
                  </a:lnTo>
                  <a:lnTo>
                    <a:pt x="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99" name="Freeform 483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0" name="Freeform 484"/>
            <p:cNvSpPr/>
            <p:nvPr userDrawn="1"/>
          </p:nvSpPr>
          <p:spPr bwMode="auto">
            <a:xfrm>
              <a:off x="9953671" y="3731673"/>
              <a:ext cx="112430" cy="112430"/>
            </a:xfrm>
            <a:custGeom>
              <a:avLst/>
              <a:gdLst>
                <a:gd name="T0" fmla="*/ 0 w 57"/>
                <a:gd name="T1" fmla="*/ 57 h 57"/>
                <a:gd name="T2" fmla="*/ 0 w 57"/>
                <a:gd name="T3" fmla="*/ 0 h 57"/>
                <a:gd name="T4" fmla="*/ 57 w 57"/>
                <a:gd name="T5" fmla="*/ 57 h 57"/>
                <a:gd name="T6" fmla="*/ 0 w 57"/>
                <a:gd name="T7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57">
                  <a:moveTo>
                    <a:pt x="0" y="57"/>
                  </a:moveTo>
                  <a:lnTo>
                    <a:pt x="0" y="0"/>
                  </a:lnTo>
                  <a:lnTo>
                    <a:pt x="57" y="57"/>
                  </a:lnTo>
                  <a:lnTo>
                    <a:pt x="0" y="5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1" name="Freeform 485"/>
            <p:cNvSpPr/>
            <p:nvPr userDrawn="1"/>
          </p:nvSpPr>
          <p:spPr bwMode="auto">
            <a:xfrm>
              <a:off x="9953671" y="3786901"/>
              <a:ext cx="57201" cy="57201"/>
            </a:xfrm>
            <a:custGeom>
              <a:avLst/>
              <a:gdLst>
                <a:gd name="T0" fmla="*/ 0 w 29"/>
                <a:gd name="T1" fmla="*/ 29 h 29"/>
                <a:gd name="T2" fmla="*/ 0 w 29"/>
                <a:gd name="T3" fmla="*/ 0 h 29"/>
                <a:gd name="T4" fmla="*/ 29 w 29"/>
                <a:gd name="T5" fmla="*/ 29 h 29"/>
                <a:gd name="T6" fmla="*/ 0 w 29"/>
                <a:gd name="T7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9">
                  <a:moveTo>
                    <a:pt x="0" y="29"/>
                  </a:moveTo>
                  <a:lnTo>
                    <a:pt x="0" y="0"/>
                  </a:lnTo>
                  <a:lnTo>
                    <a:pt x="29" y="29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2" name="Freeform 486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E74C3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3" name="Freeform 487"/>
            <p:cNvSpPr/>
            <p:nvPr userDrawn="1"/>
          </p:nvSpPr>
          <p:spPr bwMode="auto">
            <a:xfrm>
              <a:off x="9953671" y="3487088"/>
              <a:ext cx="355042" cy="357014"/>
            </a:xfrm>
            <a:custGeom>
              <a:avLst/>
              <a:gdLst>
                <a:gd name="T0" fmla="*/ 0 w 180"/>
                <a:gd name="T1" fmla="*/ 124 h 181"/>
                <a:gd name="T2" fmla="*/ 123 w 180"/>
                <a:gd name="T3" fmla="*/ 0 h 181"/>
                <a:gd name="T4" fmla="*/ 180 w 180"/>
                <a:gd name="T5" fmla="*/ 57 h 181"/>
                <a:gd name="T6" fmla="*/ 57 w 180"/>
                <a:gd name="T7" fmla="*/ 181 h 181"/>
                <a:gd name="T8" fmla="*/ 0 w 180"/>
                <a:gd name="T9" fmla="*/ 124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0" h="181">
                  <a:moveTo>
                    <a:pt x="0" y="124"/>
                  </a:moveTo>
                  <a:lnTo>
                    <a:pt x="123" y="0"/>
                  </a:lnTo>
                  <a:lnTo>
                    <a:pt x="180" y="57"/>
                  </a:lnTo>
                  <a:lnTo>
                    <a:pt x="57" y="181"/>
                  </a:lnTo>
                  <a:lnTo>
                    <a:pt x="0" y="12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4" name="Freeform 488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A3A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5" name="Freeform 489"/>
            <p:cNvSpPr/>
            <p:nvPr userDrawn="1"/>
          </p:nvSpPr>
          <p:spPr bwMode="auto">
            <a:xfrm>
              <a:off x="10271236" y="3562042"/>
              <a:ext cx="37477" cy="37477"/>
            </a:xfrm>
            <a:custGeom>
              <a:avLst/>
              <a:gdLst>
                <a:gd name="T0" fmla="*/ 0 w 19"/>
                <a:gd name="T1" fmla="*/ 0 h 19"/>
                <a:gd name="T2" fmla="*/ 0 w 19"/>
                <a:gd name="T3" fmla="*/ 0 h 19"/>
                <a:gd name="T4" fmla="*/ 19 w 19"/>
                <a:gd name="T5" fmla="*/ 19 h 19"/>
                <a:gd name="T6" fmla="*/ 0 w 19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lnTo>
                    <a:pt x="0" y="0"/>
                  </a:lnTo>
                  <a:lnTo>
                    <a:pt x="19" y="1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6" name="Freeform 490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EBE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7" name="Freeform 491"/>
            <p:cNvSpPr/>
            <p:nvPr userDrawn="1"/>
          </p:nvSpPr>
          <p:spPr bwMode="auto">
            <a:xfrm>
              <a:off x="10253484" y="3544290"/>
              <a:ext cx="17752" cy="17752"/>
            </a:xfrm>
            <a:custGeom>
              <a:avLst/>
              <a:gdLst>
                <a:gd name="T0" fmla="*/ 0 w 9"/>
                <a:gd name="T1" fmla="*/ 0 h 9"/>
                <a:gd name="T2" fmla="*/ 0 w 9"/>
                <a:gd name="T3" fmla="*/ 0 h 9"/>
                <a:gd name="T4" fmla="*/ 9 w 9"/>
                <a:gd name="T5" fmla="*/ 9 h 9"/>
                <a:gd name="T6" fmla="*/ 9 w 9"/>
                <a:gd name="T7" fmla="*/ 9 h 9"/>
                <a:gd name="T8" fmla="*/ 0 w 9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0" y="0"/>
                  </a:moveTo>
                  <a:lnTo>
                    <a:pt x="0" y="0"/>
                  </a:lnTo>
                  <a:lnTo>
                    <a:pt x="9" y="9"/>
                  </a:lnTo>
                  <a:lnTo>
                    <a:pt x="9" y="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8" name="Freeform 492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9" name="Freeform 493"/>
            <p:cNvSpPr/>
            <p:nvPr userDrawn="1"/>
          </p:nvSpPr>
          <p:spPr bwMode="auto">
            <a:xfrm>
              <a:off x="10010872" y="3786901"/>
              <a:ext cx="55229" cy="57201"/>
            </a:xfrm>
            <a:custGeom>
              <a:avLst/>
              <a:gdLst>
                <a:gd name="T0" fmla="*/ 0 w 28"/>
                <a:gd name="T1" fmla="*/ 0 h 29"/>
                <a:gd name="T2" fmla="*/ 0 w 28"/>
                <a:gd name="T3" fmla="*/ 0 h 29"/>
                <a:gd name="T4" fmla="*/ 28 w 28"/>
                <a:gd name="T5" fmla="*/ 29 h 29"/>
                <a:gd name="T6" fmla="*/ 0 w 28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29">
                  <a:moveTo>
                    <a:pt x="0" y="0"/>
                  </a:moveTo>
                  <a:lnTo>
                    <a:pt x="0" y="0"/>
                  </a:lnTo>
                  <a:lnTo>
                    <a:pt x="28" y="29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0" name="Freeform 494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B93D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1" name="Freeform 495"/>
            <p:cNvSpPr/>
            <p:nvPr userDrawn="1"/>
          </p:nvSpPr>
          <p:spPr bwMode="auto">
            <a:xfrm>
              <a:off x="10010872" y="3544290"/>
              <a:ext cx="297841" cy="299813"/>
            </a:xfrm>
            <a:custGeom>
              <a:avLst/>
              <a:gdLst>
                <a:gd name="T0" fmla="*/ 123 w 151"/>
                <a:gd name="T1" fmla="*/ 0 h 152"/>
                <a:gd name="T2" fmla="*/ 0 w 151"/>
                <a:gd name="T3" fmla="*/ 123 h 152"/>
                <a:gd name="T4" fmla="*/ 28 w 151"/>
                <a:gd name="T5" fmla="*/ 152 h 152"/>
                <a:gd name="T6" fmla="*/ 151 w 151"/>
                <a:gd name="T7" fmla="*/ 28 h 152"/>
                <a:gd name="T8" fmla="*/ 132 w 151"/>
                <a:gd name="T9" fmla="*/ 9 h 152"/>
                <a:gd name="T10" fmla="*/ 123 w 151"/>
                <a:gd name="T11" fmla="*/ 0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152">
                  <a:moveTo>
                    <a:pt x="123" y="0"/>
                  </a:moveTo>
                  <a:lnTo>
                    <a:pt x="0" y="123"/>
                  </a:lnTo>
                  <a:lnTo>
                    <a:pt x="28" y="152"/>
                  </a:lnTo>
                  <a:lnTo>
                    <a:pt x="151" y="28"/>
                  </a:lnTo>
                  <a:lnTo>
                    <a:pt x="132" y="9"/>
                  </a:lnTo>
                  <a:lnTo>
                    <a:pt x="12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绿色的小鸟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16" name="组合 215"/>
          <p:cNvGrpSpPr/>
          <p:nvPr userDrawn="1"/>
        </p:nvGrpSpPr>
        <p:grpSpPr>
          <a:xfrm rot="1592273">
            <a:off x="243165" y="285384"/>
            <a:ext cx="637200" cy="604800"/>
            <a:chOff x="2272338" y="450384"/>
            <a:chExt cx="765175" cy="725488"/>
          </a:xfrm>
        </p:grpSpPr>
        <p:sp>
          <p:nvSpPr>
            <p:cNvPr id="223" name="Freeform 1235"/>
            <p:cNvSpPr/>
            <p:nvPr userDrawn="1"/>
          </p:nvSpPr>
          <p:spPr bwMode="auto">
            <a:xfrm>
              <a:off x="2272338" y="491659"/>
              <a:ext cx="644525" cy="684213"/>
            </a:xfrm>
            <a:custGeom>
              <a:avLst/>
              <a:gdLst>
                <a:gd name="T0" fmla="*/ 404 w 404"/>
                <a:gd name="T1" fmla="*/ 214 h 429"/>
                <a:gd name="T2" fmla="*/ 376 w 404"/>
                <a:gd name="T3" fmla="*/ 301 h 429"/>
                <a:gd name="T4" fmla="*/ 376 w 404"/>
                <a:gd name="T5" fmla="*/ 302 h 429"/>
                <a:gd name="T6" fmla="*/ 247 w 404"/>
                <a:gd name="T7" fmla="*/ 405 h 429"/>
                <a:gd name="T8" fmla="*/ 35 w 404"/>
                <a:gd name="T9" fmla="*/ 311 h 429"/>
                <a:gd name="T10" fmla="*/ 153 w 404"/>
                <a:gd name="T11" fmla="*/ 276 h 429"/>
                <a:gd name="T12" fmla="*/ 31 w 404"/>
                <a:gd name="T13" fmla="*/ 106 h 429"/>
                <a:gd name="T14" fmla="*/ 56 w 404"/>
                <a:gd name="T15" fmla="*/ 132 h 429"/>
                <a:gd name="T16" fmla="*/ 85 w 404"/>
                <a:gd name="T17" fmla="*/ 0 h 429"/>
                <a:gd name="T18" fmla="*/ 266 w 404"/>
                <a:gd name="T19" fmla="*/ 124 h 429"/>
                <a:gd name="T20" fmla="*/ 266 w 404"/>
                <a:gd name="T21" fmla="*/ 124 h 429"/>
                <a:gd name="T22" fmla="*/ 376 w 404"/>
                <a:gd name="T23" fmla="*/ 145 h 429"/>
                <a:gd name="T24" fmla="*/ 404 w 404"/>
                <a:gd name="T25" fmla="*/ 214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4" h="429">
                  <a:moveTo>
                    <a:pt x="404" y="214"/>
                  </a:moveTo>
                  <a:cubicBezTo>
                    <a:pt x="404" y="242"/>
                    <a:pt x="395" y="273"/>
                    <a:pt x="376" y="301"/>
                  </a:cubicBezTo>
                  <a:cubicBezTo>
                    <a:pt x="376" y="301"/>
                    <a:pt x="376" y="301"/>
                    <a:pt x="376" y="302"/>
                  </a:cubicBezTo>
                  <a:cubicBezTo>
                    <a:pt x="344" y="361"/>
                    <a:pt x="297" y="393"/>
                    <a:pt x="247" y="405"/>
                  </a:cubicBezTo>
                  <a:cubicBezTo>
                    <a:pt x="154" y="429"/>
                    <a:pt x="53" y="381"/>
                    <a:pt x="35" y="311"/>
                  </a:cubicBezTo>
                  <a:cubicBezTo>
                    <a:pt x="129" y="359"/>
                    <a:pt x="153" y="276"/>
                    <a:pt x="153" y="276"/>
                  </a:cubicBezTo>
                  <a:cubicBezTo>
                    <a:pt x="0" y="267"/>
                    <a:pt x="31" y="106"/>
                    <a:pt x="31" y="106"/>
                  </a:cubicBezTo>
                  <a:cubicBezTo>
                    <a:pt x="41" y="130"/>
                    <a:pt x="56" y="132"/>
                    <a:pt x="56" y="132"/>
                  </a:cubicBezTo>
                  <a:cubicBezTo>
                    <a:pt x="56" y="132"/>
                    <a:pt x="24" y="45"/>
                    <a:pt x="85" y="0"/>
                  </a:cubicBezTo>
                  <a:cubicBezTo>
                    <a:pt x="117" y="132"/>
                    <a:pt x="202" y="124"/>
                    <a:pt x="266" y="124"/>
                  </a:cubicBezTo>
                  <a:cubicBezTo>
                    <a:pt x="266" y="124"/>
                    <a:pt x="266" y="124"/>
                    <a:pt x="266" y="124"/>
                  </a:cubicBezTo>
                  <a:cubicBezTo>
                    <a:pt x="307" y="112"/>
                    <a:pt x="349" y="118"/>
                    <a:pt x="376" y="145"/>
                  </a:cubicBezTo>
                  <a:cubicBezTo>
                    <a:pt x="394" y="163"/>
                    <a:pt x="403" y="188"/>
                    <a:pt x="404" y="214"/>
                  </a:cubicBezTo>
                  <a:close/>
                </a:path>
              </a:pathLst>
            </a:cu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0" name="Freeform 1236"/>
            <p:cNvSpPr/>
            <p:nvPr userDrawn="1"/>
          </p:nvSpPr>
          <p:spPr bwMode="auto">
            <a:xfrm>
              <a:off x="2358063" y="574209"/>
              <a:ext cx="260350" cy="296863"/>
            </a:xfrm>
            <a:custGeom>
              <a:avLst/>
              <a:gdLst>
                <a:gd name="T0" fmla="*/ 77 w 163"/>
                <a:gd name="T1" fmla="*/ 186 h 186"/>
                <a:gd name="T2" fmla="*/ 22 w 163"/>
                <a:gd name="T3" fmla="*/ 164 h 186"/>
                <a:gd name="T4" fmla="*/ 0 w 163"/>
                <a:gd name="T5" fmla="*/ 104 h 186"/>
                <a:gd name="T6" fmla="*/ 39 w 163"/>
                <a:gd name="T7" fmla="*/ 108 h 186"/>
                <a:gd name="T8" fmla="*/ 26 w 163"/>
                <a:gd name="T9" fmla="*/ 71 h 186"/>
                <a:gd name="T10" fmla="*/ 23 w 163"/>
                <a:gd name="T11" fmla="*/ 0 h 186"/>
                <a:gd name="T12" fmla="*/ 163 w 163"/>
                <a:gd name="T13" fmla="*/ 97 h 186"/>
                <a:gd name="T14" fmla="*/ 99 w 163"/>
                <a:gd name="T15" fmla="*/ 184 h 186"/>
                <a:gd name="T16" fmla="*/ 77 w 163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3" h="186">
                  <a:moveTo>
                    <a:pt x="77" y="186"/>
                  </a:moveTo>
                  <a:cubicBezTo>
                    <a:pt x="53" y="186"/>
                    <a:pt x="33" y="178"/>
                    <a:pt x="22" y="164"/>
                  </a:cubicBezTo>
                  <a:cubicBezTo>
                    <a:pt x="8" y="146"/>
                    <a:pt x="2" y="123"/>
                    <a:pt x="0" y="104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5" y="70"/>
                    <a:pt x="12" y="33"/>
                    <a:pt x="23" y="0"/>
                  </a:cubicBezTo>
                  <a:cubicBezTo>
                    <a:pt x="61" y="90"/>
                    <a:pt x="118" y="97"/>
                    <a:pt x="163" y="97"/>
                  </a:cubicBezTo>
                  <a:cubicBezTo>
                    <a:pt x="156" y="121"/>
                    <a:pt x="135" y="177"/>
                    <a:pt x="99" y="184"/>
                  </a:cubicBezTo>
                  <a:cubicBezTo>
                    <a:pt x="92" y="185"/>
                    <a:pt x="85" y="186"/>
                    <a:pt x="77" y="18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1" name="Freeform 1237"/>
            <p:cNvSpPr/>
            <p:nvPr userDrawn="1"/>
          </p:nvSpPr>
          <p:spPr bwMode="auto">
            <a:xfrm>
              <a:off x="2642226" y="791697"/>
              <a:ext cx="274637" cy="346075"/>
            </a:xfrm>
            <a:custGeom>
              <a:avLst/>
              <a:gdLst>
                <a:gd name="T0" fmla="*/ 173 w 173"/>
                <a:gd name="T1" fmla="*/ 26 h 217"/>
                <a:gd name="T2" fmla="*/ 145 w 173"/>
                <a:gd name="T3" fmla="*/ 113 h 217"/>
                <a:gd name="T4" fmla="*/ 145 w 173"/>
                <a:gd name="T5" fmla="*/ 114 h 217"/>
                <a:gd name="T6" fmla="*/ 16 w 173"/>
                <a:gd name="T7" fmla="*/ 217 h 217"/>
                <a:gd name="T8" fmla="*/ 31 w 173"/>
                <a:gd name="T9" fmla="*/ 90 h 217"/>
                <a:gd name="T10" fmla="*/ 168 w 173"/>
                <a:gd name="T11" fmla="*/ 23 h 217"/>
                <a:gd name="T12" fmla="*/ 173 w 173"/>
                <a:gd name="T13" fmla="*/ 26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217">
                  <a:moveTo>
                    <a:pt x="173" y="26"/>
                  </a:moveTo>
                  <a:cubicBezTo>
                    <a:pt x="173" y="54"/>
                    <a:pt x="164" y="85"/>
                    <a:pt x="145" y="113"/>
                  </a:cubicBezTo>
                  <a:cubicBezTo>
                    <a:pt x="145" y="113"/>
                    <a:pt x="145" y="113"/>
                    <a:pt x="145" y="114"/>
                  </a:cubicBezTo>
                  <a:cubicBezTo>
                    <a:pt x="113" y="173"/>
                    <a:pt x="66" y="205"/>
                    <a:pt x="16" y="217"/>
                  </a:cubicBezTo>
                  <a:cubicBezTo>
                    <a:pt x="0" y="185"/>
                    <a:pt x="4" y="135"/>
                    <a:pt x="31" y="90"/>
                  </a:cubicBezTo>
                  <a:cubicBezTo>
                    <a:pt x="66" y="29"/>
                    <a:pt x="128" y="0"/>
                    <a:pt x="168" y="23"/>
                  </a:cubicBezTo>
                  <a:cubicBezTo>
                    <a:pt x="170" y="24"/>
                    <a:pt x="171" y="25"/>
                    <a:pt x="173" y="26"/>
                  </a:cubicBezTo>
                  <a:close/>
                </a:path>
              </a:pathLst>
            </a:custGeom>
            <a:solidFill>
              <a:srgbClr val="5A8E2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2" name="Freeform 1238"/>
            <p:cNvSpPr/>
            <p:nvPr userDrawn="1"/>
          </p:nvSpPr>
          <p:spPr bwMode="auto">
            <a:xfrm>
              <a:off x="2943851" y="517059"/>
              <a:ext cx="93662" cy="66675"/>
            </a:xfrm>
            <a:custGeom>
              <a:avLst/>
              <a:gdLst>
                <a:gd name="T0" fmla="*/ 0 w 59"/>
                <a:gd name="T1" fmla="*/ 0 h 42"/>
                <a:gd name="T2" fmla="*/ 59 w 59"/>
                <a:gd name="T3" fmla="*/ 4 h 42"/>
                <a:gd name="T4" fmla="*/ 10 w 59"/>
                <a:gd name="T5" fmla="*/ 42 h 42"/>
                <a:gd name="T6" fmla="*/ 0 w 5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9" h="42">
                  <a:moveTo>
                    <a:pt x="0" y="0"/>
                  </a:moveTo>
                  <a:lnTo>
                    <a:pt x="59" y="4"/>
                  </a:lnTo>
                  <a:lnTo>
                    <a:pt x="10" y="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3" name="Oval 1239"/>
            <p:cNvSpPr>
              <a:spLocks noChangeArrowheads="1"/>
            </p:cNvSpPr>
            <p:nvPr userDrawn="1"/>
          </p:nvSpPr>
          <p:spPr bwMode="auto">
            <a:xfrm>
              <a:off x="2670801" y="450384"/>
              <a:ext cx="296862" cy="298450"/>
            </a:xfrm>
            <a:prstGeom prst="ellipse">
              <a:avLst/>
            </a:prstGeom>
            <a:solidFill>
              <a:srgbClr val="BED63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4" name="Oval 1240"/>
            <p:cNvSpPr>
              <a:spLocks noChangeArrowheads="1"/>
            </p:cNvSpPr>
            <p:nvPr userDrawn="1"/>
          </p:nvSpPr>
          <p:spPr bwMode="auto">
            <a:xfrm>
              <a:off x="2874001" y="502772"/>
              <a:ext cx="49212" cy="47625"/>
            </a:xfrm>
            <a:prstGeom prst="ellips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棕色的小人看书有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63710" y="5997189"/>
            <a:ext cx="418935" cy="543170"/>
          </a:xfrm>
          <a:prstGeom prst="rect">
            <a:avLst/>
          </a:prstGeom>
        </p:spPr>
      </p:pic>
      <p:pic>
        <p:nvPicPr>
          <p:cNvPr id="58" name="图片 57"/>
          <p:cNvPicPr>
            <a:picLocks noChangeAspect="1"/>
          </p:cNvPicPr>
          <p:nvPr userDrawn="1"/>
        </p:nvPicPr>
        <p:blipFill>
          <a:blip r:embed="rId3"/>
          <a:srcRect l="380" t="48505" r="-10112" b="-948"/>
          <a:stretch>
            <a:fillRect/>
          </a:stretch>
        </p:blipFill>
        <p:spPr>
          <a:xfrm>
            <a:off x="-345289" y="6761699"/>
            <a:ext cx="12590212" cy="914400"/>
          </a:xfrm>
          <a:custGeom>
            <a:avLst/>
            <a:gdLst>
              <a:gd name="connsiteX0" fmla="*/ 11430023 w 12590212"/>
              <a:gd name="connsiteY0" fmla="*/ 0 h 914400"/>
              <a:gd name="connsiteX1" fmla="*/ 12590212 w 12590212"/>
              <a:gd name="connsiteY1" fmla="*/ 0 h 914400"/>
              <a:gd name="connsiteX2" fmla="*/ 12590212 w 12590212"/>
              <a:gd name="connsiteY2" fmla="*/ 914400 h 914400"/>
              <a:gd name="connsiteX3" fmla="*/ 0 w 12590212"/>
              <a:gd name="connsiteY3" fmla="*/ 914400 h 914400"/>
              <a:gd name="connsiteX4" fmla="*/ 0 w 12590212"/>
              <a:gd name="connsiteY4" fmla="*/ 897878 h 914400"/>
              <a:gd name="connsiteX5" fmla="*/ 11430023 w 12590212"/>
              <a:gd name="connsiteY5" fmla="*/ 897878 h 914400"/>
              <a:gd name="connsiteX6" fmla="*/ 11430023 w 12590212"/>
              <a:gd name="connsiteY6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590212" h="914400">
                <a:moveTo>
                  <a:pt x="11430023" y="0"/>
                </a:moveTo>
                <a:lnTo>
                  <a:pt x="12590212" y="0"/>
                </a:lnTo>
                <a:lnTo>
                  <a:pt x="12590212" y="914400"/>
                </a:lnTo>
                <a:lnTo>
                  <a:pt x="0" y="914400"/>
                </a:lnTo>
                <a:lnTo>
                  <a:pt x="0" y="897878"/>
                </a:lnTo>
                <a:lnTo>
                  <a:pt x="11430023" y="897878"/>
                </a:lnTo>
                <a:lnTo>
                  <a:pt x="11430023" y="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/>
          <a:srcRect t="77711" r="99620"/>
          <a:stretch>
            <a:fillRect/>
          </a:stretch>
        </p:blipFill>
        <p:spPr>
          <a:xfrm>
            <a:off x="-388931" y="7270945"/>
            <a:ext cx="43643" cy="388632"/>
          </a:xfrm>
          <a:custGeom>
            <a:avLst/>
            <a:gdLst>
              <a:gd name="connsiteX0" fmla="*/ 0 w 43643"/>
              <a:gd name="connsiteY0" fmla="*/ 0 h 388632"/>
              <a:gd name="connsiteX1" fmla="*/ 43643 w 43643"/>
              <a:gd name="connsiteY1" fmla="*/ 0 h 388632"/>
              <a:gd name="connsiteX2" fmla="*/ 43643 w 43643"/>
              <a:gd name="connsiteY2" fmla="*/ 388632 h 388632"/>
              <a:gd name="connsiteX3" fmla="*/ 0 w 43643"/>
              <a:gd name="connsiteY3" fmla="*/ 388632 h 388632"/>
              <a:gd name="connsiteX4" fmla="*/ 0 w 43643"/>
              <a:gd name="connsiteY4" fmla="*/ 0 h 38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643" h="388632">
                <a:moveTo>
                  <a:pt x="0" y="0"/>
                </a:moveTo>
                <a:lnTo>
                  <a:pt x="43643" y="0"/>
                </a:lnTo>
                <a:lnTo>
                  <a:pt x="43643" y="388632"/>
                </a:lnTo>
                <a:lnTo>
                  <a:pt x="0" y="388632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/>
          <p:cNvPicPr>
            <a:picLocks noChangeAspect="1"/>
          </p:cNvPicPr>
          <p:nvPr userDrawn="1"/>
        </p:nvPicPr>
        <p:blipFill>
          <a:blip r:embed="rId3"/>
          <a:srcRect l="-4473" t="25268" r="100000" b="22289"/>
          <a:stretch>
            <a:fillRect/>
          </a:stretch>
        </p:blipFill>
        <p:spPr>
          <a:xfrm>
            <a:off x="-902136" y="6356545"/>
            <a:ext cx="513204" cy="914400"/>
          </a:xfrm>
          <a:custGeom>
            <a:avLst/>
            <a:gdLst>
              <a:gd name="connsiteX0" fmla="*/ 0 w 513204"/>
              <a:gd name="connsiteY0" fmla="*/ 0 h 914400"/>
              <a:gd name="connsiteX1" fmla="*/ 513204 w 513204"/>
              <a:gd name="connsiteY1" fmla="*/ 0 h 914400"/>
              <a:gd name="connsiteX2" fmla="*/ 513204 w 513204"/>
              <a:gd name="connsiteY2" fmla="*/ 914400 h 914400"/>
              <a:gd name="connsiteX3" fmla="*/ 0 w 513204"/>
              <a:gd name="connsiteY3" fmla="*/ 914400 h 914400"/>
              <a:gd name="connsiteX4" fmla="*/ 0 w 513204"/>
              <a:gd name="connsiteY4" fmla="*/ 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13204" h="914400">
                <a:moveTo>
                  <a:pt x="0" y="0"/>
                </a:moveTo>
                <a:lnTo>
                  <a:pt x="513204" y="0"/>
                </a:lnTo>
                <a:lnTo>
                  <a:pt x="513204" y="914400"/>
                </a:lnTo>
                <a:lnTo>
                  <a:pt x="0" y="91440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2" name="组合 11"/>
          <p:cNvGrpSpPr/>
          <p:nvPr userDrawn="1"/>
        </p:nvGrpSpPr>
        <p:grpSpPr>
          <a:xfrm>
            <a:off x="320273" y="5772542"/>
            <a:ext cx="325664" cy="968472"/>
            <a:chOff x="162845" y="5707378"/>
            <a:chExt cx="325664" cy="968472"/>
          </a:xfrm>
        </p:grpSpPr>
        <p:grpSp>
          <p:nvGrpSpPr>
            <p:cNvPr id="5" name="组合 4"/>
            <p:cNvGrpSpPr/>
            <p:nvPr userDrawn="1"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89" name="矩形 88"/>
              <p:cNvSpPr/>
              <p:nvPr userDrawn="1"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 userDrawn="1"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弦形 90"/>
              <p:cNvSpPr/>
              <p:nvPr userDrawn="1"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 userDrawn="1"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弦形 19"/>
              <p:cNvSpPr/>
              <p:nvPr userDrawn="1"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" name="直接连接符 6"/>
            <p:cNvCxnSpPr>
              <a:stCxn id="90" idx="1"/>
              <a:endCxn id="90" idx="5"/>
            </p:cNvCxnSpPr>
            <p:nvPr userDrawn="1"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6" name="图片 85"/>
          <p:cNvPicPr>
            <a:picLocks noChangeAspect="1"/>
          </p:cNvPicPr>
          <p:nvPr userDrawn="1"/>
        </p:nvPicPr>
        <p:blipFill>
          <a:blip r:embed="rId4"/>
          <a:srcRect r="38168" b="53720"/>
          <a:stretch>
            <a:fillRect/>
          </a:stretch>
        </p:blipFill>
        <p:spPr>
          <a:xfrm>
            <a:off x="9697211" y="5940827"/>
            <a:ext cx="2494789" cy="929444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图片 59"/>
          <p:cNvPicPr>
            <a:picLocks noChangeAspect="1"/>
          </p:cNvPicPr>
          <p:nvPr userDrawn="1"/>
        </p:nvPicPr>
        <p:blipFill>
          <a:blip r:embed="rId3"/>
          <a:srcRect b="51495"/>
          <a:stretch>
            <a:fillRect/>
          </a:stretch>
        </p:blipFill>
        <p:spPr>
          <a:xfrm>
            <a:off x="-464734" y="6270980"/>
            <a:ext cx="12364823" cy="594408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2" name="图片 81"/>
          <p:cNvPicPr>
            <a:picLocks noChangeAspect="1"/>
          </p:cNvPicPr>
          <p:nvPr userDrawn="1"/>
        </p:nvPicPr>
        <p:blipFill>
          <a:blip r:embed="rId5"/>
          <a:srcRect b="61499"/>
          <a:stretch>
            <a:fillRect/>
          </a:stretch>
        </p:blipFill>
        <p:spPr>
          <a:xfrm>
            <a:off x="9583381" y="6271203"/>
            <a:ext cx="2424987" cy="594408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40" name="图片 39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325160" y="160454"/>
            <a:ext cx="745263" cy="689764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image" Target="../media/image3.png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1" Type="http://schemas.openxmlformats.org/officeDocument/2006/relationships/notesSlide" Target="../notesSlides/notesSlide1.xml"/><Relationship Id="rId10" Type="http://schemas.openxmlformats.org/officeDocument/2006/relationships/slideLayout" Target="../slideLayouts/slideLayout13.xml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3.png"/><Relationship Id="rId8" Type="http://schemas.openxmlformats.org/officeDocument/2006/relationships/image" Target="../media/image14.png"/><Relationship Id="rId7" Type="http://schemas.openxmlformats.org/officeDocument/2006/relationships/image" Target="../media/image13.png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8.png"/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13.xml"/><Relationship Id="rId10" Type="http://schemas.openxmlformats.org/officeDocument/2006/relationships/image" Target="../media/image4.png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4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5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9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0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5" cstate="print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4524136" y="619831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部编本小学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语文三年级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9" cstate="print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6" name="文本框 15"/>
          <p:cNvSpPr txBox="1"/>
          <p:nvPr/>
        </p:nvSpPr>
        <p:spPr>
          <a:xfrm>
            <a:off x="3660099" y="1715507"/>
            <a:ext cx="6244590" cy="14452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24  </a:t>
            </a:r>
            <a:r>
              <a:rPr lang="zh-CN" altLang="en-US" sz="8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微软雅黑" panose="020B0503020204020204" charset="-122"/>
                <a:ea typeface="微软雅黑" panose="020B0503020204020204" charset="-122"/>
              </a:rPr>
              <a:t>司 马 光</a:t>
            </a:r>
            <a:endParaRPr lang="zh-CN" altLang="en-US" sz="8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77815" y="3202305"/>
            <a:ext cx="2540000" cy="737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endParaRPr lang="en-US" altLang="zh-CN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/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（第二课时）</a:t>
            </a:r>
            <a:endParaRPr lang="zh-CN" altLang="en-US" sz="2400" b="1" dirty="0" smtClean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949"/>
                            </p:stCondLst>
                            <p:childTnLst>
                              <p:par>
                                <p:cTn id="5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16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60950" y="1064527"/>
            <a:ext cx="1980029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再读课文：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7010" y="1758545"/>
            <a:ext cx="7953433" cy="1754326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要求</a:t>
            </a:r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：读准字音，读通句子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。并尝试背诵 。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     思考：课文写了一件什么事情？表现了司马光的什么品质？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79041" y="3711764"/>
            <a:ext cx="8214159" cy="2584450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 </a:t>
            </a:r>
            <a:r>
              <a:rPr lang="zh-CN" altLang="en-US" sz="3600" b="1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群儿戏于庭，一儿登瓮，足跌没水中。众皆弃去，光持石击瓮破之，水迸，儿得活。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2804522"/>
            <a:ext cx="1975257" cy="2114719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0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归纳总结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文本框 2"/>
          <p:cNvSpPr txBox="1">
            <a:spLocks noChangeArrowheads="1"/>
          </p:cNvSpPr>
          <p:nvPr/>
        </p:nvSpPr>
        <p:spPr bwMode="auto">
          <a:xfrm>
            <a:off x="1333500" y="912229"/>
            <a:ext cx="9652000" cy="45231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一群小孩子在庭院里面玩，一个小孩站在大缸上面，失足跌落缸中，被水淹没。其他孩子都跑掉了，只有小司马光搬起一块大石头，把缸砸破，水涌出来，小孩得救了。</a:t>
            </a:r>
            <a:endParaRPr lang="zh-CN" altLang="en-US" sz="32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lvl="0" indent="720090">
              <a:lnSpc>
                <a:spcPct val="150000"/>
              </a:lnSpc>
            </a:pPr>
            <a:endParaRPr lang="zh-CN" altLang="en-US" sz="3600" dirty="0" smtClean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indent="714375">
              <a:lnSpc>
                <a:spcPct val="150000"/>
              </a:lnSpc>
            </a:pP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/>
        </p:nvSpPr>
        <p:spPr bwMode="auto">
          <a:xfrm>
            <a:off x="1234574" y="4091444"/>
            <a:ext cx="8181473" cy="66255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714375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表现了司马光临危不惧、机智勇敢的品质。</a:t>
            </a:r>
            <a:endParaRPr lang="zh-CN" altLang="zh-CN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194" name="Picture 2" descr="C:\Users\ADM\Desktop\人教三上资源包\课文24  司马光\备课图片\备课素材图\备课素材图\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10649" y="3974760"/>
            <a:ext cx="2885389" cy="167673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内容占位符 2"/>
          <p:cNvSpPr txBox="1">
            <a:spLocks noChangeArrowheads="1"/>
          </p:cNvSpPr>
          <p:nvPr/>
        </p:nvSpPr>
        <p:spPr bwMode="auto">
          <a:xfrm>
            <a:off x="1339433" y="1307683"/>
            <a:ext cx="9415462" cy="411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</a:rPr>
              <a:t>徐孺子赏月</a:t>
            </a:r>
            <a:endParaRPr lang="zh-CN" altLang="en-US" sz="3200" b="1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 indent="720090">
              <a:lnSpc>
                <a:spcPct val="150000"/>
              </a:lnSpc>
              <a:defRPr/>
            </a:pP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徐孺子年九岁，尝月下戏，人语之曰：“若令月中无物，当极明邪</a:t>
            </a:r>
            <a:r>
              <a:rPr lang="en-US" altLang="zh-CN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?”</a:t>
            </a: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徐曰：“不然。譬如人眼中有瞳子，无此必不明。”</a:t>
            </a:r>
            <a:endParaRPr lang="zh-CN" altLang="en-US" sz="32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170" name="Picture 2" descr="http://www.234.cn/uploadfile/images/news/kfgi4dq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343775" y="3810000"/>
            <a:ext cx="3067050" cy="23050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课堂小练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85128" y="1259846"/>
            <a:ext cx="744572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dist"/>
            <a:r>
              <a:rPr lang="zh-CN" altLang="en-US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根据课文内容填空</a:t>
            </a:r>
            <a:endParaRPr lang="zh-CN" altLang="en-US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内容占位符 2"/>
          <p:cNvSpPr txBox="1">
            <a:spLocks noChangeArrowheads="1"/>
          </p:cNvSpPr>
          <p:nvPr/>
        </p:nvSpPr>
        <p:spPr bwMode="auto">
          <a:xfrm>
            <a:off x="914568" y="2076785"/>
            <a:ext cx="8775532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indent="630555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司马光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讲述了（         ）用（          ）砸破（       ），救出掉在（          ）里同伴的故事。这个故事出自于</a:t>
            </a:r>
            <a:r>
              <a:rPr lang="en-US" altLang="zh-CN" sz="2800" dirty="0" smtClean="0">
                <a:latin typeface="微软雅黑" panose="020B0503020204020204" charset="-122"/>
                <a:ea typeface="微软雅黑" panose="020B0503020204020204" charset="-122"/>
              </a:rPr>
              <a:t>《                           》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。</a:t>
            </a:r>
            <a:endParaRPr lang="zh-CN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93108" y="2394102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司马光 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695029" y="240346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大石头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981281" y="4076786"/>
            <a:ext cx="24961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宋史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·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司马光传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2129" y="326706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水缸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18884" y="328674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大水缸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pic>
        <p:nvPicPr>
          <p:cNvPr id="12" name="Picture 4" descr="http://up.youban.com/source_img/70/zagang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70975" y="3810000"/>
            <a:ext cx="2123711" cy="2133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cap="none" spc="0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课后作业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78602" y="1208877"/>
            <a:ext cx="8540098" cy="3784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1. 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有感情地朗读课文，背诵课文。</a:t>
            </a:r>
            <a:endParaRPr lang="en-US" altLang="zh-CN" sz="40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2. </a:t>
            </a:r>
            <a:r>
              <a:rPr lang="zh-CN" altLang="en-US" sz="4000" dirty="0" smtClean="0">
                <a:latin typeface="微软雅黑" panose="020B0503020204020204" charset="-122"/>
                <a:ea typeface="微软雅黑" panose="020B0503020204020204" charset="-122"/>
              </a:rPr>
              <a:t>当你遇到危险的事情时，会怎么做？和同学们交流交流吧！</a:t>
            </a:r>
            <a:endParaRPr lang="zh-CN" altLang="en-US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121" name="Picture 1" descr="C:\Users\ADM\Desktop\人教三上资源包\课文24  司马光\备课图片\备课素材图\备课素材图\4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886700" y="3708400"/>
            <a:ext cx="3200398" cy="22859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74" y="4000859"/>
            <a:ext cx="1221693" cy="195324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91999" y="2341477"/>
            <a:ext cx="2610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谢谢观看 </a:t>
            </a:r>
            <a:endParaRPr lang="zh-CN" altLang="en-US" sz="44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886980" y="7420809"/>
            <a:ext cx="1100783" cy="0"/>
          </a:xfrm>
          <a:prstGeom prst="line">
            <a:avLst/>
          </a:prstGeom>
          <a:ln>
            <a:solidFill>
              <a:srgbClr val="865B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15278" y="3791971"/>
            <a:ext cx="1271702" cy="1648820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059984" y="4741762"/>
            <a:ext cx="844488" cy="1540756"/>
            <a:chOff x="162845" y="5707378"/>
            <a:chExt cx="325664" cy="968472"/>
          </a:xfrm>
        </p:grpSpPr>
        <p:grpSp>
          <p:nvGrpSpPr>
            <p:cNvPr id="21" name="组合 20"/>
            <p:cNvGrpSpPr/>
            <p:nvPr/>
          </p:nvGrpSpPr>
          <p:grpSpPr>
            <a:xfrm>
              <a:off x="162845" y="5707378"/>
              <a:ext cx="325664" cy="968472"/>
              <a:chOff x="780804" y="4633491"/>
              <a:chExt cx="325664" cy="968472"/>
            </a:xfrm>
          </p:grpSpPr>
          <p:sp>
            <p:nvSpPr>
              <p:cNvPr id="24" name="矩形 88"/>
              <p:cNvSpPr/>
              <p:nvPr/>
            </p:nvSpPr>
            <p:spPr>
              <a:xfrm>
                <a:off x="832154" y="4902984"/>
                <a:ext cx="222964" cy="698979"/>
              </a:xfrm>
              <a:custGeom>
                <a:avLst/>
                <a:gdLst>
                  <a:gd name="connsiteX0" fmla="*/ 0 w 157649"/>
                  <a:gd name="connsiteY0" fmla="*/ 0 h 398534"/>
                  <a:gd name="connsiteX1" fmla="*/ 157649 w 157649"/>
                  <a:gd name="connsiteY1" fmla="*/ 0 h 398534"/>
                  <a:gd name="connsiteX2" fmla="*/ 157649 w 157649"/>
                  <a:gd name="connsiteY2" fmla="*/ 398534 h 398534"/>
                  <a:gd name="connsiteX3" fmla="*/ 0 w 157649"/>
                  <a:gd name="connsiteY3" fmla="*/ 398534 h 398534"/>
                  <a:gd name="connsiteX4" fmla="*/ 0 w 157649"/>
                  <a:gd name="connsiteY4" fmla="*/ 0 h 398534"/>
                  <a:gd name="connsiteX0-1" fmla="*/ 0 w 222964"/>
                  <a:gd name="connsiteY0-2" fmla="*/ 209005 h 607539"/>
                  <a:gd name="connsiteX1-3" fmla="*/ 222964 w 222964"/>
                  <a:gd name="connsiteY1-4" fmla="*/ 0 h 607539"/>
                  <a:gd name="connsiteX2-5" fmla="*/ 157649 w 222964"/>
                  <a:gd name="connsiteY2-6" fmla="*/ 607539 h 607539"/>
                  <a:gd name="connsiteX3-7" fmla="*/ 0 w 222964"/>
                  <a:gd name="connsiteY3-8" fmla="*/ 607539 h 607539"/>
                  <a:gd name="connsiteX4-9" fmla="*/ 0 w 222964"/>
                  <a:gd name="connsiteY4-10" fmla="*/ 209005 h 607539"/>
                  <a:gd name="connsiteX0-11" fmla="*/ 26125 w 222964"/>
                  <a:gd name="connsiteY0-12" fmla="*/ 0 h 698979"/>
                  <a:gd name="connsiteX1-13" fmla="*/ 222964 w 222964"/>
                  <a:gd name="connsiteY1-14" fmla="*/ 91440 h 698979"/>
                  <a:gd name="connsiteX2-15" fmla="*/ 157649 w 222964"/>
                  <a:gd name="connsiteY2-16" fmla="*/ 698979 h 698979"/>
                  <a:gd name="connsiteX3-17" fmla="*/ 0 w 222964"/>
                  <a:gd name="connsiteY3-18" fmla="*/ 698979 h 698979"/>
                  <a:gd name="connsiteX4-19" fmla="*/ 26125 w 222964"/>
                  <a:gd name="connsiteY4-20" fmla="*/ 0 h 69897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222964" h="698979">
                    <a:moveTo>
                      <a:pt x="26125" y="0"/>
                    </a:moveTo>
                    <a:lnTo>
                      <a:pt x="222964" y="91440"/>
                    </a:lnTo>
                    <a:lnTo>
                      <a:pt x="157649" y="698979"/>
                    </a:lnTo>
                    <a:lnTo>
                      <a:pt x="0" y="698979"/>
                    </a:lnTo>
                    <a:lnTo>
                      <a:pt x="26125" y="0"/>
                    </a:lnTo>
                    <a:close/>
                  </a:path>
                </a:pathLst>
              </a:custGeom>
              <a:solidFill>
                <a:srgbClr val="2CA03B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等腰三角形 24"/>
              <p:cNvSpPr/>
              <p:nvPr/>
            </p:nvSpPr>
            <p:spPr>
              <a:xfrm>
                <a:off x="780804" y="4633491"/>
                <a:ext cx="325664" cy="391158"/>
              </a:xfrm>
              <a:prstGeom prst="triangle">
                <a:avLst/>
              </a:prstGeom>
              <a:solidFill>
                <a:srgbClr val="EE7A24"/>
              </a:solidFill>
              <a:ln>
                <a:solidFill>
                  <a:srgbClr val="EE7A2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弦形 25"/>
              <p:cNvSpPr/>
              <p:nvPr/>
            </p:nvSpPr>
            <p:spPr>
              <a:xfrm rot="5400000">
                <a:off x="823546" y="5129388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矩形 3"/>
              <p:cNvSpPr/>
              <p:nvPr/>
            </p:nvSpPr>
            <p:spPr>
              <a:xfrm>
                <a:off x="852060" y="5180748"/>
                <a:ext cx="165099" cy="45719"/>
              </a:xfrm>
              <a:custGeom>
                <a:avLst/>
                <a:gdLst>
                  <a:gd name="connsiteX0" fmla="*/ 0 w 156633"/>
                  <a:gd name="connsiteY0" fmla="*/ 0 h 46567"/>
                  <a:gd name="connsiteX1" fmla="*/ 156633 w 156633"/>
                  <a:gd name="connsiteY1" fmla="*/ 0 h 46567"/>
                  <a:gd name="connsiteX2" fmla="*/ 156633 w 156633"/>
                  <a:gd name="connsiteY2" fmla="*/ 46567 h 46567"/>
                  <a:gd name="connsiteX3" fmla="*/ 0 w 156633"/>
                  <a:gd name="connsiteY3" fmla="*/ 46567 h 46567"/>
                  <a:gd name="connsiteX4" fmla="*/ 0 w 156633"/>
                  <a:gd name="connsiteY4" fmla="*/ 0 h 46567"/>
                  <a:gd name="connsiteX0-1" fmla="*/ 8466 w 165099"/>
                  <a:gd name="connsiteY0-2" fmla="*/ 0 h 46567"/>
                  <a:gd name="connsiteX1-3" fmla="*/ 165099 w 165099"/>
                  <a:gd name="connsiteY1-4" fmla="*/ 0 h 46567"/>
                  <a:gd name="connsiteX2-5" fmla="*/ 165099 w 165099"/>
                  <a:gd name="connsiteY2-6" fmla="*/ 46567 h 46567"/>
                  <a:gd name="connsiteX3-7" fmla="*/ 0 w 165099"/>
                  <a:gd name="connsiteY3-8" fmla="*/ 25400 h 46567"/>
                  <a:gd name="connsiteX4-9" fmla="*/ 8466 w 165099"/>
                  <a:gd name="connsiteY4-10" fmla="*/ 0 h 46567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165099" h="46567">
                    <a:moveTo>
                      <a:pt x="8466" y="0"/>
                    </a:moveTo>
                    <a:lnTo>
                      <a:pt x="165099" y="0"/>
                    </a:lnTo>
                    <a:lnTo>
                      <a:pt x="165099" y="46567"/>
                    </a:lnTo>
                    <a:lnTo>
                      <a:pt x="0" y="25400"/>
                    </a:lnTo>
                    <a:lnTo>
                      <a:pt x="8466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solidFill>
                  <a:schemeClr val="accent4">
                    <a:lumMod val="60000"/>
                    <a:lumOff val="4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弦形 27"/>
              <p:cNvSpPr/>
              <p:nvPr/>
            </p:nvSpPr>
            <p:spPr>
              <a:xfrm rot="5400000">
                <a:off x="813462" y="5318541"/>
                <a:ext cx="240178" cy="108043"/>
              </a:xfrm>
              <a:prstGeom prst="chord">
                <a:avLst>
                  <a:gd name="adj1" fmla="val 8945213"/>
                  <a:gd name="adj2" fmla="val 13213291"/>
                </a:avLst>
              </a:prstGeom>
              <a:solidFill>
                <a:srgbClr val="69482C"/>
              </a:solidFill>
              <a:ln>
                <a:solidFill>
                  <a:srgbClr val="69482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22" name="直接连接符 21"/>
            <p:cNvCxnSpPr>
              <a:stCxn id="25" idx="1"/>
              <a:endCxn id="25" idx="5"/>
            </p:cNvCxnSpPr>
            <p:nvPr/>
          </p:nvCxnSpPr>
          <p:spPr>
            <a:xfrm>
              <a:off x="244261" y="5902957"/>
              <a:ext cx="162832" cy="0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206782" y="5988807"/>
              <a:ext cx="216000" cy="12956"/>
            </a:xfrm>
            <a:prstGeom prst="line">
              <a:avLst/>
            </a:prstGeom>
            <a:ln w="38100">
              <a:solidFill>
                <a:srgbClr val="D9A2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38168" b="53720"/>
          <a:stretch>
            <a:fillRect/>
          </a:stretch>
        </p:blipFill>
        <p:spPr>
          <a:xfrm>
            <a:off x="9230792" y="4849194"/>
            <a:ext cx="2960074" cy="1958846"/>
          </a:xfrm>
          <a:custGeom>
            <a:avLst/>
            <a:gdLst>
              <a:gd name="connsiteX0" fmla="*/ 0 w 2229950"/>
              <a:gd name="connsiteY0" fmla="*/ 0 h 1102244"/>
              <a:gd name="connsiteX1" fmla="*/ 2229950 w 2229950"/>
              <a:gd name="connsiteY1" fmla="*/ 0 h 1102244"/>
              <a:gd name="connsiteX2" fmla="*/ 2229950 w 2229950"/>
              <a:gd name="connsiteY2" fmla="*/ 1102244 h 1102244"/>
              <a:gd name="connsiteX3" fmla="*/ 0 w 2229950"/>
              <a:gd name="connsiteY3" fmla="*/ 1102244 h 1102244"/>
              <a:gd name="connsiteX4" fmla="*/ 0 w 2229950"/>
              <a:gd name="connsiteY4" fmla="*/ 0 h 1102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9950" h="1102244">
                <a:moveTo>
                  <a:pt x="0" y="0"/>
                </a:moveTo>
                <a:lnTo>
                  <a:pt x="2229950" y="0"/>
                </a:lnTo>
                <a:lnTo>
                  <a:pt x="2229950" y="1102244"/>
                </a:lnTo>
                <a:lnTo>
                  <a:pt x="0" y="1102244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2" name="组合 31"/>
          <p:cNvGrpSpPr/>
          <p:nvPr/>
        </p:nvGrpSpPr>
        <p:grpSpPr>
          <a:xfrm>
            <a:off x="10057966" y="121875"/>
            <a:ext cx="1829014" cy="1734715"/>
            <a:chOff x="10489935" y="0"/>
            <a:chExt cx="1608057" cy="1525150"/>
          </a:xfrm>
        </p:grpSpPr>
        <p:sp>
          <p:nvSpPr>
            <p:cNvPr id="33" name="流程图: 接点 32"/>
            <p:cNvSpPr/>
            <p:nvPr/>
          </p:nvSpPr>
          <p:spPr>
            <a:xfrm>
              <a:off x="10755841" y="145679"/>
              <a:ext cx="1131139" cy="1131139"/>
            </a:xfrm>
            <a:prstGeom prst="flowChartConnector">
              <a:avLst/>
            </a:prstGeom>
            <a:solidFill>
              <a:srgbClr val="F8C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4" name="图片 33" descr="图形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0877690" y="275770"/>
              <a:ext cx="870956" cy="870956"/>
            </a:xfrm>
            <a:prstGeom prst="rect">
              <a:avLst/>
            </a:prstGeom>
          </p:spPr>
        </p:pic>
        <p:cxnSp>
          <p:nvCxnSpPr>
            <p:cNvPr id="35" name="直接连接符 34"/>
            <p:cNvCxnSpPr/>
            <p:nvPr/>
          </p:nvCxnSpPr>
          <p:spPr>
            <a:xfrm flipH="1">
              <a:off x="11810054" y="159278"/>
              <a:ext cx="84966" cy="138125"/>
            </a:xfrm>
            <a:prstGeom prst="line">
              <a:avLst/>
            </a:prstGeom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11913497" y="569262"/>
              <a:ext cx="165459" cy="80326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 flipV="1">
              <a:off x="11885211" y="930061"/>
              <a:ext cx="212781" cy="5539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flipH="1">
              <a:off x="10489935" y="659396"/>
              <a:ext cx="191138" cy="0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 flipH="1">
              <a:off x="10572670" y="1048409"/>
              <a:ext cx="210923" cy="45547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 flipH="1" flipV="1">
              <a:off x="10572670" y="297403"/>
              <a:ext cx="183171" cy="80928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V="1">
              <a:off x="11484172" y="0"/>
              <a:ext cx="0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 flipV="1">
              <a:off x="11016024" y="7554"/>
              <a:ext cx="92228" cy="160482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 flipV="1">
              <a:off x="11723798" y="1172965"/>
              <a:ext cx="128739" cy="162409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11280482" y="1325705"/>
              <a:ext cx="26881" cy="199445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V="1">
              <a:off x="10877690" y="1246542"/>
              <a:ext cx="124653" cy="199444"/>
            </a:xfrm>
            <a:prstGeom prst="line">
              <a:avLst/>
            </a:prstGeom>
          </p:spPr>
          <p:style>
            <a:lnRef idx="1">
              <a:schemeClr val="accent4"/>
            </a:lnRef>
            <a:fillRef idx="0">
              <a:schemeClr val="accent4"/>
            </a:fillRef>
            <a:effectRef idx="0">
              <a:schemeClr val="accent4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141600">
            <a:off x="3267518" y="4359894"/>
            <a:ext cx="4808057" cy="1983906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560771" y="1889824"/>
            <a:ext cx="2626553" cy="4398369"/>
            <a:chOff x="-1069264" y="279594"/>
            <a:chExt cx="3473954" cy="5817409"/>
          </a:xfrm>
        </p:grpSpPr>
        <p:grpSp>
          <p:nvGrpSpPr>
            <p:cNvPr id="16" name="组合 15"/>
            <p:cNvGrpSpPr/>
            <p:nvPr/>
          </p:nvGrpSpPr>
          <p:grpSpPr>
            <a:xfrm>
              <a:off x="-1069264" y="279594"/>
              <a:ext cx="3473954" cy="5817409"/>
              <a:chOff x="297455" y="68071"/>
              <a:chExt cx="3473954" cy="5817409"/>
            </a:xfrm>
          </p:grpSpPr>
          <p:sp>
            <p:nvSpPr>
              <p:cNvPr id="48" name="矩形 47"/>
              <p:cNvSpPr/>
              <p:nvPr/>
            </p:nvSpPr>
            <p:spPr>
              <a:xfrm>
                <a:off x="2396304" y="2732006"/>
                <a:ext cx="806034" cy="31534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06034" h="3153474">
                    <a:moveTo>
                      <a:pt x="143691" y="235132"/>
                    </a:moveTo>
                    <a:lnTo>
                      <a:pt x="806034" y="0"/>
                    </a:lnTo>
                    <a:cubicBezTo>
                      <a:pt x="755960" y="216984"/>
                      <a:pt x="683623" y="682708"/>
                      <a:pt x="627017" y="1223527"/>
                    </a:cubicBezTo>
                    <a:cubicBezTo>
                      <a:pt x="557349" y="1764346"/>
                      <a:pt x="871348" y="2781743"/>
                      <a:pt x="740720" y="3101224"/>
                    </a:cubicBezTo>
                    <a:lnTo>
                      <a:pt x="0" y="3153474"/>
                    </a:lnTo>
                    <a:cubicBezTo>
                      <a:pt x="13063" y="2645141"/>
                      <a:pt x="130628" y="2149871"/>
                      <a:pt x="143691" y="1641538"/>
                    </a:cubicBezTo>
                    <a:lnTo>
                      <a:pt x="143691" y="235132"/>
                    </a:ln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矩形 47"/>
              <p:cNvSpPr/>
              <p:nvPr/>
            </p:nvSpPr>
            <p:spPr>
              <a:xfrm>
                <a:off x="2837147" y="68071"/>
                <a:ext cx="414148" cy="324491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14148" h="3244914">
                    <a:moveTo>
                      <a:pt x="261258" y="0"/>
                    </a:moveTo>
                    <a:cubicBezTo>
                      <a:pt x="399308" y="87086"/>
                      <a:pt x="289161" y="82731"/>
                      <a:pt x="414148" y="39188"/>
                    </a:cubicBezTo>
                    <a:cubicBezTo>
                      <a:pt x="364074" y="256172"/>
                      <a:pt x="448491" y="774147"/>
                      <a:pt x="391885" y="1314966"/>
                    </a:cubicBezTo>
                    <a:cubicBezTo>
                      <a:pt x="322217" y="1855785"/>
                      <a:pt x="401085" y="2847057"/>
                      <a:pt x="270457" y="3166538"/>
                    </a:cubicBezTo>
                    <a:lnTo>
                      <a:pt x="0" y="3244914"/>
                    </a:lnTo>
                    <a:cubicBezTo>
                      <a:pt x="13063" y="2736581"/>
                      <a:pt x="248194" y="2175996"/>
                      <a:pt x="209005" y="1667663"/>
                    </a:cubicBezTo>
                    <a:cubicBezTo>
                      <a:pt x="278674" y="719890"/>
                      <a:pt x="361406" y="477510"/>
                      <a:pt x="26125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矩形 47"/>
              <p:cNvSpPr/>
              <p:nvPr/>
            </p:nvSpPr>
            <p:spPr>
              <a:xfrm>
                <a:off x="3122866" y="409470"/>
                <a:ext cx="648543" cy="2514505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648543" h="2514505">
                    <a:moveTo>
                      <a:pt x="643944" y="1110"/>
                    </a:moveTo>
                    <a:cubicBezTo>
                      <a:pt x="694018" y="-42433"/>
                      <a:pt x="320193" y="1208509"/>
                      <a:pt x="252057" y="1512020"/>
                    </a:cubicBezTo>
                    <a:cubicBezTo>
                      <a:pt x="-78868" y="2431662"/>
                      <a:pt x="195943" y="2260339"/>
                      <a:pt x="0" y="2514505"/>
                    </a:cubicBezTo>
                    <a:cubicBezTo>
                      <a:pt x="31768" y="2244539"/>
                      <a:pt x="11284" y="1608815"/>
                      <a:pt x="369624" y="751020"/>
                    </a:cubicBezTo>
                    <a:cubicBezTo>
                      <a:pt x="555325" y="447510"/>
                      <a:pt x="506785" y="37563"/>
                      <a:pt x="643944" y="111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3" name="矩形 47"/>
              <p:cNvSpPr/>
              <p:nvPr/>
            </p:nvSpPr>
            <p:spPr>
              <a:xfrm rot="18071666">
                <a:off x="1632344" y="820311"/>
                <a:ext cx="861403" cy="1692792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643944 w 648543"/>
                  <a:gd name="connsiteY0-1556" fmla="*/ 1110 h 2514505"/>
                  <a:gd name="connsiteX1-1557" fmla="*/ 252057 w 648543"/>
                  <a:gd name="connsiteY1-1558" fmla="*/ 1512020 h 2514505"/>
                  <a:gd name="connsiteX2-1559" fmla="*/ 0 w 648543"/>
                  <a:gd name="connsiteY2-1560" fmla="*/ 2514505 h 2514505"/>
                  <a:gd name="connsiteX3-1561" fmla="*/ 369624 w 648543"/>
                  <a:gd name="connsiteY3-1562" fmla="*/ 751020 h 2514505"/>
                  <a:gd name="connsiteX4-1563" fmla="*/ 643944 w 648543"/>
                  <a:gd name="connsiteY4-1564" fmla="*/ 1110 h 2514505"/>
                  <a:gd name="connsiteX0-1565" fmla="*/ 643944 w 648543"/>
                  <a:gd name="connsiteY0-1566" fmla="*/ 1110 h 2514505"/>
                  <a:gd name="connsiteX1-1567" fmla="*/ 252057 w 648543"/>
                  <a:gd name="connsiteY1-1568" fmla="*/ 1512020 h 2514505"/>
                  <a:gd name="connsiteX2-1569" fmla="*/ 0 w 648543"/>
                  <a:gd name="connsiteY2-1570" fmla="*/ 2514505 h 2514505"/>
                  <a:gd name="connsiteX3-1571" fmla="*/ 369624 w 648543"/>
                  <a:gd name="connsiteY3-1572" fmla="*/ 751020 h 2514505"/>
                  <a:gd name="connsiteX4-1573" fmla="*/ 643944 w 648543"/>
                  <a:gd name="connsiteY4-1574" fmla="*/ 1110 h 2514505"/>
                  <a:gd name="connsiteX0-1575" fmla="*/ 643944 w 648543"/>
                  <a:gd name="connsiteY0-1576" fmla="*/ 1110 h 2514505"/>
                  <a:gd name="connsiteX1-1577" fmla="*/ 252057 w 648543"/>
                  <a:gd name="connsiteY1-1578" fmla="*/ 1512020 h 2514505"/>
                  <a:gd name="connsiteX2-1579" fmla="*/ 0 w 648543"/>
                  <a:gd name="connsiteY2-1580" fmla="*/ 2514505 h 2514505"/>
                  <a:gd name="connsiteX3-1581" fmla="*/ 369624 w 648543"/>
                  <a:gd name="connsiteY3-1582" fmla="*/ 751020 h 2514505"/>
                  <a:gd name="connsiteX4-1583" fmla="*/ 643944 w 648543"/>
                  <a:gd name="connsiteY4-1584" fmla="*/ 1110 h 2514505"/>
                  <a:gd name="connsiteX0-1585" fmla="*/ 643944 w 648543"/>
                  <a:gd name="connsiteY0-1586" fmla="*/ 1110 h 2514505"/>
                  <a:gd name="connsiteX1-1587" fmla="*/ 252057 w 648543"/>
                  <a:gd name="connsiteY1-1588" fmla="*/ 1512020 h 2514505"/>
                  <a:gd name="connsiteX2-1589" fmla="*/ 0 w 648543"/>
                  <a:gd name="connsiteY2-1590" fmla="*/ 2514505 h 2514505"/>
                  <a:gd name="connsiteX3-1591" fmla="*/ 277955 w 648543"/>
                  <a:gd name="connsiteY3-1592" fmla="*/ 802869 h 2514505"/>
                  <a:gd name="connsiteX4-1593" fmla="*/ 643944 w 648543"/>
                  <a:gd name="connsiteY4-1594" fmla="*/ 1110 h 2514505"/>
                  <a:gd name="connsiteX0-1595" fmla="*/ 643944 w 648543"/>
                  <a:gd name="connsiteY0-1596" fmla="*/ 1110 h 2514505"/>
                  <a:gd name="connsiteX1-1597" fmla="*/ 252057 w 648543"/>
                  <a:gd name="connsiteY1-1598" fmla="*/ 1512020 h 2514505"/>
                  <a:gd name="connsiteX2-1599" fmla="*/ 0 w 648543"/>
                  <a:gd name="connsiteY2-1600" fmla="*/ 2514505 h 2514505"/>
                  <a:gd name="connsiteX3-1601" fmla="*/ 277955 w 648543"/>
                  <a:gd name="connsiteY3-1602" fmla="*/ 802869 h 2514505"/>
                  <a:gd name="connsiteX4-1603" fmla="*/ 643944 w 648543"/>
                  <a:gd name="connsiteY4-1604" fmla="*/ 1110 h 2514505"/>
                  <a:gd name="connsiteX0-1605" fmla="*/ 665567 w 670166"/>
                  <a:gd name="connsiteY0-1606" fmla="*/ 1110 h 2514505"/>
                  <a:gd name="connsiteX1-1607" fmla="*/ 273680 w 670166"/>
                  <a:gd name="connsiteY1-1608" fmla="*/ 1512020 h 2514505"/>
                  <a:gd name="connsiteX2-1609" fmla="*/ 21623 w 670166"/>
                  <a:gd name="connsiteY2-1610" fmla="*/ 2514505 h 2514505"/>
                  <a:gd name="connsiteX3-1611" fmla="*/ 223410 w 670166"/>
                  <a:gd name="connsiteY3-1612" fmla="*/ 803139 h 2514505"/>
                  <a:gd name="connsiteX4-1613" fmla="*/ 665567 w 670166"/>
                  <a:gd name="connsiteY4-1614" fmla="*/ 1110 h 2514505"/>
                  <a:gd name="connsiteX0-1615" fmla="*/ 808024 w 812623"/>
                  <a:gd name="connsiteY0-1616" fmla="*/ 1110 h 2514505"/>
                  <a:gd name="connsiteX1-1617" fmla="*/ 416137 w 812623"/>
                  <a:gd name="connsiteY1-1618" fmla="*/ 1512020 h 2514505"/>
                  <a:gd name="connsiteX2-1619" fmla="*/ 164080 w 812623"/>
                  <a:gd name="connsiteY2-1620" fmla="*/ 2514505 h 2514505"/>
                  <a:gd name="connsiteX3-1621" fmla="*/ 148863 w 812623"/>
                  <a:gd name="connsiteY3-1622" fmla="*/ 1525272 h 2514505"/>
                  <a:gd name="connsiteX4-1623" fmla="*/ 808024 w 812623"/>
                  <a:gd name="connsiteY4-1624" fmla="*/ 1110 h 2514505"/>
                  <a:gd name="connsiteX0-1625" fmla="*/ 846719 w 851318"/>
                  <a:gd name="connsiteY0-1626" fmla="*/ 1110 h 2514505"/>
                  <a:gd name="connsiteX1-1627" fmla="*/ 454832 w 851318"/>
                  <a:gd name="connsiteY1-1628" fmla="*/ 1512020 h 2514505"/>
                  <a:gd name="connsiteX2-1629" fmla="*/ 202775 w 851318"/>
                  <a:gd name="connsiteY2-1630" fmla="*/ 2514505 h 2514505"/>
                  <a:gd name="connsiteX3-1631" fmla="*/ 187558 w 851318"/>
                  <a:gd name="connsiteY3-1632" fmla="*/ 1525272 h 2514505"/>
                  <a:gd name="connsiteX4-1633" fmla="*/ 846719 w 851318"/>
                  <a:gd name="connsiteY4-1634" fmla="*/ 1110 h 2514505"/>
                  <a:gd name="connsiteX0-1635" fmla="*/ 864573 w 869172"/>
                  <a:gd name="connsiteY0-1636" fmla="*/ 1110 h 2530902"/>
                  <a:gd name="connsiteX1-1637" fmla="*/ 472686 w 869172"/>
                  <a:gd name="connsiteY1-1638" fmla="*/ 1512020 h 2530902"/>
                  <a:gd name="connsiteX2-1639" fmla="*/ 220629 w 869172"/>
                  <a:gd name="connsiteY2-1640" fmla="*/ 2514505 h 2530902"/>
                  <a:gd name="connsiteX3-1641" fmla="*/ 205412 w 869172"/>
                  <a:gd name="connsiteY3-1642" fmla="*/ 1525272 h 2530902"/>
                  <a:gd name="connsiteX4-1643" fmla="*/ 864573 w 869172"/>
                  <a:gd name="connsiteY4-1644" fmla="*/ 1110 h 2530902"/>
                  <a:gd name="connsiteX0-1645" fmla="*/ 948703 w 953302"/>
                  <a:gd name="connsiteY0-1646" fmla="*/ 1110 h 2531026"/>
                  <a:gd name="connsiteX1-1647" fmla="*/ 556816 w 953302"/>
                  <a:gd name="connsiteY1-1648" fmla="*/ 1512020 h 2531026"/>
                  <a:gd name="connsiteX2-1649" fmla="*/ 304759 w 953302"/>
                  <a:gd name="connsiteY2-1650" fmla="*/ 2514505 h 2531026"/>
                  <a:gd name="connsiteX3-1651" fmla="*/ 166336 w 953302"/>
                  <a:gd name="connsiteY3-1652" fmla="*/ 1527946 h 2531026"/>
                  <a:gd name="connsiteX4-1653" fmla="*/ 948703 w 953302"/>
                  <a:gd name="connsiteY4-1654" fmla="*/ 1110 h 2531026"/>
                  <a:gd name="connsiteX0-1655" fmla="*/ 857852 w 862451"/>
                  <a:gd name="connsiteY0-1656" fmla="*/ 1110 h 2542024"/>
                  <a:gd name="connsiteX1-1657" fmla="*/ 465965 w 862451"/>
                  <a:gd name="connsiteY1-1658" fmla="*/ 1512020 h 2542024"/>
                  <a:gd name="connsiteX2-1659" fmla="*/ 213908 w 862451"/>
                  <a:gd name="connsiteY2-1660" fmla="*/ 2514505 h 2542024"/>
                  <a:gd name="connsiteX3-1661" fmla="*/ 75485 w 862451"/>
                  <a:gd name="connsiteY3-1662" fmla="*/ 1527946 h 2542024"/>
                  <a:gd name="connsiteX4-1663" fmla="*/ 857852 w 862451"/>
                  <a:gd name="connsiteY4-1664" fmla="*/ 1110 h 2542024"/>
                  <a:gd name="connsiteX0-1665" fmla="*/ 857852 w 861403"/>
                  <a:gd name="connsiteY0-1666" fmla="*/ 1132 h 2542046"/>
                  <a:gd name="connsiteX1-1667" fmla="*/ 344897 w 861403"/>
                  <a:gd name="connsiteY1-1668" fmla="*/ 1485586 h 2542046"/>
                  <a:gd name="connsiteX2-1669" fmla="*/ 213908 w 861403"/>
                  <a:gd name="connsiteY2-1670" fmla="*/ 2514527 h 2542046"/>
                  <a:gd name="connsiteX3-1671" fmla="*/ 75485 w 861403"/>
                  <a:gd name="connsiteY3-1672" fmla="*/ 1527968 h 2542046"/>
                  <a:gd name="connsiteX4-1673" fmla="*/ 857852 w 861403"/>
                  <a:gd name="connsiteY4-1674" fmla="*/ 1132 h 2542046"/>
                  <a:gd name="connsiteX0-1675" fmla="*/ 857852 w 861403"/>
                  <a:gd name="connsiteY0-1676" fmla="*/ 1132 h 2542046"/>
                  <a:gd name="connsiteX1-1677" fmla="*/ 344897 w 861403"/>
                  <a:gd name="connsiteY1-1678" fmla="*/ 1485586 h 2542046"/>
                  <a:gd name="connsiteX2-1679" fmla="*/ 213908 w 861403"/>
                  <a:gd name="connsiteY2-1680" fmla="*/ 2514527 h 2542046"/>
                  <a:gd name="connsiteX3-1681" fmla="*/ 75485 w 861403"/>
                  <a:gd name="connsiteY3-1682" fmla="*/ 1527968 h 2542046"/>
                  <a:gd name="connsiteX4-1683" fmla="*/ 857852 w 861403"/>
                  <a:gd name="connsiteY4-1684" fmla="*/ 1132 h 254204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61403" h="2542046">
                    <a:moveTo>
                      <a:pt x="857852" y="1132"/>
                    </a:moveTo>
                    <a:cubicBezTo>
                      <a:pt x="907926" y="-42411"/>
                      <a:pt x="413033" y="1182075"/>
                      <a:pt x="344897" y="1485586"/>
                    </a:cubicBezTo>
                    <a:cubicBezTo>
                      <a:pt x="250224" y="2059394"/>
                      <a:pt x="409851" y="2260361"/>
                      <a:pt x="213908" y="2514527"/>
                    </a:cubicBezTo>
                    <a:cubicBezTo>
                      <a:pt x="20649" y="2597078"/>
                      <a:pt x="-78401" y="2553064"/>
                      <a:pt x="75485" y="1527968"/>
                    </a:cubicBezTo>
                    <a:cubicBezTo>
                      <a:pt x="171118" y="1094839"/>
                      <a:pt x="720693" y="37585"/>
                      <a:pt x="857852" y="1132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2" name="矩形 47"/>
              <p:cNvSpPr/>
              <p:nvPr/>
            </p:nvSpPr>
            <p:spPr>
              <a:xfrm rot="20553061">
                <a:off x="2178763" y="367483"/>
                <a:ext cx="647173" cy="853774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76148"/>
                  <a:gd name="connsiteY0-484" fmla="*/ 0 h 3048970"/>
                  <a:gd name="connsiteX1-485" fmla="*/ 220321 w 376148"/>
                  <a:gd name="connsiteY1-486" fmla="*/ 39187 h 3048970"/>
                  <a:gd name="connsiteX2-487" fmla="*/ 367876 w 376148"/>
                  <a:gd name="connsiteY2-488" fmla="*/ 1119022 h 3048970"/>
                  <a:gd name="connsiteX3-489" fmla="*/ 298699 w 376148"/>
                  <a:gd name="connsiteY3-490" fmla="*/ 2970594 h 3048970"/>
                  <a:gd name="connsiteX4-491" fmla="*/ 28242 w 376148"/>
                  <a:gd name="connsiteY4-492" fmla="*/ 3048970 h 3048970"/>
                  <a:gd name="connsiteX5-493" fmla="*/ 2115 w 376148"/>
                  <a:gd name="connsiteY5-494" fmla="*/ 1393342 h 3048970"/>
                  <a:gd name="connsiteX6-495" fmla="*/ 54368 w 376148"/>
                  <a:gd name="connsiteY6-496" fmla="*/ 0 h 3048970"/>
                  <a:gd name="connsiteX0-497" fmla="*/ 26126 w 347906"/>
                  <a:gd name="connsiteY0-498" fmla="*/ 0 h 3048970"/>
                  <a:gd name="connsiteX1-499" fmla="*/ 192079 w 347906"/>
                  <a:gd name="connsiteY1-500" fmla="*/ 39187 h 3048970"/>
                  <a:gd name="connsiteX2-501" fmla="*/ 339634 w 347906"/>
                  <a:gd name="connsiteY2-502" fmla="*/ 1119022 h 3048970"/>
                  <a:gd name="connsiteX3-503" fmla="*/ 270457 w 347906"/>
                  <a:gd name="connsiteY3-504" fmla="*/ 2970594 h 3048970"/>
                  <a:gd name="connsiteX4-505" fmla="*/ 0 w 347906"/>
                  <a:gd name="connsiteY4-506" fmla="*/ 3048970 h 3048970"/>
                  <a:gd name="connsiteX5-507" fmla="*/ 52250 w 347906"/>
                  <a:gd name="connsiteY5-508" fmla="*/ 1419468 h 3048970"/>
                  <a:gd name="connsiteX6-509" fmla="*/ 26126 w 347906"/>
                  <a:gd name="connsiteY6-510" fmla="*/ 0 h 3048970"/>
                  <a:gd name="connsiteX0-511" fmla="*/ 26126 w 347906"/>
                  <a:gd name="connsiteY0-512" fmla="*/ 0 h 3048970"/>
                  <a:gd name="connsiteX1-513" fmla="*/ 192079 w 347906"/>
                  <a:gd name="connsiteY1-514" fmla="*/ 39187 h 3048970"/>
                  <a:gd name="connsiteX2-515" fmla="*/ 339634 w 347906"/>
                  <a:gd name="connsiteY2-516" fmla="*/ 1119022 h 3048970"/>
                  <a:gd name="connsiteX3-517" fmla="*/ 270457 w 347906"/>
                  <a:gd name="connsiteY3-518" fmla="*/ 2970594 h 3048970"/>
                  <a:gd name="connsiteX4-519" fmla="*/ 0 w 347906"/>
                  <a:gd name="connsiteY4-520" fmla="*/ 3048970 h 3048970"/>
                  <a:gd name="connsiteX5-521" fmla="*/ 52250 w 347906"/>
                  <a:gd name="connsiteY5-522" fmla="*/ 1419468 h 3048970"/>
                  <a:gd name="connsiteX6-523" fmla="*/ 26126 w 347906"/>
                  <a:gd name="connsiteY6-524" fmla="*/ 0 h 3048970"/>
                  <a:gd name="connsiteX0-525" fmla="*/ 26126 w 347906"/>
                  <a:gd name="connsiteY0-526" fmla="*/ 0 h 3048970"/>
                  <a:gd name="connsiteX1-527" fmla="*/ 192079 w 347906"/>
                  <a:gd name="connsiteY1-528" fmla="*/ 39187 h 3048970"/>
                  <a:gd name="connsiteX2-529" fmla="*/ 339634 w 347906"/>
                  <a:gd name="connsiteY2-530" fmla="*/ 1119022 h 3048970"/>
                  <a:gd name="connsiteX3-531" fmla="*/ 270457 w 347906"/>
                  <a:gd name="connsiteY3-532" fmla="*/ 2970594 h 3048970"/>
                  <a:gd name="connsiteX4-533" fmla="*/ 0 w 347906"/>
                  <a:gd name="connsiteY4-534" fmla="*/ 3048970 h 3048970"/>
                  <a:gd name="connsiteX5-535" fmla="*/ 156753 w 347906"/>
                  <a:gd name="connsiteY5-536" fmla="*/ 1458656 h 3048970"/>
                  <a:gd name="connsiteX6-537" fmla="*/ 26126 w 347906"/>
                  <a:gd name="connsiteY6-538" fmla="*/ 0 h 3048970"/>
                  <a:gd name="connsiteX0-539" fmla="*/ 26126 w 398891"/>
                  <a:gd name="connsiteY0-540" fmla="*/ 0 h 3048970"/>
                  <a:gd name="connsiteX1-541" fmla="*/ 192079 w 398891"/>
                  <a:gd name="connsiteY1-542" fmla="*/ 39187 h 3048970"/>
                  <a:gd name="connsiteX2-543" fmla="*/ 391885 w 398891"/>
                  <a:gd name="connsiteY2-544" fmla="*/ 1119022 h 3048970"/>
                  <a:gd name="connsiteX3-545" fmla="*/ 270457 w 398891"/>
                  <a:gd name="connsiteY3-546" fmla="*/ 2970594 h 3048970"/>
                  <a:gd name="connsiteX4-547" fmla="*/ 0 w 398891"/>
                  <a:gd name="connsiteY4-548" fmla="*/ 3048970 h 3048970"/>
                  <a:gd name="connsiteX5-549" fmla="*/ 156753 w 398891"/>
                  <a:gd name="connsiteY5-550" fmla="*/ 1458656 h 3048970"/>
                  <a:gd name="connsiteX6-551" fmla="*/ 26126 w 398891"/>
                  <a:gd name="connsiteY6-552" fmla="*/ 0 h 3048970"/>
                  <a:gd name="connsiteX0-553" fmla="*/ 26126 w 400157"/>
                  <a:gd name="connsiteY0-554" fmla="*/ 65316 h 3114286"/>
                  <a:gd name="connsiteX1-555" fmla="*/ 244331 w 400157"/>
                  <a:gd name="connsiteY1-556" fmla="*/ 0 h 3114286"/>
                  <a:gd name="connsiteX2-557" fmla="*/ 391885 w 400157"/>
                  <a:gd name="connsiteY2-558" fmla="*/ 1184338 h 3114286"/>
                  <a:gd name="connsiteX3-559" fmla="*/ 270457 w 400157"/>
                  <a:gd name="connsiteY3-560" fmla="*/ 3035910 h 3114286"/>
                  <a:gd name="connsiteX4-561" fmla="*/ 0 w 400157"/>
                  <a:gd name="connsiteY4-562" fmla="*/ 3114286 h 3114286"/>
                  <a:gd name="connsiteX5-563" fmla="*/ 156753 w 400157"/>
                  <a:gd name="connsiteY5-564" fmla="*/ 1523972 h 3114286"/>
                  <a:gd name="connsiteX6-565" fmla="*/ 26126 w 400157"/>
                  <a:gd name="connsiteY6-566" fmla="*/ 65316 h 3114286"/>
                  <a:gd name="connsiteX0-567" fmla="*/ 143692 w 400157"/>
                  <a:gd name="connsiteY0-568" fmla="*/ 78378 h 3114286"/>
                  <a:gd name="connsiteX1-569" fmla="*/ 244331 w 400157"/>
                  <a:gd name="connsiteY1-570" fmla="*/ 0 h 3114286"/>
                  <a:gd name="connsiteX2-571" fmla="*/ 391885 w 400157"/>
                  <a:gd name="connsiteY2-572" fmla="*/ 1184338 h 3114286"/>
                  <a:gd name="connsiteX3-573" fmla="*/ 270457 w 400157"/>
                  <a:gd name="connsiteY3-574" fmla="*/ 3035910 h 3114286"/>
                  <a:gd name="connsiteX4-575" fmla="*/ 0 w 400157"/>
                  <a:gd name="connsiteY4-576" fmla="*/ 3114286 h 3114286"/>
                  <a:gd name="connsiteX5-577" fmla="*/ 156753 w 400157"/>
                  <a:gd name="connsiteY5-578" fmla="*/ 1523972 h 3114286"/>
                  <a:gd name="connsiteX6-579" fmla="*/ 143692 w 400157"/>
                  <a:gd name="connsiteY6-580" fmla="*/ 78378 h 3114286"/>
                  <a:gd name="connsiteX0-581" fmla="*/ 143692 w 400157"/>
                  <a:gd name="connsiteY0-582" fmla="*/ 78378 h 3114286"/>
                  <a:gd name="connsiteX1-583" fmla="*/ 244331 w 400157"/>
                  <a:gd name="connsiteY1-584" fmla="*/ 0 h 3114286"/>
                  <a:gd name="connsiteX2-585" fmla="*/ 391885 w 400157"/>
                  <a:gd name="connsiteY2-586" fmla="*/ 1184338 h 3114286"/>
                  <a:gd name="connsiteX3-587" fmla="*/ 270457 w 400157"/>
                  <a:gd name="connsiteY3-588" fmla="*/ 3035910 h 3114286"/>
                  <a:gd name="connsiteX4-589" fmla="*/ 0 w 400157"/>
                  <a:gd name="connsiteY4-590" fmla="*/ 3114286 h 3114286"/>
                  <a:gd name="connsiteX5-591" fmla="*/ 156753 w 400157"/>
                  <a:gd name="connsiteY5-592" fmla="*/ 1523972 h 3114286"/>
                  <a:gd name="connsiteX6-593" fmla="*/ 143692 w 400157"/>
                  <a:gd name="connsiteY6-594" fmla="*/ 78378 h 3114286"/>
                  <a:gd name="connsiteX0-595" fmla="*/ 143692 w 400157"/>
                  <a:gd name="connsiteY0-596" fmla="*/ 78378 h 3114286"/>
                  <a:gd name="connsiteX1-597" fmla="*/ 244331 w 400157"/>
                  <a:gd name="connsiteY1-598" fmla="*/ 0 h 3114286"/>
                  <a:gd name="connsiteX2-599" fmla="*/ 391885 w 400157"/>
                  <a:gd name="connsiteY2-600" fmla="*/ 1184338 h 3114286"/>
                  <a:gd name="connsiteX3-601" fmla="*/ 270457 w 400157"/>
                  <a:gd name="connsiteY3-602" fmla="*/ 3035910 h 3114286"/>
                  <a:gd name="connsiteX4-603" fmla="*/ 0 w 400157"/>
                  <a:gd name="connsiteY4-604" fmla="*/ 3114286 h 3114286"/>
                  <a:gd name="connsiteX5-605" fmla="*/ 209005 w 400157"/>
                  <a:gd name="connsiteY5-606" fmla="*/ 1537035 h 3114286"/>
                  <a:gd name="connsiteX6-607" fmla="*/ 143692 w 400157"/>
                  <a:gd name="connsiteY6-608" fmla="*/ 78378 h 3114286"/>
                  <a:gd name="connsiteX0-609" fmla="*/ 143692 w 400157"/>
                  <a:gd name="connsiteY0-610" fmla="*/ 78378 h 3114286"/>
                  <a:gd name="connsiteX1-611" fmla="*/ 244331 w 400157"/>
                  <a:gd name="connsiteY1-612" fmla="*/ 0 h 3114286"/>
                  <a:gd name="connsiteX2-613" fmla="*/ 391885 w 400157"/>
                  <a:gd name="connsiteY2-614" fmla="*/ 1184338 h 3114286"/>
                  <a:gd name="connsiteX3-615" fmla="*/ 270457 w 400157"/>
                  <a:gd name="connsiteY3-616" fmla="*/ 3035910 h 3114286"/>
                  <a:gd name="connsiteX4-617" fmla="*/ 0 w 400157"/>
                  <a:gd name="connsiteY4-618" fmla="*/ 3114286 h 3114286"/>
                  <a:gd name="connsiteX5-619" fmla="*/ 209005 w 400157"/>
                  <a:gd name="connsiteY5-620" fmla="*/ 1537035 h 3114286"/>
                  <a:gd name="connsiteX6-621" fmla="*/ 143692 w 400157"/>
                  <a:gd name="connsiteY6-622" fmla="*/ 78378 h 3114286"/>
                  <a:gd name="connsiteX0-623" fmla="*/ 143692 w 414148"/>
                  <a:gd name="connsiteY0-624" fmla="*/ 169818 h 3205726"/>
                  <a:gd name="connsiteX1-625" fmla="*/ 414148 w 414148"/>
                  <a:gd name="connsiteY1-626" fmla="*/ 0 h 3205726"/>
                  <a:gd name="connsiteX2-627" fmla="*/ 391885 w 414148"/>
                  <a:gd name="connsiteY2-628" fmla="*/ 1275778 h 3205726"/>
                  <a:gd name="connsiteX3-629" fmla="*/ 270457 w 414148"/>
                  <a:gd name="connsiteY3-630" fmla="*/ 3127350 h 3205726"/>
                  <a:gd name="connsiteX4-631" fmla="*/ 0 w 414148"/>
                  <a:gd name="connsiteY4-632" fmla="*/ 3205726 h 3205726"/>
                  <a:gd name="connsiteX5-633" fmla="*/ 209005 w 414148"/>
                  <a:gd name="connsiteY5-634" fmla="*/ 1628475 h 3205726"/>
                  <a:gd name="connsiteX6-635" fmla="*/ 143692 w 414148"/>
                  <a:gd name="connsiteY6-636" fmla="*/ 169818 h 3205726"/>
                  <a:gd name="connsiteX0-637" fmla="*/ 261258 w 414148"/>
                  <a:gd name="connsiteY0-638" fmla="*/ 169818 h 3205726"/>
                  <a:gd name="connsiteX1-639" fmla="*/ 414148 w 414148"/>
                  <a:gd name="connsiteY1-640" fmla="*/ 0 h 3205726"/>
                  <a:gd name="connsiteX2-641" fmla="*/ 391885 w 414148"/>
                  <a:gd name="connsiteY2-642" fmla="*/ 1275778 h 3205726"/>
                  <a:gd name="connsiteX3-643" fmla="*/ 270457 w 414148"/>
                  <a:gd name="connsiteY3-644" fmla="*/ 3127350 h 3205726"/>
                  <a:gd name="connsiteX4-645" fmla="*/ 0 w 414148"/>
                  <a:gd name="connsiteY4-646" fmla="*/ 3205726 h 3205726"/>
                  <a:gd name="connsiteX5-647" fmla="*/ 209005 w 414148"/>
                  <a:gd name="connsiteY5-648" fmla="*/ 1628475 h 3205726"/>
                  <a:gd name="connsiteX6-649" fmla="*/ 261258 w 414148"/>
                  <a:gd name="connsiteY6-650" fmla="*/ 169818 h 3205726"/>
                  <a:gd name="connsiteX0-651" fmla="*/ 261258 w 414148"/>
                  <a:gd name="connsiteY0-652" fmla="*/ 0 h 3244914"/>
                  <a:gd name="connsiteX1-653" fmla="*/ 414148 w 414148"/>
                  <a:gd name="connsiteY1-654" fmla="*/ 39188 h 3244914"/>
                  <a:gd name="connsiteX2-655" fmla="*/ 391885 w 414148"/>
                  <a:gd name="connsiteY2-656" fmla="*/ 1314966 h 3244914"/>
                  <a:gd name="connsiteX3-657" fmla="*/ 270457 w 414148"/>
                  <a:gd name="connsiteY3-658" fmla="*/ 3166538 h 3244914"/>
                  <a:gd name="connsiteX4-659" fmla="*/ 0 w 414148"/>
                  <a:gd name="connsiteY4-660" fmla="*/ 3244914 h 3244914"/>
                  <a:gd name="connsiteX5-661" fmla="*/ 209005 w 414148"/>
                  <a:gd name="connsiteY5-662" fmla="*/ 1667663 h 3244914"/>
                  <a:gd name="connsiteX6-663" fmla="*/ 261258 w 414148"/>
                  <a:gd name="connsiteY6-664" fmla="*/ 0 h 3244914"/>
                  <a:gd name="connsiteX0-665" fmla="*/ 278184 w 431074"/>
                  <a:gd name="connsiteY0-666" fmla="*/ 0 h 4107063"/>
                  <a:gd name="connsiteX1-667" fmla="*/ 431074 w 431074"/>
                  <a:gd name="connsiteY1-668" fmla="*/ 39188 h 4107063"/>
                  <a:gd name="connsiteX2-669" fmla="*/ 408811 w 431074"/>
                  <a:gd name="connsiteY2-670" fmla="*/ 1314966 h 4107063"/>
                  <a:gd name="connsiteX3-671" fmla="*/ 0 w 431074"/>
                  <a:gd name="connsiteY3-672" fmla="*/ 4107063 h 4107063"/>
                  <a:gd name="connsiteX4-673" fmla="*/ 16926 w 431074"/>
                  <a:gd name="connsiteY4-674" fmla="*/ 3244914 h 4107063"/>
                  <a:gd name="connsiteX5-675" fmla="*/ 225931 w 431074"/>
                  <a:gd name="connsiteY5-676" fmla="*/ 1667663 h 4107063"/>
                  <a:gd name="connsiteX6-677" fmla="*/ 278184 w 431074"/>
                  <a:gd name="connsiteY6-678" fmla="*/ 0 h 4107063"/>
                  <a:gd name="connsiteX0-679" fmla="*/ 278184 w 457200"/>
                  <a:gd name="connsiteY0-680" fmla="*/ 0 h 4107063"/>
                  <a:gd name="connsiteX1-681" fmla="*/ 457200 w 457200"/>
                  <a:gd name="connsiteY1-682" fmla="*/ 156754 h 4107063"/>
                  <a:gd name="connsiteX2-683" fmla="*/ 408811 w 457200"/>
                  <a:gd name="connsiteY2-684" fmla="*/ 1314966 h 4107063"/>
                  <a:gd name="connsiteX3-685" fmla="*/ 0 w 457200"/>
                  <a:gd name="connsiteY3-686" fmla="*/ 4107063 h 4107063"/>
                  <a:gd name="connsiteX4-687" fmla="*/ 16926 w 457200"/>
                  <a:gd name="connsiteY4-688" fmla="*/ 3244914 h 4107063"/>
                  <a:gd name="connsiteX5-689" fmla="*/ 225931 w 457200"/>
                  <a:gd name="connsiteY5-690" fmla="*/ 1667663 h 4107063"/>
                  <a:gd name="connsiteX6-691" fmla="*/ 278184 w 457200"/>
                  <a:gd name="connsiteY6-692" fmla="*/ 0 h 4107063"/>
                  <a:gd name="connsiteX0-693" fmla="*/ 278184 w 562605"/>
                  <a:gd name="connsiteY0-694" fmla="*/ 0 h 4107063"/>
                  <a:gd name="connsiteX1-695" fmla="*/ 457200 w 562605"/>
                  <a:gd name="connsiteY1-696" fmla="*/ 156754 h 4107063"/>
                  <a:gd name="connsiteX2-697" fmla="*/ 552502 w 562605"/>
                  <a:gd name="connsiteY2-698" fmla="*/ 1576223 h 4107063"/>
                  <a:gd name="connsiteX3-699" fmla="*/ 0 w 562605"/>
                  <a:gd name="connsiteY3-700" fmla="*/ 4107063 h 4107063"/>
                  <a:gd name="connsiteX4-701" fmla="*/ 16926 w 562605"/>
                  <a:gd name="connsiteY4-702" fmla="*/ 3244914 h 4107063"/>
                  <a:gd name="connsiteX5-703" fmla="*/ 225931 w 562605"/>
                  <a:gd name="connsiteY5-704" fmla="*/ 1667663 h 4107063"/>
                  <a:gd name="connsiteX6-705" fmla="*/ 278184 w 562605"/>
                  <a:gd name="connsiteY6-706" fmla="*/ 0 h 4107063"/>
                  <a:gd name="connsiteX0-707" fmla="*/ 278184 w 562605"/>
                  <a:gd name="connsiteY0-708" fmla="*/ 0 h 4107063"/>
                  <a:gd name="connsiteX1-709" fmla="*/ 457200 w 562605"/>
                  <a:gd name="connsiteY1-710" fmla="*/ 156754 h 4107063"/>
                  <a:gd name="connsiteX2-711" fmla="*/ 552502 w 562605"/>
                  <a:gd name="connsiteY2-712" fmla="*/ 1576223 h 4107063"/>
                  <a:gd name="connsiteX3-713" fmla="*/ 0 w 562605"/>
                  <a:gd name="connsiteY3-714" fmla="*/ 4107063 h 4107063"/>
                  <a:gd name="connsiteX4-715" fmla="*/ 16926 w 562605"/>
                  <a:gd name="connsiteY4-716" fmla="*/ 3244914 h 4107063"/>
                  <a:gd name="connsiteX5-717" fmla="*/ 356559 w 562605"/>
                  <a:gd name="connsiteY5-718" fmla="*/ 1772166 h 4107063"/>
                  <a:gd name="connsiteX6-719" fmla="*/ 278184 w 562605"/>
                  <a:gd name="connsiteY6-720" fmla="*/ 0 h 4107063"/>
                  <a:gd name="connsiteX0-721" fmla="*/ 278184 w 562605"/>
                  <a:gd name="connsiteY0-722" fmla="*/ 0 h 4107063"/>
                  <a:gd name="connsiteX1-723" fmla="*/ 457200 w 562605"/>
                  <a:gd name="connsiteY1-724" fmla="*/ 156754 h 4107063"/>
                  <a:gd name="connsiteX2-725" fmla="*/ 552502 w 562605"/>
                  <a:gd name="connsiteY2-726" fmla="*/ 1576223 h 4107063"/>
                  <a:gd name="connsiteX3-727" fmla="*/ 0 w 562605"/>
                  <a:gd name="connsiteY3-728" fmla="*/ 4107063 h 4107063"/>
                  <a:gd name="connsiteX4-729" fmla="*/ 16926 w 562605"/>
                  <a:gd name="connsiteY4-730" fmla="*/ 3244914 h 4107063"/>
                  <a:gd name="connsiteX5-731" fmla="*/ 356559 w 562605"/>
                  <a:gd name="connsiteY5-732" fmla="*/ 1772166 h 4107063"/>
                  <a:gd name="connsiteX6-733" fmla="*/ 278184 w 562605"/>
                  <a:gd name="connsiteY6-734" fmla="*/ 0 h 4107063"/>
                  <a:gd name="connsiteX0-735" fmla="*/ 278184 w 702479"/>
                  <a:gd name="connsiteY0-736" fmla="*/ 0 h 4107063"/>
                  <a:gd name="connsiteX1-737" fmla="*/ 457200 w 702479"/>
                  <a:gd name="connsiteY1-738" fmla="*/ 156754 h 4107063"/>
                  <a:gd name="connsiteX2-739" fmla="*/ 696194 w 702479"/>
                  <a:gd name="connsiteY2-740" fmla="*/ 1615412 h 4107063"/>
                  <a:gd name="connsiteX3-741" fmla="*/ 0 w 702479"/>
                  <a:gd name="connsiteY3-742" fmla="*/ 4107063 h 4107063"/>
                  <a:gd name="connsiteX4-743" fmla="*/ 16926 w 702479"/>
                  <a:gd name="connsiteY4-744" fmla="*/ 3244914 h 4107063"/>
                  <a:gd name="connsiteX5-745" fmla="*/ 356559 w 702479"/>
                  <a:gd name="connsiteY5-746" fmla="*/ 1772166 h 4107063"/>
                  <a:gd name="connsiteX6-747" fmla="*/ 278184 w 702479"/>
                  <a:gd name="connsiteY6-748" fmla="*/ 0 h 4107063"/>
                  <a:gd name="connsiteX0-749" fmla="*/ 278184 w 702479"/>
                  <a:gd name="connsiteY0-750" fmla="*/ 0 h 4107063"/>
                  <a:gd name="connsiteX1-751" fmla="*/ 457200 w 702479"/>
                  <a:gd name="connsiteY1-752" fmla="*/ 156754 h 4107063"/>
                  <a:gd name="connsiteX2-753" fmla="*/ 696194 w 702479"/>
                  <a:gd name="connsiteY2-754" fmla="*/ 1615412 h 4107063"/>
                  <a:gd name="connsiteX3-755" fmla="*/ 0 w 702479"/>
                  <a:gd name="connsiteY3-756" fmla="*/ 4107063 h 4107063"/>
                  <a:gd name="connsiteX4-757" fmla="*/ 16926 w 702479"/>
                  <a:gd name="connsiteY4-758" fmla="*/ 3244914 h 4107063"/>
                  <a:gd name="connsiteX5-759" fmla="*/ 461062 w 702479"/>
                  <a:gd name="connsiteY5-760" fmla="*/ 1824417 h 4107063"/>
                  <a:gd name="connsiteX6-761" fmla="*/ 278184 w 702479"/>
                  <a:gd name="connsiteY6-762" fmla="*/ 0 h 4107063"/>
                  <a:gd name="connsiteX0-763" fmla="*/ 278184 w 702479"/>
                  <a:gd name="connsiteY0-764" fmla="*/ 0 h 4107063"/>
                  <a:gd name="connsiteX1-765" fmla="*/ 457200 w 702479"/>
                  <a:gd name="connsiteY1-766" fmla="*/ 156754 h 4107063"/>
                  <a:gd name="connsiteX2-767" fmla="*/ 696194 w 702479"/>
                  <a:gd name="connsiteY2-768" fmla="*/ 1615412 h 4107063"/>
                  <a:gd name="connsiteX3-769" fmla="*/ 0 w 702479"/>
                  <a:gd name="connsiteY3-770" fmla="*/ 4107063 h 4107063"/>
                  <a:gd name="connsiteX4-771" fmla="*/ 16926 w 702479"/>
                  <a:gd name="connsiteY4-772" fmla="*/ 3244914 h 4107063"/>
                  <a:gd name="connsiteX5-773" fmla="*/ 461062 w 702479"/>
                  <a:gd name="connsiteY5-774" fmla="*/ 1824417 h 4107063"/>
                  <a:gd name="connsiteX6-775" fmla="*/ 278184 w 702479"/>
                  <a:gd name="connsiteY6-776" fmla="*/ 0 h 4107063"/>
                  <a:gd name="connsiteX0-777" fmla="*/ 278184 w 702479"/>
                  <a:gd name="connsiteY0-778" fmla="*/ 0 h 4107063"/>
                  <a:gd name="connsiteX1-779" fmla="*/ 457200 w 702479"/>
                  <a:gd name="connsiteY1-780" fmla="*/ 156754 h 4107063"/>
                  <a:gd name="connsiteX2-781" fmla="*/ 696194 w 702479"/>
                  <a:gd name="connsiteY2-782" fmla="*/ 1615412 h 4107063"/>
                  <a:gd name="connsiteX3-783" fmla="*/ 0 w 702479"/>
                  <a:gd name="connsiteY3-784" fmla="*/ 4107063 h 4107063"/>
                  <a:gd name="connsiteX4-785" fmla="*/ 95304 w 702479"/>
                  <a:gd name="connsiteY4-786" fmla="*/ 3297166 h 4107063"/>
                  <a:gd name="connsiteX5-787" fmla="*/ 461062 w 702479"/>
                  <a:gd name="connsiteY5-788" fmla="*/ 1824417 h 4107063"/>
                  <a:gd name="connsiteX6-789" fmla="*/ 278184 w 702479"/>
                  <a:gd name="connsiteY6-790" fmla="*/ 0 h 4107063"/>
                  <a:gd name="connsiteX0-791" fmla="*/ 322629 w 746924"/>
                  <a:gd name="connsiteY0-792" fmla="*/ 0 h 4107063"/>
                  <a:gd name="connsiteX1-793" fmla="*/ 501645 w 746924"/>
                  <a:gd name="connsiteY1-794" fmla="*/ 156754 h 4107063"/>
                  <a:gd name="connsiteX2-795" fmla="*/ 740639 w 746924"/>
                  <a:gd name="connsiteY2-796" fmla="*/ 1615412 h 4107063"/>
                  <a:gd name="connsiteX3-797" fmla="*/ 44445 w 746924"/>
                  <a:gd name="connsiteY3-798" fmla="*/ 4107063 h 4107063"/>
                  <a:gd name="connsiteX4-799" fmla="*/ 139749 w 746924"/>
                  <a:gd name="connsiteY4-800" fmla="*/ 3297166 h 4107063"/>
                  <a:gd name="connsiteX5-801" fmla="*/ 505507 w 746924"/>
                  <a:gd name="connsiteY5-802" fmla="*/ 1824417 h 4107063"/>
                  <a:gd name="connsiteX6-803" fmla="*/ 322629 w 746924"/>
                  <a:gd name="connsiteY6-804" fmla="*/ 0 h 4107063"/>
                  <a:gd name="connsiteX0-805" fmla="*/ 322629 w 752762"/>
                  <a:gd name="connsiteY0-806" fmla="*/ 0 h 4107063"/>
                  <a:gd name="connsiteX1-807" fmla="*/ 684525 w 752762"/>
                  <a:gd name="connsiteY1-808" fmla="*/ 783771 h 4107063"/>
                  <a:gd name="connsiteX2-809" fmla="*/ 740639 w 752762"/>
                  <a:gd name="connsiteY2-810" fmla="*/ 1615412 h 4107063"/>
                  <a:gd name="connsiteX3-811" fmla="*/ 44445 w 752762"/>
                  <a:gd name="connsiteY3-812" fmla="*/ 4107063 h 4107063"/>
                  <a:gd name="connsiteX4-813" fmla="*/ 139749 w 752762"/>
                  <a:gd name="connsiteY4-814" fmla="*/ 3297166 h 4107063"/>
                  <a:gd name="connsiteX5-815" fmla="*/ 505507 w 752762"/>
                  <a:gd name="connsiteY5-816" fmla="*/ 1824417 h 4107063"/>
                  <a:gd name="connsiteX6-817" fmla="*/ 322629 w 752762"/>
                  <a:gd name="connsiteY6-818" fmla="*/ 0 h 4107063"/>
                  <a:gd name="connsiteX0-819" fmla="*/ 322629 w 716631"/>
                  <a:gd name="connsiteY0-820" fmla="*/ 0 h 4107063"/>
                  <a:gd name="connsiteX1-821" fmla="*/ 684525 w 716631"/>
                  <a:gd name="connsiteY1-822" fmla="*/ 783771 h 4107063"/>
                  <a:gd name="connsiteX2-823" fmla="*/ 701450 w 716631"/>
                  <a:gd name="connsiteY2-824" fmla="*/ 1615412 h 4107063"/>
                  <a:gd name="connsiteX3-825" fmla="*/ 44445 w 716631"/>
                  <a:gd name="connsiteY3-826" fmla="*/ 4107063 h 4107063"/>
                  <a:gd name="connsiteX4-827" fmla="*/ 139749 w 716631"/>
                  <a:gd name="connsiteY4-828" fmla="*/ 3297166 h 4107063"/>
                  <a:gd name="connsiteX5-829" fmla="*/ 505507 w 716631"/>
                  <a:gd name="connsiteY5-830" fmla="*/ 1824417 h 4107063"/>
                  <a:gd name="connsiteX6-831" fmla="*/ 322629 w 716631"/>
                  <a:gd name="connsiteY6-832" fmla="*/ 0 h 4107063"/>
                  <a:gd name="connsiteX0-833" fmla="*/ 427132 w 716631"/>
                  <a:gd name="connsiteY0-834" fmla="*/ 0 h 3493108"/>
                  <a:gd name="connsiteX1-835" fmla="*/ 684525 w 716631"/>
                  <a:gd name="connsiteY1-836" fmla="*/ 169816 h 3493108"/>
                  <a:gd name="connsiteX2-837" fmla="*/ 701450 w 716631"/>
                  <a:gd name="connsiteY2-838" fmla="*/ 1001457 h 3493108"/>
                  <a:gd name="connsiteX3-839" fmla="*/ 44445 w 716631"/>
                  <a:gd name="connsiteY3-840" fmla="*/ 3493108 h 3493108"/>
                  <a:gd name="connsiteX4-841" fmla="*/ 139749 w 716631"/>
                  <a:gd name="connsiteY4-842" fmla="*/ 2683211 h 3493108"/>
                  <a:gd name="connsiteX5-843" fmla="*/ 505507 w 716631"/>
                  <a:gd name="connsiteY5-844" fmla="*/ 1210462 h 3493108"/>
                  <a:gd name="connsiteX6-845" fmla="*/ 427132 w 716631"/>
                  <a:gd name="connsiteY6-846" fmla="*/ 0 h 3493108"/>
                  <a:gd name="connsiteX0-847" fmla="*/ 557761 w 716631"/>
                  <a:gd name="connsiteY0-848" fmla="*/ 496389 h 3323292"/>
                  <a:gd name="connsiteX1-849" fmla="*/ 684525 w 716631"/>
                  <a:gd name="connsiteY1-850" fmla="*/ 0 h 3323292"/>
                  <a:gd name="connsiteX2-851" fmla="*/ 701450 w 716631"/>
                  <a:gd name="connsiteY2-852" fmla="*/ 831641 h 3323292"/>
                  <a:gd name="connsiteX3-853" fmla="*/ 44445 w 716631"/>
                  <a:gd name="connsiteY3-854" fmla="*/ 3323292 h 3323292"/>
                  <a:gd name="connsiteX4-855" fmla="*/ 139749 w 716631"/>
                  <a:gd name="connsiteY4-856" fmla="*/ 2513395 h 3323292"/>
                  <a:gd name="connsiteX5-857" fmla="*/ 505507 w 716631"/>
                  <a:gd name="connsiteY5-858" fmla="*/ 1040646 h 3323292"/>
                  <a:gd name="connsiteX6-859" fmla="*/ 557761 w 716631"/>
                  <a:gd name="connsiteY6-860" fmla="*/ 496389 h 3323292"/>
                  <a:gd name="connsiteX0-861" fmla="*/ 557761 w 716631"/>
                  <a:gd name="connsiteY0-862" fmla="*/ 496389 h 3323292"/>
                  <a:gd name="connsiteX1-863" fmla="*/ 684525 w 716631"/>
                  <a:gd name="connsiteY1-864" fmla="*/ 0 h 3323292"/>
                  <a:gd name="connsiteX2-865" fmla="*/ 701450 w 716631"/>
                  <a:gd name="connsiteY2-866" fmla="*/ 831641 h 3323292"/>
                  <a:gd name="connsiteX3-867" fmla="*/ 44445 w 716631"/>
                  <a:gd name="connsiteY3-868" fmla="*/ 3323292 h 3323292"/>
                  <a:gd name="connsiteX4-869" fmla="*/ 139749 w 716631"/>
                  <a:gd name="connsiteY4-870" fmla="*/ 2513395 h 3323292"/>
                  <a:gd name="connsiteX5-871" fmla="*/ 440193 w 716631"/>
                  <a:gd name="connsiteY5-872" fmla="*/ 1275777 h 3323292"/>
                  <a:gd name="connsiteX6-873" fmla="*/ 557761 w 716631"/>
                  <a:gd name="connsiteY6-874" fmla="*/ 496389 h 3323292"/>
                  <a:gd name="connsiteX0-875" fmla="*/ 557761 w 802091"/>
                  <a:gd name="connsiteY0-876" fmla="*/ 470263 h 3297166"/>
                  <a:gd name="connsiteX1-877" fmla="*/ 802091 w 802091"/>
                  <a:gd name="connsiteY1-878" fmla="*/ 0 h 3297166"/>
                  <a:gd name="connsiteX2-879" fmla="*/ 701450 w 802091"/>
                  <a:gd name="connsiteY2-880" fmla="*/ 805515 h 3297166"/>
                  <a:gd name="connsiteX3-881" fmla="*/ 44445 w 802091"/>
                  <a:gd name="connsiteY3-882" fmla="*/ 3297166 h 3297166"/>
                  <a:gd name="connsiteX4-883" fmla="*/ 139749 w 802091"/>
                  <a:gd name="connsiteY4-884" fmla="*/ 2487269 h 3297166"/>
                  <a:gd name="connsiteX5-885" fmla="*/ 440193 w 802091"/>
                  <a:gd name="connsiteY5-886" fmla="*/ 1249651 h 3297166"/>
                  <a:gd name="connsiteX6-887" fmla="*/ 557761 w 802091"/>
                  <a:gd name="connsiteY6-888" fmla="*/ 470263 h 3297166"/>
                  <a:gd name="connsiteX0-889" fmla="*/ 557761 w 815154"/>
                  <a:gd name="connsiteY0-890" fmla="*/ 156755 h 2983658"/>
                  <a:gd name="connsiteX1-891" fmla="*/ 815154 w 815154"/>
                  <a:gd name="connsiteY1-892" fmla="*/ 0 h 2983658"/>
                  <a:gd name="connsiteX2-893" fmla="*/ 701450 w 815154"/>
                  <a:gd name="connsiteY2-894" fmla="*/ 492007 h 2983658"/>
                  <a:gd name="connsiteX3-895" fmla="*/ 44445 w 815154"/>
                  <a:gd name="connsiteY3-896" fmla="*/ 2983658 h 2983658"/>
                  <a:gd name="connsiteX4-897" fmla="*/ 139749 w 815154"/>
                  <a:gd name="connsiteY4-898" fmla="*/ 2173761 h 2983658"/>
                  <a:gd name="connsiteX5-899" fmla="*/ 440193 w 815154"/>
                  <a:gd name="connsiteY5-900" fmla="*/ 936143 h 2983658"/>
                  <a:gd name="connsiteX6-901" fmla="*/ 557761 w 815154"/>
                  <a:gd name="connsiteY6-902" fmla="*/ 156755 h 2983658"/>
                  <a:gd name="connsiteX0-903" fmla="*/ 557761 w 815154"/>
                  <a:gd name="connsiteY0-904" fmla="*/ 13064 h 2983658"/>
                  <a:gd name="connsiteX1-905" fmla="*/ 815154 w 815154"/>
                  <a:gd name="connsiteY1-906" fmla="*/ 0 h 2983658"/>
                  <a:gd name="connsiteX2-907" fmla="*/ 701450 w 815154"/>
                  <a:gd name="connsiteY2-908" fmla="*/ 492007 h 2983658"/>
                  <a:gd name="connsiteX3-909" fmla="*/ 44445 w 815154"/>
                  <a:gd name="connsiteY3-910" fmla="*/ 2983658 h 2983658"/>
                  <a:gd name="connsiteX4-911" fmla="*/ 139749 w 815154"/>
                  <a:gd name="connsiteY4-912" fmla="*/ 2173761 h 2983658"/>
                  <a:gd name="connsiteX5-913" fmla="*/ 440193 w 815154"/>
                  <a:gd name="connsiteY5-914" fmla="*/ 936143 h 2983658"/>
                  <a:gd name="connsiteX6-915" fmla="*/ 557761 w 815154"/>
                  <a:gd name="connsiteY6-916" fmla="*/ 13064 h 2983658"/>
                  <a:gd name="connsiteX0-917" fmla="*/ 557761 w 815154"/>
                  <a:gd name="connsiteY0-918" fmla="*/ 13064 h 2983658"/>
                  <a:gd name="connsiteX1-919" fmla="*/ 815154 w 815154"/>
                  <a:gd name="connsiteY1-920" fmla="*/ 0 h 2983658"/>
                  <a:gd name="connsiteX2-921" fmla="*/ 701450 w 815154"/>
                  <a:gd name="connsiteY2-922" fmla="*/ 492007 h 2983658"/>
                  <a:gd name="connsiteX3-923" fmla="*/ 44445 w 815154"/>
                  <a:gd name="connsiteY3-924" fmla="*/ 2983658 h 2983658"/>
                  <a:gd name="connsiteX4-925" fmla="*/ 139749 w 815154"/>
                  <a:gd name="connsiteY4-926" fmla="*/ 2173761 h 2983658"/>
                  <a:gd name="connsiteX5-927" fmla="*/ 440193 w 815154"/>
                  <a:gd name="connsiteY5-928" fmla="*/ 936143 h 2983658"/>
                  <a:gd name="connsiteX6-929" fmla="*/ 557761 w 815154"/>
                  <a:gd name="connsiteY6-930" fmla="*/ 13064 h 2983658"/>
                  <a:gd name="connsiteX0-931" fmla="*/ 557761 w 815154"/>
                  <a:gd name="connsiteY0-932" fmla="*/ 13064 h 2983658"/>
                  <a:gd name="connsiteX1-933" fmla="*/ 815154 w 815154"/>
                  <a:gd name="connsiteY1-934" fmla="*/ 0 h 2983658"/>
                  <a:gd name="connsiteX2-935" fmla="*/ 701450 w 815154"/>
                  <a:gd name="connsiteY2-936" fmla="*/ 492007 h 2983658"/>
                  <a:gd name="connsiteX3-937" fmla="*/ 44445 w 815154"/>
                  <a:gd name="connsiteY3-938" fmla="*/ 2983658 h 2983658"/>
                  <a:gd name="connsiteX4-939" fmla="*/ 139749 w 815154"/>
                  <a:gd name="connsiteY4-940" fmla="*/ 2173761 h 2983658"/>
                  <a:gd name="connsiteX5-941" fmla="*/ 440193 w 815154"/>
                  <a:gd name="connsiteY5-942" fmla="*/ 936143 h 2983658"/>
                  <a:gd name="connsiteX6-943" fmla="*/ 557761 w 815154"/>
                  <a:gd name="connsiteY6-944" fmla="*/ 13064 h 2983658"/>
                  <a:gd name="connsiteX0-945" fmla="*/ 557761 w 815154"/>
                  <a:gd name="connsiteY0-946" fmla="*/ 13064 h 2983658"/>
                  <a:gd name="connsiteX1-947" fmla="*/ 815154 w 815154"/>
                  <a:gd name="connsiteY1-948" fmla="*/ 0 h 2983658"/>
                  <a:gd name="connsiteX2-949" fmla="*/ 688387 w 815154"/>
                  <a:gd name="connsiteY2-950" fmla="*/ 557322 h 2983658"/>
                  <a:gd name="connsiteX3-951" fmla="*/ 44445 w 815154"/>
                  <a:gd name="connsiteY3-952" fmla="*/ 2983658 h 2983658"/>
                  <a:gd name="connsiteX4-953" fmla="*/ 139749 w 815154"/>
                  <a:gd name="connsiteY4-954" fmla="*/ 2173761 h 2983658"/>
                  <a:gd name="connsiteX5-955" fmla="*/ 440193 w 815154"/>
                  <a:gd name="connsiteY5-956" fmla="*/ 936143 h 2983658"/>
                  <a:gd name="connsiteX6-957" fmla="*/ 557761 w 815154"/>
                  <a:gd name="connsiteY6-958" fmla="*/ 13064 h 2983658"/>
                  <a:gd name="connsiteX0-959" fmla="*/ 557761 w 815154"/>
                  <a:gd name="connsiteY0-960" fmla="*/ 13064 h 2983658"/>
                  <a:gd name="connsiteX1-961" fmla="*/ 815154 w 815154"/>
                  <a:gd name="connsiteY1-962" fmla="*/ 0 h 2983658"/>
                  <a:gd name="connsiteX2-963" fmla="*/ 688387 w 815154"/>
                  <a:gd name="connsiteY2-964" fmla="*/ 557322 h 2983658"/>
                  <a:gd name="connsiteX3-965" fmla="*/ 44445 w 815154"/>
                  <a:gd name="connsiteY3-966" fmla="*/ 2983658 h 2983658"/>
                  <a:gd name="connsiteX4-967" fmla="*/ 139749 w 815154"/>
                  <a:gd name="connsiteY4-968" fmla="*/ 2173761 h 2983658"/>
                  <a:gd name="connsiteX5-969" fmla="*/ 440193 w 815154"/>
                  <a:gd name="connsiteY5-970" fmla="*/ 936143 h 2983658"/>
                  <a:gd name="connsiteX6-971" fmla="*/ 557761 w 815154"/>
                  <a:gd name="connsiteY6-972" fmla="*/ 13064 h 2983658"/>
                  <a:gd name="connsiteX0-973" fmla="*/ 557761 w 815154"/>
                  <a:gd name="connsiteY0-974" fmla="*/ 13064 h 2983658"/>
                  <a:gd name="connsiteX1-975" fmla="*/ 815154 w 815154"/>
                  <a:gd name="connsiteY1-976" fmla="*/ 0 h 2983658"/>
                  <a:gd name="connsiteX2-977" fmla="*/ 688387 w 815154"/>
                  <a:gd name="connsiteY2-978" fmla="*/ 557322 h 2983658"/>
                  <a:gd name="connsiteX3-979" fmla="*/ 44445 w 815154"/>
                  <a:gd name="connsiteY3-980" fmla="*/ 2983658 h 2983658"/>
                  <a:gd name="connsiteX4-981" fmla="*/ 139749 w 815154"/>
                  <a:gd name="connsiteY4-982" fmla="*/ 2173761 h 2983658"/>
                  <a:gd name="connsiteX5-983" fmla="*/ 440193 w 815154"/>
                  <a:gd name="connsiteY5-984" fmla="*/ 936143 h 2983658"/>
                  <a:gd name="connsiteX6-985" fmla="*/ 557761 w 815154"/>
                  <a:gd name="connsiteY6-986" fmla="*/ 13064 h 2983658"/>
                  <a:gd name="connsiteX0-987" fmla="*/ 610012 w 815154"/>
                  <a:gd name="connsiteY0-988" fmla="*/ 39190 h 2983658"/>
                  <a:gd name="connsiteX1-989" fmla="*/ 815154 w 815154"/>
                  <a:gd name="connsiteY1-990" fmla="*/ 0 h 2983658"/>
                  <a:gd name="connsiteX2-991" fmla="*/ 688387 w 815154"/>
                  <a:gd name="connsiteY2-992" fmla="*/ 557322 h 2983658"/>
                  <a:gd name="connsiteX3-993" fmla="*/ 44445 w 815154"/>
                  <a:gd name="connsiteY3-994" fmla="*/ 2983658 h 2983658"/>
                  <a:gd name="connsiteX4-995" fmla="*/ 139749 w 815154"/>
                  <a:gd name="connsiteY4-996" fmla="*/ 2173761 h 2983658"/>
                  <a:gd name="connsiteX5-997" fmla="*/ 440193 w 815154"/>
                  <a:gd name="connsiteY5-998" fmla="*/ 936143 h 2983658"/>
                  <a:gd name="connsiteX6-999" fmla="*/ 610012 w 815154"/>
                  <a:gd name="connsiteY6-1000" fmla="*/ 39190 h 2983658"/>
                  <a:gd name="connsiteX0-1001" fmla="*/ 610012 w 815154"/>
                  <a:gd name="connsiteY0-1002" fmla="*/ 39190 h 2983658"/>
                  <a:gd name="connsiteX1-1003" fmla="*/ 815154 w 815154"/>
                  <a:gd name="connsiteY1-1004" fmla="*/ 0 h 2983658"/>
                  <a:gd name="connsiteX2-1005" fmla="*/ 688387 w 815154"/>
                  <a:gd name="connsiteY2-1006" fmla="*/ 557322 h 2983658"/>
                  <a:gd name="connsiteX3-1007" fmla="*/ 44445 w 815154"/>
                  <a:gd name="connsiteY3-1008" fmla="*/ 2983658 h 2983658"/>
                  <a:gd name="connsiteX4-1009" fmla="*/ 139749 w 815154"/>
                  <a:gd name="connsiteY4-1010" fmla="*/ 2173761 h 2983658"/>
                  <a:gd name="connsiteX5-1011" fmla="*/ 440193 w 815154"/>
                  <a:gd name="connsiteY5-1012" fmla="*/ 936143 h 2983658"/>
                  <a:gd name="connsiteX6-1013" fmla="*/ 610012 w 815154"/>
                  <a:gd name="connsiteY6-1014" fmla="*/ 39190 h 2983658"/>
                  <a:gd name="connsiteX0-1015" fmla="*/ 610012 w 815154"/>
                  <a:gd name="connsiteY0-1016" fmla="*/ 39190 h 2983658"/>
                  <a:gd name="connsiteX1-1017" fmla="*/ 815154 w 815154"/>
                  <a:gd name="connsiteY1-1018" fmla="*/ 0 h 2983658"/>
                  <a:gd name="connsiteX2-1019" fmla="*/ 688387 w 815154"/>
                  <a:gd name="connsiteY2-1020" fmla="*/ 557322 h 2983658"/>
                  <a:gd name="connsiteX3-1021" fmla="*/ 44445 w 815154"/>
                  <a:gd name="connsiteY3-1022" fmla="*/ 2983658 h 2983658"/>
                  <a:gd name="connsiteX4-1023" fmla="*/ 139749 w 815154"/>
                  <a:gd name="connsiteY4-1024" fmla="*/ 2173761 h 2983658"/>
                  <a:gd name="connsiteX5-1025" fmla="*/ 440193 w 815154"/>
                  <a:gd name="connsiteY5-1026" fmla="*/ 936143 h 2983658"/>
                  <a:gd name="connsiteX6-1027" fmla="*/ 610012 w 815154"/>
                  <a:gd name="connsiteY6-1028" fmla="*/ 39190 h 2983658"/>
                  <a:gd name="connsiteX0-1029" fmla="*/ 610012 w 815154"/>
                  <a:gd name="connsiteY0-1030" fmla="*/ 39190 h 2983658"/>
                  <a:gd name="connsiteX1-1031" fmla="*/ 815154 w 815154"/>
                  <a:gd name="connsiteY1-1032" fmla="*/ 0 h 2983658"/>
                  <a:gd name="connsiteX2-1033" fmla="*/ 688387 w 815154"/>
                  <a:gd name="connsiteY2-1034" fmla="*/ 557322 h 2983658"/>
                  <a:gd name="connsiteX3-1035" fmla="*/ 44445 w 815154"/>
                  <a:gd name="connsiteY3-1036" fmla="*/ 2983658 h 2983658"/>
                  <a:gd name="connsiteX4-1037" fmla="*/ 139749 w 815154"/>
                  <a:gd name="connsiteY4-1038" fmla="*/ 2173761 h 2983658"/>
                  <a:gd name="connsiteX5-1039" fmla="*/ 440193 w 815154"/>
                  <a:gd name="connsiteY5-1040" fmla="*/ 936143 h 2983658"/>
                  <a:gd name="connsiteX6-1041" fmla="*/ 610012 w 815154"/>
                  <a:gd name="connsiteY6-1042" fmla="*/ 39190 h 2983658"/>
                  <a:gd name="connsiteX0-1043" fmla="*/ 610012 w 815154"/>
                  <a:gd name="connsiteY0-1044" fmla="*/ 39190 h 2983658"/>
                  <a:gd name="connsiteX1-1045" fmla="*/ 815154 w 815154"/>
                  <a:gd name="connsiteY1-1046" fmla="*/ 0 h 2983658"/>
                  <a:gd name="connsiteX2-1047" fmla="*/ 688387 w 815154"/>
                  <a:gd name="connsiteY2-1048" fmla="*/ 557322 h 2983658"/>
                  <a:gd name="connsiteX3-1049" fmla="*/ 44445 w 815154"/>
                  <a:gd name="connsiteY3-1050" fmla="*/ 2983658 h 2983658"/>
                  <a:gd name="connsiteX4-1051" fmla="*/ 139749 w 815154"/>
                  <a:gd name="connsiteY4-1052" fmla="*/ 2173761 h 2983658"/>
                  <a:gd name="connsiteX5-1053" fmla="*/ 440193 w 815154"/>
                  <a:gd name="connsiteY5-1054" fmla="*/ 1092898 h 2983658"/>
                  <a:gd name="connsiteX6-1055" fmla="*/ 610012 w 815154"/>
                  <a:gd name="connsiteY6-1056" fmla="*/ 39190 h 2983658"/>
                  <a:gd name="connsiteX0-1057" fmla="*/ 610012 w 815154"/>
                  <a:gd name="connsiteY0-1058" fmla="*/ 39190 h 2983658"/>
                  <a:gd name="connsiteX1-1059" fmla="*/ 815154 w 815154"/>
                  <a:gd name="connsiteY1-1060" fmla="*/ 0 h 2983658"/>
                  <a:gd name="connsiteX2-1061" fmla="*/ 688387 w 815154"/>
                  <a:gd name="connsiteY2-1062" fmla="*/ 557322 h 2983658"/>
                  <a:gd name="connsiteX3-1063" fmla="*/ 44445 w 815154"/>
                  <a:gd name="connsiteY3-1064" fmla="*/ 2983658 h 2983658"/>
                  <a:gd name="connsiteX4-1065" fmla="*/ 139749 w 815154"/>
                  <a:gd name="connsiteY4-1066" fmla="*/ 2173761 h 2983658"/>
                  <a:gd name="connsiteX5-1067" fmla="*/ 440193 w 815154"/>
                  <a:gd name="connsiteY5-1068" fmla="*/ 1092898 h 2983658"/>
                  <a:gd name="connsiteX6-1069" fmla="*/ 610012 w 815154"/>
                  <a:gd name="connsiteY6-1070" fmla="*/ 39190 h 2983658"/>
                  <a:gd name="connsiteX0-1071" fmla="*/ 583886 w 815154"/>
                  <a:gd name="connsiteY0-1072" fmla="*/ 261258 h 2983658"/>
                  <a:gd name="connsiteX1-1073" fmla="*/ 815154 w 815154"/>
                  <a:gd name="connsiteY1-1074" fmla="*/ 0 h 2983658"/>
                  <a:gd name="connsiteX2-1075" fmla="*/ 688387 w 815154"/>
                  <a:gd name="connsiteY2-1076" fmla="*/ 557322 h 2983658"/>
                  <a:gd name="connsiteX3-1077" fmla="*/ 44445 w 815154"/>
                  <a:gd name="connsiteY3-1078" fmla="*/ 2983658 h 2983658"/>
                  <a:gd name="connsiteX4-1079" fmla="*/ 139749 w 815154"/>
                  <a:gd name="connsiteY4-1080" fmla="*/ 2173761 h 2983658"/>
                  <a:gd name="connsiteX5-1081" fmla="*/ 440193 w 815154"/>
                  <a:gd name="connsiteY5-1082" fmla="*/ 1092898 h 2983658"/>
                  <a:gd name="connsiteX6-1083" fmla="*/ 583886 w 815154"/>
                  <a:gd name="connsiteY6-1084" fmla="*/ 261258 h 2983658"/>
                  <a:gd name="connsiteX0-1085" fmla="*/ 583886 w 815154"/>
                  <a:gd name="connsiteY0-1086" fmla="*/ 261258 h 2983658"/>
                  <a:gd name="connsiteX1-1087" fmla="*/ 815154 w 815154"/>
                  <a:gd name="connsiteY1-1088" fmla="*/ 0 h 2983658"/>
                  <a:gd name="connsiteX2-1089" fmla="*/ 688387 w 815154"/>
                  <a:gd name="connsiteY2-1090" fmla="*/ 557322 h 2983658"/>
                  <a:gd name="connsiteX3-1091" fmla="*/ 44445 w 815154"/>
                  <a:gd name="connsiteY3-1092" fmla="*/ 2983658 h 2983658"/>
                  <a:gd name="connsiteX4-1093" fmla="*/ 139749 w 815154"/>
                  <a:gd name="connsiteY4-1094" fmla="*/ 2173761 h 2983658"/>
                  <a:gd name="connsiteX5-1095" fmla="*/ 440193 w 815154"/>
                  <a:gd name="connsiteY5-1096" fmla="*/ 1092898 h 2983658"/>
                  <a:gd name="connsiteX6-1097" fmla="*/ 583886 w 815154"/>
                  <a:gd name="connsiteY6-1098" fmla="*/ 261258 h 2983658"/>
                  <a:gd name="connsiteX0-1099" fmla="*/ 583886 w 815154"/>
                  <a:gd name="connsiteY0-1100" fmla="*/ 261258 h 2983658"/>
                  <a:gd name="connsiteX1-1101" fmla="*/ 815154 w 815154"/>
                  <a:gd name="connsiteY1-1102" fmla="*/ 0 h 2983658"/>
                  <a:gd name="connsiteX2-1103" fmla="*/ 688387 w 815154"/>
                  <a:gd name="connsiteY2-1104" fmla="*/ 557322 h 2983658"/>
                  <a:gd name="connsiteX3-1105" fmla="*/ 44445 w 815154"/>
                  <a:gd name="connsiteY3-1106" fmla="*/ 2983658 h 2983658"/>
                  <a:gd name="connsiteX4-1107" fmla="*/ 139749 w 815154"/>
                  <a:gd name="connsiteY4-1108" fmla="*/ 2173761 h 2983658"/>
                  <a:gd name="connsiteX5-1109" fmla="*/ 414067 w 815154"/>
                  <a:gd name="connsiteY5-1110" fmla="*/ 1145149 h 2983658"/>
                  <a:gd name="connsiteX6-1111" fmla="*/ 583886 w 815154"/>
                  <a:gd name="connsiteY6-1112" fmla="*/ 261258 h 2983658"/>
                  <a:gd name="connsiteX0-1113" fmla="*/ 583886 w 815154"/>
                  <a:gd name="connsiteY0-1114" fmla="*/ 261258 h 2983658"/>
                  <a:gd name="connsiteX1-1115" fmla="*/ 815154 w 815154"/>
                  <a:gd name="connsiteY1-1116" fmla="*/ 0 h 2983658"/>
                  <a:gd name="connsiteX2-1117" fmla="*/ 688387 w 815154"/>
                  <a:gd name="connsiteY2-1118" fmla="*/ 557322 h 2983658"/>
                  <a:gd name="connsiteX3-1119" fmla="*/ 44445 w 815154"/>
                  <a:gd name="connsiteY3-1120" fmla="*/ 2983658 h 2983658"/>
                  <a:gd name="connsiteX4-1121" fmla="*/ 139749 w 815154"/>
                  <a:gd name="connsiteY4-1122" fmla="*/ 2173761 h 2983658"/>
                  <a:gd name="connsiteX5-1123" fmla="*/ 414067 w 815154"/>
                  <a:gd name="connsiteY5-1124" fmla="*/ 1145149 h 2983658"/>
                  <a:gd name="connsiteX6-1125" fmla="*/ 583886 w 815154"/>
                  <a:gd name="connsiteY6-1126" fmla="*/ 261258 h 2983658"/>
                  <a:gd name="connsiteX0-1127" fmla="*/ 539441 w 770709"/>
                  <a:gd name="connsiteY0-1128" fmla="*/ 261258 h 2983658"/>
                  <a:gd name="connsiteX1-1129" fmla="*/ 770709 w 770709"/>
                  <a:gd name="connsiteY1-1130" fmla="*/ 0 h 2983658"/>
                  <a:gd name="connsiteX2-1131" fmla="*/ 643942 w 770709"/>
                  <a:gd name="connsiteY2-1132" fmla="*/ 557322 h 2983658"/>
                  <a:gd name="connsiteX3-1133" fmla="*/ 0 w 770709"/>
                  <a:gd name="connsiteY3-1134" fmla="*/ 2983658 h 2983658"/>
                  <a:gd name="connsiteX4-1135" fmla="*/ 238995 w 770709"/>
                  <a:gd name="connsiteY4-1136" fmla="*/ 1507555 h 2983658"/>
                  <a:gd name="connsiteX5-1137" fmla="*/ 369622 w 770709"/>
                  <a:gd name="connsiteY5-1138" fmla="*/ 1145149 h 2983658"/>
                  <a:gd name="connsiteX6-1139" fmla="*/ 539441 w 770709"/>
                  <a:gd name="connsiteY6-1140" fmla="*/ 261258 h 2983658"/>
                  <a:gd name="connsiteX0-1141" fmla="*/ 539441 w 770709"/>
                  <a:gd name="connsiteY0-1142" fmla="*/ 261258 h 2983658"/>
                  <a:gd name="connsiteX1-1143" fmla="*/ 770709 w 770709"/>
                  <a:gd name="connsiteY1-1144" fmla="*/ 0 h 2983658"/>
                  <a:gd name="connsiteX2-1145" fmla="*/ 643942 w 770709"/>
                  <a:gd name="connsiteY2-1146" fmla="*/ 557322 h 2983658"/>
                  <a:gd name="connsiteX3-1147" fmla="*/ 0 w 770709"/>
                  <a:gd name="connsiteY3-1148" fmla="*/ 2983658 h 2983658"/>
                  <a:gd name="connsiteX4-1149" fmla="*/ 291246 w 770709"/>
                  <a:gd name="connsiteY4-1150" fmla="*/ 1376926 h 2983658"/>
                  <a:gd name="connsiteX5-1151" fmla="*/ 369622 w 770709"/>
                  <a:gd name="connsiteY5-1152" fmla="*/ 1145149 h 2983658"/>
                  <a:gd name="connsiteX6-1153" fmla="*/ 539441 w 770709"/>
                  <a:gd name="connsiteY6-1154" fmla="*/ 261258 h 2983658"/>
                  <a:gd name="connsiteX0-1155" fmla="*/ 539441 w 770709"/>
                  <a:gd name="connsiteY0-1156" fmla="*/ 261258 h 2983658"/>
                  <a:gd name="connsiteX1-1157" fmla="*/ 770709 w 770709"/>
                  <a:gd name="connsiteY1-1158" fmla="*/ 0 h 2983658"/>
                  <a:gd name="connsiteX2-1159" fmla="*/ 643942 w 770709"/>
                  <a:gd name="connsiteY2-1160" fmla="*/ 557322 h 2983658"/>
                  <a:gd name="connsiteX3-1161" fmla="*/ 0 w 770709"/>
                  <a:gd name="connsiteY3-1162" fmla="*/ 2983658 h 2983658"/>
                  <a:gd name="connsiteX4-1163" fmla="*/ 291246 w 770709"/>
                  <a:gd name="connsiteY4-1164" fmla="*/ 1376926 h 2983658"/>
                  <a:gd name="connsiteX5-1165" fmla="*/ 369622 w 770709"/>
                  <a:gd name="connsiteY5-1166" fmla="*/ 1014521 h 2983658"/>
                  <a:gd name="connsiteX6-1167" fmla="*/ 539441 w 770709"/>
                  <a:gd name="connsiteY6-1168" fmla="*/ 261258 h 2983658"/>
                  <a:gd name="connsiteX0-1169" fmla="*/ 434938 w 770709"/>
                  <a:gd name="connsiteY0-1170" fmla="*/ 509452 h 2983658"/>
                  <a:gd name="connsiteX1-1171" fmla="*/ 770709 w 770709"/>
                  <a:gd name="connsiteY1-1172" fmla="*/ 0 h 2983658"/>
                  <a:gd name="connsiteX2-1173" fmla="*/ 643942 w 770709"/>
                  <a:gd name="connsiteY2-1174" fmla="*/ 557322 h 2983658"/>
                  <a:gd name="connsiteX3-1175" fmla="*/ 0 w 770709"/>
                  <a:gd name="connsiteY3-1176" fmla="*/ 2983658 h 2983658"/>
                  <a:gd name="connsiteX4-1177" fmla="*/ 291246 w 770709"/>
                  <a:gd name="connsiteY4-1178" fmla="*/ 1376926 h 2983658"/>
                  <a:gd name="connsiteX5-1179" fmla="*/ 369622 w 770709"/>
                  <a:gd name="connsiteY5-1180" fmla="*/ 1014521 h 2983658"/>
                  <a:gd name="connsiteX6-1181" fmla="*/ 434938 w 770709"/>
                  <a:gd name="connsiteY6-1182" fmla="*/ 509452 h 2983658"/>
                  <a:gd name="connsiteX0-1183" fmla="*/ 434938 w 770709"/>
                  <a:gd name="connsiteY0-1184" fmla="*/ 509452 h 2983658"/>
                  <a:gd name="connsiteX1-1185" fmla="*/ 770709 w 770709"/>
                  <a:gd name="connsiteY1-1186" fmla="*/ 0 h 2983658"/>
                  <a:gd name="connsiteX2-1187" fmla="*/ 643942 w 770709"/>
                  <a:gd name="connsiteY2-1188" fmla="*/ 557322 h 2983658"/>
                  <a:gd name="connsiteX3-1189" fmla="*/ 0 w 770709"/>
                  <a:gd name="connsiteY3-1190" fmla="*/ 2983658 h 2983658"/>
                  <a:gd name="connsiteX4-1191" fmla="*/ 238995 w 770709"/>
                  <a:gd name="connsiteY4-1192" fmla="*/ 1481429 h 2983658"/>
                  <a:gd name="connsiteX5-1193" fmla="*/ 369622 w 770709"/>
                  <a:gd name="connsiteY5-1194" fmla="*/ 1014521 h 2983658"/>
                  <a:gd name="connsiteX6-1195" fmla="*/ 434938 w 770709"/>
                  <a:gd name="connsiteY6-1196" fmla="*/ 509452 h 2983658"/>
                  <a:gd name="connsiteX0-1197" fmla="*/ 434938 w 770709"/>
                  <a:gd name="connsiteY0-1198" fmla="*/ 613955 h 2983658"/>
                  <a:gd name="connsiteX1-1199" fmla="*/ 770709 w 770709"/>
                  <a:gd name="connsiteY1-1200" fmla="*/ 0 h 2983658"/>
                  <a:gd name="connsiteX2-1201" fmla="*/ 643942 w 770709"/>
                  <a:gd name="connsiteY2-1202" fmla="*/ 557322 h 2983658"/>
                  <a:gd name="connsiteX3-1203" fmla="*/ 0 w 770709"/>
                  <a:gd name="connsiteY3-1204" fmla="*/ 2983658 h 2983658"/>
                  <a:gd name="connsiteX4-1205" fmla="*/ 238995 w 770709"/>
                  <a:gd name="connsiteY4-1206" fmla="*/ 1481429 h 2983658"/>
                  <a:gd name="connsiteX5-1207" fmla="*/ 369622 w 770709"/>
                  <a:gd name="connsiteY5-1208" fmla="*/ 1014521 h 2983658"/>
                  <a:gd name="connsiteX6-1209" fmla="*/ 434938 w 770709"/>
                  <a:gd name="connsiteY6-1210" fmla="*/ 613955 h 2983658"/>
                  <a:gd name="connsiteX0-1211" fmla="*/ 565566 w 770709"/>
                  <a:gd name="connsiteY0-1212" fmla="*/ 169818 h 2983658"/>
                  <a:gd name="connsiteX1-1213" fmla="*/ 770709 w 770709"/>
                  <a:gd name="connsiteY1-1214" fmla="*/ 0 h 2983658"/>
                  <a:gd name="connsiteX2-1215" fmla="*/ 643942 w 770709"/>
                  <a:gd name="connsiteY2-1216" fmla="*/ 557322 h 2983658"/>
                  <a:gd name="connsiteX3-1217" fmla="*/ 0 w 770709"/>
                  <a:gd name="connsiteY3-1218" fmla="*/ 2983658 h 2983658"/>
                  <a:gd name="connsiteX4-1219" fmla="*/ 238995 w 770709"/>
                  <a:gd name="connsiteY4-1220" fmla="*/ 1481429 h 2983658"/>
                  <a:gd name="connsiteX5-1221" fmla="*/ 369622 w 770709"/>
                  <a:gd name="connsiteY5-1222" fmla="*/ 1014521 h 2983658"/>
                  <a:gd name="connsiteX6-1223" fmla="*/ 565566 w 770709"/>
                  <a:gd name="connsiteY6-1224" fmla="*/ 169818 h 2983658"/>
                  <a:gd name="connsiteX0-1225" fmla="*/ 565566 w 770709"/>
                  <a:gd name="connsiteY0-1226" fmla="*/ 169818 h 2983658"/>
                  <a:gd name="connsiteX1-1227" fmla="*/ 770709 w 770709"/>
                  <a:gd name="connsiteY1-1228" fmla="*/ 0 h 2983658"/>
                  <a:gd name="connsiteX2-1229" fmla="*/ 643942 w 770709"/>
                  <a:gd name="connsiteY2-1230" fmla="*/ 557322 h 2983658"/>
                  <a:gd name="connsiteX3-1231" fmla="*/ 0 w 770709"/>
                  <a:gd name="connsiteY3-1232" fmla="*/ 2983658 h 2983658"/>
                  <a:gd name="connsiteX4-1233" fmla="*/ 238995 w 770709"/>
                  <a:gd name="connsiteY4-1234" fmla="*/ 1481429 h 2983658"/>
                  <a:gd name="connsiteX5-1235" fmla="*/ 330434 w 770709"/>
                  <a:gd name="connsiteY5-1236" fmla="*/ 1171275 h 2983658"/>
                  <a:gd name="connsiteX6-1237" fmla="*/ 565566 w 770709"/>
                  <a:gd name="connsiteY6-1238" fmla="*/ 169818 h 2983658"/>
                  <a:gd name="connsiteX0-1239" fmla="*/ 565566 w 657941"/>
                  <a:gd name="connsiteY0-1240" fmla="*/ 0 h 2813840"/>
                  <a:gd name="connsiteX1-1241" fmla="*/ 613955 w 657941"/>
                  <a:gd name="connsiteY1-1242" fmla="*/ 470262 h 2813840"/>
                  <a:gd name="connsiteX2-1243" fmla="*/ 643942 w 657941"/>
                  <a:gd name="connsiteY2-1244" fmla="*/ 387504 h 2813840"/>
                  <a:gd name="connsiteX3-1245" fmla="*/ 0 w 657941"/>
                  <a:gd name="connsiteY3-1246" fmla="*/ 2813840 h 2813840"/>
                  <a:gd name="connsiteX4-1247" fmla="*/ 238995 w 657941"/>
                  <a:gd name="connsiteY4-1248" fmla="*/ 1311611 h 2813840"/>
                  <a:gd name="connsiteX5-1249" fmla="*/ 330434 w 657941"/>
                  <a:gd name="connsiteY5-1250" fmla="*/ 1001457 h 2813840"/>
                  <a:gd name="connsiteX6-1251" fmla="*/ 565566 w 657941"/>
                  <a:gd name="connsiteY6-1252" fmla="*/ 0 h 2813840"/>
                  <a:gd name="connsiteX0-1253" fmla="*/ 565566 w 613955"/>
                  <a:gd name="connsiteY0-1254" fmla="*/ 0 h 2813840"/>
                  <a:gd name="connsiteX1-1255" fmla="*/ 613955 w 613955"/>
                  <a:gd name="connsiteY1-1256" fmla="*/ 470262 h 2813840"/>
                  <a:gd name="connsiteX2-1257" fmla="*/ 591691 w 613955"/>
                  <a:gd name="connsiteY2-1258" fmla="*/ 714075 h 2813840"/>
                  <a:gd name="connsiteX3-1259" fmla="*/ 0 w 613955"/>
                  <a:gd name="connsiteY3-1260" fmla="*/ 2813840 h 2813840"/>
                  <a:gd name="connsiteX4-1261" fmla="*/ 238995 w 613955"/>
                  <a:gd name="connsiteY4-1262" fmla="*/ 1311611 h 2813840"/>
                  <a:gd name="connsiteX5-1263" fmla="*/ 330434 w 613955"/>
                  <a:gd name="connsiteY5-1264" fmla="*/ 1001457 h 2813840"/>
                  <a:gd name="connsiteX6-1265" fmla="*/ 565566 w 613955"/>
                  <a:gd name="connsiteY6-1266" fmla="*/ 0 h 2813840"/>
                  <a:gd name="connsiteX0-1267" fmla="*/ 565566 w 613955"/>
                  <a:gd name="connsiteY0-1268" fmla="*/ 0 h 2813840"/>
                  <a:gd name="connsiteX1-1269" fmla="*/ 613955 w 613955"/>
                  <a:gd name="connsiteY1-1270" fmla="*/ 470262 h 2813840"/>
                  <a:gd name="connsiteX2-1271" fmla="*/ 591691 w 613955"/>
                  <a:gd name="connsiteY2-1272" fmla="*/ 714075 h 2813840"/>
                  <a:gd name="connsiteX3-1273" fmla="*/ 0 w 613955"/>
                  <a:gd name="connsiteY3-1274" fmla="*/ 2813840 h 2813840"/>
                  <a:gd name="connsiteX4-1275" fmla="*/ 238995 w 613955"/>
                  <a:gd name="connsiteY4-1276" fmla="*/ 1311611 h 2813840"/>
                  <a:gd name="connsiteX5-1277" fmla="*/ 369623 w 613955"/>
                  <a:gd name="connsiteY5-1278" fmla="*/ 1040646 h 2813840"/>
                  <a:gd name="connsiteX6-1279" fmla="*/ 565566 w 613955"/>
                  <a:gd name="connsiteY6-1280" fmla="*/ 0 h 2813840"/>
                  <a:gd name="connsiteX0-1281" fmla="*/ 565566 w 613955"/>
                  <a:gd name="connsiteY0-1282" fmla="*/ 0 h 2813840"/>
                  <a:gd name="connsiteX1-1283" fmla="*/ 613955 w 613955"/>
                  <a:gd name="connsiteY1-1284" fmla="*/ 470262 h 2813840"/>
                  <a:gd name="connsiteX2-1285" fmla="*/ 591691 w 613955"/>
                  <a:gd name="connsiteY2-1286" fmla="*/ 714075 h 2813840"/>
                  <a:gd name="connsiteX3-1287" fmla="*/ 0 w 613955"/>
                  <a:gd name="connsiteY3-1288" fmla="*/ 2813840 h 2813840"/>
                  <a:gd name="connsiteX4-1289" fmla="*/ 238995 w 613955"/>
                  <a:gd name="connsiteY4-1290" fmla="*/ 1311611 h 2813840"/>
                  <a:gd name="connsiteX5-1291" fmla="*/ 369623 w 613955"/>
                  <a:gd name="connsiteY5-1292" fmla="*/ 1040646 h 2813840"/>
                  <a:gd name="connsiteX6-1293" fmla="*/ 565566 w 613955"/>
                  <a:gd name="connsiteY6-1294" fmla="*/ 0 h 2813840"/>
                  <a:gd name="connsiteX0-1295" fmla="*/ 487189 w 613955"/>
                  <a:gd name="connsiteY0-1296" fmla="*/ 144414 h 2357363"/>
                  <a:gd name="connsiteX1-1297" fmla="*/ 613955 w 613955"/>
                  <a:gd name="connsiteY1-1298" fmla="*/ 13785 h 2357363"/>
                  <a:gd name="connsiteX2-1299" fmla="*/ 591691 w 613955"/>
                  <a:gd name="connsiteY2-1300" fmla="*/ 257598 h 2357363"/>
                  <a:gd name="connsiteX3-1301" fmla="*/ 0 w 613955"/>
                  <a:gd name="connsiteY3-1302" fmla="*/ 2357363 h 2357363"/>
                  <a:gd name="connsiteX4-1303" fmla="*/ 238995 w 613955"/>
                  <a:gd name="connsiteY4-1304" fmla="*/ 855134 h 2357363"/>
                  <a:gd name="connsiteX5-1305" fmla="*/ 369623 w 613955"/>
                  <a:gd name="connsiteY5-1306" fmla="*/ 584169 h 2357363"/>
                  <a:gd name="connsiteX6-1307" fmla="*/ 487189 w 613955"/>
                  <a:gd name="connsiteY6-1308" fmla="*/ 144414 h 2357363"/>
                  <a:gd name="connsiteX0-1309" fmla="*/ 487189 w 682191"/>
                  <a:gd name="connsiteY0-1310" fmla="*/ 130629 h 2343578"/>
                  <a:gd name="connsiteX1-1311" fmla="*/ 613955 w 682191"/>
                  <a:gd name="connsiteY1-1312" fmla="*/ 0 h 2343578"/>
                  <a:gd name="connsiteX2-1313" fmla="*/ 670068 w 682191"/>
                  <a:gd name="connsiteY2-1314" fmla="*/ 309127 h 2343578"/>
                  <a:gd name="connsiteX3-1315" fmla="*/ 0 w 682191"/>
                  <a:gd name="connsiteY3-1316" fmla="*/ 2343578 h 2343578"/>
                  <a:gd name="connsiteX4-1317" fmla="*/ 238995 w 682191"/>
                  <a:gd name="connsiteY4-1318" fmla="*/ 841349 h 2343578"/>
                  <a:gd name="connsiteX5-1319" fmla="*/ 369623 w 682191"/>
                  <a:gd name="connsiteY5-1320" fmla="*/ 570384 h 2343578"/>
                  <a:gd name="connsiteX6-1321" fmla="*/ 487189 w 682191"/>
                  <a:gd name="connsiteY6-1322" fmla="*/ 130629 h 2343578"/>
                  <a:gd name="connsiteX0-1323" fmla="*/ 487189 w 688259"/>
                  <a:gd name="connsiteY0-1324" fmla="*/ 65623 h 2278572"/>
                  <a:gd name="connsiteX1-1325" fmla="*/ 670068 w 688259"/>
                  <a:gd name="connsiteY1-1326" fmla="*/ 244121 h 2278572"/>
                  <a:gd name="connsiteX2-1327" fmla="*/ 0 w 688259"/>
                  <a:gd name="connsiteY2-1328" fmla="*/ 2278572 h 2278572"/>
                  <a:gd name="connsiteX3-1329" fmla="*/ 238995 w 688259"/>
                  <a:gd name="connsiteY3-1330" fmla="*/ 776343 h 2278572"/>
                  <a:gd name="connsiteX4-1331" fmla="*/ 369623 w 688259"/>
                  <a:gd name="connsiteY4-1332" fmla="*/ 505378 h 2278572"/>
                  <a:gd name="connsiteX5-1333" fmla="*/ 487189 w 688259"/>
                  <a:gd name="connsiteY5-1334" fmla="*/ 65623 h 2278572"/>
                  <a:gd name="connsiteX0-1335" fmla="*/ 487189 w 688259"/>
                  <a:gd name="connsiteY0-1336" fmla="*/ 65623 h 2278572"/>
                  <a:gd name="connsiteX1-1337" fmla="*/ 670068 w 688259"/>
                  <a:gd name="connsiteY1-1338" fmla="*/ 244121 h 2278572"/>
                  <a:gd name="connsiteX2-1339" fmla="*/ 0 w 688259"/>
                  <a:gd name="connsiteY2-1340" fmla="*/ 2278572 h 2278572"/>
                  <a:gd name="connsiteX3-1341" fmla="*/ 238995 w 688259"/>
                  <a:gd name="connsiteY3-1342" fmla="*/ 776343 h 2278572"/>
                  <a:gd name="connsiteX4-1343" fmla="*/ 487189 w 688259"/>
                  <a:gd name="connsiteY4-1344" fmla="*/ 65623 h 2278572"/>
                  <a:gd name="connsiteX0-1345" fmla="*/ 617818 w 704054"/>
                  <a:gd name="connsiteY0-1346" fmla="*/ 54012 h 2293087"/>
                  <a:gd name="connsiteX1-1347" fmla="*/ 670068 w 704054"/>
                  <a:gd name="connsiteY1-1348" fmla="*/ 258636 h 2293087"/>
                  <a:gd name="connsiteX2-1349" fmla="*/ 0 w 704054"/>
                  <a:gd name="connsiteY2-1350" fmla="*/ 2293087 h 2293087"/>
                  <a:gd name="connsiteX3-1351" fmla="*/ 238995 w 704054"/>
                  <a:gd name="connsiteY3-1352" fmla="*/ 790858 h 2293087"/>
                  <a:gd name="connsiteX4-1353" fmla="*/ 617818 w 704054"/>
                  <a:gd name="connsiteY4-1354" fmla="*/ 54012 h 2293087"/>
                  <a:gd name="connsiteX0-1355" fmla="*/ 617818 w 704054"/>
                  <a:gd name="connsiteY0-1356" fmla="*/ 54012 h 2293087"/>
                  <a:gd name="connsiteX1-1357" fmla="*/ 670068 w 704054"/>
                  <a:gd name="connsiteY1-1358" fmla="*/ 258636 h 2293087"/>
                  <a:gd name="connsiteX2-1359" fmla="*/ 0 w 704054"/>
                  <a:gd name="connsiteY2-1360" fmla="*/ 2293087 h 2293087"/>
                  <a:gd name="connsiteX3-1361" fmla="*/ 330435 w 704054"/>
                  <a:gd name="connsiteY3-1362" fmla="*/ 803921 h 2293087"/>
                  <a:gd name="connsiteX4-1363" fmla="*/ 617818 w 704054"/>
                  <a:gd name="connsiteY4-1364" fmla="*/ 54012 h 2293087"/>
                  <a:gd name="connsiteX0-1365" fmla="*/ 617818 w 634186"/>
                  <a:gd name="connsiteY0-1366" fmla="*/ 2987 h 2242062"/>
                  <a:gd name="connsiteX1-1367" fmla="*/ 513313 w 634186"/>
                  <a:gd name="connsiteY1-1368" fmla="*/ 769314 h 2242062"/>
                  <a:gd name="connsiteX2-1369" fmla="*/ 0 w 634186"/>
                  <a:gd name="connsiteY2-1370" fmla="*/ 2242062 h 2242062"/>
                  <a:gd name="connsiteX3-1371" fmla="*/ 330435 w 634186"/>
                  <a:gd name="connsiteY3-1372" fmla="*/ 752896 h 2242062"/>
                  <a:gd name="connsiteX4-1373" fmla="*/ 617818 w 634186"/>
                  <a:gd name="connsiteY4-1374" fmla="*/ 2987 h 2242062"/>
                  <a:gd name="connsiteX0-1375" fmla="*/ 617818 w 634186"/>
                  <a:gd name="connsiteY0-1376" fmla="*/ 2987 h 2242062"/>
                  <a:gd name="connsiteX1-1377" fmla="*/ 513313 w 634186"/>
                  <a:gd name="connsiteY1-1378" fmla="*/ 769314 h 2242062"/>
                  <a:gd name="connsiteX2-1379" fmla="*/ 0 w 634186"/>
                  <a:gd name="connsiteY2-1380" fmla="*/ 2242062 h 2242062"/>
                  <a:gd name="connsiteX3-1381" fmla="*/ 330435 w 634186"/>
                  <a:gd name="connsiteY3-1382" fmla="*/ 752896 h 2242062"/>
                  <a:gd name="connsiteX4-1383" fmla="*/ 617818 w 634186"/>
                  <a:gd name="connsiteY4-1384" fmla="*/ 2987 h 2242062"/>
                  <a:gd name="connsiteX0-1385" fmla="*/ 604756 w 621124"/>
                  <a:gd name="connsiteY0-1386" fmla="*/ 2987 h 2398816"/>
                  <a:gd name="connsiteX1-1387" fmla="*/ 500251 w 621124"/>
                  <a:gd name="connsiteY1-1388" fmla="*/ 769314 h 2398816"/>
                  <a:gd name="connsiteX2-1389" fmla="*/ 0 w 621124"/>
                  <a:gd name="connsiteY2-1390" fmla="*/ 2398816 h 2398816"/>
                  <a:gd name="connsiteX3-1391" fmla="*/ 317373 w 621124"/>
                  <a:gd name="connsiteY3-1392" fmla="*/ 752896 h 2398816"/>
                  <a:gd name="connsiteX4-1393" fmla="*/ 604756 w 621124"/>
                  <a:gd name="connsiteY4-1394" fmla="*/ 2987 h 2398816"/>
                  <a:gd name="connsiteX0-1395" fmla="*/ 604756 w 621124"/>
                  <a:gd name="connsiteY0-1396" fmla="*/ 2987 h 2398816"/>
                  <a:gd name="connsiteX1-1397" fmla="*/ 500251 w 621124"/>
                  <a:gd name="connsiteY1-1398" fmla="*/ 769314 h 2398816"/>
                  <a:gd name="connsiteX2-1399" fmla="*/ 0 w 621124"/>
                  <a:gd name="connsiteY2-1400" fmla="*/ 2398816 h 2398816"/>
                  <a:gd name="connsiteX3-1401" fmla="*/ 265121 w 621124"/>
                  <a:gd name="connsiteY3-1402" fmla="*/ 543890 h 2398816"/>
                  <a:gd name="connsiteX4-1403" fmla="*/ 604756 w 621124"/>
                  <a:gd name="connsiteY4-1404" fmla="*/ 2987 h 2398816"/>
                  <a:gd name="connsiteX0-1405" fmla="*/ 604756 w 621124"/>
                  <a:gd name="connsiteY0-1406" fmla="*/ 2987 h 2398816"/>
                  <a:gd name="connsiteX1-1407" fmla="*/ 500251 w 621124"/>
                  <a:gd name="connsiteY1-1408" fmla="*/ 769314 h 2398816"/>
                  <a:gd name="connsiteX2-1409" fmla="*/ 0 w 621124"/>
                  <a:gd name="connsiteY2-1410" fmla="*/ 2398816 h 2398816"/>
                  <a:gd name="connsiteX3-1411" fmla="*/ 304310 w 621124"/>
                  <a:gd name="connsiteY3-1412" fmla="*/ 583079 h 2398816"/>
                  <a:gd name="connsiteX4-1413" fmla="*/ 604756 w 621124"/>
                  <a:gd name="connsiteY4-1414" fmla="*/ 2987 h 2398816"/>
                  <a:gd name="connsiteX0-1415" fmla="*/ 604756 w 621124"/>
                  <a:gd name="connsiteY0-1416" fmla="*/ 2987 h 2398816"/>
                  <a:gd name="connsiteX1-1417" fmla="*/ 500251 w 621124"/>
                  <a:gd name="connsiteY1-1418" fmla="*/ 769314 h 2398816"/>
                  <a:gd name="connsiteX2-1419" fmla="*/ 0 w 621124"/>
                  <a:gd name="connsiteY2-1420" fmla="*/ 2398816 h 2398816"/>
                  <a:gd name="connsiteX3-1421" fmla="*/ 304310 w 621124"/>
                  <a:gd name="connsiteY3-1422" fmla="*/ 583079 h 2398816"/>
                  <a:gd name="connsiteX4-1423" fmla="*/ 604756 w 621124"/>
                  <a:gd name="connsiteY4-1424" fmla="*/ 2987 h 2398816"/>
                  <a:gd name="connsiteX0-1425" fmla="*/ 604756 w 621124"/>
                  <a:gd name="connsiteY0-1426" fmla="*/ 2987 h 2398816"/>
                  <a:gd name="connsiteX1-1427" fmla="*/ 500251 w 621124"/>
                  <a:gd name="connsiteY1-1428" fmla="*/ 769314 h 2398816"/>
                  <a:gd name="connsiteX2-1429" fmla="*/ 0 w 621124"/>
                  <a:gd name="connsiteY2-1430" fmla="*/ 2398816 h 2398816"/>
                  <a:gd name="connsiteX3-1431" fmla="*/ 317372 w 621124"/>
                  <a:gd name="connsiteY3-1432" fmla="*/ 609205 h 2398816"/>
                  <a:gd name="connsiteX4-1433" fmla="*/ 604756 w 621124"/>
                  <a:gd name="connsiteY4-1434" fmla="*/ 2987 h 2398816"/>
                  <a:gd name="connsiteX0-1435" fmla="*/ 604756 w 621124"/>
                  <a:gd name="connsiteY0-1436" fmla="*/ 2987 h 2398816"/>
                  <a:gd name="connsiteX1-1437" fmla="*/ 500251 w 621124"/>
                  <a:gd name="connsiteY1-1438" fmla="*/ 769314 h 2398816"/>
                  <a:gd name="connsiteX2-1439" fmla="*/ 0 w 621124"/>
                  <a:gd name="connsiteY2-1440" fmla="*/ 2398816 h 2398816"/>
                  <a:gd name="connsiteX3-1441" fmla="*/ 317372 w 621124"/>
                  <a:gd name="connsiteY3-1442" fmla="*/ 609205 h 2398816"/>
                  <a:gd name="connsiteX4-1443" fmla="*/ 604756 w 621124"/>
                  <a:gd name="connsiteY4-1444" fmla="*/ 2987 h 2398816"/>
                  <a:gd name="connsiteX0-1445" fmla="*/ 643944 w 656334"/>
                  <a:gd name="connsiteY0-1446" fmla="*/ 2400 h 2515795"/>
                  <a:gd name="connsiteX1-1447" fmla="*/ 500251 w 656334"/>
                  <a:gd name="connsiteY1-1448" fmla="*/ 886293 h 2515795"/>
                  <a:gd name="connsiteX2-1449" fmla="*/ 0 w 656334"/>
                  <a:gd name="connsiteY2-1450" fmla="*/ 2515795 h 2515795"/>
                  <a:gd name="connsiteX3-1451" fmla="*/ 317372 w 656334"/>
                  <a:gd name="connsiteY3-1452" fmla="*/ 726184 h 2515795"/>
                  <a:gd name="connsiteX4-1453" fmla="*/ 643944 w 656334"/>
                  <a:gd name="connsiteY4-1454" fmla="*/ 2400 h 2515795"/>
                  <a:gd name="connsiteX0-1455" fmla="*/ 643944 w 656334"/>
                  <a:gd name="connsiteY0-1456" fmla="*/ 2400 h 2515795"/>
                  <a:gd name="connsiteX1-1457" fmla="*/ 500251 w 656334"/>
                  <a:gd name="connsiteY1-1458" fmla="*/ 886293 h 2515795"/>
                  <a:gd name="connsiteX2-1459" fmla="*/ 0 w 656334"/>
                  <a:gd name="connsiteY2-1460" fmla="*/ 2515795 h 2515795"/>
                  <a:gd name="connsiteX3-1461" fmla="*/ 317372 w 656334"/>
                  <a:gd name="connsiteY3-1462" fmla="*/ 726184 h 2515795"/>
                  <a:gd name="connsiteX4-1463" fmla="*/ 643944 w 656334"/>
                  <a:gd name="connsiteY4-1464" fmla="*/ 2400 h 2515795"/>
                  <a:gd name="connsiteX0-1465" fmla="*/ 643944 w 656334"/>
                  <a:gd name="connsiteY0-1466" fmla="*/ 2400 h 2515795"/>
                  <a:gd name="connsiteX1-1467" fmla="*/ 500251 w 656334"/>
                  <a:gd name="connsiteY1-1468" fmla="*/ 886293 h 2515795"/>
                  <a:gd name="connsiteX2-1469" fmla="*/ 0 w 656334"/>
                  <a:gd name="connsiteY2-1470" fmla="*/ 2515795 h 2515795"/>
                  <a:gd name="connsiteX3-1471" fmla="*/ 369624 w 656334"/>
                  <a:gd name="connsiteY3-1472" fmla="*/ 752310 h 2515795"/>
                  <a:gd name="connsiteX4-1473" fmla="*/ 643944 w 656334"/>
                  <a:gd name="connsiteY4-1474" fmla="*/ 2400 h 2515795"/>
                  <a:gd name="connsiteX0-1475" fmla="*/ 643944 w 656334"/>
                  <a:gd name="connsiteY0-1476" fmla="*/ 2400 h 2515795"/>
                  <a:gd name="connsiteX1-1477" fmla="*/ 500251 w 656334"/>
                  <a:gd name="connsiteY1-1478" fmla="*/ 886293 h 2515795"/>
                  <a:gd name="connsiteX2-1479" fmla="*/ 0 w 656334"/>
                  <a:gd name="connsiteY2-1480" fmla="*/ 2515795 h 2515795"/>
                  <a:gd name="connsiteX3-1481" fmla="*/ 369624 w 656334"/>
                  <a:gd name="connsiteY3-1482" fmla="*/ 752310 h 2515795"/>
                  <a:gd name="connsiteX4-1483" fmla="*/ 643944 w 656334"/>
                  <a:gd name="connsiteY4-1484" fmla="*/ 2400 h 2515795"/>
                  <a:gd name="connsiteX0-1485" fmla="*/ 643944 w 656334"/>
                  <a:gd name="connsiteY0-1486" fmla="*/ 2400 h 2515795"/>
                  <a:gd name="connsiteX1-1487" fmla="*/ 500251 w 656334"/>
                  <a:gd name="connsiteY1-1488" fmla="*/ 886293 h 2515795"/>
                  <a:gd name="connsiteX2-1489" fmla="*/ 0 w 656334"/>
                  <a:gd name="connsiteY2-1490" fmla="*/ 2515795 h 2515795"/>
                  <a:gd name="connsiteX3-1491" fmla="*/ 369624 w 656334"/>
                  <a:gd name="connsiteY3-1492" fmla="*/ 752310 h 2515795"/>
                  <a:gd name="connsiteX4-1493" fmla="*/ 643944 w 656334"/>
                  <a:gd name="connsiteY4-1494" fmla="*/ 2400 h 2515795"/>
                  <a:gd name="connsiteX0-1495" fmla="*/ 643944 w 650374"/>
                  <a:gd name="connsiteY0-1496" fmla="*/ 1221 h 2514616"/>
                  <a:gd name="connsiteX1-1497" fmla="*/ 356560 w 650374"/>
                  <a:gd name="connsiteY1-1498" fmla="*/ 1459880 h 2514616"/>
                  <a:gd name="connsiteX2-1499" fmla="*/ 0 w 650374"/>
                  <a:gd name="connsiteY2-1500" fmla="*/ 2514616 h 2514616"/>
                  <a:gd name="connsiteX3-1501" fmla="*/ 369624 w 650374"/>
                  <a:gd name="connsiteY3-1502" fmla="*/ 751131 h 2514616"/>
                  <a:gd name="connsiteX4-1503" fmla="*/ 643944 w 650374"/>
                  <a:gd name="connsiteY4-1504" fmla="*/ 1221 h 2514616"/>
                  <a:gd name="connsiteX0-1505" fmla="*/ 643944 w 650374"/>
                  <a:gd name="connsiteY0-1506" fmla="*/ 1221 h 2514616"/>
                  <a:gd name="connsiteX1-1507" fmla="*/ 356560 w 650374"/>
                  <a:gd name="connsiteY1-1508" fmla="*/ 1459880 h 2514616"/>
                  <a:gd name="connsiteX2-1509" fmla="*/ 0 w 650374"/>
                  <a:gd name="connsiteY2-1510" fmla="*/ 2514616 h 2514616"/>
                  <a:gd name="connsiteX3-1511" fmla="*/ 369624 w 650374"/>
                  <a:gd name="connsiteY3-1512" fmla="*/ 751131 h 2514616"/>
                  <a:gd name="connsiteX4-1513" fmla="*/ 643944 w 650374"/>
                  <a:gd name="connsiteY4-1514" fmla="*/ 1221 h 2514616"/>
                  <a:gd name="connsiteX0-1515" fmla="*/ 643944 w 648294"/>
                  <a:gd name="connsiteY0-1516" fmla="*/ 1169 h 2514564"/>
                  <a:gd name="connsiteX1-1517" fmla="*/ 356560 w 648294"/>
                  <a:gd name="connsiteY1-1518" fmla="*/ 1459828 h 2514564"/>
                  <a:gd name="connsiteX2-1519" fmla="*/ 0 w 648294"/>
                  <a:gd name="connsiteY2-1520" fmla="*/ 2514564 h 2514564"/>
                  <a:gd name="connsiteX3-1521" fmla="*/ 369624 w 648294"/>
                  <a:gd name="connsiteY3-1522" fmla="*/ 751079 h 2514564"/>
                  <a:gd name="connsiteX4-1523" fmla="*/ 643944 w 648294"/>
                  <a:gd name="connsiteY4-1524" fmla="*/ 1169 h 2514564"/>
                  <a:gd name="connsiteX0-1525" fmla="*/ 643944 w 647932"/>
                  <a:gd name="connsiteY0-1526" fmla="*/ 1121 h 2514516"/>
                  <a:gd name="connsiteX1-1527" fmla="*/ 317371 w 647932"/>
                  <a:gd name="connsiteY1-1528" fmla="*/ 1512031 h 2514516"/>
                  <a:gd name="connsiteX2-1529" fmla="*/ 0 w 647932"/>
                  <a:gd name="connsiteY2-1530" fmla="*/ 2514516 h 2514516"/>
                  <a:gd name="connsiteX3-1531" fmla="*/ 369624 w 647932"/>
                  <a:gd name="connsiteY3-1532" fmla="*/ 751031 h 2514516"/>
                  <a:gd name="connsiteX4-1533" fmla="*/ 643944 w 647932"/>
                  <a:gd name="connsiteY4-1534" fmla="*/ 1121 h 2514516"/>
                  <a:gd name="connsiteX0-1535" fmla="*/ 643944 w 649412"/>
                  <a:gd name="connsiteY0-1536" fmla="*/ 1110 h 2514505"/>
                  <a:gd name="connsiteX1-1537" fmla="*/ 317371 w 649412"/>
                  <a:gd name="connsiteY1-1538" fmla="*/ 1512020 h 2514505"/>
                  <a:gd name="connsiteX2-1539" fmla="*/ 0 w 649412"/>
                  <a:gd name="connsiteY2-1540" fmla="*/ 2514505 h 2514505"/>
                  <a:gd name="connsiteX3-1541" fmla="*/ 369624 w 649412"/>
                  <a:gd name="connsiteY3-1542" fmla="*/ 751020 h 2514505"/>
                  <a:gd name="connsiteX4-1543" fmla="*/ 643944 w 649412"/>
                  <a:gd name="connsiteY4-1544" fmla="*/ 1110 h 2514505"/>
                  <a:gd name="connsiteX0-1545" fmla="*/ 643944 w 648543"/>
                  <a:gd name="connsiteY0-1546" fmla="*/ 1110 h 2514505"/>
                  <a:gd name="connsiteX1-1547" fmla="*/ 252057 w 648543"/>
                  <a:gd name="connsiteY1-1548" fmla="*/ 1512020 h 2514505"/>
                  <a:gd name="connsiteX2-1549" fmla="*/ 0 w 648543"/>
                  <a:gd name="connsiteY2-1550" fmla="*/ 2514505 h 2514505"/>
                  <a:gd name="connsiteX3-1551" fmla="*/ 369624 w 648543"/>
                  <a:gd name="connsiteY3-1552" fmla="*/ 751020 h 2514505"/>
                  <a:gd name="connsiteX4-1553" fmla="*/ 643944 w 648543"/>
                  <a:gd name="connsiteY4-1554" fmla="*/ 1110 h 2514505"/>
                  <a:gd name="connsiteX0-1555" fmla="*/ 956489 w 961088"/>
                  <a:gd name="connsiteY0-1556" fmla="*/ 1110 h 2269254"/>
                  <a:gd name="connsiteX1-1557" fmla="*/ 564602 w 961088"/>
                  <a:gd name="connsiteY1-1558" fmla="*/ 1512020 h 2269254"/>
                  <a:gd name="connsiteX2-1559" fmla="*/ 0 w 961088"/>
                  <a:gd name="connsiteY2-1560" fmla="*/ 2269254 h 2269254"/>
                  <a:gd name="connsiteX3-1561" fmla="*/ 682169 w 961088"/>
                  <a:gd name="connsiteY3-1562" fmla="*/ 751020 h 2269254"/>
                  <a:gd name="connsiteX4-1563" fmla="*/ 956489 w 961088"/>
                  <a:gd name="connsiteY4-1564" fmla="*/ 1110 h 2269254"/>
                  <a:gd name="connsiteX0-1565" fmla="*/ 957889 w 962488"/>
                  <a:gd name="connsiteY0-1566" fmla="*/ 1110 h 2309861"/>
                  <a:gd name="connsiteX1-1567" fmla="*/ 566002 w 962488"/>
                  <a:gd name="connsiteY1-1568" fmla="*/ 1512020 h 2309861"/>
                  <a:gd name="connsiteX2-1569" fmla="*/ 480037 w 962488"/>
                  <a:gd name="connsiteY2-1570" fmla="*/ 1927981 h 2309861"/>
                  <a:gd name="connsiteX3-1571" fmla="*/ 1400 w 962488"/>
                  <a:gd name="connsiteY3-1572" fmla="*/ 2269254 h 2309861"/>
                  <a:gd name="connsiteX4-1573" fmla="*/ 683569 w 962488"/>
                  <a:gd name="connsiteY4-1574" fmla="*/ 751020 h 2309861"/>
                  <a:gd name="connsiteX5-1575" fmla="*/ 957889 w 962488"/>
                  <a:gd name="connsiteY5-1576" fmla="*/ 1110 h 2309861"/>
                  <a:gd name="connsiteX0-1577" fmla="*/ 957889 w 962488"/>
                  <a:gd name="connsiteY0-1578" fmla="*/ 1110 h 2309861"/>
                  <a:gd name="connsiteX1-1579" fmla="*/ 566002 w 962488"/>
                  <a:gd name="connsiteY1-1580" fmla="*/ 1512020 h 2309861"/>
                  <a:gd name="connsiteX2-1581" fmla="*/ 480037 w 962488"/>
                  <a:gd name="connsiteY2-1582" fmla="*/ 1927981 h 2309861"/>
                  <a:gd name="connsiteX3-1583" fmla="*/ 1400 w 962488"/>
                  <a:gd name="connsiteY3-1584" fmla="*/ 2269254 h 2309861"/>
                  <a:gd name="connsiteX4-1585" fmla="*/ 420374 w 962488"/>
                  <a:gd name="connsiteY4-1586" fmla="*/ 1268770 h 2309861"/>
                  <a:gd name="connsiteX5-1587" fmla="*/ 957889 w 962488"/>
                  <a:gd name="connsiteY5-1588" fmla="*/ 1110 h 2309861"/>
                  <a:gd name="connsiteX0-1589" fmla="*/ 958301 w 962900"/>
                  <a:gd name="connsiteY0-1590" fmla="*/ 1110 h 2309861"/>
                  <a:gd name="connsiteX1-1591" fmla="*/ 566414 w 962900"/>
                  <a:gd name="connsiteY1-1592" fmla="*/ 1512020 h 2309861"/>
                  <a:gd name="connsiteX2-1593" fmla="*/ 381751 w 962900"/>
                  <a:gd name="connsiteY2-1594" fmla="*/ 1927981 h 2309861"/>
                  <a:gd name="connsiteX3-1595" fmla="*/ 1812 w 962900"/>
                  <a:gd name="connsiteY3-1596" fmla="*/ 2269254 h 2309861"/>
                  <a:gd name="connsiteX4-1597" fmla="*/ 420786 w 962900"/>
                  <a:gd name="connsiteY4-1598" fmla="*/ 1268770 h 2309861"/>
                  <a:gd name="connsiteX5-1599" fmla="*/ 958301 w 962900"/>
                  <a:gd name="connsiteY5-1600" fmla="*/ 1110 h 2309861"/>
                  <a:gd name="connsiteX0-1601" fmla="*/ 810254 w 817436"/>
                  <a:gd name="connsiteY0-1602" fmla="*/ 1796 h 1820046"/>
                  <a:gd name="connsiteX1-1603" fmla="*/ 566414 w 817436"/>
                  <a:gd name="connsiteY1-1604" fmla="*/ 1022205 h 1820046"/>
                  <a:gd name="connsiteX2-1605" fmla="*/ 381751 w 817436"/>
                  <a:gd name="connsiteY2-1606" fmla="*/ 1438166 h 1820046"/>
                  <a:gd name="connsiteX3-1607" fmla="*/ 1812 w 817436"/>
                  <a:gd name="connsiteY3-1608" fmla="*/ 1779439 h 1820046"/>
                  <a:gd name="connsiteX4-1609" fmla="*/ 420786 w 817436"/>
                  <a:gd name="connsiteY4-1610" fmla="*/ 778955 h 1820046"/>
                  <a:gd name="connsiteX5-1611" fmla="*/ 810254 w 817436"/>
                  <a:gd name="connsiteY5-1612" fmla="*/ 1796 h 1820046"/>
                  <a:gd name="connsiteX0-1613" fmla="*/ 810565 w 817747"/>
                  <a:gd name="connsiteY0-1614" fmla="*/ 1796 h 1814424"/>
                  <a:gd name="connsiteX1-1615" fmla="*/ 566725 w 817747"/>
                  <a:gd name="connsiteY1-1616" fmla="*/ 1022205 h 1814424"/>
                  <a:gd name="connsiteX2-1617" fmla="*/ 332712 w 817747"/>
                  <a:gd name="connsiteY2-1618" fmla="*/ 1356415 h 1814424"/>
                  <a:gd name="connsiteX3-1619" fmla="*/ 2123 w 817747"/>
                  <a:gd name="connsiteY3-1620" fmla="*/ 1779439 h 1814424"/>
                  <a:gd name="connsiteX4-1621" fmla="*/ 421097 w 817747"/>
                  <a:gd name="connsiteY4-1622" fmla="*/ 778955 h 1814424"/>
                  <a:gd name="connsiteX5-1623" fmla="*/ 810565 w 817747"/>
                  <a:gd name="connsiteY5-1624" fmla="*/ 1796 h 1814424"/>
                  <a:gd name="connsiteX0-1625" fmla="*/ 810565 w 817093"/>
                  <a:gd name="connsiteY0-1626" fmla="*/ 1894 h 1814522"/>
                  <a:gd name="connsiteX1-1627" fmla="*/ 540271 w 817093"/>
                  <a:gd name="connsiteY1-1628" fmla="*/ 979964 h 1814522"/>
                  <a:gd name="connsiteX2-1629" fmla="*/ 332712 w 817093"/>
                  <a:gd name="connsiteY2-1630" fmla="*/ 1356513 h 1814522"/>
                  <a:gd name="connsiteX3-1631" fmla="*/ 2123 w 817093"/>
                  <a:gd name="connsiteY3-1632" fmla="*/ 1779537 h 1814522"/>
                  <a:gd name="connsiteX4-1633" fmla="*/ 421097 w 817093"/>
                  <a:gd name="connsiteY4-1634" fmla="*/ 779053 h 1814522"/>
                  <a:gd name="connsiteX5-1635" fmla="*/ 810565 w 817093"/>
                  <a:gd name="connsiteY5-1636" fmla="*/ 1894 h 1814522"/>
                  <a:gd name="connsiteX0-1637" fmla="*/ 810881 w 817409"/>
                  <a:gd name="connsiteY0-1638" fmla="*/ 1894 h 1810494"/>
                  <a:gd name="connsiteX1-1639" fmla="*/ 540587 w 817409"/>
                  <a:gd name="connsiteY1-1640" fmla="*/ 979964 h 1810494"/>
                  <a:gd name="connsiteX2-1641" fmla="*/ 295814 w 817409"/>
                  <a:gd name="connsiteY2-1642" fmla="*/ 1280007 h 1810494"/>
                  <a:gd name="connsiteX3-1643" fmla="*/ 2439 w 817409"/>
                  <a:gd name="connsiteY3-1644" fmla="*/ 1779537 h 1810494"/>
                  <a:gd name="connsiteX4-1645" fmla="*/ 421413 w 817409"/>
                  <a:gd name="connsiteY4-1646" fmla="*/ 779053 h 1810494"/>
                  <a:gd name="connsiteX5-1647" fmla="*/ 810881 w 817409"/>
                  <a:gd name="connsiteY5-1648" fmla="*/ 1894 h 1810494"/>
                  <a:gd name="connsiteX0-1649" fmla="*/ 810881 w 817409"/>
                  <a:gd name="connsiteY0-1650" fmla="*/ 1894 h 1810494"/>
                  <a:gd name="connsiteX1-1651" fmla="*/ 540587 w 817409"/>
                  <a:gd name="connsiteY1-1652" fmla="*/ 979965 h 1810494"/>
                  <a:gd name="connsiteX2-1653" fmla="*/ 295814 w 817409"/>
                  <a:gd name="connsiteY2-1654" fmla="*/ 1280007 h 1810494"/>
                  <a:gd name="connsiteX3-1655" fmla="*/ 2439 w 817409"/>
                  <a:gd name="connsiteY3-1656" fmla="*/ 1779537 h 1810494"/>
                  <a:gd name="connsiteX4-1657" fmla="*/ 421413 w 817409"/>
                  <a:gd name="connsiteY4-1658" fmla="*/ 779053 h 1810494"/>
                  <a:gd name="connsiteX5-1659" fmla="*/ 810881 w 817409"/>
                  <a:gd name="connsiteY5-1660" fmla="*/ 1894 h 1810494"/>
                  <a:gd name="connsiteX0-1661" fmla="*/ 810766 w 817294"/>
                  <a:gd name="connsiteY0-1662" fmla="*/ 1894 h 1824364"/>
                  <a:gd name="connsiteX1-1663" fmla="*/ 540472 w 817294"/>
                  <a:gd name="connsiteY1-1664" fmla="*/ 979965 h 1824364"/>
                  <a:gd name="connsiteX2-1665" fmla="*/ 308249 w 817294"/>
                  <a:gd name="connsiteY2-1666" fmla="*/ 1486491 h 1824364"/>
                  <a:gd name="connsiteX3-1667" fmla="*/ 2324 w 817294"/>
                  <a:gd name="connsiteY3-1668" fmla="*/ 1779537 h 1824364"/>
                  <a:gd name="connsiteX4-1669" fmla="*/ 421298 w 817294"/>
                  <a:gd name="connsiteY4-1670" fmla="*/ 779053 h 1824364"/>
                  <a:gd name="connsiteX5-1671" fmla="*/ 810766 w 817294"/>
                  <a:gd name="connsiteY5-1672" fmla="*/ 1894 h 1824364"/>
                  <a:gd name="connsiteX0-1673" fmla="*/ 810766 w 817294"/>
                  <a:gd name="connsiteY0-1674" fmla="*/ 1894 h 1824364"/>
                  <a:gd name="connsiteX1-1675" fmla="*/ 540472 w 817294"/>
                  <a:gd name="connsiteY1-1676" fmla="*/ 979965 h 1824364"/>
                  <a:gd name="connsiteX2-1677" fmla="*/ 308249 w 817294"/>
                  <a:gd name="connsiteY2-1678" fmla="*/ 1486491 h 1824364"/>
                  <a:gd name="connsiteX3-1679" fmla="*/ 2324 w 817294"/>
                  <a:gd name="connsiteY3-1680" fmla="*/ 1779537 h 1824364"/>
                  <a:gd name="connsiteX4-1681" fmla="*/ 421298 w 817294"/>
                  <a:gd name="connsiteY4-1682" fmla="*/ 779053 h 1824364"/>
                  <a:gd name="connsiteX5-1683" fmla="*/ 810766 w 817294"/>
                  <a:gd name="connsiteY5-1684" fmla="*/ 1894 h 1824364"/>
                  <a:gd name="connsiteX0-1685" fmla="*/ 810114 w 816642"/>
                  <a:gd name="connsiteY0-1686" fmla="*/ 1894 h 1812021"/>
                  <a:gd name="connsiteX1-1687" fmla="*/ 539820 w 816642"/>
                  <a:gd name="connsiteY1-1688" fmla="*/ 979965 h 1812021"/>
                  <a:gd name="connsiteX2-1689" fmla="*/ 409831 w 816642"/>
                  <a:gd name="connsiteY2-1690" fmla="*/ 1311208 h 1812021"/>
                  <a:gd name="connsiteX3-1691" fmla="*/ 1672 w 816642"/>
                  <a:gd name="connsiteY3-1692" fmla="*/ 1779537 h 1812021"/>
                  <a:gd name="connsiteX4-1693" fmla="*/ 420646 w 816642"/>
                  <a:gd name="connsiteY4-1694" fmla="*/ 779053 h 1812021"/>
                  <a:gd name="connsiteX5-1695" fmla="*/ 810114 w 816642"/>
                  <a:gd name="connsiteY5-1696" fmla="*/ 1894 h 1812021"/>
                  <a:gd name="connsiteX0-1697" fmla="*/ 808442 w 814970"/>
                  <a:gd name="connsiteY0-1698" fmla="*/ 1894 h 1781032"/>
                  <a:gd name="connsiteX1-1699" fmla="*/ 538148 w 814970"/>
                  <a:gd name="connsiteY1-1700" fmla="*/ 979965 h 1781032"/>
                  <a:gd name="connsiteX2-1701" fmla="*/ 0 w 814970"/>
                  <a:gd name="connsiteY2-1702" fmla="*/ 1779537 h 1781032"/>
                  <a:gd name="connsiteX3-1703" fmla="*/ 418974 w 814970"/>
                  <a:gd name="connsiteY3-1704" fmla="*/ 779053 h 1781032"/>
                  <a:gd name="connsiteX4-1705" fmla="*/ 808442 w 814970"/>
                  <a:gd name="connsiteY4-1706" fmla="*/ 1894 h 178103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14970" h="1781032">
                    <a:moveTo>
                      <a:pt x="808442" y="1894"/>
                    </a:moveTo>
                    <a:cubicBezTo>
                      <a:pt x="858516" y="-41649"/>
                      <a:pt x="606284" y="676454"/>
                      <a:pt x="538148" y="979965"/>
                    </a:cubicBezTo>
                    <a:cubicBezTo>
                      <a:pt x="403408" y="1276239"/>
                      <a:pt x="19862" y="1813022"/>
                      <a:pt x="0" y="1779537"/>
                    </a:cubicBezTo>
                    <a:cubicBezTo>
                      <a:pt x="31768" y="1509571"/>
                      <a:pt x="60634" y="1636848"/>
                      <a:pt x="418974" y="779053"/>
                    </a:cubicBezTo>
                    <a:cubicBezTo>
                      <a:pt x="604675" y="475543"/>
                      <a:pt x="671283" y="38347"/>
                      <a:pt x="808442" y="1894"/>
                    </a:cubicBezTo>
                    <a:close/>
                  </a:path>
                </a:pathLst>
              </a:custGeom>
              <a:solidFill>
                <a:srgbClr val="BEC847"/>
              </a:solidFill>
              <a:ln>
                <a:solidFill>
                  <a:srgbClr val="BEC84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" name="矩形 1"/>
              <p:cNvSpPr/>
              <p:nvPr/>
            </p:nvSpPr>
            <p:spPr>
              <a:xfrm>
                <a:off x="2473746" y="4385950"/>
                <a:ext cx="699364" cy="95767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8911 w 699364"/>
                  <a:gd name="connsiteY0-180" fmla="*/ 0 h 957670"/>
                  <a:gd name="connsiteX1-181" fmla="*/ 582787 w 699364"/>
                  <a:gd name="connsiteY1-182" fmla="*/ 88774 h 957670"/>
                  <a:gd name="connsiteX2-183" fmla="*/ 637869 w 699364"/>
                  <a:gd name="connsiteY2-184" fmla="*/ 513518 h 957670"/>
                  <a:gd name="connsiteX3-185" fmla="*/ 699364 w 699364"/>
                  <a:gd name="connsiteY3-186" fmla="*/ 957670 h 957670"/>
                  <a:gd name="connsiteX4-187" fmla="*/ 0 w 699364"/>
                  <a:gd name="connsiteY4-188" fmla="*/ 860899 h 957670"/>
                  <a:gd name="connsiteX5-189" fmla="*/ 78911 w 699364"/>
                  <a:gd name="connsiteY5-190" fmla="*/ 0 h 957670"/>
                  <a:gd name="connsiteX0-191" fmla="*/ 87789 w 699364"/>
                  <a:gd name="connsiteY0-192" fmla="*/ 0 h 957670"/>
                  <a:gd name="connsiteX1-193" fmla="*/ 582787 w 699364"/>
                  <a:gd name="connsiteY1-194" fmla="*/ 88774 h 957670"/>
                  <a:gd name="connsiteX2-195" fmla="*/ 637869 w 699364"/>
                  <a:gd name="connsiteY2-196" fmla="*/ 513518 h 957670"/>
                  <a:gd name="connsiteX3-197" fmla="*/ 699364 w 699364"/>
                  <a:gd name="connsiteY3-198" fmla="*/ 957670 h 957670"/>
                  <a:gd name="connsiteX4-199" fmla="*/ 0 w 699364"/>
                  <a:gd name="connsiteY4-200" fmla="*/ 860899 h 957670"/>
                  <a:gd name="connsiteX5-201" fmla="*/ 87789 w 699364"/>
                  <a:gd name="connsiteY5-202" fmla="*/ 0 h 9576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699364" h="957670">
                    <a:moveTo>
                      <a:pt x="87789" y="0"/>
                    </a:moveTo>
                    <a:lnTo>
                      <a:pt x="582787" y="88774"/>
                    </a:lnTo>
                    <a:cubicBezTo>
                      <a:pt x="596411" y="225024"/>
                      <a:pt x="624245" y="377268"/>
                      <a:pt x="637869" y="513518"/>
                    </a:cubicBezTo>
                    <a:lnTo>
                      <a:pt x="699364" y="957670"/>
                    </a:lnTo>
                    <a:lnTo>
                      <a:pt x="0" y="860899"/>
                    </a:lnTo>
                    <a:cubicBezTo>
                      <a:pt x="34302" y="573934"/>
                      <a:pt x="61485" y="286966"/>
                      <a:pt x="87789" y="0"/>
                    </a:cubicBezTo>
                    <a:close/>
                  </a:path>
                </a:pathLst>
              </a:custGeom>
              <a:solidFill>
                <a:srgbClr val="F4A879"/>
              </a:solidFill>
              <a:ln>
                <a:solidFill>
                  <a:srgbClr val="F4A87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4" name="矩形 1"/>
              <p:cNvSpPr/>
              <p:nvPr/>
            </p:nvSpPr>
            <p:spPr>
              <a:xfrm rot="6037120">
                <a:off x="2608360" y="4516315"/>
                <a:ext cx="434267" cy="685472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62 w 715866"/>
                  <a:gd name="connsiteY0-336" fmla="*/ 203126 h 1025763"/>
                  <a:gd name="connsiteX1-337" fmla="*/ 629732 w 715866"/>
                  <a:gd name="connsiteY1-338" fmla="*/ 0 h 1025763"/>
                  <a:gd name="connsiteX2-339" fmla="*/ 684512 w 715866"/>
                  <a:gd name="connsiteY2-340" fmla="*/ 557080 h 1025763"/>
                  <a:gd name="connsiteX3-341" fmla="*/ 715866 w 715866"/>
                  <a:gd name="connsiteY3-342" fmla="*/ 970352 h 1025763"/>
                  <a:gd name="connsiteX4-343" fmla="*/ 49091 w 715866"/>
                  <a:gd name="connsiteY4-344" fmla="*/ 1025763 h 1025763"/>
                  <a:gd name="connsiteX5-345" fmla="*/ 462 w 715866"/>
                  <a:gd name="connsiteY5-346" fmla="*/ 203126 h 1025763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5866" h="1025763">
                    <a:moveTo>
                      <a:pt x="462" y="203126"/>
                    </a:moveTo>
                    <a:lnTo>
                      <a:pt x="629732" y="0"/>
                    </a:lnTo>
                    <a:cubicBezTo>
                      <a:pt x="643356" y="136250"/>
                      <a:pt x="670888" y="420830"/>
                      <a:pt x="684512" y="557080"/>
                    </a:cubicBezTo>
                    <a:lnTo>
                      <a:pt x="715866" y="970352"/>
                    </a:lnTo>
                    <a:lnTo>
                      <a:pt x="49091" y="1025763"/>
                    </a:lnTo>
                    <a:cubicBezTo>
                      <a:pt x="35853" y="723356"/>
                      <a:pt x="-4768" y="494257"/>
                      <a:pt x="462" y="203126"/>
                    </a:cubicBezTo>
                    <a:close/>
                  </a:path>
                </a:pathLst>
              </a:custGeom>
              <a:solidFill>
                <a:srgbClr val="DC6236"/>
              </a:solidFill>
              <a:ln>
                <a:solidFill>
                  <a:srgbClr val="DC623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矩形 2"/>
              <p:cNvSpPr/>
              <p:nvPr/>
            </p:nvSpPr>
            <p:spPr>
              <a:xfrm rot="1898459">
                <a:off x="2560605" y="434587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人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 rot="20289231">
                <a:off x="2636918" y="4721092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口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2757197" y="5041719"/>
                <a:ext cx="322872" cy="30777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388028" y="5386270"/>
                <a:ext cx="341406" cy="408467"/>
              </a:xfrm>
              <a:prstGeom prst="rect">
                <a:avLst/>
              </a:prstGeom>
            </p:spPr>
          </p:pic>
          <p:pic>
            <p:nvPicPr>
              <p:cNvPr id="14" name="图片 13"/>
              <p:cNvPicPr>
                <a:picLocks noChangeAspect="1"/>
              </p:cNvPicPr>
              <p:nvPr/>
            </p:nvPicPr>
            <p:blipFill>
              <a:blip r:embed="rId7" cstate="print"/>
              <a:stretch>
                <a:fillRect/>
              </a:stretch>
            </p:blipFill>
            <p:spPr>
              <a:xfrm>
                <a:off x="2619907" y="5257930"/>
                <a:ext cx="341406" cy="402371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771261" y="5465022"/>
                <a:ext cx="341406" cy="408467"/>
              </a:xfrm>
              <a:prstGeom prst="rect">
                <a:avLst/>
              </a:prstGeom>
            </p:spPr>
          </p:pic>
          <p:sp>
            <p:nvSpPr>
              <p:cNvPr id="60" name="矩形 1"/>
              <p:cNvSpPr/>
              <p:nvPr/>
            </p:nvSpPr>
            <p:spPr>
              <a:xfrm rot="6037120">
                <a:off x="2566879" y="3858678"/>
                <a:ext cx="434667" cy="557760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401 w 716524"/>
                  <a:gd name="connsiteY0-420" fmla="*/ 90583 h 811133"/>
                  <a:gd name="connsiteX1-421" fmla="*/ 645968 w 716524"/>
                  <a:gd name="connsiteY1-422" fmla="*/ 0 h 811133"/>
                  <a:gd name="connsiteX2-423" fmla="*/ 687567 w 716524"/>
                  <a:gd name="connsiteY2-424" fmla="*/ 325040 h 811133"/>
                  <a:gd name="connsiteX3-425" fmla="*/ 716524 w 716524"/>
                  <a:gd name="connsiteY3-426" fmla="*/ 702675 h 811133"/>
                  <a:gd name="connsiteX4-427" fmla="*/ 55742 w 716524"/>
                  <a:gd name="connsiteY4-428" fmla="*/ 811133 h 811133"/>
                  <a:gd name="connsiteX5-429" fmla="*/ 401 w 716524"/>
                  <a:gd name="connsiteY5-430" fmla="*/ 90583 h 811133"/>
                  <a:gd name="connsiteX0-431" fmla="*/ 401 w 716524"/>
                  <a:gd name="connsiteY0-432" fmla="*/ 114101 h 834651"/>
                  <a:gd name="connsiteX1-433" fmla="*/ 657004 w 716524"/>
                  <a:gd name="connsiteY1-434" fmla="*/ 0 h 834651"/>
                  <a:gd name="connsiteX2-435" fmla="*/ 687567 w 716524"/>
                  <a:gd name="connsiteY2-436" fmla="*/ 348558 h 834651"/>
                  <a:gd name="connsiteX3-437" fmla="*/ 716524 w 716524"/>
                  <a:gd name="connsiteY3-438" fmla="*/ 726193 h 834651"/>
                  <a:gd name="connsiteX4-439" fmla="*/ 55742 w 716524"/>
                  <a:gd name="connsiteY4-440" fmla="*/ 834651 h 834651"/>
                  <a:gd name="connsiteX5-441" fmla="*/ 401 w 716524"/>
                  <a:gd name="connsiteY5-442" fmla="*/ 114101 h 834651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716524" h="834651">
                    <a:moveTo>
                      <a:pt x="401" y="114101"/>
                    </a:moveTo>
                    <a:cubicBezTo>
                      <a:pt x="214950" y="93634"/>
                      <a:pt x="442455" y="20467"/>
                      <a:pt x="657004" y="0"/>
                    </a:cubicBezTo>
                    <a:cubicBezTo>
                      <a:pt x="670628" y="136250"/>
                      <a:pt x="673943" y="212308"/>
                      <a:pt x="687567" y="348558"/>
                    </a:cubicBezTo>
                    <a:lnTo>
                      <a:pt x="716524" y="726193"/>
                    </a:lnTo>
                    <a:lnTo>
                      <a:pt x="55742" y="834651"/>
                    </a:lnTo>
                    <a:cubicBezTo>
                      <a:pt x="42504" y="532244"/>
                      <a:pt x="-4829" y="405232"/>
                      <a:pt x="401" y="114101"/>
                    </a:cubicBezTo>
                    <a:close/>
                  </a:path>
                </a:pathLst>
              </a:custGeom>
              <a:solidFill>
                <a:srgbClr val="9DC49B"/>
              </a:solidFill>
              <a:ln>
                <a:solidFill>
                  <a:srgbClr val="9DC49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3" name="矩形 1"/>
              <p:cNvSpPr/>
              <p:nvPr/>
            </p:nvSpPr>
            <p:spPr>
              <a:xfrm rot="6037120">
                <a:off x="2629716" y="3356847"/>
                <a:ext cx="334092" cy="557608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145 w 791448"/>
                  <a:gd name="connsiteY0-516" fmla="*/ 52244 h 881455"/>
                  <a:gd name="connsiteX1-517" fmla="*/ 621811 w 791448"/>
                  <a:gd name="connsiteY1-518" fmla="*/ 0 h 881455"/>
                  <a:gd name="connsiteX2-519" fmla="*/ 708806 w 791448"/>
                  <a:gd name="connsiteY2-520" fmla="*/ 458160 h 881455"/>
                  <a:gd name="connsiteX3-521" fmla="*/ 791448 w 791448"/>
                  <a:gd name="connsiteY3-522" fmla="*/ 777902 h 881455"/>
                  <a:gd name="connsiteX4-523" fmla="*/ 159489 w 791448"/>
                  <a:gd name="connsiteY4-524" fmla="*/ 881455 h 881455"/>
                  <a:gd name="connsiteX5-525" fmla="*/ 145 w 791448"/>
                  <a:gd name="connsiteY5-526" fmla="*/ 52244 h 881455"/>
                  <a:gd name="connsiteX0-527" fmla="*/ 145 w 791448"/>
                  <a:gd name="connsiteY0-528" fmla="*/ 31312 h 860523"/>
                  <a:gd name="connsiteX1-529" fmla="*/ 626135 w 791448"/>
                  <a:gd name="connsiteY1-530" fmla="*/ 0 h 860523"/>
                  <a:gd name="connsiteX2-531" fmla="*/ 708806 w 791448"/>
                  <a:gd name="connsiteY2-532" fmla="*/ 437228 h 860523"/>
                  <a:gd name="connsiteX3-533" fmla="*/ 791448 w 791448"/>
                  <a:gd name="connsiteY3-534" fmla="*/ 756970 h 860523"/>
                  <a:gd name="connsiteX4-535" fmla="*/ 159489 w 791448"/>
                  <a:gd name="connsiteY4-536" fmla="*/ 860523 h 860523"/>
                  <a:gd name="connsiteX5-537" fmla="*/ 145 w 791448"/>
                  <a:gd name="connsiteY5-538" fmla="*/ 31312 h 860523"/>
                  <a:gd name="connsiteX0-539" fmla="*/ 149 w 787483"/>
                  <a:gd name="connsiteY0-540" fmla="*/ 50525 h 860523"/>
                  <a:gd name="connsiteX1-541" fmla="*/ 622170 w 787483"/>
                  <a:gd name="connsiteY1-542" fmla="*/ 0 h 860523"/>
                  <a:gd name="connsiteX2-543" fmla="*/ 704841 w 787483"/>
                  <a:gd name="connsiteY2-544" fmla="*/ 437228 h 860523"/>
                  <a:gd name="connsiteX3-545" fmla="*/ 787483 w 787483"/>
                  <a:gd name="connsiteY3-546" fmla="*/ 756970 h 860523"/>
                  <a:gd name="connsiteX4-547" fmla="*/ 155524 w 787483"/>
                  <a:gd name="connsiteY4-548" fmla="*/ 860523 h 860523"/>
                  <a:gd name="connsiteX5-549" fmla="*/ 149 w 787483"/>
                  <a:gd name="connsiteY5-550" fmla="*/ 50525 h 860523"/>
                  <a:gd name="connsiteX0-551" fmla="*/ 149 w 787483"/>
                  <a:gd name="connsiteY0-552" fmla="*/ 42720 h 852718"/>
                  <a:gd name="connsiteX1-553" fmla="*/ 634737 w 787483"/>
                  <a:gd name="connsiteY1-554" fmla="*/ 0 h 852718"/>
                  <a:gd name="connsiteX2-555" fmla="*/ 704841 w 787483"/>
                  <a:gd name="connsiteY2-556" fmla="*/ 429423 h 852718"/>
                  <a:gd name="connsiteX3-557" fmla="*/ 787483 w 787483"/>
                  <a:gd name="connsiteY3-558" fmla="*/ 749165 h 852718"/>
                  <a:gd name="connsiteX4-559" fmla="*/ 155524 w 787483"/>
                  <a:gd name="connsiteY4-560" fmla="*/ 852718 h 852718"/>
                  <a:gd name="connsiteX5-561" fmla="*/ 149 w 787483"/>
                  <a:gd name="connsiteY5-562" fmla="*/ 42720 h 852718"/>
                  <a:gd name="connsiteX0-563" fmla="*/ 149 w 751437"/>
                  <a:gd name="connsiteY0-564" fmla="*/ 42720 h 852718"/>
                  <a:gd name="connsiteX1-565" fmla="*/ 634737 w 751437"/>
                  <a:gd name="connsiteY1-566" fmla="*/ 0 h 852718"/>
                  <a:gd name="connsiteX2-567" fmla="*/ 704841 w 751437"/>
                  <a:gd name="connsiteY2-568" fmla="*/ 429423 h 852718"/>
                  <a:gd name="connsiteX3-569" fmla="*/ 751436 w 751437"/>
                  <a:gd name="connsiteY3-570" fmla="*/ 760271 h 852718"/>
                  <a:gd name="connsiteX4-571" fmla="*/ 155524 w 751437"/>
                  <a:gd name="connsiteY4-572" fmla="*/ 852718 h 852718"/>
                  <a:gd name="connsiteX5-573" fmla="*/ 149 w 751437"/>
                  <a:gd name="connsiteY5-574" fmla="*/ 42720 h 852718"/>
                  <a:gd name="connsiteX0-575" fmla="*/ 85 w 751371"/>
                  <a:gd name="connsiteY0-576" fmla="*/ 42720 h 834426"/>
                  <a:gd name="connsiteX1-577" fmla="*/ 634673 w 751371"/>
                  <a:gd name="connsiteY1-578" fmla="*/ 0 h 834426"/>
                  <a:gd name="connsiteX2-579" fmla="*/ 704777 w 751371"/>
                  <a:gd name="connsiteY2-580" fmla="*/ 429423 h 834426"/>
                  <a:gd name="connsiteX3-581" fmla="*/ 751372 w 751371"/>
                  <a:gd name="connsiteY3-582" fmla="*/ 760271 h 834426"/>
                  <a:gd name="connsiteX4-583" fmla="*/ 262927 w 751371"/>
                  <a:gd name="connsiteY4-584" fmla="*/ 834426 h 834426"/>
                  <a:gd name="connsiteX5-585" fmla="*/ 85 w 751371"/>
                  <a:gd name="connsiteY5-586" fmla="*/ 42720 h 834426"/>
                  <a:gd name="connsiteX0-587" fmla="*/ 465 w 550731"/>
                  <a:gd name="connsiteY0-588" fmla="*/ 15721 h 834426"/>
                  <a:gd name="connsiteX1-589" fmla="*/ 434031 w 550731"/>
                  <a:gd name="connsiteY1-590" fmla="*/ 0 h 834426"/>
                  <a:gd name="connsiteX2-591" fmla="*/ 504135 w 550731"/>
                  <a:gd name="connsiteY2-592" fmla="*/ 429423 h 834426"/>
                  <a:gd name="connsiteX3-593" fmla="*/ 550730 w 550731"/>
                  <a:gd name="connsiteY3-594" fmla="*/ 760271 h 834426"/>
                  <a:gd name="connsiteX4-595" fmla="*/ 62285 w 550731"/>
                  <a:gd name="connsiteY4-596" fmla="*/ 834426 h 834426"/>
                  <a:gd name="connsiteX5-597" fmla="*/ 465 w 550731"/>
                  <a:gd name="connsiteY5-598" fmla="*/ 15721 h 83442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550731" h="834426">
                    <a:moveTo>
                      <a:pt x="465" y="15721"/>
                    </a:moveTo>
                    <a:lnTo>
                      <a:pt x="434031" y="0"/>
                    </a:lnTo>
                    <a:cubicBezTo>
                      <a:pt x="447655" y="136250"/>
                      <a:pt x="490511" y="293173"/>
                      <a:pt x="504135" y="429423"/>
                    </a:cubicBezTo>
                    <a:lnTo>
                      <a:pt x="550730" y="760271"/>
                    </a:lnTo>
                    <a:lnTo>
                      <a:pt x="62285" y="834426"/>
                    </a:lnTo>
                    <a:cubicBezTo>
                      <a:pt x="35355" y="523515"/>
                      <a:pt x="-4765" y="306852"/>
                      <a:pt x="465" y="15721"/>
                    </a:cubicBezTo>
                    <a:close/>
                  </a:path>
                </a:pathLst>
              </a:custGeom>
              <a:solidFill>
                <a:srgbClr val="F09191"/>
              </a:solidFill>
              <a:ln>
                <a:solidFill>
                  <a:srgbClr val="F0919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矩形 47"/>
              <p:cNvSpPr/>
              <p:nvPr/>
            </p:nvSpPr>
            <p:spPr>
              <a:xfrm rot="21085103">
                <a:off x="2298197" y="158640"/>
                <a:ext cx="430066" cy="3048970"/>
              </a:xfrm>
              <a:custGeom>
                <a:avLst/>
                <a:gdLst>
                  <a:gd name="connsiteX0" fmla="*/ 0 w 858286"/>
                  <a:gd name="connsiteY0" fmla="*/ 0 h 3075097"/>
                  <a:gd name="connsiteX1" fmla="*/ 858286 w 858286"/>
                  <a:gd name="connsiteY1" fmla="*/ 0 h 3075097"/>
                  <a:gd name="connsiteX2" fmla="*/ 858286 w 858286"/>
                  <a:gd name="connsiteY2" fmla="*/ 3075097 h 3075097"/>
                  <a:gd name="connsiteX3" fmla="*/ 0 w 858286"/>
                  <a:gd name="connsiteY3" fmla="*/ 3075097 h 3075097"/>
                  <a:gd name="connsiteX4" fmla="*/ 0 w 858286"/>
                  <a:gd name="connsiteY4" fmla="*/ 0 h 3075097"/>
                  <a:gd name="connsiteX0-1" fmla="*/ 0 w 858286"/>
                  <a:gd name="connsiteY0-2" fmla="*/ 39189 h 3114286"/>
                  <a:gd name="connsiteX1-3" fmla="*/ 858286 w 858286"/>
                  <a:gd name="connsiteY1-4" fmla="*/ 0 h 3114286"/>
                  <a:gd name="connsiteX2-5" fmla="*/ 858286 w 858286"/>
                  <a:gd name="connsiteY2-6" fmla="*/ 3114286 h 3114286"/>
                  <a:gd name="connsiteX3-7" fmla="*/ 0 w 858286"/>
                  <a:gd name="connsiteY3-8" fmla="*/ 3114286 h 3114286"/>
                  <a:gd name="connsiteX4-9" fmla="*/ 0 w 858286"/>
                  <a:gd name="connsiteY4-10" fmla="*/ 39189 h 3114286"/>
                  <a:gd name="connsiteX0-11" fmla="*/ 156754 w 858286"/>
                  <a:gd name="connsiteY0-12" fmla="*/ 156755 h 3114286"/>
                  <a:gd name="connsiteX1-13" fmla="*/ 858286 w 858286"/>
                  <a:gd name="connsiteY1-14" fmla="*/ 0 h 3114286"/>
                  <a:gd name="connsiteX2-15" fmla="*/ 858286 w 858286"/>
                  <a:gd name="connsiteY2-16" fmla="*/ 3114286 h 3114286"/>
                  <a:gd name="connsiteX3-17" fmla="*/ 0 w 858286"/>
                  <a:gd name="connsiteY3-18" fmla="*/ 3114286 h 3114286"/>
                  <a:gd name="connsiteX4-19" fmla="*/ 156754 w 858286"/>
                  <a:gd name="connsiteY4-20" fmla="*/ 156755 h 3114286"/>
                  <a:gd name="connsiteX0-21" fmla="*/ 52251 w 753783"/>
                  <a:gd name="connsiteY0-22" fmla="*/ 156755 h 3153474"/>
                  <a:gd name="connsiteX1-23" fmla="*/ 753783 w 753783"/>
                  <a:gd name="connsiteY1-24" fmla="*/ 0 h 3153474"/>
                  <a:gd name="connsiteX2-25" fmla="*/ 753783 w 753783"/>
                  <a:gd name="connsiteY2-26" fmla="*/ 3114286 h 3153474"/>
                  <a:gd name="connsiteX3-27" fmla="*/ 0 w 753783"/>
                  <a:gd name="connsiteY3-28" fmla="*/ 3153474 h 3153474"/>
                  <a:gd name="connsiteX4-29" fmla="*/ 52251 w 753783"/>
                  <a:gd name="connsiteY4-30" fmla="*/ 156755 h 3153474"/>
                  <a:gd name="connsiteX0-31" fmla="*/ 143691 w 845223"/>
                  <a:gd name="connsiteY0-32" fmla="*/ 156755 h 3140411"/>
                  <a:gd name="connsiteX1-33" fmla="*/ 845223 w 845223"/>
                  <a:gd name="connsiteY1-34" fmla="*/ 0 h 3140411"/>
                  <a:gd name="connsiteX2-35" fmla="*/ 845223 w 845223"/>
                  <a:gd name="connsiteY2-36" fmla="*/ 3114286 h 3140411"/>
                  <a:gd name="connsiteX3-37" fmla="*/ 0 w 845223"/>
                  <a:gd name="connsiteY3-38" fmla="*/ 3140411 h 3140411"/>
                  <a:gd name="connsiteX4-39" fmla="*/ 143691 w 845223"/>
                  <a:gd name="connsiteY4-40" fmla="*/ 156755 h 3140411"/>
                  <a:gd name="connsiteX0-41" fmla="*/ 143691 w 845223"/>
                  <a:gd name="connsiteY0-42" fmla="*/ 156755 h 3140411"/>
                  <a:gd name="connsiteX1-43" fmla="*/ 845223 w 845223"/>
                  <a:gd name="connsiteY1-44" fmla="*/ 0 h 3140411"/>
                  <a:gd name="connsiteX2-45" fmla="*/ 766846 w 845223"/>
                  <a:gd name="connsiteY2-46" fmla="*/ 3101224 h 3140411"/>
                  <a:gd name="connsiteX3-47" fmla="*/ 0 w 845223"/>
                  <a:gd name="connsiteY3-48" fmla="*/ 3140411 h 3140411"/>
                  <a:gd name="connsiteX4-49" fmla="*/ 143691 w 845223"/>
                  <a:gd name="connsiteY4-50" fmla="*/ 156755 h 3140411"/>
                  <a:gd name="connsiteX0-51" fmla="*/ 143691 w 845223"/>
                  <a:gd name="connsiteY0-52" fmla="*/ 156755 h 3140411"/>
                  <a:gd name="connsiteX1-53" fmla="*/ 845223 w 845223"/>
                  <a:gd name="connsiteY1-54" fmla="*/ 0 h 3140411"/>
                  <a:gd name="connsiteX2-55" fmla="*/ 714595 w 845223"/>
                  <a:gd name="connsiteY2-56" fmla="*/ 3088161 h 3140411"/>
                  <a:gd name="connsiteX3-57" fmla="*/ 0 w 845223"/>
                  <a:gd name="connsiteY3-58" fmla="*/ 3140411 h 3140411"/>
                  <a:gd name="connsiteX4-59" fmla="*/ 143691 w 845223"/>
                  <a:gd name="connsiteY4-60" fmla="*/ 156755 h 3140411"/>
                  <a:gd name="connsiteX0-61" fmla="*/ 143691 w 845223"/>
                  <a:gd name="connsiteY0-62" fmla="*/ 156755 h 3140411"/>
                  <a:gd name="connsiteX1-63" fmla="*/ 845223 w 845223"/>
                  <a:gd name="connsiteY1-64" fmla="*/ 0 h 3140411"/>
                  <a:gd name="connsiteX2-65" fmla="*/ 688469 w 845223"/>
                  <a:gd name="connsiteY2-66" fmla="*/ 3088161 h 3140411"/>
                  <a:gd name="connsiteX3-67" fmla="*/ 0 w 845223"/>
                  <a:gd name="connsiteY3-68" fmla="*/ 3140411 h 3140411"/>
                  <a:gd name="connsiteX4-69" fmla="*/ 143691 w 845223"/>
                  <a:gd name="connsiteY4-70" fmla="*/ 156755 h 3140411"/>
                  <a:gd name="connsiteX0-71" fmla="*/ 143691 w 845223"/>
                  <a:gd name="connsiteY0-72" fmla="*/ 156755 h 3140411"/>
                  <a:gd name="connsiteX1-73" fmla="*/ 845223 w 845223"/>
                  <a:gd name="connsiteY1-74" fmla="*/ 0 h 3140411"/>
                  <a:gd name="connsiteX2-75" fmla="*/ 740720 w 845223"/>
                  <a:gd name="connsiteY2-76" fmla="*/ 3088161 h 3140411"/>
                  <a:gd name="connsiteX3-77" fmla="*/ 0 w 845223"/>
                  <a:gd name="connsiteY3-78" fmla="*/ 3140411 h 3140411"/>
                  <a:gd name="connsiteX4-79" fmla="*/ 143691 w 845223"/>
                  <a:gd name="connsiteY4-80" fmla="*/ 156755 h 3140411"/>
                  <a:gd name="connsiteX0-81" fmla="*/ 143691 w 845223"/>
                  <a:gd name="connsiteY0-82" fmla="*/ 156755 h 3140411"/>
                  <a:gd name="connsiteX1-83" fmla="*/ 845223 w 845223"/>
                  <a:gd name="connsiteY1-84" fmla="*/ 0 h 3140411"/>
                  <a:gd name="connsiteX2-85" fmla="*/ 740720 w 845223"/>
                  <a:gd name="connsiteY2-86" fmla="*/ 3088161 h 3140411"/>
                  <a:gd name="connsiteX3-87" fmla="*/ 0 w 845223"/>
                  <a:gd name="connsiteY3-88" fmla="*/ 3140411 h 3140411"/>
                  <a:gd name="connsiteX4-89" fmla="*/ 143691 w 845223"/>
                  <a:gd name="connsiteY4-90" fmla="*/ 156755 h 3140411"/>
                  <a:gd name="connsiteX0-91" fmla="*/ 143691 w 874684"/>
                  <a:gd name="connsiteY0-92" fmla="*/ 156755 h 3140411"/>
                  <a:gd name="connsiteX1-93" fmla="*/ 845223 w 874684"/>
                  <a:gd name="connsiteY1-94" fmla="*/ 0 h 3140411"/>
                  <a:gd name="connsiteX2-95" fmla="*/ 718457 w 874684"/>
                  <a:gd name="connsiteY2-96" fmla="*/ 1210464 h 3140411"/>
                  <a:gd name="connsiteX3-97" fmla="*/ 740720 w 874684"/>
                  <a:gd name="connsiteY3-98" fmla="*/ 3088161 h 3140411"/>
                  <a:gd name="connsiteX4-99" fmla="*/ 0 w 874684"/>
                  <a:gd name="connsiteY4-100" fmla="*/ 3140411 h 3140411"/>
                  <a:gd name="connsiteX5" fmla="*/ 143691 w 874684"/>
                  <a:gd name="connsiteY5" fmla="*/ 156755 h 3140411"/>
                  <a:gd name="connsiteX0-101" fmla="*/ 143691 w 868738"/>
                  <a:gd name="connsiteY0-102" fmla="*/ 156755 h 3140411"/>
                  <a:gd name="connsiteX1-103" fmla="*/ 845223 w 868738"/>
                  <a:gd name="connsiteY1-104" fmla="*/ 0 h 3140411"/>
                  <a:gd name="connsiteX2-105" fmla="*/ 718457 w 868738"/>
                  <a:gd name="connsiteY2-106" fmla="*/ 1210464 h 3140411"/>
                  <a:gd name="connsiteX3-107" fmla="*/ 740720 w 868738"/>
                  <a:gd name="connsiteY3-108" fmla="*/ 3088161 h 3140411"/>
                  <a:gd name="connsiteX4-109" fmla="*/ 0 w 868738"/>
                  <a:gd name="connsiteY4-110" fmla="*/ 3140411 h 3140411"/>
                  <a:gd name="connsiteX5-111" fmla="*/ 143691 w 868738"/>
                  <a:gd name="connsiteY5-112" fmla="*/ 156755 h 3140411"/>
                  <a:gd name="connsiteX0-113" fmla="*/ 143691 w 796935"/>
                  <a:gd name="connsiteY0-114" fmla="*/ 182881 h 3166537"/>
                  <a:gd name="connsiteX1-115" fmla="*/ 766846 w 796935"/>
                  <a:gd name="connsiteY1-116" fmla="*/ 0 h 3166537"/>
                  <a:gd name="connsiteX2-117" fmla="*/ 718457 w 796935"/>
                  <a:gd name="connsiteY2-118" fmla="*/ 1236590 h 3166537"/>
                  <a:gd name="connsiteX3-119" fmla="*/ 740720 w 796935"/>
                  <a:gd name="connsiteY3-120" fmla="*/ 3114287 h 3166537"/>
                  <a:gd name="connsiteX4-121" fmla="*/ 0 w 796935"/>
                  <a:gd name="connsiteY4-122" fmla="*/ 3166537 h 3166537"/>
                  <a:gd name="connsiteX5-123" fmla="*/ 143691 w 796935"/>
                  <a:gd name="connsiteY5-124" fmla="*/ 182881 h 3166537"/>
                  <a:gd name="connsiteX0-125" fmla="*/ 143691 w 789538"/>
                  <a:gd name="connsiteY0-126" fmla="*/ 182881 h 3166537"/>
                  <a:gd name="connsiteX1-127" fmla="*/ 766846 w 789538"/>
                  <a:gd name="connsiteY1-128" fmla="*/ 0 h 3166537"/>
                  <a:gd name="connsiteX2-129" fmla="*/ 627017 w 789538"/>
                  <a:gd name="connsiteY2-130" fmla="*/ 1236590 h 3166537"/>
                  <a:gd name="connsiteX3-131" fmla="*/ 740720 w 789538"/>
                  <a:gd name="connsiteY3-132" fmla="*/ 3114287 h 3166537"/>
                  <a:gd name="connsiteX4-133" fmla="*/ 0 w 789538"/>
                  <a:gd name="connsiteY4-134" fmla="*/ 3166537 h 3166537"/>
                  <a:gd name="connsiteX5-135" fmla="*/ 143691 w 789538"/>
                  <a:gd name="connsiteY5-136" fmla="*/ 182881 h 3166537"/>
                  <a:gd name="connsiteX0-137" fmla="*/ 143691 w 789538"/>
                  <a:gd name="connsiteY0-138" fmla="*/ 182881 h 3166537"/>
                  <a:gd name="connsiteX1-139" fmla="*/ 766846 w 789538"/>
                  <a:gd name="connsiteY1-140" fmla="*/ 0 h 3166537"/>
                  <a:gd name="connsiteX2-141" fmla="*/ 627017 w 789538"/>
                  <a:gd name="connsiteY2-142" fmla="*/ 1236590 h 3166537"/>
                  <a:gd name="connsiteX3-143" fmla="*/ 740720 w 789538"/>
                  <a:gd name="connsiteY3-144" fmla="*/ 3114287 h 3166537"/>
                  <a:gd name="connsiteX4-145" fmla="*/ 0 w 789538"/>
                  <a:gd name="connsiteY4-146" fmla="*/ 3166537 h 3166537"/>
                  <a:gd name="connsiteX5-147" fmla="*/ 143691 w 789538"/>
                  <a:gd name="connsiteY5-148" fmla="*/ 182881 h 3166537"/>
                  <a:gd name="connsiteX0-149" fmla="*/ 143691 w 789538"/>
                  <a:gd name="connsiteY0-150" fmla="*/ 182881 h 3166537"/>
                  <a:gd name="connsiteX1-151" fmla="*/ 766846 w 789538"/>
                  <a:gd name="connsiteY1-152" fmla="*/ 0 h 3166537"/>
                  <a:gd name="connsiteX2-153" fmla="*/ 627017 w 789538"/>
                  <a:gd name="connsiteY2-154" fmla="*/ 1236590 h 3166537"/>
                  <a:gd name="connsiteX3-155" fmla="*/ 740720 w 789538"/>
                  <a:gd name="connsiteY3-156" fmla="*/ 3114287 h 3166537"/>
                  <a:gd name="connsiteX4-157" fmla="*/ 0 w 789538"/>
                  <a:gd name="connsiteY4-158" fmla="*/ 3166537 h 3166537"/>
                  <a:gd name="connsiteX5-159" fmla="*/ 143691 w 789538"/>
                  <a:gd name="connsiteY5-160" fmla="*/ 182881 h 3166537"/>
                  <a:gd name="connsiteX0-161" fmla="*/ 143691 w 798801"/>
                  <a:gd name="connsiteY0-162" fmla="*/ 182881 h 3166537"/>
                  <a:gd name="connsiteX1-163" fmla="*/ 766846 w 798801"/>
                  <a:gd name="connsiteY1-164" fmla="*/ 0 h 3166537"/>
                  <a:gd name="connsiteX2-165" fmla="*/ 627017 w 798801"/>
                  <a:gd name="connsiteY2-166" fmla="*/ 1236590 h 3166537"/>
                  <a:gd name="connsiteX3-167" fmla="*/ 740720 w 798801"/>
                  <a:gd name="connsiteY3-168" fmla="*/ 3114287 h 3166537"/>
                  <a:gd name="connsiteX4-169" fmla="*/ 0 w 798801"/>
                  <a:gd name="connsiteY4-170" fmla="*/ 3166537 h 3166537"/>
                  <a:gd name="connsiteX5-171" fmla="*/ 143691 w 798801"/>
                  <a:gd name="connsiteY5-172" fmla="*/ 182881 h 3166537"/>
                  <a:gd name="connsiteX0-173" fmla="*/ 143691 w 787332"/>
                  <a:gd name="connsiteY0-174" fmla="*/ 169818 h 3153474"/>
                  <a:gd name="connsiteX1-175" fmla="*/ 753783 w 787332"/>
                  <a:gd name="connsiteY1-176" fmla="*/ 0 h 3153474"/>
                  <a:gd name="connsiteX2-177" fmla="*/ 627017 w 787332"/>
                  <a:gd name="connsiteY2-178" fmla="*/ 1223527 h 3153474"/>
                  <a:gd name="connsiteX3-179" fmla="*/ 740720 w 787332"/>
                  <a:gd name="connsiteY3-180" fmla="*/ 3101224 h 3153474"/>
                  <a:gd name="connsiteX4-181" fmla="*/ 0 w 787332"/>
                  <a:gd name="connsiteY4-182" fmla="*/ 3153474 h 3153474"/>
                  <a:gd name="connsiteX5-183" fmla="*/ 143691 w 787332"/>
                  <a:gd name="connsiteY5-184" fmla="*/ 169818 h 3153474"/>
                  <a:gd name="connsiteX0-185" fmla="*/ 143691 w 820070"/>
                  <a:gd name="connsiteY0-186" fmla="*/ 169818 h 3153474"/>
                  <a:gd name="connsiteX1-187" fmla="*/ 753783 w 820070"/>
                  <a:gd name="connsiteY1-188" fmla="*/ 0 h 3153474"/>
                  <a:gd name="connsiteX2-189" fmla="*/ 627017 w 820070"/>
                  <a:gd name="connsiteY2-190" fmla="*/ 1223527 h 3153474"/>
                  <a:gd name="connsiteX3-191" fmla="*/ 740720 w 820070"/>
                  <a:gd name="connsiteY3-192" fmla="*/ 3101224 h 3153474"/>
                  <a:gd name="connsiteX4-193" fmla="*/ 0 w 820070"/>
                  <a:gd name="connsiteY4-194" fmla="*/ 3153474 h 3153474"/>
                  <a:gd name="connsiteX5-195" fmla="*/ 143691 w 820070"/>
                  <a:gd name="connsiteY5-196" fmla="*/ 169818 h 3153474"/>
                  <a:gd name="connsiteX0-197" fmla="*/ 143691 w 820070"/>
                  <a:gd name="connsiteY0-198" fmla="*/ 235132 h 3153474"/>
                  <a:gd name="connsiteX1-199" fmla="*/ 753783 w 820070"/>
                  <a:gd name="connsiteY1-200" fmla="*/ 0 h 3153474"/>
                  <a:gd name="connsiteX2-201" fmla="*/ 627017 w 820070"/>
                  <a:gd name="connsiteY2-202" fmla="*/ 1223527 h 3153474"/>
                  <a:gd name="connsiteX3-203" fmla="*/ 740720 w 820070"/>
                  <a:gd name="connsiteY3-204" fmla="*/ 3101224 h 3153474"/>
                  <a:gd name="connsiteX4-205" fmla="*/ 0 w 820070"/>
                  <a:gd name="connsiteY4-206" fmla="*/ 3153474 h 3153474"/>
                  <a:gd name="connsiteX5-207" fmla="*/ 143691 w 820070"/>
                  <a:gd name="connsiteY5-208" fmla="*/ 235132 h 3153474"/>
                  <a:gd name="connsiteX0-209" fmla="*/ 143691 w 864615"/>
                  <a:gd name="connsiteY0-210" fmla="*/ 235132 h 3153474"/>
                  <a:gd name="connsiteX1-211" fmla="*/ 806034 w 864615"/>
                  <a:gd name="connsiteY1-212" fmla="*/ 0 h 3153474"/>
                  <a:gd name="connsiteX2-213" fmla="*/ 627017 w 864615"/>
                  <a:gd name="connsiteY2-214" fmla="*/ 1223527 h 3153474"/>
                  <a:gd name="connsiteX3-215" fmla="*/ 740720 w 864615"/>
                  <a:gd name="connsiteY3-216" fmla="*/ 3101224 h 3153474"/>
                  <a:gd name="connsiteX4-217" fmla="*/ 0 w 864615"/>
                  <a:gd name="connsiteY4-218" fmla="*/ 3153474 h 3153474"/>
                  <a:gd name="connsiteX5-219" fmla="*/ 143691 w 864615"/>
                  <a:gd name="connsiteY5-220" fmla="*/ 235132 h 3153474"/>
                  <a:gd name="connsiteX0-221" fmla="*/ 143691 w 806034"/>
                  <a:gd name="connsiteY0-222" fmla="*/ 235132 h 3153474"/>
                  <a:gd name="connsiteX1-223" fmla="*/ 806034 w 806034"/>
                  <a:gd name="connsiteY1-224" fmla="*/ 0 h 3153474"/>
                  <a:gd name="connsiteX2-225" fmla="*/ 627017 w 806034"/>
                  <a:gd name="connsiteY2-226" fmla="*/ 1223527 h 3153474"/>
                  <a:gd name="connsiteX3-227" fmla="*/ 740720 w 806034"/>
                  <a:gd name="connsiteY3-228" fmla="*/ 3101224 h 3153474"/>
                  <a:gd name="connsiteX4-229" fmla="*/ 0 w 806034"/>
                  <a:gd name="connsiteY4-230" fmla="*/ 3153474 h 3153474"/>
                  <a:gd name="connsiteX5-231" fmla="*/ 143691 w 806034"/>
                  <a:gd name="connsiteY5-232" fmla="*/ 235132 h 3153474"/>
                  <a:gd name="connsiteX0-233" fmla="*/ 143691 w 806034"/>
                  <a:gd name="connsiteY0-234" fmla="*/ 235132 h 3153474"/>
                  <a:gd name="connsiteX1-235" fmla="*/ 806034 w 806034"/>
                  <a:gd name="connsiteY1-236" fmla="*/ 0 h 3153474"/>
                  <a:gd name="connsiteX2-237" fmla="*/ 627017 w 806034"/>
                  <a:gd name="connsiteY2-238" fmla="*/ 1223527 h 3153474"/>
                  <a:gd name="connsiteX3-239" fmla="*/ 740720 w 806034"/>
                  <a:gd name="connsiteY3-240" fmla="*/ 3101224 h 3153474"/>
                  <a:gd name="connsiteX4-241" fmla="*/ 0 w 806034"/>
                  <a:gd name="connsiteY4-242" fmla="*/ 3153474 h 3153474"/>
                  <a:gd name="connsiteX5-243" fmla="*/ 143691 w 806034"/>
                  <a:gd name="connsiteY5-244" fmla="*/ 1641538 h 3153474"/>
                  <a:gd name="connsiteX6" fmla="*/ 143691 w 806034"/>
                  <a:gd name="connsiteY6" fmla="*/ 235132 h 3153474"/>
                  <a:gd name="connsiteX0-245" fmla="*/ 355 w 662698"/>
                  <a:gd name="connsiteY0-246" fmla="*/ 235132 h 3179600"/>
                  <a:gd name="connsiteX1-247" fmla="*/ 662698 w 662698"/>
                  <a:gd name="connsiteY1-248" fmla="*/ 0 h 3179600"/>
                  <a:gd name="connsiteX2-249" fmla="*/ 483681 w 662698"/>
                  <a:gd name="connsiteY2-250" fmla="*/ 1223527 h 3179600"/>
                  <a:gd name="connsiteX3-251" fmla="*/ 597384 w 662698"/>
                  <a:gd name="connsiteY3-252" fmla="*/ 3101224 h 3179600"/>
                  <a:gd name="connsiteX4-253" fmla="*/ 326927 w 662698"/>
                  <a:gd name="connsiteY4-254" fmla="*/ 3179600 h 3179600"/>
                  <a:gd name="connsiteX5-255" fmla="*/ 355 w 662698"/>
                  <a:gd name="connsiteY5-256" fmla="*/ 1641538 h 3179600"/>
                  <a:gd name="connsiteX6-257" fmla="*/ 355 w 662698"/>
                  <a:gd name="connsiteY6-258" fmla="*/ 235132 h 3179600"/>
                  <a:gd name="connsiteX0-259" fmla="*/ 0 w 662343"/>
                  <a:gd name="connsiteY0-260" fmla="*/ 235132 h 3179600"/>
                  <a:gd name="connsiteX1-261" fmla="*/ 662343 w 662343"/>
                  <a:gd name="connsiteY1-262" fmla="*/ 0 h 3179600"/>
                  <a:gd name="connsiteX2-263" fmla="*/ 483326 w 662343"/>
                  <a:gd name="connsiteY2-264" fmla="*/ 1223527 h 3179600"/>
                  <a:gd name="connsiteX3-265" fmla="*/ 597029 w 662343"/>
                  <a:gd name="connsiteY3-266" fmla="*/ 3101224 h 3179600"/>
                  <a:gd name="connsiteX4-267" fmla="*/ 326572 w 662343"/>
                  <a:gd name="connsiteY4-268" fmla="*/ 3179600 h 3179600"/>
                  <a:gd name="connsiteX5-269" fmla="*/ 261257 w 662343"/>
                  <a:gd name="connsiteY5-270" fmla="*/ 1510909 h 3179600"/>
                  <a:gd name="connsiteX6-271" fmla="*/ 0 w 662343"/>
                  <a:gd name="connsiteY6-272" fmla="*/ 235132 h 3179600"/>
                  <a:gd name="connsiteX0-273" fmla="*/ 0 w 662343"/>
                  <a:gd name="connsiteY0-274" fmla="*/ 235132 h 3179600"/>
                  <a:gd name="connsiteX1-275" fmla="*/ 662343 w 662343"/>
                  <a:gd name="connsiteY1-276" fmla="*/ 0 h 3179600"/>
                  <a:gd name="connsiteX2-277" fmla="*/ 483326 w 662343"/>
                  <a:gd name="connsiteY2-278" fmla="*/ 1223527 h 3179600"/>
                  <a:gd name="connsiteX3-279" fmla="*/ 597029 w 662343"/>
                  <a:gd name="connsiteY3-280" fmla="*/ 3101224 h 3179600"/>
                  <a:gd name="connsiteX4-281" fmla="*/ 326572 w 662343"/>
                  <a:gd name="connsiteY4-282" fmla="*/ 3179600 h 3179600"/>
                  <a:gd name="connsiteX5-283" fmla="*/ 261257 w 662343"/>
                  <a:gd name="connsiteY5-284" fmla="*/ 1510909 h 3179600"/>
                  <a:gd name="connsiteX6-285" fmla="*/ 0 w 662343"/>
                  <a:gd name="connsiteY6-286" fmla="*/ 235132 h 3179600"/>
                  <a:gd name="connsiteX0-287" fmla="*/ 63736 w 438696"/>
                  <a:gd name="connsiteY0-288" fmla="*/ 130630 h 3179600"/>
                  <a:gd name="connsiteX1-289" fmla="*/ 438696 w 438696"/>
                  <a:gd name="connsiteY1-290" fmla="*/ 0 h 3179600"/>
                  <a:gd name="connsiteX2-291" fmla="*/ 259679 w 438696"/>
                  <a:gd name="connsiteY2-292" fmla="*/ 1223527 h 3179600"/>
                  <a:gd name="connsiteX3-293" fmla="*/ 373382 w 438696"/>
                  <a:gd name="connsiteY3-294" fmla="*/ 3101224 h 3179600"/>
                  <a:gd name="connsiteX4-295" fmla="*/ 102925 w 438696"/>
                  <a:gd name="connsiteY4-296" fmla="*/ 3179600 h 3179600"/>
                  <a:gd name="connsiteX5-297" fmla="*/ 37610 w 438696"/>
                  <a:gd name="connsiteY5-298" fmla="*/ 1510909 h 3179600"/>
                  <a:gd name="connsiteX6-299" fmla="*/ 63736 w 438696"/>
                  <a:gd name="connsiteY6-300" fmla="*/ 130630 h 3179600"/>
                  <a:gd name="connsiteX0-301" fmla="*/ 76994 w 451954"/>
                  <a:gd name="connsiteY0-302" fmla="*/ 130630 h 3179600"/>
                  <a:gd name="connsiteX1-303" fmla="*/ 451954 w 451954"/>
                  <a:gd name="connsiteY1-304" fmla="*/ 0 h 3179600"/>
                  <a:gd name="connsiteX2-305" fmla="*/ 272937 w 451954"/>
                  <a:gd name="connsiteY2-306" fmla="*/ 1223527 h 3179600"/>
                  <a:gd name="connsiteX3-307" fmla="*/ 386640 w 451954"/>
                  <a:gd name="connsiteY3-308" fmla="*/ 3101224 h 3179600"/>
                  <a:gd name="connsiteX4-309" fmla="*/ 116183 w 451954"/>
                  <a:gd name="connsiteY4-310" fmla="*/ 3179600 h 3179600"/>
                  <a:gd name="connsiteX5-311" fmla="*/ 50868 w 451954"/>
                  <a:gd name="connsiteY5-312" fmla="*/ 1510909 h 3179600"/>
                  <a:gd name="connsiteX6-313" fmla="*/ 76994 w 451954"/>
                  <a:gd name="connsiteY6-314" fmla="*/ 130630 h 3179600"/>
                  <a:gd name="connsiteX0-315" fmla="*/ 65237 w 440197"/>
                  <a:gd name="connsiteY0-316" fmla="*/ 130630 h 3179600"/>
                  <a:gd name="connsiteX1-317" fmla="*/ 440197 w 440197"/>
                  <a:gd name="connsiteY1-318" fmla="*/ 0 h 3179600"/>
                  <a:gd name="connsiteX2-319" fmla="*/ 261180 w 440197"/>
                  <a:gd name="connsiteY2-320" fmla="*/ 1223527 h 3179600"/>
                  <a:gd name="connsiteX3-321" fmla="*/ 374883 w 440197"/>
                  <a:gd name="connsiteY3-322" fmla="*/ 3101224 h 3179600"/>
                  <a:gd name="connsiteX4-323" fmla="*/ 104426 w 440197"/>
                  <a:gd name="connsiteY4-324" fmla="*/ 3179600 h 3179600"/>
                  <a:gd name="connsiteX5-325" fmla="*/ 39111 w 440197"/>
                  <a:gd name="connsiteY5-326" fmla="*/ 1510909 h 3179600"/>
                  <a:gd name="connsiteX6-327" fmla="*/ 65237 w 440197"/>
                  <a:gd name="connsiteY6-328" fmla="*/ 130630 h 3179600"/>
                  <a:gd name="connsiteX0-329" fmla="*/ 65237 w 440197"/>
                  <a:gd name="connsiteY0-330" fmla="*/ 130630 h 3179600"/>
                  <a:gd name="connsiteX1-331" fmla="*/ 440197 w 440197"/>
                  <a:gd name="connsiteY1-332" fmla="*/ 0 h 3179600"/>
                  <a:gd name="connsiteX2-333" fmla="*/ 261180 w 440197"/>
                  <a:gd name="connsiteY2-334" fmla="*/ 1223527 h 3179600"/>
                  <a:gd name="connsiteX3-335" fmla="*/ 374883 w 440197"/>
                  <a:gd name="connsiteY3-336" fmla="*/ 3101224 h 3179600"/>
                  <a:gd name="connsiteX4-337" fmla="*/ 104426 w 440197"/>
                  <a:gd name="connsiteY4-338" fmla="*/ 3179600 h 3179600"/>
                  <a:gd name="connsiteX5-339" fmla="*/ 39111 w 440197"/>
                  <a:gd name="connsiteY5-340" fmla="*/ 1510909 h 3179600"/>
                  <a:gd name="connsiteX6-341" fmla="*/ 65237 w 440197"/>
                  <a:gd name="connsiteY6-342" fmla="*/ 130630 h 3179600"/>
                  <a:gd name="connsiteX0-343" fmla="*/ 65237 w 407052"/>
                  <a:gd name="connsiteY0-344" fmla="*/ 0 h 3048970"/>
                  <a:gd name="connsiteX1-345" fmla="*/ 387945 w 407052"/>
                  <a:gd name="connsiteY1-346" fmla="*/ 13061 h 3048970"/>
                  <a:gd name="connsiteX2-347" fmla="*/ 261180 w 407052"/>
                  <a:gd name="connsiteY2-348" fmla="*/ 1092897 h 3048970"/>
                  <a:gd name="connsiteX3-349" fmla="*/ 374883 w 407052"/>
                  <a:gd name="connsiteY3-350" fmla="*/ 2970594 h 3048970"/>
                  <a:gd name="connsiteX4-351" fmla="*/ 104426 w 407052"/>
                  <a:gd name="connsiteY4-352" fmla="*/ 3048970 h 3048970"/>
                  <a:gd name="connsiteX5-353" fmla="*/ 39111 w 407052"/>
                  <a:gd name="connsiteY5-354" fmla="*/ 1380279 h 3048970"/>
                  <a:gd name="connsiteX6-355" fmla="*/ 65237 w 407052"/>
                  <a:gd name="connsiteY6-356" fmla="*/ 0 h 3048970"/>
                  <a:gd name="connsiteX0-357" fmla="*/ 88229 w 403918"/>
                  <a:gd name="connsiteY0-358" fmla="*/ 182882 h 3035909"/>
                  <a:gd name="connsiteX1-359" fmla="*/ 384811 w 403918"/>
                  <a:gd name="connsiteY1-360" fmla="*/ 0 h 3035909"/>
                  <a:gd name="connsiteX2-361" fmla="*/ 258046 w 403918"/>
                  <a:gd name="connsiteY2-362" fmla="*/ 1079836 h 3035909"/>
                  <a:gd name="connsiteX3-363" fmla="*/ 371749 w 403918"/>
                  <a:gd name="connsiteY3-364" fmla="*/ 2957533 h 3035909"/>
                  <a:gd name="connsiteX4-365" fmla="*/ 101292 w 403918"/>
                  <a:gd name="connsiteY4-366" fmla="*/ 3035909 h 3035909"/>
                  <a:gd name="connsiteX5-367" fmla="*/ 35977 w 403918"/>
                  <a:gd name="connsiteY5-368" fmla="*/ 1367218 h 3035909"/>
                  <a:gd name="connsiteX6-369" fmla="*/ 88229 w 403918"/>
                  <a:gd name="connsiteY6-370" fmla="*/ 182882 h 3035909"/>
                  <a:gd name="connsiteX0-371" fmla="*/ 91064 w 406753"/>
                  <a:gd name="connsiteY0-372" fmla="*/ 182882 h 3035909"/>
                  <a:gd name="connsiteX1-373" fmla="*/ 387646 w 406753"/>
                  <a:gd name="connsiteY1-374" fmla="*/ 0 h 3035909"/>
                  <a:gd name="connsiteX2-375" fmla="*/ 260881 w 406753"/>
                  <a:gd name="connsiteY2-376" fmla="*/ 1079836 h 3035909"/>
                  <a:gd name="connsiteX3-377" fmla="*/ 374584 w 406753"/>
                  <a:gd name="connsiteY3-378" fmla="*/ 2957533 h 3035909"/>
                  <a:gd name="connsiteX4-379" fmla="*/ 104127 w 406753"/>
                  <a:gd name="connsiteY4-380" fmla="*/ 3035909 h 3035909"/>
                  <a:gd name="connsiteX5-381" fmla="*/ 38812 w 406753"/>
                  <a:gd name="connsiteY5-382" fmla="*/ 1367218 h 3035909"/>
                  <a:gd name="connsiteX6-383" fmla="*/ 91064 w 406753"/>
                  <a:gd name="connsiteY6-384" fmla="*/ 182882 h 3035909"/>
                  <a:gd name="connsiteX0-385" fmla="*/ 57622 w 373311"/>
                  <a:gd name="connsiteY0-386" fmla="*/ 182882 h 3035909"/>
                  <a:gd name="connsiteX1-387" fmla="*/ 354204 w 373311"/>
                  <a:gd name="connsiteY1-388" fmla="*/ 0 h 3035909"/>
                  <a:gd name="connsiteX2-389" fmla="*/ 227439 w 373311"/>
                  <a:gd name="connsiteY2-390" fmla="*/ 1079836 h 3035909"/>
                  <a:gd name="connsiteX3-391" fmla="*/ 341142 w 373311"/>
                  <a:gd name="connsiteY3-392" fmla="*/ 2957533 h 3035909"/>
                  <a:gd name="connsiteX4-393" fmla="*/ 70685 w 373311"/>
                  <a:gd name="connsiteY4-394" fmla="*/ 3035909 h 3035909"/>
                  <a:gd name="connsiteX5-395" fmla="*/ 44558 w 373311"/>
                  <a:gd name="connsiteY5-396" fmla="*/ 1380281 h 3035909"/>
                  <a:gd name="connsiteX6-397" fmla="*/ 57622 w 373311"/>
                  <a:gd name="connsiteY6-398" fmla="*/ 182882 h 3035909"/>
                  <a:gd name="connsiteX0-399" fmla="*/ 15179 w 330868"/>
                  <a:gd name="connsiteY0-400" fmla="*/ 182882 h 3035909"/>
                  <a:gd name="connsiteX1-401" fmla="*/ 311761 w 330868"/>
                  <a:gd name="connsiteY1-402" fmla="*/ 0 h 3035909"/>
                  <a:gd name="connsiteX2-403" fmla="*/ 184996 w 330868"/>
                  <a:gd name="connsiteY2-404" fmla="*/ 1079836 h 3035909"/>
                  <a:gd name="connsiteX3-405" fmla="*/ 298699 w 330868"/>
                  <a:gd name="connsiteY3-406" fmla="*/ 2957533 h 3035909"/>
                  <a:gd name="connsiteX4-407" fmla="*/ 28242 w 330868"/>
                  <a:gd name="connsiteY4-408" fmla="*/ 3035909 h 3035909"/>
                  <a:gd name="connsiteX5-409" fmla="*/ 2115 w 330868"/>
                  <a:gd name="connsiteY5-410" fmla="*/ 1380281 h 3035909"/>
                  <a:gd name="connsiteX6-411" fmla="*/ 15179 w 330868"/>
                  <a:gd name="connsiteY6-412" fmla="*/ 182882 h 3035909"/>
                  <a:gd name="connsiteX0-413" fmla="*/ 41305 w 330868"/>
                  <a:gd name="connsiteY0-414" fmla="*/ 182882 h 3035909"/>
                  <a:gd name="connsiteX1-415" fmla="*/ 311761 w 330868"/>
                  <a:gd name="connsiteY1-416" fmla="*/ 0 h 3035909"/>
                  <a:gd name="connsiteX2-417" fmla="*/ 184996 w 330868"/>
                  <a:gd name="connsiteY2-418" fmla="*/ 1079836 h 3035909"/>
                  <a:gd name="connsiteX3-419" fmla="*/ 298699 w 330868"/>
                  <a:gd name="connsiteY3-420" fmla="*/ 2957533 h 3035909"/>
                  <a:gd name="connsiteX4-421" fmla="*/ 28242 w 330868"/>
                  <a:gd name="connsiteY4-422" fmla="*/ 3035909 h 3035909"/>
                  <a:gd name="connsiteX5-423" fmla="*/ 2115 w 330868"/>
                  <a:gd name="connsiteY5-424" fmla="*/ 1380281 h 3035909"/>
                  <a:gd name="connsiteX6-425" fmla="*/ 41305 w 330868"/>
                  <a:gd name="connsiteY6-426" fmla="*/ 182882 h 3035909"/>
                  <a:gd name="connsiteX0-427" fmla="*/ 28242 w 330868"/>
                  <a:gd name="connsiteY0-428" fmla="*/ 91442 h 3035909"/>
                  <a:gd name="connsiteX1-429" fmla="*/ 311761 w 330868"/>
                  <a:gd name="connsiteY1-430" fmla="*/ 0 h 3035909"/>
                  <a:gd name="connsiteX2-431" fmla="*/ 184996 w 330868"/>
                  <a:gd name="connsiteY2-432" fmla="*/ 1079836 h 3035909"/>
                  <a:gd name="connsiteX3-433" fmla="*/ 298699 w 330868"/>
                  <a:gd name="connsiteY3-434" fmla="*/ 2957533 h 3035909"/>
                  <a:gd name="connsiteX4-435" fmla="*/ 28242 w 330868"/>
                  <a:gd name="connsiteY4-436" fmla="*/ 3035909 h 3035909"/>
                  <a:gd name="connsiteX5-437" fmla="*/ 2115 w 330868"/>
                  <a:gd name="connsiteY5-438" fmla="*/ 1380281 h 3035909"/>
                  <a:gd name="connsiteX6-439" fmla="*/ 28242 w 330868"/>
                  <a:gd name="connsiteY6-440" fmla="*/ 91442 h 3035909"/>
                  <a:gd name="connsiteX0-441" fmla="*/ 54368 w 330868"/>
                  <a:gd name="connsiteY0-442" fmla="*/ 0 h 3048970"/>
                  <a:gd name="connsiteX1-443" fmla="*/ 311761 w 330868"/>
                  <a:gd name="connsiteY1-444" fmla="*/ 13061 h 3048970"/>
                  <a:gd name="connsiteX2-445" fmla="*/ 184996 w 330868"/>
                  <a:gd name="connsiteY2-446" fmla="*/ 1092897 h 3048970"/>
                  <a:gd name="connsiteX3-447" fmla="*/ 298699 w 330868"/>
                  <a:gd name="connsiteY3-448" fmla="*/ 2970594 h 3048970"/>
                  <a:gd name="connsiteX4-449" fmla="*/ 28242 w 330868"/>
                  <a:gd name="connsiteY4-450" fmla="*/ 3048970 h 3048970"/>
                  <a:gd name="connsiteX5-451" fmla="*/ 2115 w 330868"/>
                  <a:gd name="connsiteY5-452" fmla="*/ 1393342 h 3048970"/>
                  <a:gd name="connsiteX6-453" fmla="*/ 54368 w 330868"/>
                  <a:gd name="connsiteY6-454" fmla="*/ 0 h 3048970"/>
                  <a:gd name="connsiteX0-455" fmla="*/ 54368 w 330868"/>
                  <a:gd name="connsiteY0-456" fmla="*/ 0 h 3048970"/>
                  <a:gd name="connsiteX1-457" fmla="*/ 246447 w 330868"/>
                  <a:gd name="connsiteY1-458" fmla="*/ 91439 h 3048970"/>
                  <a:gd name="connsiteX2-459" fmla="*/ 184996 w 330868"/>
                  <a:gd name="connsiteY2-460" fmla="*/ 1092897 h 3048970"/>
                  <a:gd name="connsiteX3-461" fmla="*/ 298699 w 330868"/>
                  <a:gd name="connsiteY3-462" fmla="*/ 2970594 h 3048970"/>
                  <a:gd name="connsiteX4-463" fmla="*/ 28242 w 330868"/>
                  <a:gd name="connsiteY4-464" fmla="*/ 3048970 h 3048970"/>
                  <a:gd name="connsiteX5-465" fmla="*/ 2115 w 330868"/>
                  <a:gd name="connsiteY5-466" fmla="*/ 1393342 h 3048970"/>
                  <a:gd name="connsiteX6-467" fmla="*/ 54368 w 330868"/>
                  <a:gd name="connsiteY6-468" fmla="*/ 0 h 3048970"/>
                  <a:gd name="connsiteX0-469" fmla="*/ 54368 w 330868"/>
                  <a:gd name="connsiteY0-470" fmla="*/ 0 h 3048970"/>
                  <a:gd name="connsiteX1-471" fmla="*/ 220321 w 330868"/>
                  <a:gd name="connsiteY1-472" fmla="*/ 39187 h 3048970"/>
                  <a:gd name="connsiteX2-473" fmla="*/ 184996 w 330868"/>
                  <a:gd name="connsiteY2-474" fmla="*/ 1092897 h 3048970"/>
                  <a:gd name="connsiteX3-475" fmla="*/ 298699 w 330868"/>
                  <a:gd name="connsiteY3-476" fmla="*/ 2970594 h 3048970"/>
                  <a:gd name="connsiteX4-477" fmla="*/ 28242 w 330868"/>
                  <a:gd name="connsiteY4-478" fmla="*/ 3048970 h 3048970"/>
                  <a:gd name="connsiteX5-479" fmla="*/ 2115 w 330868"/>
                  <a:gd name="connsiteY5-480" fmla="*/ 1393342 h 3048970"/>
                  <a:gd name="connsiteX6-481" fmla="*/ 54368 w 330868"/>
                  <a:gd name="connsiteY6-482" fmla="*/ 0 h 3048970"/>
                  <a:gd name="connsiteX0-483" fmla="*/ 54368 w 328249"/>
                  <a:gd name="connsiteY0-484" fmla="*/ 0 h 3048970"/>
                  <a:gd name="connsiteX1-485" fmla="*/ 220321 w 328249"/>
                  <a:gd name="connsiteY1-486" fmla="*/ 39187 h 3048970"/>
                  <a:gd name="connsiteX2-487" fmla="*/ 184996 w 328249"/>
                  <a:gd name="connsiteY2-488" fmla="*/ 1092897 h 3048970"/>
                  <a:gd name="connsiteX3-489" fmla="*/ 295846 w 328249"/>
                  <a:gd name="connsiteY3-490" fmla="*/ 3013342 h 3048970"/>
                  <a:gd name="connsiteX4-491" fmla="*/ 28242 w 328249"/>
                  <a:gd name="connsiteY4-492" fmla="*/ 3048970 h 3048970"/>
                  <a:gd name="connsiteX5-493" fmla="*/ 2115 w 328249"/>
                  <a:gd name="connsiteY5-494" fmla="*/ 1393342 h 3048970"/>
                  <a:gd name="connsiteX6-495" fmla="*/ 54368 w 328249"/>
                  <a:gd name="connsiteY6-496" fmla="*/ 0 h 3048970"/>
                  <a:gd name="connsiteX0-497" fmla="*/ 54368 w 295846"/>
                  <a:gd name="connsiteY0-498" fmla="*/ 0 h 3048970"/>
                  <a:gd name="connsiteX1-499" fmla="*/ 220321 w 295846"/>
                  <a:gd name="connsiteY1-500" fmla="*/ 39187 h 3048970"/>
                  <a:gd name="connsiteX2-501" fmla="*/ 184996 w 295846"/>
                  <a:gd name="connsiteY2-502" fmla="*/ 1092897 h 3048970"/>
                  <a:gd name="connsiteX3-503" fmla="*/ 295846 w 295846"/>
                  <a:gd name="connsiteY3-504" fmla="*/ 3013342 h 3048970"/>
                  <a:gd name="connsiteX4-505" fmla="*/ 28242 w 295846"/>
                  <a:gd name="connsiteY4-506" fmla="*/ 3048970 h 3048970"/>
                  <a:gd name="connsiteX5-507" fmla="*/ 2115 w 295846"/>
                  <a:gd name="connsiteY5-508" fmla="*/ 1393342 h 3048970"/>
                  <a:gd name="connsiteX6-509" fmla="*/ 54368 w 295846"/>
                  <a:gd name="connsiteY6-510" fmla="*/ 0 h 3048970"/>
                  <a:gd name="connsiteX0-511" fmla="*/ 54368 w 430066"/>
                  <a:gd name="connsiteY0-512" fmla="*/ 0 h 3048970"/>
                  <a:gd name="connsiteX1-513" fmla="*/ 220321 w 430066"/>
                  <a:gd name="connsiteY1-514" fmla="*/ 39187 h 3048970"/>
                  <a:gd name="connsiteX2-515" fmla="*/ 184996 w 430066"/>
                  <a:gd name="connsiteY2-516" fmla="*/ 1092897 h 3048970"/>
                  <a:gd name="connsiteX3-517" fmla="*/ 430066 w 430066"/>
                  <a:gd name="connsiteY3-518" fmla="*/ 3029998 h 3048970"/>
                  <a:gd name="connsiteX4-519" fmla="*/ 28242 w 430066"/>
                  <a:gd name="connsiteY4-520" fmla="*/ 3048970 h 3048970"/>
                  <a:gd name="connsiteX5-521" fmla="*/ 2115 w 430066"/>
                  <a:gd name="connsiteY5-522" fmla="*/ 1393342 h 3048970"/>
                  <a:gd name="connsiteX6-523" fmla="*/ 54368 w 430066"/>
                  <a:gd name="connsiteY6-524" fmla="*/ 0 h 30489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1" y="connsiteY5-112"/>
                  </a:cxn>
                  <a:cxn ang="0">
                    <a:pos x="connsiteX6-257" y="connsiteY6-258"/>
                  </a:cxn>
                </a:cxnLst>
                <a:rect l="l" t="t" r="r" b="b"/>
                <a:pathLst>
                  <a:path w="430066" h="3048970">
                    <a:moveTo>
                      <a:pt x="54368" y="0"/>
                    </a:moveTo>
                    <a:cubicBezTo>
                      <a:pt x="192418" y="87086"/>
                      <a:pt x="95334" y="82730"/>
                      <a:pt x="220321" y="39187"/>
                    </a:cubicBezTo>
                    <a:cubicBezTo>
                      <a:pt x="170247" y="256171"/>
                      <a:pt x="241602" y="552078"/>
                      <a:pt x="184996" y="1092897"/>
                    </a:cubicBezTo>
                    <a:cubicBezTo>
                      <a:pt x="115328" y="1633716"/>
                      <a:pt x="390761" y="2692069"/>
                      <a:pt x="430066" y="3029998"/>
                    </a:cubicBezTo>
                    <a:lnTo>
                      <a:pt x="28242" y="3048970"/>
                    </a:lnTo>
                    <a:cubicBezTo>
                      <a:pt x="41305" y="2540637"/>
                      <a:pt x="-10948" y="1901675"/>
                      <a:pt x="2115" y="1393342"/>
                    </a:cubicBezTo>
                    <a:cubicBezTo>
                      <a:pt x="19533" y="523946"/>
                      <a:pt x="102265" y="464447"/>
                      <a:pt x="54368" y="0"/>
                    </a:cubicBezTo>
                    <a:close/>
                  </a:path>
                </a:pathLst>
              </a:custGeom>
              <a:solidFill>
                <a:srgbClr val="BCC045"/>
              </a:solidFill>
              <a:ln>
                <a:solidFill>
                  <a:srgbClr val="BCC04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4" name="矩形 1"/>
              <p:cNvSpPr/>
              <p:nvPr/>
            </p:nvSpPr>
            <p:spPr>
              <a:xfrm rot="6037120">
                <a:off x="2537573" y="2726002"/>
                <a:ext cx="560244" cy="661441"/>
              </a:xfrm>
              <a:custGeom>
                <a:avLst/>
                <a:gdLst>
                  <a:gd name="connsiteX0" fmla="*/ 0 w 575934"/>
                  <a:gd name="connsiteY0" fmla="*/ 0 h 769459"/>
                  <a:gd name="connsiteX1" fmla="*/ 575934 w 575934"/>
                  <a:gd name="connsiteY1" fmla="*/ 0 h 769459"/>
                  <a:gd name="connsiteX2" fmla="*/ 575934 w 575934"/>
                  <a:gd name="connsiteY2" fmla="*/ 769459 h 769459"/>
                  <a:gd name="connsiteX3" fmla="*/ 0 w 575934"/>
                  <a:gd name="connsiteY3" fmla="*/ 769459 h 769459"/>
                  <a:gd name="connsiteX4" fmla="*/ 0 w 575934"/>
                  <a:gd name="connsiteY4" fmla="*/ 0 h 769459"/>
                  <a:gd name="connsiteX0-1" fmla="*/ 0 w 667374"/>
                  <a:gd name="connsiteY0-2" fmla="*/ 0 h 860899"/>
                  <a:gd name="connsiteX1-3" fmla="*/ 575934 w 667374"/>
                  <a:gd name="connsiteY1-4" fmla="*/ 0 h 860899"/>
                  <a:gd name="connsiteX2-5" fmla="*/ 667374 w 667374"/>
                  <a:gd name="connsiteY2-6" fmla="*/ 860899 h 860899"/>
                  <a:gd name="connsiteX3-7" fmla="*/ 0 w 667374"/>
                  <a:gd name="connsiteY3-8" fmla="*/ 769459 h 860899"/>
                  <a:gd name="connsiteX4-9" fmla="*/ 0 w 667374"/>
                  <a:gd name="connsiteY4-10" fmla="*/ 0 h 860899"/>
                  <a:gd name="connsiteX0-11" fmla="*/ 0 w 667374"/>
                  <a:gd name="connsiteY0-12" fmla="*/ 0 h 860899"/>
                  <a:gd name="connsiteX1-13" fmla="*/ 549808 w 667374"/>
                  <a:gd name="connsiteY1-14" fmla="*/ 39189 h 860899"/>
                  <a:gd name="connsiteX2-15" fmla="*/ 667374 w 667374"/>
                  <a:gd name="connsiteY2-16" fmla="*/ 860899 h 860899"/>
                  <a:gd name="connsiteX3-17" fmla="*/ 0 w 667374"/>
                  <a:gd name="connsiteY3-18" fmla="*/ 769459 h 860899"/>
                  <a:gd name="connsiteX4-19" fmla="*/ 0 w 667374"/>
                  <a:gd name="connsiteY4-20" fmla="*/ 0 h 860899"/>
                  <a:gd name="connsiteX0-21" fmla="*/ 0 w 680436"/>
                  <a:gd name="connsiteY0-22" fmla="*/ 0 h 887024"/>
                  <a:gd name="connsiteX1-23" fmla="*/ 549808 w 680436"/>
                  <a:gd name="connsiteY1-24" fmla="*/ 39189 h 887024"/>
                  <a:gd name="connsiteX2-25" fmla="*/ 680436 w 680436"/>
                  <a:gd name="connsiteY2-26" fmla="*/ 887024 h 887024"/>
                  <a:gd name="connsiteX3-27" fmla="*/ 0 w 680436"/>
                  <a:gd name="connsiteY3-28" fmla="*/ 769459 h 887024"/>
                  <a:gd name="connsiteX4-29" fmla="*/ 0 w 680436"/>
                  <a:gd name="connsiteY4-30" fmla="*/ 0 h 887024"/>
                  <a:gd name="connsiteX0-31" fmla="*/ 0 w 680436"/>
                  <a:gd name="connsiteY0-32" fmla="*/ 0 h 887024"/>
                  <a:gd name="connsiteX1-33" fmla="*/ 602060 w 680436"/>
                  <a:gd name="connsiteY1-34" fmla="*/ 26126 h 887024"/>
                  <a:gd name="connsiteX2-35" fmla="*/ 680436 w 680436"/>
                  <a:gd name="connsiteY2-36" fmla="*/ 887024 h 887024"/>
                  <a:gd name="connsiteX3-37" fmla="*/ 0 w 680436"/>
                  <a:gd name="connsiteY3-38" fmla="*/ 769459 h 887024"/>
                  <a:gd name="connsiteX4-39" fmla="*/ 0 w 680436"/>
                  <a:gd name="connsiteY4-40" fmla="*/ 0 h 887024"/>
                  <a:gd name="connsiteX0-41" fmla="*/ 39189 w 680436"/>
                  <a:gd name="connsiteY0-42" fmla="*/ 0 h 952338"/>
                  <a:gd name="connsiteX1-43" fmla="*/ 602060 w 680436"/>
                  <a:gd name="connsiteY1-44" fmla="*/ 91440 h 952338"/>
                  <a:gd name="connsiteX2-45" fmla="*/ 680436 w 680436"/>
                  <a:gd name="connsiteY2-46" fmla="*/ 952338 h 952338"/>
                  <a:gd name="connsiteX3-47" fmla="*/ 0 w 680436"/>
                  <a:gd name="connsiteY3-48" fmla="*/ 834773 h 952338"/>
                  <a:gd name="connsiteX4-49" fmla="*/ 39189 w 680436"/>
                  <a:gd name="connsiteY4-50" fmla="*/ 0 h 952338"/>
                  <a:gd name="connsiteX0-51" fmla="*/ 26126 w 667373"/>
                  <a:gd name="connsiteY0-52" fmla="*/ 0 h 952338"/>
                  <a:gd name="connsiteX1-53" fmla="*/ 588997 w 667373"/>
                  <a:gd name="connsiteY1-54" fmla="*/ 91440 h 952338"/>
                  <a:gd name="connsiteX2-55" fmla="*/ 667373 w 667373"/>
                  <a:gd name="connsiteY2-56" fmla="*/ 952338 h 952338"/>
                  <a:gd name="connsiteX3-57" fmla="*/ 0 w 667373"/>
                  <a:gd name="connsiteY3-58" fmla="*/ 860899 h 952338"/>
                  <a:gd name="connsiteX4-59" fmla="*/ 26126 w 667373"/>
                  <a:gd name="connsiteY4-60" fmla="*/ 0 h 952338"/>
                  <a:gd name="connsiteX0-61" fmla="*/ 52251 w 667373"/>
                  <a:gd name="connsiteY0-62" fmla="*/ 0 h 952338"/>
                  <a:gd name="connsiteX1-63" fmla="*/ 588997 w 667373"/>
                  <a:gd name="connsiteY1-64" fmla="*/ 91440 h 952338"/>
                  <a:gd name="connsiteX2-65" fmla="*/ 667373 w 667373"/>
                  <a:gd name="connsiteY2-66" fmla="*/ 952338 h 952338"/>
                  <a:gd name="connsiteX3-67" fmla="*/ 0 w 667373"/>
                  <a:gd name="connsiteY3-68" fmla="*/ 860899 h 952338"/>
                  <a:gd name="connsiteX4-69" fmla="*/ 52251 w 667373"/>
                  <a:gd name="connsiteY4-70" fmla="*/ 0 h 952338"/>
                  <a:gd name="connsiteX0-71" fmla="*/ 52251 w 667373"/>
                  <a:gd name="connsiteY0-72" fmla="*/ 0 h 952338"/>
                  <a:gd name="connsiteX1-73" fmla="*/ 588997 w 667373"/>
                  <a:gd name="connsiteY1-74" fmla="*/ 91440 h 952338"/>
                  <a:gd name="connsiteX2-75" fmla="*/ 667373 w 667373"/>
                  <a:gd name="connsiteY2-76" fmla="*/ 952338 h 952338"/>
                  <a:gd name="connsiteX3-77" fmla="*/ 0 w 667373"/>
                  <a:gd name="connsiteY3-78" fmla="*/ 860899 h 952338"/>
                  <a:gd name="connsiteX4-79" fmla="*/ 52251 w 667373"/>
                  <a:gd name="connsiteY4-80" fmla="*/ 0 h 952338"/>
                  <a:gd name="connsiteX0-81" fmla="*/ 62915 w 667373"/>
                  <a:gd name="connsiteY0-82" fmla="*/ 0 h 952338"/>
                  <a:gd name="connsiteX1-83" fmla="*/ 588997 w 667373"/>
                  <a:gd name="connsiteY1-84" fmla="*/ 91440 h 952338"/>
                  <a:gd name="connsiteX2-85" fmla="*/ 667373 w 667373"/>
                  <a:gd name="connsiteY2-86" fmla="*/ 952338 h 952338"/>
                  <a:gd name="connsiteX3-87" fmla="*/ 0 w 667373"/>
                  <a:gd name="connsiteY3-88" fmla="*/ 860899 h 952338"/>
                  <a:gd name="connsiteX4-89" fmla="*/ 62915 w 667373"/>
                  <a:gd name="connsiteY4-90" fmla="*/ 0 h 952338"/>
                  <a:gd name="connsiteX0-91" fmla="*/ 78911 w 683369"/>
                  <a:gd name="connsiteY0-92" fmla="*/ 0 h 952338"/>
                  <a:gd name="connsiteX1-93" fmla="*/ 604993 w 683369"/>
                  <a:gd name="connsiteY1-94" fmla="*/ 91440 h 952338"/>
                  <a:gd name="connsiteX2-95" fmla="*/ 683369 w 683369"/>
                  <a:gd name="connsiteY2-96" fmla="*/ 952338 h 952338"/>
                  <a:gd name="connsiteX3-97" fmla="*/ 0 w 683369"/>
                  <a:gd name="connsiteY3-98" fmla="*/ 860899 h 952338"/>
                  <a:gd name="connsiteX4-99" fmla="*/ 78911 w 683369"/>
                  <a:gd name="connsiteY4-100" fmla="*/ 0 h 952338"/>
                  <a:gd name="connsiteX0-101" fmla="*/ 78911 w 683369"/>
                  <a:gd name="connsiteY0-102" fmla="*/ 0 h 952338"/>
                  <a:gd name="connsiteX1-103" fmla="*/ 604993 w 683369"/>
                  <a:gd name="connsiteY1-104" fmla="*/ 91440 h 952338"/>
                  <a:gd name="connsiteX2-105" fmla="*/ 683369 w 683369"/>
                  <a:gd name="connsiteY2-106" fmla="*/ 952338 h 952338"/>
                  <a:gd name="connsiteX3-107" fmla="*/ 0 w 683369"/>
                  <a:gd name="connsiteY3-108" fmla="*/ 860899 h 952338"/>
                  <a:gd name="connsiteX4-109" fmla="*/ 78911 w 683369"/>
                  <a:gd name="connsiteY4-110" fmla="*/ 0 h 952338"/>
                  <a:gd name="connsiteX0-111" fmla="*/ 78911 w 683369"/>
                  <a:gd name="connsiteY0-112" fmla="*/ 0 h 952338"/>
                  <a:gd name="connsiteX1-113" fmla="*/ 604993 w 683369"/>
                  <a:gd name="connsiteY1-114" fmla="*/ 91440 h 952338"/>
                  <a:gd name="connsiteX2-115" fmla="*/ 683369 w 683369"/>
                  <a:gd name="connsiteY2-116" fmla="*/ 952338 h 952338"/>
                  <a:gd name="connsiteX3-117" fmla="*/ 0 w 683369"/>
                  <a:gd name="connsiteY3-118" fmla="*/ 860899 h 952338"/>
                  <a:gd name="connsiteX4-119" fmla="*/ 78911 w 683369"/>
                  <a:gd name="connsiteY4-120" fmla="*/ 0 h 952338"/>
                  <a:gd name="connsiteX0-121" fmla="*/ 78911 w 683369"/>
                  <a:gd name="connsiteY0-122" fmla="*/ 0 h 952338"/>
                  <a:gd name="connsiteX1-123" fmla="*/ 604993 w 683369"/>
                  <a:gd name="connsiteY1-124" fmla="*/ 91440 h 952338"/>
                  <a:gd name="connsiteX2-125" fmla="*/ 635203 w 683369"/>
                  <a:gd name="connsiteY2-126" fmla="*/ 500189 h 952338"/>
                  <a:gd name="connsiteX3-127" fmla="*/ 683369 w 683369"/>
                  <a:gd name="connsiteY3-128" fmla="*/ 952338 h 952338"/>
                  <a:gd name="connsiteX4-129" fmla="*/ 0 w 683369"/>
                  <a:gd name="connsiteY4-130" fmla="*/ 860899 h 952338"/>
                  <a:gd name="connsiteX5" fmla="*/ 78911 w 683369"/>
                  <a:gd name="connsiteY5" fmla="*/ 0 h 952338"/>
                  <a:gd name="connsiteX0-131" fmla="*/ 78911 w 699364"/>
                  <a:gd name="connsiteY0-132" fmla="*/ 0 h 957670"/>
                  <a:gd name="connsiteX1-133" fmla="*/ 604993 w 699364"/>
                  <a:gd name="connsiteY1-134" fmla="*/ 91440 h 957670"/>
                  <a:gd name="connsiteX2-135" fmla="*/ 635203 w 699364"/>
                  <a:gd name="connsiteY2-136" fmla="*/ 500189 h 957670"/>
                  <a:gd name="connsiteX3-137" fmla="*/ 699364 w 699364"/>
                  <a:gd name="connsiteY3-138" fmla="*/ 957670 h 957670"/>
                  <a:gd name="connsiteX4-139" fmla="*/ 0 w 699364"/>
                  <a:gd name="connsiteY4-140" fmla="*/ 860899 h 957670"/>
                  <a:gd name="connsiteX5-141" fmla="*/ 78911 w 699364"/>
                  <a:gd name="connsiteY5-142" fmla="*/ 0 h 957670"/>
                  <a:gd name="connsiteX0-143" fmla="*/ 78911 w 699364"/>
                  <a:gd name="connsiteY0-144" fmla="*/ 0 h 957670"/>
                  <a:gd name="connsiteX1-145" fmla="*/ 604993 w 699364"/>
                  <a:gd name="connsiteY1-146" fmla="*/ 91440 h 957670"/>
                  <a:gd name="connsiteX2-147" fmla="*/ 616542 w 699364"/>
                  <a:gd name="connsiteY2-148" fmla="*/ 505521 h 957670"/>
                  <a:gd name="connsiteX3-149" fmla="*/ 699364 w 699364"/>
                  <a:gd name="connsiteY3-150" fmla="*/ 957670 h 957670"/>
                  <a:gd name="connsiteX4-151" fmla="*/ 0 w 699364"/>
                  <a:gd name="connsiteY4-152" fmla="*/ 860899 h 957670"/>
                  <a:gd name="connsiteX5-153" fmla="*/ 78911 w 699364"/>
                  <a:gd name="connsiteY5-154" fmla="*/ 0 h 957670"/>
                  <a:gd name="connsiteX0-155" fmla="*/ 78911 w 699364"/>
                  <a:gd name="connsiteY0-156" fmla="*/ 0 h 957670"/>
                  <a:gd name="connsiteX1-157" fmla="*/ 591664 w 699364"/>
                  <a:gd name="connsiteY1-158" fmla="*/ 88774 h 957670"/>
                  <a:gd name="connsiteX2-159" fmla="*/ 616542 w 699364"/>
                  <a:gd name="connsiteY2-160" fmla="*/ 505521 h 957670"/>
                  <a:gd name="connsiteX3-161" fmla="*/ 699364 w 699364"/>
                  <a:gd name="connsiteY3-162" fmla="*/ 957670 h 957670"/>
                  <a:gd name="connsiteX4-163" fmla="*/ 0 w 699364"/>
                  <a:gd name="connsiteY4-164" fmla="*/ 860899 h 957670"/>
                  <a:gd name="connsiteX5-165" fmla="*/ 78911 w 699364"/>
                  <a:gd name="connsiteY5-166" fmla="*/ 0 h 957670"/>
                  <a:gd name="connsiteX0-167" fmla="*/ 78911 w 699364"/>
                  <a:gd name="connsiteY0-168" fmla="*/ 0 h 957670"/>
                  <a:gd name="connsiteX1-169" fmla="*/ 591664 w 699364"/>
                  <a:gd name="connsiteY1-170" fmla="*/ 88774 h 957670"/>
                  <a:gd name="connsiteX2-171" fmla="*/ 637869 w 699364"/>
                  <a:gd name="connsiteY2-172" fmla="*/ 513518 h 957670"/>
                  <a:gd name="connsiteX3-173" fmla="*/ 699364 w 699364"/>
                  <a:gd name="connsiteY3-174" fmla="*/ 957670 h 957670"/>
                  <a:gd name="connsiteX4-175" fmla="*/ 0 w 699364"/>
                  <a:gd name="connsiteY4-176" fmla="*/ 860899 h 957670"/>
                  <a:gd name="connsiteX5-177" fmla="*/ 78911 w 699364"/>
                  <a:gd name="connsiteY5-178" fmla="*/ 0 h 957670"/>
                  <a:gd name="connsiteX0-179" fmla="*/ 74993 w 695446"/>
                  <a:gd name="connsiteY0-180" fmla="*/ 0 h 990045"/>
                  <a:gd name="connsiteX1-181" fmla="*/ 587746 w 695446"/>
                  <a:gd name="connsiteY1-182" fmla="*/ 88774 h 990045"/>
                  <a:gd name="connsiteX2-183" fmla="*/ 633951 w 695446"/>
                  <a:gd name="connsiteY2-184" fmla="*/ 513518 h 990045"/>
                  <a:gd name="connsiteX3-185" fmla="*/ 695446 w 695446"/>
                  <a:gd name="connsiteY3-186" fmla="*/ 957670 h 990045"/>
                  <a:gd name="connsiteX4-187" fmla="*/ 0 w 695446"/>
                  <a:gd name="connsiteY4-188" fmla="*/ 990046 h 990045"/>
                  <a:gd name="connsiteX5-189" fmla="*/ 74993 w 695446"/>
                  <a:gd name="connsiteY5-190" fmla="*/ 0 h 990045"/>
                  <a:gd name="connsiteX0-191" fmla="*/ 74993 w 688096"/>
                  <a:gd name="connsiteY0-192" fmla="*/ 0 h 990046"/>
                  <a:gd name="connsiteX1-193" fmla="*/ 587746 w 688096"/>
                  <a:gd name="connsiteY1-194" fmla="*/ 88774 h 990046"/>
                  <a:gd name="connsiteX2-195" fmla="*/ 633951 w 688096"/>
                  <a:gd name="connsiteY2-196" fmla="*/ 513518 h 990046"/>
                  <a:gd name="connsiteX3-197" fmla="*/ 688096 w 688096"/>
                  <a:gd name="connsiteY3-198" fmla="*/ 918461 h 990046"/>
                  <a:gd name="connsiteX4-199" fmla="*/ 0 w 688096"/>
                  <a:gd name="connsiteY4-200" fmla="*/ 990046 h 990046"/>
                  <a:gd name="connsiteX5-201" fmla="*/ 74993 w 688096"/>
                  <a:gd name="connsiteY5-202" fmla="*/ 0 h 990046"/>
                  <a:gd name="connsiteX0-203" fmla="*/ 7566 w 688552"/>
                  <a:gd name="connsiteY0-204" fmla="*/ 25423 h 901272"/>
                  <a:gd name="connsiteX1-205" fmla="*/ 588202 w 688552"/>
                  <a:gd name="connsiteY1-206" fmla="*/ 0 h 901272"/>
                  <a:gd name="connsiteX2-207" fmla="*/ 634407 w 688552"/>
                  <a:gd name="connsiteY2-208" fmla="*/ 424744 h 901272"/>
                  <a:gd name="connsiteX3-209" fmla="*/ 688552 w 688552"/>
                  <a:gd name="connsiteY3-210" fmla="*/ 829687 h 901272"/>
                  <a:gd name="connsiteX4-211" fmla="*/ 456 w 688552"/>
                  <a:gd name="connsiteY4-212" fmla="*/ 901272 h 901272"/>
                  <a:gd name="connsiteX5-213" fmla="*/ 7566 w 688552"/>
                  <a:gd name="connsiteY5-214" fmla="*/ 25423 h 901272"/>
                  <a:gd name="connsiteX0-215" fmla="*/ 7566 w 688552"/>
                  <a:gd name="connsiteY0-216" fmla="*/ 166088 h 1041937"/>
                  <a:gd name="connsiteX1-217" fmla="*/ 602418 w 688552"/>
                  <a:gd name="connsiteY1-218" fmla="*/ 0 h 1041937"/>
                  <a:gd name="connsiteX2-219" fmla="*/ 634407 w 688552"/>
                  <a:gd name="connsiteY2-220" fmla="*/ 565409 h 1041937"/>
                  <a:gd name="connsiteX3-221" fmla="*/ 688552 w 688552"/>
                  <a:gd name="connsiteY3-222" fmla="*/ 970352 h 1041937"/>
                  <a:gd name="connsiteX4-223" fmla="*/ 456 w 688552"/>
                  <a:gd name="connsiteY4-224" fmla="*/ 1041937 h 1041937"/>
                  <a:gd name="connsiteX5-225" fmla="*/ 7566 w 688552"/>
                  <a:gd name="connsiteY5-226" fmla="*/ 166088 h 1041937"/>
                  <a:gd name="connsiteX0-227" fmla="*/ 5169 w 717034"/>
                  <a:gd name="connsiteY0-228" fmla="*/ 196233 h 1041937"/>
                  <a:gd name="connsiteX1-229" fmla="*/ 630900 w 717034"/>
                  <a:gd name="connsiteY1-230" fmla="*/ 0 h 1041937"/>
                  <a:gd name="connsiteX2-231" fmla="*/ 662889 w 717034"/>
                  <a:gd name="connsiteY2-232" fmla="*/ 565409 h 1041937"/>
                  <a:gd name="connsiteX3-233" fmla="*/ 717034 w 717034"/>
                  <a:gd name="connsiteY3-234" fmla="*/ 970352 h 1041937"/>
                  <a:gd name="connsiteX4-235" fmla="*/ 28938 w 717034"/>
                  <a:gd name="connsiteY4-236" fmla="*/ 1041937 h 1041937"/>
                  <a:gd name="connsiteX5-237" fmla="*/ 5169 w 717034"/>
                  <a:gd name="connsiteY5-238" fmla="*/ 196233 h 1041937"/>
                  <a:gd name="connsiteX0-239" fmla="*/ 310 w 712175"/>
                  <a:gd name="connsiteY0-240" fmla="*/ 196233 h 1041937"/>
                  <a:gd name="connsiteX1-241" fmla="*/ 626041 w 712175"/>
                  <a:gd name="connsiteY1-242" fmla="*/ 0 h 1041937"/>
                  <a:gd name="connsiteX2-243" fmla="*/ 658030 w 712175"/>
                  <a:gd name="connsiteY2-244" fmla="*/ 565409 h 1041937"/>
                  <a:gd name="connsiteX3-245" fmla="*/ 712175 w 712175"/>
                  <a:gd name="connsiteY3-246" fmla="*/ 970352 h 1041937"/>
                  <a:gd name="connsiteX4-247" fmla="*/ 24079 w 712175"/>
                  <a:gd name="connsiteY4-248" fmla="*/ 1041937 h 1041937"/>
                  <a:gd name="connsiteX5-249" fmla="*/ 310 w 712175"/>
                  <a:gd name="connsiteY5-250" fmla="*/ 196233 h 1041937"/>
                  <a:gd name="connsiteX0-251" fmla="*/ 271 w 712136"/>
                  <a:gd name="connsiteY0-252" fmla="*/ 196233 h 1048307"/>
                  <a:gd name="connsiteX1-253" fmla="*/ 626002 w 712136"/>
                  <a:gd name="connsiteY1-254" fmla="*/ 0 h 1048307"/>
                  <a:gd name="connsiteX2-255" fmla="*/ 657991 w 712136"/>
                  <a:gd name="connsiteY2-256" fmla="*/ 565409 h 1048307"/>
                  <a:gd name="connsiteX3-257" fmla="*/ 712136 w 712136"/>
                  <a:gd name="connsiteY3-258" fmla="*/ 970352 h 1048307"/>
                  <a:gd name="connsiteX4-259" fmla="*/ 33352 w 712136"/>
                  <a:gd name="connsiteY4-260" fmla="*/ 1048308 h 1048307"/>
                  <a:gd name="connsiteX5-261" fmla="*/ 271 w 712136"/>
                  <a:gd name="connsiteY5-262" fmla="*/ 196233 h 1048307"/>
                  <a:gd name="connsiteX0-263" fmla="*/ 234 w 712099"/>
                  <a:gd name="connsiteY0-264" fmla="*/ 196233 h 1025763"/>
                  <a:gd name="connsiteX1-265" fmla="*/ 625965 w 712099"/>
                  <a:gd name="connsiteY1-266" fmla="*/ 0 h 1025763"/>
                  <a:gd name="connsiteX2-267" fmla="*/ 657954 w 712099"/>
                  <a:gd name="connsiteY2-268" fmla="*/ 565409 h 1025763"/>
                  <a:gd name="connsiteX3-269" fmla="*/ 712099 w 712099"/>
                  <a:gd name="connsiteY3-270" fmla="*/ 970352 h 1025763"/>
                  <a:gd name="connsiteX4-271" fmla="*/ 45324 w 712099"/>
                  <a:gd name="connsiteY4-272" fmla="*/ 1025763 h 1025763"/>
                  <a:gd name="connsiteX5-273" fmla="*/ 234 w 712099"/>
                  <a:gd name="connsiteY5-274" fmla="*/ 196233 h 1025763"/>
                  <a:gd name="connsiteX0-275" fmla="*/ 500 w 712365"/>
                  <a:gd name="connsiteY0-276" fmla="*/ 196233 h 1025763"/>
                  <a:gd name="connsiteX1-277" fmla="*/ 626231 w 712365"/>
                  <a:gd name="connsiteY1-278" fmla="*/ 0 h 1025763"/>
                  <a:gd name="connsiteX2-279" fmla="*/ 658220 w 712365"/>
                  <a:gd name="connsiteY2-280" fmla="*/ 565409 h 1025763"/>
                  <a:gd name="connsiteX3-281" fmla="*/ 712365 w 712365"/>
                  <a:gd name="connsiteY3-282" fmla="*/ 970352 h 1025763"/>
                  <a:gd name="connsiteX4-283" fmla="*/ 45590 w 712365"/>
                  <a:gd name="connsiteY4-284" fmla="*/ 1025763 h 1025763"/>
                  <a:gd name="connsiteX5-285" fmla="*/ 500 w 712365"/>
                  <a:gd name="connsiteY5-286" fmla="*/ 196233 h 1025763"/>
                  <a:gd name="connsiteX0-287" fmla="*/ 501 w 712366"/>
                  <a:gd name="connsiteY0-288" fmla="*/ 196233 h 1025763"/>
                  <a:gd name="connsiteX1-289" fmla="*/ 626232 w 712366"/>
                  <a:gd name="connsiteY1-290" fmla="*/ 0 h 1025763"/>
                  <a:gd name="connsiteX2-291" fmla="*/ 658955 w 712366"/>
                  <a:gd name="connsiteY2-292" fmla="*/ 569331 h 1025763"/>
                  <a:gd name="connsiteX3-293" fmla="*/ 712366 w 712366"/>
                  <a:gd name="connsiteY3-294" fmla="*/ 970352 h 1025763"/>
                  <a:gd name="connsiteX4-295" fmla="*/ 45591 w 712366"/>
                  <a:gd name="connsiteY4-296" fmla="*/ 1025763 h 1025763"/>
                  <a:gd name="connsiteX5-297" fmla="*/ 501 w 712366"/>
                  <a:gd name="connsiteY5-298" fmla="*/ 196233 h 1025763"/>
                  <a:gd name="connsiteX0-299" fmla="*/ 501 w 712366"/>
                  <a:gd name="connsiteY0-300" fmla="*/ 196233 h 1025763"/>
                  <a:gd name="connsiteX1-301" fmla="*/ 626232 w 712366"/>
                  <a:gd name="connsiteY1-302" fmla="*/ 0 h 1025763"/>
                  <a:gd name="connsiteX2-303" fmla="*/ 692774 w 712366"/>
                  <a:gd name="connsiteY2-304" fmla="*/ 554874 h 1025763"/>
                  <a:gd name="connsiteX3-305" fmla="*/ 712366 w 712366"/>
                  <a:gd name="connsiteY3-306" fmla="*/ 970352 h 1025763"/>
                  <a:gd name="connsiteX4-307" fmla="*/ 45591 w 712366"/>
                  <a:gd name="connsiteY4-308" fmla="*/ 1025763 h 1025763"/>
                  <a:gd name="connsiteX5-309" fmla="*/ 501 w 712366"/>
                  <a:gd name="connsiteY5-310" fmla="*/ 196233 h 1025763"/>
                  <a:gd name="connsiteX0-311" fmla="*/ 501 w 712366"/>
                  <a:gd name="connsiteY0-312" fmla="*/ 196233 h 1025763"/>
                  <a:gd name="connsiteX1-313" fmla="*/ 626232 w 712366"/>
                  <a:gd name="connsiteY1-314" fmla="*/ 0 h 1025763"/>
                  <a:gd name="connsiteX2-315" fmla="*/ 681012 w 712366"/>
                  <a:gd name="connsiteY2-316" fmla="*/ 557080 h 1025763"/>
                  <a:gd name="connsiteX3-317" fmla="*/ 712366 w 712366"/>
                  <a:gd name="connsiteY3-318" fmla="*/ 970352 h 1025763"/>
                  <a:gd name="connsiteX4-319" fmla="*/ 45591 w 712366"/>
                  <a:gd name="connsiteY4-320" fmla="*/ 1025763 h 1025763"/>
                  <a:gd name="connsiteX5-321" fmla="*/ 501 w 712366"/>
                  <a:gd name="connsiteY5-322" fmla="*/ 196233 h 1025763"/>
                  <a:gd name="connsiteX0-323" fmla="*/ 465 w 715569"/>
                  <a:gd name="connsiteY0-324" fmla="*/ 180549 h 1025763"/>
                  <a:gd name="connsiteX1-325" fmla="*/ 629435 w 715569"/>
                  <a:gd name="connsiteY1-326" fmla="*/ 0 h 1025763"/>
                  <a:gd name="connsiteX2-327" fmla="*/ 684215 w 715569"/>
                  <a:gd name="connsiteY2-328" fmla="*/ 557080 h 1025763"/>
                  <a:gd name="connsiteX3-329" fmla="*/ 715569 w 715569"/>
                  <a:gd name="connsiteY3-330" fmla="*/ 970352 h 1025763"/>
                  <a:gd name="connsiteX4-331" fmla="*/ 48794 w 715569"/>
                  <a:gd name="connsiteY4-332" fmla="*/ 1025763 h 1025763"/>
                  <a:gd name="connsiteX5-333" fmla="*/ 465 w 715569"/>
                  <a:gd name="connsiteY5-334" fmla="*/ 180549 h 1025763"/>
                  <a:gd name="connsiteX0-335" fmla="*/ 430 w 715534"/>
                  <a:gd name="connsiteY0-336" fmla="*/ 180549 h 1043173"/>
                  <a:gd name="connsiteX1-337" fmla="*/ 629400 w 715534"/>
                  <a:gd name="connsiteY1-338" fmla="*/ 0 h 1043173"/>
                  <a:gd name="connsiteX2-339" fmla="*/ 684180 w 715534"/>
                  <a:gd name="connsiteY2-340" fmla="*/ 557080 h 1043173"/>
                  <a:gd name="connsiteX3-341" fmla="*/ 715534 w 715534"/>
                  <a:gd name="connsiteY3-342" fmla="*/ 970352 h 1043173"/>
                  <a:gd name="connsiteX4-343" fmla="*/ 52355 w 715534"/>
                  <a:gd name="connsiteY4-344" fmla="*/ 1043173 h 1043173"/>
                  <a:gd name="connsiteX5-345" fmla="*/ 430 w 715534"/>
                  <a:gd name="connsiteY5-346" fmla="*/ 180549 h 1043173"/>
                  <a:gd name="connsiteX0-347" fmla="*/ 430 w 713137"/>
                  <a:gd name="connsiteY0-348" fmla="*/ 180549 h 1043173"/>
                  <a:gd name="connsiteX1-349" fmla="*/ 629400 w 713137"/>
                  <a:gd name="connsiteY1-350" fmla="*/ 0 h 1043173"/>
                  <a:gd name="connsiteX2-351" fmla="*/ 684180 w 713137"/>
                  <a:gd name="connsiteY2-352" fmla="*/ 557080 h 1043173"/>
                  <a:gd name="connsiteX3-353" fmla="*/ 713137 w 713137"/>
                  <a:gd name="connsiteY3-354" fmla="*/ 934715 h 1043173"/>
                  <a:gd name="connsiteX4-355" fmla="*/ 52355 w 713137"/>
                  <a:gd name="connsiteY4-356" fmla="*/ 1043173 h 1043173"/>
                  <a:gd name="connsiteX5-357" fmla="*/ 430 w 713137"/>
                  <a:gd name="connsiteY5-358" fmla="*/ 180549 h 1043173"/>
                  <a:gd name="connsiteX0-359" fmla="*/ 430 w 713137"/>
                  <a:gd name="connsiteY0-360" fmla="*/ 0 h 862624"/>
                  <a:gd name="connsiteX1-361" fmla="*/ 645877 w 713137"/>
                  <a:gd name="connsiteY1-362" fmla="*/ 19391 h 862624"/>
                  <a:gd name="connsiteX2-363" fmla="*/ 684180 w 713137"/>
                  <a:gd name="connsiteY2-364" fmla="*/ 376531 h 862624"/>
                  <a:gd name="connsiteX3-365" fmla="*/ 713137 w 713137"/>
                  <a:gd name="connsiteY3-366" fmla="*/ 754166 h 862624"/>
                  <a:gd name="connsiteX4-367" fmla="*/ 52355 w 713137"/>
                  <a:gd name="connsiteY4-368" fmla="*/ 862624 h 862624"/>
                  <a:gd name="connsiteX5-369" fmla="*/ 430 w 713137"/>
                  <a:gd name="connsiteY5-370" fmla="*/ 0 h 862624"/>
                  <a:gd name="connsiteX0-371" fmla="*/ 426 w 713435"/>
                  <a:gd name="connsiteY0-372" fmla="*/ 75275 h 843233"/>
                  <a:gd name="connsiteX1-373" fmla="*/ 646175 w 713435"/>
                  <a:gd name="connsiteY1-374" fmla="*/ 0 h 843233"/>
                  <a:gd name="connsiteX2-375" fmla="*/ 684478 w 713435"/>
                  <a:gd name="connsiteY2-376" fmla="*/ 357140 h 843233"/>
                  <a:gd name="connsiteX3-377" fmla="*/ 713435 w 713435"/>
                  <a:gd name="connsiteY3-378" fmla="*/ 734775 h 843233"/>
                  <a:gd name="connsiteX4-379" fmla="*/ 52653 w 713435"/>
                  <a:gd name="connsiteY4-380" fmla="*/ 843233 h 843233"/>
                  <a:gd name="connsiteX5-381" fmla="*/ 426 w 713435"/>
                  <a:gd name="connsiteY5-382" fmla="*/ 75275 h 843233"/>
                  <a:gd name="connsiteX0-383" fmla="*/ 428 w 713437"/>
                  <a:gd name="connsiteY0-384" fmla="*/ 43175 h 811133"/>
                  <a:gd name="connsiteX1-385" fmla="*/ 642881 w 713437"/>
                  <a:gd name="connsiteY1-386" fmla="*/ 0 h 811133"/>
                  <a:gd name="connsiteX2-387" fmla="*/ 684480 w 713437"/>
                  <a:gd name="connsiteY2-388" fmla="*/ 325040 h 811133"/>
                  <a:gd name="connsiteX3-389" fmla="*/ 713437 w 713437"/>
                  <a:gd name="connsiteY3-390" fmla="*/ 702675 h 811133"/>
                  <a:gd name="connsiteX4-391" fmla="*/ 52655 w 713437"/>
                  <a:gd name="connsiteY4-392" fmla="*/ 811133 h 811133"/>
                  <a:gd name="connsiteX5-393" fmla="*/ 428 w 713437"/>
                  <a:gd name="connsiteY5-394" fmla="*/ 43175 h 811133"/>
                  <a:gd name="connsiteX0-395" fmla="*/ 408 w 715512"/>
                  <a:gd name="connsiteY0-396" fmla="*/ 57050 h 811133"/>
                  <a:gd name="connsiteX1-397" fmla="*/ 644956 w 715512"/>
                  <a:gd name="connsiteY1-398" fmla="*/ 0 h 811133"/>
                  <a:gd name="connsiteX2-399" fmla="*/ 686555 w 715512"/>
                  <a:gd name="connsiteY2-400" fmla="*/ 325040 h 811133"/>
                  <a:gd name="connsiteX3-401" fmla="*/ 715512 w 715512"/>
                  <a:gd name="connsiteY3-402" fmla="*/ 702675 h 811133"/>
                  <a:gd name="connsiteX4-403" fmla="*/ 54730 w 715512"/>
                  <a:gd name="connsiteY4-404" fmla="*/ 811133 h 811133"/>
                  <a:gd name="connsiteX5-405" fmla="*/ 408 w 715512"/>
                  <a:gd name="connsiteY5-406" fmla="*/ 57050 h 811133"/>
                  <a:gd name="connsiteX0-407" fmla="*/ 417 w 714620"/>
                  <a:gd name="connsiteY0-408" fmla="*/ 61401 h 811133"/>
                  <a:gd name="connsiteX1-409" fmla="*/ 644064 w 714620"/>
                  <a:gd name="connsiteY1-410" fmla="*/ 0 h 811133"/>
                  <a:gd name="connsiteX2-411" fmla="*/ 685663 w 714620"/>
                  <a:gd name="connsiteY2-412" fmla="*/ 325040 h 811133"/>
                  <a:gd name="connsiteX3-413" fmla="*/ 714620 w 714620"/>
                  <a:gd name="connsiteY3-414" fmla="*/ 702675 h 811133"/>
                  <a:gd name="connsiteX4-415" fmla="*/ 53838 w 714620"/>
                  <a:gd name="connsiteY4-416" fmla="*/ 811133 h 811133"/>
                  <a:gd name="connsiteX5-417" fmla="*/ 417 w 714620"/>
                  <a:gd name="connsiteY5-418" fmla="*/ 61401 h 811133"/>
                  <a:gd name="connsiteX0-419" fmla="*/ 134 w 817737"/>
                  <a:gd name="connsiteY0-420" fmla="*/ 0 h 845892"/>
                  <a:gd name="connsiteX1-421" fmla="*/ 747181 w 817737"/>
                  <a:gd name="connsiteY1-422" fmla="*/ 34759 h 845892"/>
                  <a:gd name="connsiteX2-423" fmla="*/ 788780 w 817737"/>
                  <a:gd name="connsiteY2-424" fmla="*/ 359799 h 845892"/>
                  <a:gd name="connsiteX3-425" fmla="*/ 817737 w 817737"/>
                  <a:gd name="connsiteY3-426" fmla="*/ 737434 h 845892"/>
                  <a:gd name="connsiteX4-427" fmla="*/ 156955 w 817737"/>
                  <a:gd name="connsiteY4-428" fmla="*/ 845892 h 845892"/>
                  <a:gd name="connsiteX5-429" fmla="*/ 134 w 817737"/>
                  <a:gd name="connsiteY5-430" fmla="*/ 0 h 845892"/>
                  <a:gd name="connsiteX0-431" fmla="*/ 134 w 817737"/>
                  <a:gd name="connsiteY0-432" fmla="*/ 34583 h 880475"/>
                  <a:gd name="connsiteX1-433" fmla="*/ 613512 w 817737"/>
                  <a:gd name="connsiteY1-434" fmla="*/ 1 h 880475"/>
                  <a:gd name="connsiteX2-435" fmla="*/ 788780 w 817737"/>
                  <a:gd name="connsiteY2-436" fmla="*/ 394382 h 880475"/>
                  <a:gd name="connsiteX3-437" fmla="*/ 817737 w 817737"/>
                  <a:gd name="connsiteY3-438" fmla="*/ 772017 h 880475"/>
                  <a:gd name="connsiteX4-439" fmla="*/ 156955 w 817737"/>
                  <a:gd name="connsiteY4-440" fmla="*/ 880475 h 880475"/>
                  <a:gd name="connsiteX5-441" fmla="*/ 134 w 817737"/>
                  <a:gd name="connsiteY5-442" fmla="*/ 34583 h 880475"/>
                  <a:gd name="connsiteX0-443" fmla="*/ 134 w 817737"/>
                  <a:gd name="connsiteY0-444" fmla="*/ 34582 h 880474"/>
                  <a:gd name="connsiteX1-445" fmla="*/ 613512 w 817737"/>
                  <a:gd name="connsiteY1-446" fmla="*/ 0 h 880474"/>
                  <a:gd name="connsiteX2-447" fmla="*/ 700507 w 817737"/>
                  <a:gd name="connsiteY2-448" fmla="*/ 458160 h 880474"/>
                  <a:gd name="connsiteX3-449" fmla="*/ 817737 w 817737"/>
                  <a:gd name="connsiteY3-450" fmla="*/ 772016 h 880474"/>
                  <a:gd name="connsiteX4-451" fmla="*/ 156955 w 817737"/>
                  <a:gd name="connsiteY4-452" fmla="*/ 880474 h 880474"/>
                  <a:gd name="connsiteX5-453" fmla="*/ 134 w 817737"/>
                  <a:gd name="connsiteY5-454" fmla="*/ 34582 h 880474"/>
                  <a:gd name="connsiteX0-455" fmla="*/ 134 w 783149"/>
                  <a:gd name="connsiteY0-456" fmla="*/ 34582 h 880474"/>
                  <a:gd name="connsiteX1-457" fmla="*/ 613512 w 783149"/>
                  <a:gd name="connsiteY1-458" fmla="*/ 0 h 880474"/>
                  <a:gd name="connsiteX2-459" fmla="*/ 700507 w 783149"/>
                  <a:gd name="connsiteY2-460" fmla="*/ 458160 h 880474"/>
                  <a:gd name="connsiteX3-461" fmla="*/ 783149 w 783149"/>
                  <a:gd name="connsiteY3-462" fmla="*/ 777902 h 880474"/>
                  <a:gd name="connsiteX4-463" fmla="*/ 156955 w 783149"/>
                  <a:gd name="connsiteY4-464" fmla="*/ 880474 h 880474"/>
                  <a:gd name="connsiteX5-465" fmla="*/ 134 w 783149"/>
                  <a:gd name="connsiteY5-466" fmla="*/ 34582 h 880474"/>
                  <a:gd name="connsiteX0-467" fmla="*/ 132 w 783147"/>
                  <a:gd name="connsiteY0-468" fmla="*/ 34582 h 896173"/>
                  <a:gd name="connsiteX1-469" fmla="*/ 613510 w 783147"/>
                  <a:gd name="connsiteY1-470" fmla="*/ 0 h 896173"/>
                  <a:gd name="connsiteX2-471" fmla="*/ 700505 w 783147"/>
                  <a:gd name="connsiteY2-472" fmla="*/ 458160 h 896173"/>
                  <a:gd name="connsiteX3-473" fmla="*/ 783147 w 783147"/>
                  <a:gd name="connsiteY3-474" fmla="*/ 777902 h 896173"/>
                  <a:gd name="connsiteX4-475" fmla="*/ 160195 w 783147"/>
                  <a:gd name="connsiteY4-476" fmla="*/ 896173 h 896173"/>
                  <a:gd name="connsiteX5-477" fmla="*/ 132 w 783147"/>
                  <a:gd name="connsiteY5-478" fmla="*/ 34582 h 896173"/>
                  <a:gd name="connsiteX0-479" fmla="*/ 144 w 783159"/>
                  <a:gd name="connsiteY0-480" fmla="*/ 34582 h 896173"/>
                  <a:gd name="connsiteX1-481" fmla="*/ 613522 w 783159"/>
                  <a:gd name="connsiteY1-482" fmla="*/ 0 h 896173"/>
                  <a:gd name="connsiteX2-483" fmla="*/ 700517 w 783159"/>
                  <a:gd name="connsiteY2-484" fmla="*/ 458160 h 896173"/>
                  <a:gd name="connsiteX3-485" fmla="*/ 783159 w 783159"/>
                  <a:gd name="connsiteY3-486" fmla="*/ 777902 h 896173"/>
                  <a:gd name="connsiteX4-487" fmla="*/ 160207 w 783159"/>
                  <a:gd name="connsiteY4-488" fmla="*/ 896173 h 896173"/>
                  <a:gd name="connsiteX5-489" fmla="*/ 144 w 783159"/>
                  <a:gd name="connsiteY5-490" fmla="*/ 34582 h 896173"/>
                  <a:gd name="connsiteX0-491" fmla="*/ 132 w 794678"/>
                  <a:gd name="connsiteY0-492" fmla="*/ 36545 h 896173"/>
                  <a:gd name="connsiteX1-493" fmla="*/ 625041 w 794678"/>
                  <a:gd name="connsiteY1-494" fmla="*/ 0 h 896173"/>
                  <a:gd name="connsiteX2-495" fmla="*/ 712036 w 794678"/>
                  <a:gd name="connsiteY2-496" fmla="*/ 458160 h 896173"/>
                  <a:gd name="connsiteX3-497" fmla="*/ 794678 w 794678"/>
                  <a:gd name="connsiteY3-498" fmla="*/ 777902 h 896173"/>
                  <a:gd name="connsiteX4-499" fmla="*/ 171726 w 794678"/>
                  <a:gd name="connsiteY4-500" fmla="*/ 896173 h 896173"/>
                  <a:gd name="connsiteX5-501" fmla="*/ 132 w 794678"/>
                  <a:gd name="connsiteY5-502" fmla="*/ 36545 h 896173"/>
                  <a:gd name="connsiteX0-503" fmla="*/ 140 w 794686"/>
                  <a:gd name="connsiteY0-504" fmla="*/ 36545 h 881456"/>
                  <a:gd name="connsiteX1-505" fmla="*/ 625049 w 794686"/>
                  <a:gd name="connsiteY1-506" fmla="*/ 0 h 881456"/>
                  <a:gd name="connsiteX2-507" fmla="*/ 712044 w 794686"/>
                  <a:gd name="connsiteY2-508" fmla="*/ 458160 h 881456"/>
                  <a:gd name="connsiteX3-509" fmla="*/ 794686 w 794686"/>
                  <a:gd name="connsiteY3-510" fmla="*/ 777902 h 881456"/>
                  <a:gd name="connsiteX4-511" fmla="*/ 162727 w 794686"/>
                  <a:gd name="connsiteY4-512" fmla="*/ 881455 h 881456"/>
                  <a:gd name="connsiteX5-513" fmla="*/ 140 w 794686"/>
                  <a:gd name="connsiteY5-514" fmla="*/ 36545 h 881456"/>
                  <a:gd name="connsiteX0-515" fmla="*/ 98 w 857333"/>
                  <a:gd name="connsiteY0-516" fmla="*/ 0 h 888411"/>
                  <a:gd name="connsiteX1-517" fmla="*/ 687696 w 857333"/>
                  <a:gd name="connsiteY1-518" fmla="*/ 6957 h 888411"/>
                  <a:gd name="connsiteX2-519" fmla="*/ 774691 w 857333"/>
                  <a:gd name="connsiteY2-520" fmla="*/ 465117 h 888411"/>
                  <a:gd name="connsiteX3-521" fmla="*/ 857333 w 857333"/>
                  <a:gd name="connsiteY3-522" fmla="*/ 784859 h 888411"/>
                  <a:gd name="connsiteX4-523" fmla="*/ 225374 w 857333"/>
                  <a:gd name="connsiteY4-524" fmla="*/ 888412 h 888411"/>
                  <a:gd name="connsiteX5-525" fmla="*/ 98 w 857333"/>
                  <a:gd name="connsiteY5-526" fmla="*/ 0 h 888411"/>
                  <a:gd name="connsiteX0-527" fmla="*/ 1 w 857236"/>
                  <a:gd name="connsiteY0-528" fmla="*/ 0 h 888412"/>
                  <a:gd name="connsiteX1-529" fmla="*/ 687599 w 857236"/>
                  <a:gd name="connsiteY1-530" fmla="*/ 6957 h 888412"/>
                  <a:gd name="connsiteX2-531" fmla="*/ 774594 w 857236"/>
                  <a:gd name="connsiteY2-532" fmla="*/ 465117 h 888412"/>
                  <a:gd name="connsiteX3-533" fmla="*/ 857236 w 857236"/>
                  <a:gd name="connsiteY3-534" fmla="*/ 784859 h 888412"/>
                  <a:gd name="connsiteX4-535" fmla="*/ 225277 w 857236"/>
                  <a:gd name="connsiteY4-536" fmla="*/ 888412 h 888412"/>
                  <a:gd name="connsiteX5-537" fmla="*/ 1 w 857236"/>
                  <a:gd name="connsiteY5-538" fmla="*/ 0 h 888412"/>
                  <a:gd name="connsiteX0-539" fmla="*/ -1 w 857234"/>
                  <a:gd name="connsiteY0-540" fmla="*/ 0 h 986205"/>
                  <a:gd name="connsiteX1-541" fmla="*/ 687597 w 857234"/>
                  <a:gd name="connsiteY1-542" fmla="*/ 6957 h 986205"/>
                  <a:gd name="connsiteX2-543" fmla="*/ 774592 w 857234"/>
                  <a:gd name="connsiteY2-544" fmla="*/ 465117 h 986205"/>
                  <a:gd name="connsiteX3-545" fmla="*/ 857234 w 857234"/>
                  <a:gd name="connsiteY3-546" fmla="*/ 784859 h 986205"/>
                  <a:gd name="connsiteX4-547" fmla="*/ 287245 w 857234"/>
                  <a:gd name="connsiteY4-548" fmla="*/ 986205 h 986205"/>
                  <a:gd name="connsiteX5-549" fmla="*/ -1 w 857234"/>
                  <a:gd name="connsiteY5-550" fmla="*/ 0 h 986205"/>
                  <a:gd name="connsiteX0-551" fmla="*/ 1 w 923529"/>
                  <a:gd name="connsiteY0-552" fmla="*/ 0 h 986205"/>
                  <a:gd name="connsiteX1-553" fmla="*/ 687599 w 923529"/>
                  <a:gd name="connsiteY1-554" fmla="*/ 6957 h 986205"/>
                  <a:gd name="connsiteX2-555" fmla="*/ 774594 w 923529"/>
                  <a:gd name="connsiteY2-556" fmla="*/ 465117 h 986205"/>
                  <a:gd name="connsiteX3-557" fmla="*/ 923530 w 923529"/>
                  <a:gd name="connsiteY3-558" fmla="*/ 816912 h 986205"/>
                  <a:gd name="connsiteX4-559" fmla="*/ 287247 w 923529"/>
                  <a:gd name="connsiteY4-560" fmla="*/ 986205 h 986205"/>
                  <a:gd name="connsiteX5-561" fmla="*/ 1 w 923529"/>
                  <a:gd name="connsiteY5-562" fmla="*/ 0 h 986205"/>
                  <a:gd name="connsiteX0-563" fmla="*/ -1 w 923529"/>
                  <a:gd name="connsiteY0-564" fmla="*/ 0 h 986205"/>
                  <a:gd name="connsiteX1-565" fmla="*/ 687597 w 923529"/>
                  <a:gd name="connsiteY1-566" fmla="*/ 6957 h 986205"/>
                  <a:gd name="connsiteX2-567" fmla="*/ 819628 w 923529"/>
                  <a:gd name="connsiteY2-568" fmla="*/ 452036 h 986205"/>
                  <a:gd name="connsiteX3-569" fmla="*/ 923528 w 923529"/>
                  <a:gd name="connsiteY3-570" fmla="*/ 816912 h 986205"/>
                  <a:gd name="connsiteX4-571" fmla="*/ 287245 w 923529"/>
                  <a:gd name="connsiteY4-572" fmla="*/ 986205 h 986205"/>
                  <a:gd name="connsiteX5-573" fmla="*/ -1 w 923529"/>
                  <a:gd name="connsiteY5-574" fmla="*/ 0 h 986205"/>
                  <a:gd name="connsiteX0-575" fmla="*/ 1 w 923529"/>
                  <a:gd name="connsiteY0-576" fmla="*/ 29020 h 1015225"/>
                  <a:gd name="connsiteX1-577" fmla="*/ 739843 w 923529"/>
                  <a:gd name="connsiteY1-578" fmla="*/ -1 h 1015225"/>
                  <a:gd name="connsiteX2-579" fmla="*/ 819630 w 923529"/>
                  <a:gd name="connsiteY2-580" fmla="*/ 481056 h 1015225"/>
                  <a:gd name="connsiteX3-581" fmla="*/ 923530 w 923529"/>
                  <a:gd name="connsiteY3-582" fmla="*/ 845932 h 1015225"/>
                  <a:gd name="connsiteX4-583" fmla="*/ 287247 w 923529"/>
                  <a:gd name="connsiteY4-584" fmla="*/ 1015225 h 1015225"/>
                  <a:gd name="connsiteX5-585" fmla="*/ 1 w 923529"/>
                  <a:gd name="connsiteY5-586" fmla="*/ 29020 h 1015225"/>
                  <a:gd name="connsiteX0-587" fmla="*/ -1 w 923529"/>
                  <a:gd name="connsiteY0-588" fmla="*/ 22808 h 1009013"/>
                  <a:gd name="connsiteX1-589" fmla="*/ 735157 w 923529"/>
                  <a:gd name="connsiteY1-590" fmla="*/ -1 h 1009013"/>
                  <a:gd name="connsiteX2-591" fmla="*/ 819628 w 923529"/>
                  <a:gd name="connsiteY2-592" fmla="*/ 474844 h 1009013"/>
                  <a:gd name="connsiteX3-593" fmla="*/ 923528 w 923529"/>
                  <a:gd name="connsiteY3-594" fmla="*/ 839720 h 1009013"/>
                  <a:gd name="connsiteX4-595" fmla="*/ 287245 w 923529"/>
                  <a:gd name="connsiteY4-596" fmla="*/ 1009013 h 1009013"/>
                  <a:gd name="connsiteX5-597" fmla="*/ -1 w 923529"/>
                  <a:gd name="connsiteY5-598" fmla="*/ 22808 h 1009013"/>
                  <a:gd name="connsiteX0-599" fmla="*/ 1 w 923529"/>
                  <a:gd name="connsiteY0-600" fmla="*/ 3597 h 989802"/>
                  <a:gd name="connsiteX1-601" fmla="*/ 739127 w 923529"/>
                  <a:gd name="connsiteY1-602" fmla="*/ 0 h 989802"/>
                  <a:gd name="connsiteX2-603" fmla="*/ 819630 w 923529"/>
                  <a:gd name="connsiteY2-604" fmla="*/ 455633 h 989802"/>
                  <a:gd name="connsiteX3-605" fmla="*/ 923530 w 923529"/>
                  <a:gd name="connsiteY3-606" fmla="*/ 820509 h 989802"/>
                  <a:gd name="connsiteX4-607" fmla="*/ 287247 w 923529"/>
                  <a:gd name="connsiteY4-608" fmla="*/ 989802 h 989802"/>
                  <a:gd name="connsiteX5-609" fmla="*/ 1 w 923529"/>
                  <a:gd name="connsiteY5-610" fmla="*/ 3597 h 989802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41" y="connsiteY5-142"/>
                  </a:cxn>
                </a:cxnLst>
                <a:rect l="l" t="t" r="r" b="b"/>
                <a:pathLst>
                  <a:path w="923529" h="989802">
                    <a:moveTo>
                      <a:pt x="1" y="3597"/>
                    </a:moveTo>
                    <a:lnTo>
                      <a:pt x="739127" y="0"/>
                    </a:lnTo>
                    <a:cubicBezTo>
                      <a:pt x="752751" y="136250"/>
                      <a:pt x="806006" y="319383"/>
                      <a:pt x="819630" y="455633"/>
                    </a:cubicBezTo>
                    <a:lnTo>
                      <a:pt x="923530" y="820509"/>
                    </a:lnTo>
                    <a:lnTo>
                      <a:pt x="287247" y="989802"/>
                    </a:lnTo>
                    <a:cubicBezTo>
                      <a:pt x="260317" y="678891"/>
                      <a:pt x="89165" y="376169"/>
                      <a:pt x="1" y="3597"/>
                    </a:cubicBezTo>
                    <a:close/>
                  </a:path>
                </a:pathLst>
              </a:custGeom>
              <a:solidFill>
                <a:srgbClr val="C7B199"/>
              </a:solidFill>
              <a:ln>
                <a:solidFill>
                  <a:srgbClr val="C6B19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15027126">
                <a:off x="2420797" y="2236718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5278311">
                <a:off x="2328628" y="1973441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15046664">
                <a:off x="2509352" y="2495764"/>
                <a:ext cx="267129" cy="235853"/>
              </a:xfrm>
              <a:prstGeom prst="triangle">
                <a:avLst/>
              </a:prstGeom>
              <a:solidFill>
                <a:srgbClr val="784D70"/>
              </a:solidFill>
              <a:ln>
                <a:solidFill>
                  <a:srgbClr val="7B50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5844482">
                <a:off x="2989510" y="2232854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等腰三角形 60"/>
              <p:cNvSpPr/>
              <p:nvPr/>
            </p:nvSpPr>
            <p:spPr>
              <a:xfrm rot="6486391">
                <a:off x="2935087" y="2533068"/>
                <a:ext cx="267129" cy="235853"/>
              </a:xfrm>
              <a:prstGeom prst="triangle">
                <a:avLst/>
              </a:prstGeom>
              <a:solidFill>
                <a:srgbClr val="EA6178"/>
              </a:solidFill>
              <a:ln>
                <a:solidFill>
                  <a:srgbClr val="EA617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矩形 61"/>
              <p:cNvSpPr/>
              <p:nvPr/>
            </p:nvSpPr>
            <p:spPr>
              <a:xfrm rot="18867036">
                <a:off x="2679420" y="2858982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勤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5" name="矩形 64"/>
              <p:cNvSpPr/>
              <p:nvPr/>
            </p:nvSpPr>
            <p:spPr>
              <a:xfrm rot="20342484">
                <a:off x="2703967" y="3454350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努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7" name="矩形 66"/>
              <p:cNvSpPr/>
              <p:nvPr/>
            </p:nvSpPr>
            <p:spPr>
              <a:xfrm rot="1323616">
                <a:off x="2652652" y="3158324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奋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68" name="矩形 67"/>
              <p:cNvSpPr/>
              <p:nvPr/>
            </p:nvSpPr>
            <p:spPr>
              <a:xfrm rot="20342484">
                <a:off x="297455" y="3872401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  <p:sp>
            <p:nvSpPr>
              <p:cNvPr id="76" name="矩形 75"/>
              <p:cNvSpPr/>
              <p:nvPr/>
            </p:nvSpPr>
            <p:spPr>
              <a:xfrm rot="20342484">
                <a:off x="2610103" y="3827593"/>
                <a:ext cx="322872" cy="407075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zh-CN" altLang="en-US" sz="1400" b="0" cap="none" spc="0" dirty="0">
                    <a:ln w="0"/>
                    <a:solidFill>
                      <a:srgbClr val="865B3E"/>
                    </a:solidFill>
                    <a:effectLst>
                      <a:outerShdw blurRad="38100" dist="19050" dir="2700000" algn="tl" rotWithShape="0">
                        <a:schemeClr val="dk1">
                          <a:alpha val="40000"/>
                        </a:schemeClr>
                      </a:outerShdw>
                    </a:effectLst>
                  </a:rPr>
                  <a:t>力</a:t>
                </a:r>
                <a:endParaRPr lang="zh-CN" altLang="en-US" sz="1400" b="0" cap="none" spc="0" dirty="0">
                  <a:ln w="0"/>
                  <a:solidFill>
                    <a:srgbClr val="865B3E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endParaRPr>
              </a:p>
            </p:txBody>
          </p:sp>
        </p:grpSp>
        <p:sp>
          <p:nvSpPr>
            <p:cNvPr id="46" name="流程图: 接点 45"/>
            <p:cNvSpPr/>
            <p:nvPr/>
          </p:nvSpPr>
          <p:spPr>
            <a:xfrm>
              <a:off x="1404542" y="4495581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流程图: 接点 68"/>
            <p:cNvSpPr/>
            <p:nvPr/>
          </p:nvSpPr>
          <p:spPr>
            <a:xfrm>
              <a:off x="1739590" y="2692882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流程图: 接点 69"/>
            <p:cNvSpPr/>
            <p:nvPr/>
          </p:nvSpPr>
          <p:spPr>
            <a:xfrm>
              <a:off x="1204197" y="4393144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流程图: 接点 71"/>
            <p:cNvSpPr/>
            <p:nvPr/>
          </p:nvSpPr>
          <p:spPr>
            <a:xfrm>
              <a:off x="1770392" y="2326626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流程图: 接点 72"/>
            <p:cNvSpPr/>
            <p:nvPr/>
          </p:nvSpPr>
          <p:spPr>
            <a:xfrm>
              <a:off x="1038300" y="2421725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流程图: 接点 73"/>
            <p:cNvSpPr/>
            <p:nvPr/>
          </p:nvSpPr>
          <p:spPr>
            <a:xfrm>
              <a:off x="1123133" y="2704150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流程图: 接点 74"/>
            <p:cNvSpPr/>
            <p:nvPr/>
          </p:nvSpPr>
          <p:spPr>
            <a:xfrm>
              <a:off x="1221369" y="2985667"/>
              <a:ext cx="72000" cy="72000"/>
            </a:xfrm>
            <a:prstGeom prst="flowChartConnector">
              <a:avLst/>
            </a:prstGeom>
            <a:solidFill>
              <a:srgbClr val="B5DFE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9" cstate="print"/>
          <a:srcRect b="51495"/>
          <a:stretch>
            <a:fillRect/>
          </a:stretch>
        </p:blipFill>
        <p:spPr>
          <a:xfrm>
            <a:off x="-475613" y="5756068"/>
            <a:ext cx="12656734" cy="1161412"/>
          </a:xfrm>
          <a:custGeom>
            <a:avLst/>
            <a:gdLst>
              <a:gd name="connsiteX0" fmla="*/ 0 w 11473666"/>
              <a:gd name="connsiteY0" fmla="*/ 0 h 845729"/>
              <a:gd name="connsiteX1" fmla="*/ 11473666 w 11473666"/>
              <a:gd name="connsiteY1" fmla="*/ 0 h 845729"/>
              <a:gd name="connsiteX2" fmla="*/ 11473666 w 11473666"/>
              <a:gd name="connsiteY2" fmla="*/ 845729 h 845729"/>
              <a:gd name="connsiteX3" fmla="*/ 401196 w 11473666"/>
              <a:gd name="connsiteY3" fmla="*/ 845729 h 845729"/>
              <a:gd name="connsiteX4" fmla="*/ 401196 w 11473666"/>
              <a:gd name="connsiteY4" fmla="*/ 440575 h 845729"/>
              <a:gd name="connsiteX5" fmla="*/ 0 w 11473666"/>
              <a:gd name="connsiteY5" fmla="*/ 440575 h 845729"/>
              <a:gd name="connsiteX6" fmla="*/ 0 w 11473666"/>
              <a:gd name="connsiteY6" fmla="*/ 0 h 8457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473666" h="845729">
                <a:moveTo>
                  <a:pt x="0" y="0"/>
                </a:moveTo>
                <a:lnTo>
                  <a:pt x="11473666" y="0"/>
                </a:lnTo>
                <a:lnTo>
                  <a:pt x="11473666" y="845729"/>
                </a:lnTo>
                <a:lnTo>
                  <a:pt x="401196" y="845729"/>
                </a:lnTo>
                <a:lnTo>
                  <a:pt x="401196" y="440575"/>
                </a:lnTo>
                <a:lnTo>
                  <a:pt x="0" y="44057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4073286" y="3608141"/>
            <a:ext cx="4246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部编本小学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语文</a:t>
            </a:r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三</a:t>
            </a:r>
            <a:r>
              <a:rPr lang="zh-CN" altLang="en-US" sz="3200" b="1" dirty="0" smtClean="0"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年级</a:t>
            </a:r>
            <a:endParaRPr lang="zh-CN" altLang="en-US" sz="3200" b="1" dirty="0"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10" cstate="print"/>
          <a:srcRect b="61499"/>
          <a:stretch>
            <a:fillRect/>
          </a:stretch>
        </p:blipFill>
        <p:spPr>
          <a:xfrm>
            <a:off x="8611343" y="5554292"/>
            <a:ext cx="3648140" cy="1357985"/>
          </a:xfrm>
          <a:custGeom>
            <a:avLst/>
            <a:gdLst>
              <a:gd name="connsiteX0" fmla="*/ 0 w 2468880"/>
              <a:gd name="connsiteY0" fmla="*/ 0 h 514039"/>
              <a:gd name="connsiteX1" fmla="*/ 2468880 w 2468880"/>
              <a:gd name="connsiteY1" fmla="*/ 0 h 514039"/>
              <a:gd name="connsiteX2" fmla="*/ 2468880 w 2468880"/>
              <a:gd name="connsiteY2" fmla="*/ 514039 h 514039"/>
              <a:gd name="connsiteX3" fmla="*/ 0 w 2468880"/>
              <a:gd name="connsiteY3" fmla="*/ 514039 h 514039"/>
              <a:gd name="connsiteX4" fmla="*/ 0 w 2468880"/>
              <a:gd name="connsiteY4" fmla="*/ 0 h 51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68880" h="514039">
                <a:moveTo>
                  <a:pt x="0" y="0"/>
                </a:moveTo>
                <a:lnTo>
                  <a:pt x="2468880" y="0"/>
                </a:lnTo>
                <a:lnTo>
                  <a:pt x="2468880" y="514039"/>
                </a:lnTo>
                <a:lnTo>
                  <a:pt x="0" y="514039"/>
                </a:lnTo>
                <a:lnTo>
                  <a:pt x="0" y="0"/>
                </a:lnTo>
                <a:close/>
              </a:path>
            </a:pathLst>
          </a:cu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949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7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1731522" y="2838128"/>
            <a:ext cx="6900830" cy="1362771"/>
            <a:chOff x="1076432" y="1897149"/>
            <a:chExt cx="6900830" cy="13627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6432" y="1897151"/>
              <a:ext cx="1380166" cy="1362769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6598" y="1897150"/>
              <a:ext cx="1380166" cy="1362769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36764" y="1897149"/>
              <a:ext cx="1380166" cy="1362769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16930" y="1897149"/>
              <a:ext cx="1380166" cy="1362769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97096" y="1897149"/>
              <a:ext cx="1380166" cy="1362769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804482" y="2821697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0030101010101" pitchFamily="49" charset="-122"/>
                <a:ea typeface="楷体" panose="02010600030101010101" pitchFamily="49" charset="-122"/>
              </a:rPr>
              <a:t>司</a:t>
            </a:r>
            <a:endParaRPr lang="zh-CN" altLang="en-US" sz="8000" dirty="0">
              <a:latin typeface="楷体" panose="02010600030101010101" pitchFamily="49" charset="-122"/>
              <a:ea typeface="楷体" panose="0201060003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28567" y="2813897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0030101010101" pitchFamily="49" charset="-122"/>
                <a:ea typeface="楷体" panose="02010600030101010101" pitchFamily="49" charset="-122"/>
              </a:rPr>
              <a:t>跌</a:t>
            </a:r>
            <a:endParaRPr lang="zh-CN" altLang="en-US" sz="8000" dirty="0">
              <a:latin typeface="楷体" panose="02010600030101010101" pitchFamily="49" charset="-122"/>
              <a:ea typeface="楷体" panose="0201060003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09605" y="282570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0030101010101" pitchFamily="49" charset="-122"/>
                <a:ea typeface="楷体" panose="02010600030101010101" pitchFamily="49" charset="-122"/>
              </a:rPr>
              <a:t>皆</a:t>
            </a:r>
            <a:endParaRPr lang="zh-CN" altLang="en-US" sz="8000" dirty="0">
              <a:latin typeface="楷体" panose="02010600030101010101" pitchFamily="49" charset="-122"/>
              <a:ea typeface="楷体" panose="0201060003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989771" y="2854951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0030101010101" pitchFamily="49" charset="-122"/>
                <a:ea typeface="楷体" panose="02010600030101010101" pitchFamily="49" charset="-122"/>
              </a:rPr>
              <a:t>弃</a:t>
            </a:r>
            <a:endParaRPr lang="zh-CN" altLang="en-US" sz="8000" dirty="0">
              <a:latin typeface="楷体" panose="02010600030101010101" pitchFamily="49" charset="-122"/>
              <a:ea typeface="楷体" panose="0201060003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285615" y="2841364"/>
            <a:ext cx="1276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 smtClean="0">
                <a:latin typeface="楷体" panose="02010600030101010101" pitchFamily="49" charset="-122"/>
                <a:ea typeface="楷体" panose="02010600030101010101" pitchFamily="49" charset="-122"/>
              </a:rPr>
              <a:t>持</a:t>
            </a:r>
            <a:endParaRPr lang="zh-CN" altLang="en-US" sz="8000" dirty="0">
              <a:latin typeface="楷体" panose="02010600030101010101" pitchFamily="49" charset="-122"/>
              <a:ea typeface="楷体" panose="02010600030101010101" pitchFamily="49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/>
        </p:nvSpPr>
        <p:spPr bwMode="auto">
          <a:xfrm>
            <a:off x="1852863" y="2193194"/>
            <a:ext cx="701441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fr-FR" altLang="zh-CN" sz="3200" b="1" dirty="0" smtClean="0">
                <a:solidFill>
                  <a:srgbClr val="FF0000"/>
                </a:solidFill>
                <a:latin typeface="GB Pinyinok-B" panose="02010601030101010101" pitchFamily="2" charset="-122"/>
                <a:ea typeface="GB Pinyinok-B" panose="02010601030101010101" pitchFamily="2" charset="-122"/>
                <a:cs typeface="Times New Roman" panose="02020603050405020304" pitchFamily="18" charset="0"/>
              </a:rPr>
              <a:t> sī     diē   jiē    qì     chí </a:t>
            </a:r>
            <a:endParaRPr lang="en-US" altLang="zh-CN" sz="3200" b="1" dirty="0">
              <a:solidFill>
                <a:srgbClr val="FF0000"/>
              </a:solidFill>
              <a:latin typeface="GB Pinyinok-B" panose="02010601030101010101" pitchFamily="2" charset="-122"/>
              <a:ea typeface="GB Pinyinok-B" panose="02010601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3554" name="Picture 2" descr="http://video.234.cn/234/ly/%E5%84%BF%E7%AB%A5%E6%95%85%E4%BA%8B/%E5%90%8D%E4%BA%BA%E6%95%85%E4%BA%8B/%E5%8F%B8%E9%A9%AC%E5%85%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10865" y="3284621"/>
            <a:ext cx="3296656" cy="24724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0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292624" y="2151945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没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2394726" y="4280423"/>
            <a:ext cx="54373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得</a:t>
            </a:r>
            <a:endParaRPr lang="zh-CN" altLang="en-US" sz="28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1"/>
          <p:cNvSpPr>
            <a:spLocks noChangeArrowheads="1"/>
          </p:cNvSpPr>
          <p:nvPr/>
        </p:nvSpPr>
        <p:spPr bwMode="auto">
          <a:xfrm>
            <a:off x="3227705" y="3337560"/>
            <a:ext cx="2791460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 smtClean="0"/>
              <a:t>  </a:t>
            </a:r>
            <a:r>
              <a:rPr lang="en-US" altLang="zh-CN" sz="2400" dirty="0" err="1" smtClean="0"/>
              <a:t>dé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（得到）</a:t>
            </a:r>
            <a:endParaRPr lang="zh-CN" altLang="en-US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en-US" altLang="zh-CN" sz="2400" dirty="0" smtClean="0"/>
              <a:t>de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（要不得）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9" name="左大括号 4"/>
          <p:cNvSpPr/>
          <p:nvPr/>
        </p:nvSpPr>
        <p:spPr bwMode="auto">
          <a:xfrm>
            <a:off x="3034801" y="2026999"/>
            <a:ext cx="271462" cy="773113"/>
          </a:xfrm>
          <a:prstGeom prst="lef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1" name="左大括号 18"/>
          <p:cNvSpPr/>
          <p:nvPr/>
        </p:nvSpPr>
        <p:spPr bwMode="auto">
          <a:xfrm>
            <a:off x="3080495" y="3982887"/>
            <a:ext cx="147178" cy="1276484"/>
          </a:xfrm>
          <a:prstGeom prst="leftBrace">
            <a:avLst>
              <a:gd name="adj1" fmla="val 8354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endParaRPr lang="zh-CN" altLang="en-US"/>
          </a:p>
        </p:txBody>
      </p:sp>
      <p:sp>
        <p:nvSpPr>
          <p:cNvPr id="13" name="矩形 1"/>
          <p:cNvSpPr>
            <a:spLocks noChangeArrowheads="1"/>
          </p:cNvSpPr>
          <p:nvPr/>
        </p:nvSpPr>
        <p:spPr bwMode="auto">
          <a:xfrm>
            <a:off x="3306263" y="1525349"/>
            <a:ext cx="3384550" cy="156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sym typeface="+mn-ea"/>
              </a:rPr>
              <a:t>mò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  <a:sym typeface="+mn-ea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（淹没）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</a:t>
            </a:r>
            <a:r>
              <a:rPr lang="en-US" altLang="zh-CN" sz="2400" dirty="0" smtClean="0">
                <a:latin typeface="微软雅黑" panose="020B0503020204020204" charset="-122"/>
                <a:ea typeface="微软雅黑" panose="020B0503020204020204" charset="-122"/>
              </a:rPr>
              <a:t> 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sz="2400" dirty="0">
                <a:latin typeface="GB Pinyinok-B" panose="02010601030101010101" pitchFamily="2" charset="-122"/>
                <a:ea typeface="GB Pinyinok-B" panose="02010601030101010101" pitchFamily="2" charset="-122"/>
              </a:rPr>
              <a:t> </a:t>
            </a:r>
            <a:r>
              <a:rPr lang="en-US" altLang="zh-CN" sz="2400" dirty="0" err="1" smtClean="0">
                <a:sym typeface="+mn-ea"/>
              </a:rPr>
              <a:t>méi</a:t>
            </a:r>
            <a:r>
              <a:rPr lang="en-US" altLang="zh-CN" sz="2400" dirty="0" smtClean="0">
                <a:latin typeface="GB Pinyinok-B" panose="02010601030101010101" pitchFamily="2" charset="-122"/>
                <a:ea typeface="GB Pinyinok-B" panose="02010601030101010101" pitchFamily="2" charset="-122"/>
                <a:sym typeface="+mn-ea"/>
              </a:rPr>
              <a:t>  </a:t>
            </a: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（没有）</a:t>
            </a:r>
            <a:endParaRPr lang="en-US" altLang="zh-CN" sz="2400" dirty="0">
              <a:latin typeface="GB Pinyinok-B" panose="02010601030101010101" pitchFamily="2" charset="-122"/>
              <a:ea typeface="GB Pinyinok-B" panose="0201060103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13100" y="4916723"/>
            <a:ext cx="27943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prstClr val="black"/>
                </a:solidFill>
              </a:rPr>
              <a:t> </a:t>
            </a:r>
            <a:r>
              <a:rPr lang="en-US" altLang="zh-CN" sz="2400" dirty="0" err="1" smtClean="0"/>
              <a:t>děi</a:t>
            </a:r>
            <a:r>
              <a:rPr lang="en-US" altLang="zh-CN" sz="2400" dirty="0" smtClean="0">
                <a:solidFill>
                  <a:prstClr val="black"/>
                </a:solidFill>
                <a:latin typeface="GB Pinyinok-B" panose="02010601030101010101" pitchFamily="2" charset="-122"/>
                <a:ea typeface="GB Pinyinok-B" panose="02010601030101010101" pitchFamily="2" charset="-122"/>
              </a:rPr>
              <a:t>  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</a:rPr>
              <a:t>（可得注意）</a:t>
            </a:r>
            <a:endParaRPr lang="zh-CN" altLang="en-US" dirty="0"/>
          </a:p>
        </p:txBody>
      </p:sp>
      <p:pic>
        <p:nvPicPr>
          <p:cNvPr id="22530" name="Picture 2" descr="http://pic.58pic.com/58pic/11/38/34/17R58PICwv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60678" y="1915278"/>
            <a:ext cx="3266164" cy="3763627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 build="p"/>
      <p:bldP spid="9" grpId="0" bldLvl="0" animBg="1"/>
      <p:bldP spid="11" grpId="0" bldLvl="0" animBg="1"/>
      <p:bldP spid="13" grpId="0" build="p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23991" y="1359546"/>
            <a:ext cx="6794367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司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马光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        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庭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院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登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瓮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跌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没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众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人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弃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去</a:t>
            </a:r>
            <a:r>
              <a:rPr lang="zh-CN" altLang="en-US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持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石</a:t>
            </a:r>
            <a:r>
              <a:rPr lang="en-US" altLang="zh-CN" sz="28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        </a:t>
            </a: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儿得活     </a:t>
            </a:r>
            <a:endParaRPr lang="en-US" altLang="zh-CN" sz="2800" dirty="0" smtClean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30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击瓮破之</a:t>
            </a:r>
            <a:endParaRPr lang="en-US" altLang="zh-CN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8699609" y="3816364"/>
            <a:ext cx="2013884" cy="243129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0765" y="288843"/>
            <a:ext cx="141577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我会写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2341" y="1064527"/>
            <a:ext cx="305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读课文第一句：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3959" y="1758547"/>
            <a:ext cx="8380830" cy="203132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 要求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：读准字音，读通句子。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 思考：红色的词语是什么意思？这句话又是什么意思？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1758548"/>
            <a:ext cx="1975257" cy="31606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36167" y="4345326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群儿戏于庭，一儿登瓮，足跌没水中。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576067" y="4351603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庭</a:t>
            </a:r>
            <a:endParaRPr lang="zh-CN" altLang="en-US" sz="3600" dirty="0"/>
          </a:p>
        </p:txBody>
      </p:sp>
      <p:sp>
        <p:nvSpPr>
          <p:cNvPr id="11" name="矩形 10"/>
          <p:cNvSpPr/>
          <p:nvPr/>
        </p:nvSpPr>
        <p:spPr>
          <a:xfrm>
            <a:off x="5386819" y="4362355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登瓮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4252" y="1932031"/>
            <a:ext cx="3420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b="1" i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0054" y="3121808"/>
            <a:ext cx="745035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一群小孩子在庭院里面玩，一个小孩站在大缸上面，失足跌落缸中，被水淹没。</a:t>
            </a:r>
            <a:endParaRPr lang="zh-CN" altLang="en-US" sz="36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75356" y="1118800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群儿戏于庭，一儿登瓮，足跌没水中。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90219" y="11508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庭</a:t>
            </a:r>
            <a:endParaRPr lang="zh-CN" altLang="en-US" sz="3600" dirty="0"/>
          </a:p>
        </p:txBody>
      </p:sp>
      <p:sp>
        <p:nvSpPr>
          <p:cNvPr id="8" name="矩形 7"/>
          <p:cNvSpPr/>
          <p:nvPr/>
        </p:nvSpPr>
        <p:spPr>
          <a:xfrm>
            <a:off x="5439071" y="1122766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登瓮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4445" y="2008022"/>
            <a:ext cx="2031325" cy="8254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庭：庭院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71782" y="1979948"/>
            <a:ext cx="5805555" cy="1737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登瓮：站在大缸上。</a:t>
            </a:r>
            <a:endParaRPr lang="en-US" altLang="zh-CN" sz="36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en-US" altLang="zh-CN" sz="40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8" name="Picture 4" descr="http://apps1.bdimg.com/store/static/kvt/34873efe7e2ebbcb99471738e0fcbcfd.jpg"/>
          <p:cNvPicPr>
            <a:picLocks noChangeAspect="1" noChangeArrowheads="1"/>
          </p:cNvPicPr>
          <p:nvPr/>
        </p:nvPicPr>
        <p:blipFill>
          <a:blip r:embed="rId1" cstate="print"/>
          <a:srcRect t="12454" r="3680"/>
          <a:stretch>
            <a:fillRect/>
          </a:stretch>
        </p:blipFill>
        <p:spPr bwMode="auto">
          <a:xfrm>
            <a:off x="8321944" y="3352799"/>
            <a:ext cx="3209656" cy="21879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  <a:headEnd/>
            <a:tailEnd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9" grpId="0"/>
      <p:bldP spid="7" grpId="0"/>
      <p:bldP spid="8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22341" y="1064527"/>
            <a:ext cx="3057247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zh-CN" altLang="en-US" sz="2800" b="1" dirty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自</a:t>
            </a:r>
            <a:r>
              <a:rPr lang="zh-CN" altLang="en-US" sz="2800" b="1" dirty="0" smtClean="0">
                <a:solidFill>
                  <a:schemeClr val="accent4"/>
                </a:solidFill>
                <a:latin typeface="微软雅黑" panose="020B0503020204020204" charset="-122"/>
                <a:ea typeface="微软雅黑" panose="020B0503020204020204" charset="-122"/>
              </a:rPr>
              <a:t>读课文第二句：</a:t>
            </a:r>
            <a:endParaRPr lang="zh-CN" altLang="en-US" sz="2800" b="1" dirty="0">
              <a:solidFill>
                <a:schemeClr val="accent4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63959" y="1758547"/>
            <a:ext cx="8380830" cy="2031325"/>
          </a:xfrm>
          <a:prstGeom prst="rect">
            <a:avLst/>
          </a:prstGeom>
          <a:ln w="12700" cmpd="sng">
            <a:solidFill>
              <a:srgbClr val="00B0F0"/>
            </a:solidFill>
            <a:prstDash val="sysDot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 要求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</a:rPr>
              <a:t>：读准字音，读通句子。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charset="-122"/>
                <a:ea typeface="微软雅黑" panose="020B0503020204020204" charset="-122"/>
              </a:rPr>
              <a:t>       思考：红色的词语是什么意思？这句话又是什么意思？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63100" y="1758548"/>
            <a:ext cx="1975257" cy="3160694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6171" y="4358389"/>
            <a:ext cx="10015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众皆弃去，光持石击瓮破之，水迸，儿得活。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5950" y="43547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467813" y="43599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去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406435" y="4366532"/>
            <a:ext cx="647934" cy="64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508173" y="436861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迸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 build="p"/>
      <p:bldP spid="9" grpId="0"/>
      <p:bldP spid="10" grpId="0"/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344252" y="1932031"/>
            <a:ext cx="342025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3200" b="1" i="1" dirty="0">
              <a:solidFill>
                <a:srgbClr val="0000FF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2754" y="3020208"/>
            <a:ext cx="7450357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20090">
              <a:lnSpc>
                <a:spcPct val="150000"/>
              </a:lnSpc>
            </a:pPr>
            <a:r>
              <a:rPr lang="zh-CN" altLang="en-US" sz="3600" dirty="0" smtClean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其他孩子都跑掉了，只有小司马光搬起一块大石头，把缸砸破，水涌出来，小孩得救了。</a:t>
            </a:r>
            <a:endParaRPr lang="zh-CN" altLang="en-US" sz="360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496945" y="2020722"/>
            <a:ext cx="2646878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皆：全，都。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9571" y="1234189"/>
            <a:ext cx="1001588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</a:rPr>
              <a:t>众皆弃去，光持石击瓮破之，水迸，儿得活。 </a:t>
            </a:r>
            <a:endParaRPr lang="zh-CN" altLang="en-US" sz="3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102050" y="1243278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皆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026613" y="1235706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去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39835" y="1229632"/>
            <a:ext cx="647934" cy="641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54273" y="1244413"/>
            <a:ext cx="6479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迸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986145" y="2058822"/>
            <a:ext cx="2236510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去：离开。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107045" y="2071522"/>
            <a:ext cx="2646878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光：司马光。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85145" y="2109622"/>
            <a:ext cx="2214880" cy="8299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</a:rPr>
              <a:t>迸：涌出。</a:t>
            </a:r>
            <a:endParaRPr lang="en-US" altLang="zh-CN" sz="3200" dirty="0" smtClean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1" name="Picture 2" descr="C:\Users\ADM\Desktop\人教三上资源包\课文24  司马光\备课图片\教材原图\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339139" y="2997200"/>
            <a:ext cx="2833398" cy="322421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80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  <p:bldP spid="10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1235581" y="288843"/>
            <a:ext cx="18261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dirty="0" smtClean="0">
                <a:ln w="0"/>
                <a:solidFill>
                  <a:schemeClr val="accent6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课文讲解</a:t>
            </a:r>
            <a:endParaRPr lang="zh-CN" altLang="en-US" sz="3200" b="1" cap="none" spc="0" dirty="0">
              <a:ln w="0"/>
              <a:solidFill>
                <a:schemeClr val="accent6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675868" y="1165043"/>
            <a:ext cx="2734184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起因：一儿登瓮</a:t>
            </a:r>
            <a:endParaRPr lang="en-US" altLang="zh-CN" sz="2400" dirty="0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3275459" y="1778941"/>
            <a:ext cx="330551" cy="168083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410052" y="1137358"/>
            <a:ext cx="2378348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足跌没水中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733010" y="2821817"/>
            <a:ext cx="2734184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结果：水迸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410051" y="2872299"/>
            <a:ext cx="3741779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儿得活</a:t>
            </a:r>
            <a:endParaRPr lang="zh-CN" altLang="en-US" sz="24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669510" y="1983617"/>
            <a:ext cx="2734184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latin typeface="微软雅黑" panose="020B0503020204020204" charset="-122"/>
                <a:ea typeface="微软雅黑" panose="020B0503020204020204" charset="-122"/>
              </a:rPr>
              <a:t>经过：众皆弃去</a:t>
            </a:r>
            <a:endParaRPr lang="zh-CN" altLang="en-US" sz="24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73552" y="2039058"/>
            <a:ext cx="2378348" cy="858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spcBef>
                <a:spcPts val="3000"/>
              </a:spcBef>
              <a:buClr>
                <a:srgbClr val="0070C0"/>
              </a:buClr>
            </a:pPr>
            <a:r>
              <a:rPr lang="zh-CN" altLang="en-US" sz="2400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光持石击瓮破之</a:t>
            </a:r>
            <a:endParaRPr lang="en-US" altLang="zh-CN" sz="2400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0242" name="Picture 2" descr="http://pic.qbaobei.com/Uploads/Picture/2016-08-13/57ae8d6a7fbd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160336" y="3987800"/>
            <a:ext cx="2608422" cy="20859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246" name="Picture 6" descr="http://ziyuan.baby611.com/data/soft_img/1386422120.jpg"/>
          <p:cNvPicPr>
            <a:picLocks noChangeAspect="1" noChangeArrowheads="1"/>
          </p:cNvPicPr>
          <p:nvPr/>
        </p:nvPicPr>
        <p:blipFill>
          <a:blip r:embed="rId2" cstate="print"/>
          <a:srcRect l="26333" t="19155" r="8667" b="7960"/>
          <a:stretch>
            <a:fillRect/>
          </a:stretch>
        </p:blipFill>
        <p:spPr bwMode="auto">
          <a:xfrm>
            <a:off x="647701" y="1816100"/>
            <a:ext cx="2417335" cy="18161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" grpId="0" animBg="1"/>
      <p:bldP spid="14" grpId="0"/>
      <p:bldP spid="18" grpId="0"/>
      <p:bldP spid="19" grpId="0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1063</Words>
  <Application>WPS 演示</Application>
  <PresentationFormat>自定义</PresentationFormat>
  <Paragraphs>197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楷体</vt:lpstr>
      <vt:lpstr>GB Pinyinok-B</vt:lpstr>
      <vt:lpstr>Times New Roman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☆MJJM</cp:lastModifiedBy>
  <cp:revision>464</cp:revision>
  <cp:lastPrinted>2018-04-06T08:03:00Z</cp:lastPrinted>
  <dcterms:created xsi:type="dcterms:W3CDTF">2016-02-25T11:28:00Z</dcterms:created>
  <dcterms:modified xsi:type="dcterms:W3CDTF">2018-09-05T00:59:11Z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