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68" r:id="rId3"/>
    <p:sldId id="269" r:id="rId4"/>
    <p:sldId id="270" r:id="rId5"/>
    <p:sldId id="271" r:id="rId6"/>
    <p:sldId id="272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7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8B5569-8A96-47D7-988F-24CFD8964820}" type="datetimeFigureOut">
              <a:rPr lang="zh-CN" altLang="en-US" smtClean="0"/>
              <a:pPr/>
              <a:t>2016/12/8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132821-1C13-4C0C-8620-1699B854020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132821-1C13-4C0C-8620-1699B854020D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7A235-B9F9-4EBE-B92F-D9C2DF934A43}" type="datetimeFigureOut">
              <a:rPr lang="zh-CN" altLang="en-US" smtClean="0"/>
              <a:pPr/>
              <a:t>2016/12/8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7F978-3BEC-46A8-AB18-D1D6FE85700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7A235-B9F9-4EBE-B92F-D9C2DF934A43}" type="datetimeFigureOut">
              <a:rPr lang="zh-CN" altLang="en-US" smtClean="0"/>
              <a:pPr/>
              <a:t>2016/12/8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7F978-3BEC-46A8-AB18-D1D6FE85700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7A235-B9F9-4EBE-B92F-D9C2DF934A43}" type="datetimeFigureOut">
              <a:rPr lang="zh-CN" altLang="en-US" smtClean="0"/>
              <a:pPr/>
              <a:t>2016/12/8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7F978-3BEC-46A8-AB18-D1D6FE85700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7A235-B9F9-4EBE-B92F-D9C2DF934A43}" type="datetimeFigureOut">
              <a:rPr lang="zh-CN" altLang="en-US" smtClean="0"/>
              <a:pPr/>
              <a:t>2016/12/8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7F978-3BEC-46A8-AB18-D1D6FE85700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7A235-B9F9-4EBE-B92F-D9C2DF934A43}" type="datetimeFigureOut">
              <a:rPr lang="zh-CN" altLang="en-US" smtClean="0"/>
              <a:pPr/>
              <a:t>2016/12/8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7F978-3BEC-46A8-AB18-D1D6FE85700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7A235-B9F9-4EBE-B92F-D9C2DF934A43}" type="datetimeFigureOut">
              <a:rPr lang="zh-CN" altLang="en-US" smtClean="0"/>
              <a:pPr/>
              <a:t>2016/12/8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7F978-3BEC-46A8-AB18-D1D6FE85700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7A235-B9F9-4EBE-B92F-D9C2DF934A43}" type="datetimeFigureOut">
              <a:rPr lang="zh-CN" altLang="en-US" smtClean="0"/>
              <a:pPr/>
              <a:t>2016/12/8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7F978-3BEC-46A8-AB18-D1D6FE85700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7A235-B9F9-4EBE-B92F-D9C2DF934A43}" type="datetimeFigureOut">
              <a:rPr lang="zh-CN" altLang="en-US" smtClean="0"/>
              <a:pPr/>
              <a:t>2016/12/8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7F978-3BEC-46A8-AB18-D1D6FE85700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7A235-B9F9-4EBE-B92F-D9C2DF934A43}" type="datetimeFigureOut">
              <a:rPr lang="zh-CN" altLang="en-US" smtClean="0"/>
              <a:pPr/>
              <a:t>2016/12/8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7F978-3BEC-46A8-AB18-D1D6FE85700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7A235-B9F9-4EBE-B92F-D9C2DF934A43}" type="datetimeFigureOut">
              <a:rPr lang="zh-CN" altLang="en-US" smtClean="0"/>
              <a:pPr/>
              <a:t>2016/12/8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7F978-3BEC-46A8-AB18-D1D6FE85700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7A235-B9F9-4EBE-B92F-D9C2DF934A43}" type="datetimeFigureOut">
              <a:rPr lang="zh-CN" altLang="en-US" smtClean="0"/>
              <a:pPr/>
              <a:t>2016/12/8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7F978-3BEC-46A8-AB18-D1D6FE85700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C7A235-B9F9-4EBE-B92F-D9C2DF934A43}" type="datetimeFigureOut">
              <a:rPr lang="zh-CN" altLang="en-US" smtClean="0"/>
              <a:pPr/>
              <a:t>2016/12/8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B7F978-3BEC-46A8-AB18-D1D6FE85700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938599"/>
            <a:ext cx="9144000" cy="498080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428604"/>
            <a:ext cx="48577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00B050"/>
                </a:solidFill>
              </a:rPr>
              <a:t>西师大版一年级上册</a:t>
            </a:r>
            <a:endParaRPr lang="zh-CN" altLang="en-US" sz="4000" b="1" dirty="0">
              <a:solidFill>
                <a:srgbClr val="00B05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28794" y="4000504"/>
            <a:ext cx="58579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7030A0"/>
                </a:solidFill>
              </a:rPr>
              <a:t>实验小学      </a:t>
            </a:r>
            <a:r>
              <a:rPr lang="zh-CN" altLang="en-US" sz="3600" b="1" dirty="0" smtClean="0">
                <a:solidFill>
                  <a:srgbClr val="7030A0"/>
                </a:solidFill>
              </a:rPr>
              <a:t>朱秋霞</a:t>
            </a:r>
            <a:endParaRPr lang="zh-CN" altLang="en-US" sz="3600" b="1" dirty="0">
              <a:solidFill>
                <a:srgbClr val="7030A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86380" y="1285860"/>
            <a:ext cx="357215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9600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5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0"/>
            <a:ext cx="8229600" cy="6500834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6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"/>
            <a:ext cx="8229600" cy="6113000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8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14290"/>
            <a:ext cx="8229600" cy="5870378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10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0"/>
            <a:ext cx="8229600" cy="6857999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1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42853"/>
            <a:ext cx="8229600" cy="5964380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1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214290"/>
            <a:ext cx="8229600" cy="5848841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1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42852"/>
            <a:ext cx="8229600" cy="5974377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358346" cy="6858000"/>
          </a:xfrm>
        </p:spPr>
      </p:pic>
      <p:pic>
        <p:nvPicPr>
          <p:cNvPr id="5" name="内容占位符 3" descr="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4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85728"/>
            <a:ext cx="9572660" cy="6858048"/>
          </a:xfrm>
        </p:spPr>
      </p:pic>
      <p:pic>
        <p:nvPicPr>
          <p:cNvPr id="7" name="Picture 1" descr="C:\Users\Administrator\AppData\Roaming\Tencent\Users\775459469\QQ\WinTemp\RichOle\66{%XYLP5_C]XL~UEOUC@5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4429132"/>
            <a:ext cx="1785950" cy="1285884"/>
          </a:xfrm>
          <a:prstGeom prst="rect">
            <a:avLst/>
          </a:prstGeom>
          <a:noFill/>
        </p:spPr>
      </p:pic>
      <p:pic>
        <p:nvPicPr>
          <p:cNvPr id="8" name="Picture 1" descr="C:\Users\Administrator\AppData\Roaming\Tencent\Users\775459469\QQ\WinTemp\RichOle\66{%XYLP5_C]XL~UEOUC@5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3857628"/>
            <a:ext cx="6286512" cy="2643206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214414" y="4572008"/>
            <a:ext cx="18573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9600" b="1" dirty="0">
              <a:solidFill>
                <a:srgbClr val="7030A0"/>
              </a:solidFill>
              <a:latin typeface="+mj-lt"/>
              <a:cs typeface="Arial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28662" y="4214818"/>
            <a:ext cx="18573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600" b="1" dirty="0" smtClean="0">
                <a:solidFill>
                  <a:srgbClr val="FF0000"/>
                </a:solidFill>
              </a:rPr>
              <a:t>ɑo</a:t>
            </a:r>
            <a:endParaRPr lang="zh-CN" altLang="en-US" sz="96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43438" y="4572008"/>
            <a:ext cx="17859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dirty="0" smtClean="0">
                <a:solidFill>
                  <a:srgbClr val="00B0F0"/>
                </a:solidFill>
              </a:rPr>
              <a:t>iu</a:t>
            </a:r>
            <a:endParaRPr lang="zh-CN" altLang="en-US" sz="9600" b="1" dirty="0">
              <a:solidFill>
                <a:srgbClr val="00B0F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72264" y="3571876"/>
            <a:ext cx="114807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b="1" dirty="0" smtClean="0">
                <a:solidFill>
                  <a:srgbClr val="00B050"/>
                </a:solidFill>
              </a:rPr>
              <a:t>ɑi</a:t>
            </a:r>
            <a:endParaRPr lang="zh-CN" altLang="en-US" sz="9600" b="1" dirty="0">
              <a:solidFill>
                <a:srgbClr val="00B05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678534" y="4286256"/>
            <a:ext cx="146546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b="1" dirty="0" smtClean="0">
                <a:solidFill>
                  <a:srgbClr val="C00000"/>
                </a:solidFill>
              </a:rPr>
              <a:t>üe</a:t>
            </a:r>
            <a:endParaRPr lang="zh-CN" altLang="en-US" sz="96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488" y="4786322"/>
            <a:ext cx="15716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dirty="0" smtClean="0">
                <a:solidFill>
                  <a:srgbClr val="FF0000"/>
                </a:solidFill>
              </a:rPr>
              <a:t>ui</a:t>
            </a:r>
            <a:endParaRPr lang="zh-CN" altLang="en-US" sz="96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428860" y="3643314"/>
            <a:ext cx="17145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dirty="0" smtClean="0">
                <a:solidFill>
                  <a:schemeClr val="accent6">
                    <a:lumMod val="75000"/>
                  </a:schemeClr>
                </a:solidFill>
              </a:rPr>
              <a:t>ei</a:t>
            </a:r>
            <a:endParaRPr lang="zh-CN" altLang="en-US" sz="9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000496" y="3571876"/>
            <a:ext cx="14287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dirty="0" smtClean="0">
                <a:solidFill>
                  <a:srgbClr val="00B050"/>
                </a:solidFill>
              </a:rPr>
              <a:t>ie</a:t>
            </a:r>
            <a:endParaRPr lang="zh-CN" altLang="en-US" sz="9600" b="1" dirty="0">
              <a:solidFill>
                <a:srgbClr val="00B05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000760" y="5072074"/>
            <a:ext cx="27860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dirty="0" smtClean="0">
                <a:solidFill>
                  <a:srgbClr val="7030A0"/>
                </a:solidFill>
              </a:rPr>
              <a:t>ou</a:t>
            </a:r>
            <a:endParaRPr lang="zh-CN" altLang="en-US" sz="96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5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5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8662"/>
            <a:ext cx="9648000" cy="6849338"/>
          </a:xfrm>
        </p:spPr>
      </p:pic>
      <p:pic>
        <p:nvPicPr>
          <p:cNvPr id="6" name="Picture 1" descr="C:\Users\Administrator\AppData\Roaming\Tencent\Users\775459469\QQ\WinTemp\RichOle\66{%XYLP5_C]XL~UEOUC@5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4286256"/>
            <a:ext cx="6500858" cy="1285884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928662" y="3643314"/>
            <a:ext cx="150554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b="1" dirty="0" smtClean="0">
                <a:solidFill>
                  <a:srgbClr val="C00000"/>
                </a:solidFill>
              </a:rPr>
              <a:t>ɑn</a:t>
            </a:r>
            <a:endParaRPr lang="zh-CN" altLang="en-US" sz="96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14810" y="3357562"/>
            <a:ext cx="15001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dirty="0" smtClean="0">
                <a:solidFill>
                  <a:srgbClr val="C00000"/>
                </a:solidFill>
              </a:rPr>
              <a:t>un</a:t>
            </a:r>
            <a:endParaRPr lang="zh-CN" altLang="en-US" sz="9600" b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43042" y="4786322"/>
            <a:ext cx="17859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dirty="0" smtClean="0">
                <a:solidFill>
                  <a:srgbClr val="C00000"/>
                </a:solidFill>
              </a:rPr>
              <a:t>in</a:t>
            </a:r>
            <a:endParaRPr lang="zh-CN" altLang="en-US" sz="9600" b="1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86182" y="4786322"/>
            <a:ext cx="150554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b="1" dirty="0" smtClean="0">
                <a:solidFill>
                  <a:srgbClr val="C00000"/>
                </a:solidFill>
              </a:rPr>
              <a:t>ün</a:t>
            </a:r>
            <a:endParaRPr lang="zh-CN" altLang="en-US" sz="9600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43636" y="4500570"/>
            <a:ext cx="19288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dirty="0" smtClean="0">
                <a:solidFill>
                  <a:srgbClr val="C00000"/>
                </a:solidFill>
              </a:rPr>
              <a:t>en</a:t>
            </a:r>
            <a:endParaRPr lang="zh-CN" altLang="en-US" sz="9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6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214346" y="0"/>
            <a:ext cx="9358346" cy="6858000"/>
          </a:xfrm>
        </p:spPr>
      </p:pic>
      <p:pic>
        <p:nvPicPr>
          <p:cNvPr id="5" name="Picture 1" descr="C:\Users\Administrator\AppData\Roaming\Tencent\Users\775459469\QQ\WinTemp\RichOle\66{%XYLP5_C]XL~UEOUC@5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4214818"/>
            <a:ext cx="7715304" cy="2143140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785786" y="3786190"/>
            <a:ext cx="244009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ɑng</a:t>
            </a:r>
            <a:endParaRPr lang="zh-CN" altLang="en-US" sz="96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868" y="3571876"/>
            <a:ext cx="35719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eng</a:t>
            </a:r>
            <a:endParaRPr lang="zh-CN" altLang="en-US" sz="9600" b="1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00826" y="4214818"/>
            <a:ext cx="30718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ing</a:t>
            </a:r>
            <a:endParaRPr lang="zh-CN" altLang="en-US" sz="96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14612" y="4786322"/>
            <a:ext cx="27860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dirty="0" smtClean="0">
                <a:latin typeface="Arial" pitchFamily="34" charset="0"/>
                <a:cs typeface="Arial" pitchFamily="34" charset="0"/>
              </a:rPr>
              <a:t>ong</a:t>
            </a:r>
            <a:endParaRPr lang="zh-CN" altLang="en-US" sz="96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6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214346" y="0"/>
            <a:ext cx="9358346" cy="6858000"/>
          </a:xfrm>
        </p:spPr>
      </p:pic>
      <p:pic>
        <p:nvPicPr>
          <p:cNvPr id="5" name="内容占位符 3" descr="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714752"/>
            <a:ext cx="9144000" cy="3143248"/>
          </a:xfrm>
          <a:prstGeom prst="rect">
            <a:avLst/>
          </a:prstGeom>
        </p:spPr>
      </p:pic>
      <p:pic>
        <p:nvPicPr>
          <p:cNvPr id="6" name="图片 5" descr="QQ图片2016092518585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2844" y="357166"/>
            <a:ext cx="4410075" cy="847725"/>
          </a:xfrm>
          <a:prstGeom prst="rect">
            <a:avLst/>
          </a:prstGeom>
        </p:spPr>
      </p:pic>
      <p:pic>
        <p:nvPicPr>
          <p:cNvPr id="7" name="图片 6" descr="QQ图片20160925185958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4348" y="214290"/>
            <a:ext cx="4133852" cy="1214446"/>
          </a:xfrm>
          <a:prstGeom prst="rect">
            <a:avLst/>
          </a:prstGeom>
        </p:spPr>
      </p:pic>
      <p:pic>
        <p:nvPicPr>
          <p:cNvPr id="8" name="图片 7" descr="QQ图片2016092519005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357290" y="3857628"/>
            <a:ext cx="3429024" cy="557207"/>
          </a:xfrm>
          <a:prstGeom prst="rect">
            <a:avLst/>
          </a:prstGeom>
        </p:spPr>
      </p:pic>
      <p:pic>
        <p:nvPicPr>
          <p:cNvPr id="9" name="Picture 1" descr="C:\Users\Administrator\AppData\Roaming\Tencent\Users\775459469\QQ\WinTemp\RichOle\TTI12CNV}A8Y]2`ERTM()~6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3714752"/>
            <a:ext cx="9144000" cy="3143248"/>
          </a:xfrm>
          <a:prstGeom prst="rect">
            <a:avLst/>
          </a:prstGeom>
          <a:noFill/>
        </p:spPr>
      </p:pic>
      <p:sp>
        <p:nvSpPr>
          <p:cNvPr id="10" name="矩形 9"/>
          <p:cNvSpPr/>
          <p:nvPr/>
        </p:nvSpPr>
        <p:spPr>
          <a:xfrm>
            <a:off x="500034" y="3786190"/>
            <a:ext cx="814393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60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yi  wu  yu  ye  yue  yin  ying   yun yun</a:t>
            </a:r>
            <a:endParaRPr lang="zh-CN" altLang="zh-CN" sz="6000" dirty="0" smtClean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en-US" altLang="zh-CN" sz="60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zhi  chi  shi  ri  zi  ci  si</a:t>
            </a:r>
            <a:endParaRPr lang="zh-CN" altLang="en-US" sz="6000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0"/>
            <a:ext cx="8229600" cy="6059994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42852"/>
            <a:ext cx="8229600" cy="5921367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4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0"/>
            <a:ext cx="8229600" cy="6054396"/>
          </a:xfrm>
        </p:spPr>
      </p:pic>
      <p:pic>
        <p:nvPicPr>
          <p:cNvPr id="7" name="图片 6" descr="QQ图片2016092520002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868" y="3143248"/>
            <a:ext cx="3181350" cy="1276350"/>
          </a:xfrm>
          <a:prstGeom prst="rect">
            <a:avLst/>
          </a:prstGeom>
        </p:spPr>
      </p:pic>
      <p:pic>
        <p:nvPicPr>
          <p:cNvPr id="8" name="图片 7" descr="QQ图片2016092520004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57686" y="3214686"/>
            <a:ext cx="1214446" cy="75247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214810" y="3071810"/>
            <a:ext cx="9286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>
                <a:latin typeface="Arial" pitchFamily="34" charset="0"/>
                <a:cs typeface="Arial" pitchFamily="34" charset="0"/>
              </a:rPr>
              <a:t>è</a:t>
            </a:r>
            <a:endParaRPr lang="zh-CN" altLang="en-US" sz="7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57752" y="3071810"/>
            <a:ext cx="21431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latin typeface="Arial" pitchFamily="34" charset="0"/>
                <a:cs typeface="Arial" pitchFamily="34" charset="0"/>
              </a:rPr>
              <a:t>bǐ</a:t>
            </a:r>
            <a:endParaRPr lang="zh-CN" altLang="en-US" sz="7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图片 10" descr="QQ图片2016092520165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6225" y="0"/>
            <a:ext cx="8591550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52</Words>
  <Application>Microsoft Office PowerPoint</Application>
  <PresentationFormat>全屏显示(4:3)</PresentationFormat>
  <Paragraphs>24</Paragraphs>
  <Slides>16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15</cp:revision>
  <dcterms:created xsi:type="dcterms:W3CDTF">2016-09-25T11:55:17Z</dcterms:created>
  <dcterms:modified xsi:type="dcterms:W3CDTF">2016-12-08T12:06:06Z</dcterms:modified>
</cp:coreProperties>
</file>