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
<Relationships xmlns="http://schemas.openxmlformats.org/package/2006/relationships">
<Relationship Id="rId3" Type="http://schemas.openxmlformats.org/package/2006/relationships/metadata/core-properties" Target="docProps/core.xml"/>
<Relationship Id="rId2" Type="http://schemas.openxmlformats.org/package/2006/relationships/metadata/thumbnail" Target="docProps/thumbnail.jpeg"/>
<Relationship Id="rId1" Type="http://schemas.openxmlformats.org/officeDocument/2006/relationships/officeDocument" Target="ppt/presentation.xml"/>
<Relationship Id="rId4" Type="http://schemas.openxmlformats.org/officeDocument/2006/relationships/extended-properties" Target="docProps/app.xml"/>
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</p:sldIdLst>
  <p:sldSz cx="9144000" cy="5143500"/>
  <p:notesSz cx="6858000" cy="9144000"/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2008" cy="72008"/>
</p:viewPr>
</file>

<file path=ppt/_rels/presentation.xml.rels><?xml version="1.0" encoding="UTF-8" standalone="yes"?>
<Relationships xmlns="http://schemas.openxmlformats.org/package/2006/relationships">
			<Relationship Id="rId2" Type="http://schemas.openxmlformats.org/officeDocument/2006/relationships/viewProps" Target="viewProps.xml"/>
			<Relationship Id="rId3" Type="http://schemas.openxmlformats.org/officeDocument/2006/relationships/presProps" Target="presProps.xml"/>
			<Relationship Id="rId1" Type="http://schemas.openxmlformats.org/officeDocument/2006/relationships/slideMaster" Target="slideMasters/slideMaster1.xml"/>
			<Relationship Id="rId4" Type="http://schemas.openxmlformats.org/officeDocument/2006/relationships/tableStyles" Target="tableStyles.xml"/>
			<Relationship Id="rId5" Type="http://schemas.openxmlformats.org/officeDocument/2006/relationships/theme" Target="theme/theme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9" Type="http://schemas.openxmlformats.org/officeDocument/2006/relationships/slide" Target="slides/slide4.xml"/><Relationship Id="rId10" Type="http://schemas.openxmlformats.org/officeDocument/2006/relationships/slide" Target="slides/slide5.xml"/><Relationship Id="rId11" Type="http://schemas.openxmlformats.org/officeDocument/2006/relationships/slide" Target="slides/slide6.xml"/><Relationship Id="rId12" Type="http://schemas.openxmlformats.org/officeDocument/2006/relationships/slide" Target="slides/slide7.xml"/><Relationship Id="rId13" Type="http://schemas.openxmlformats.org/officeDocument/2006/relationships/slide" Target="slides/slide8.xml"/><Relationship Id="rId14" Type="http://schemas.openxmlformats.org/officeDocument/2006/relationships/slide" Target="slides/slide9.xml"/><Relationship Id="rId15" Type="http://schemas.openxmlformats.org/officeDocument/2006/relationships/slide" Target="slides/slide10.xml"/><Relationship Id="rId16" Type="http://schemas.openxmlformats.org/officeDocument/2006/relationships/slide" Target="slides/slide11.xml"/><Relationship Id="rId17" Type="http://schemas.openxmlformats.org/officeDocument/2006/relationships/slide" Target="slides/slide12.xml"/><Relationship Id="rId18" Type="http://schemas.openxmlformats.org/officeDocument/2006/relationships/slide" Target="slides/slide13.xml"/><Relationship Id="rId19" Type="http://schemas.openxmlformats.org/officeDocument/2006/relationships/slide" Target="slides/slide14.xml"/><Relationship Id="rId20" Type="http://schemas.openxmlformats.org/officeDocument/2006/relationships/slide" Target="slides/slide15.xml"/><Relationship Id="rId21" Type="http://schemas.openxmlformats.org/officeDocument/2006/relationships/slide" Target="slides/slide16.xml"/><Relationship Id="rId22" Type="http://schemas.openxmlformats.org/officeDocument/2006/relationships/slide" Target="slides/slide17.xml"/><Relationship Id="rId23" Type="http://schemas.openxmlformats.org/officeDocument/2006/relationships/slide" Target="slides/slide18.xml"/><Relationship Id="rId24" Type="http://schemas.openxmlformats.org/officeDocument/2006/relationships/slide" Target="slides/slide19.xml"/><Relationship Id="rId25" Type="http://schemas.openxmlformats.org/officeDocument/2006/relationships/slide" Target="slides/slide20.xml"/><Relationship Id="rId26" Type="http://schemas.openxmlformats.org/officeDocument/2006/relationships/slide" Target="slides/slide21.xml"/><Relationship Id="rId27" Type="http://schemas.openxmlformats.org/officeDocument/2006/relationships/slide" Target="slides/slide22.xml"/><Relationship Id="rId28" Type="http://schemas.openxmlformats.org/officeDocument/2006/relationships/slide" Target="slides/slide23.xml"/><Relationship Id="rId29" Type="http://schemas.openxmlformats.org/officeDocument/2006/relationships/slide" Target="slides/slide24.xml"/><Relationship Id="rId30" Type="http://schemas.openxmlformats.org/officeDocument/2006/relationships/slide" Target="slides/slide25.xml"/><Relationship Id="rId31" Type="http://schemas.openxmlformats.org/officeDocument/2006/relationships/slide" Target="slides/slide26.xml"/><Relationship Id="rId32" Type="http://schemas.openxmlformats.org/officeDocument/2006/relationships/slide" Target="slides/slide27.xml"/><Relationship Id="rId33" Type="http://schemas.openxmlformats.org/officeDocument/2006/relationships/slide" Target="slides/slide28.xml"/></Relationships>
</file>

<file path=ppt/slideLayouts/_rels/slideLayout1.xml.rels><?xml version="1.0" encoding="UTF-8" standalone="yes"?>
<Relationships xmlns="http://schemas.openxmlformats.org/package/2006/relationships">
			<Relationship Id="rId1" Type="http://schemas.openxmlformats.org/officeDocument/2006/relationships/slideMaster" Target="../slideMasters/slideMaster1.xml"/>
			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E5631AB5-32EC-4AE4-983C-0C5BF1715F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2176B6-B58E-4D05-9365-AC6AD3765B48}" type="datetimeFigureOut">
              <a:rPr lang="zh-CN" altLang="en-US" smtClean="0"/>
              <a:t>2017/7/3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28491A74-630C-4150-9B1C-18CFB4BB0A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D7870CCB-A13D-4A43-AC6B-B62E1FBC4E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9B4F5-746D-4D5E-98D1-E19854A8DD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661313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
			<Relationship Id="rId2" Type="http://schemas.openxmlformats.org/officeDocument/2006/relationships/theme" 
				Target="../theme/theme1.xml"/>
			<Relationship Id="rId1" Type="http://schemas.openxmlformats.org/officeDocument/2006/relationships/slideLayout" 
				Target="../slideLayouts/slideLayout1.xml"/>
			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FD4DB941-2CC0-46A6-B4A2-798CFC230A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33B621C9-8059-4C93-B31B-9A0B0825AFA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8126110E-2A09-4BA8-9051-A76D8D27154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2176B6-B58E-4D05-9365-AC6AD3765B48}" type="datetimeFigureOut">
              <a:rPr lang="zh-CN" altLang="en-US" smtClean="0"/>
              <a:t>2017/7/3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5C7160F8-7546-481B-B6B1-DC297CF4742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250305F6-2205-4F05-AD36-351C6ABA75A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99B4F5-746D-4D5E-98D1-E19854A8DD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89678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
<Relationships xmlns="http://schemas.openxmlformats.org/package/2006/relationships">
			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
			</Relationships>

</file>

<file path=ppt/slides/_rels/slide10.xml.rels><?xml version="1.0" encoding="UTF-8" standalone="yes"?>
<Relationships xmlns="http://schemas.openxmlformats.org/package/2006/relationships">
			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
			</Relationships>

</file>

<file path=ppt/slides/_rels/slide11.xml.rels><?xml version="1.0" encoding="UTF-8" standalone="yes"?>
<Relationships xmlns="http://schemas.openxmlformats.org/package/2006/relationships">
			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
			</Relationships>

</file>

<file path=ppt/slides/_rels/slide12.xml.rels><?xml version="1.0" encoding="UTF-8" standalone="yes"?>
<Relationships xmlns="http://schemas.openxmlformats.org/package/2006/relationships">
			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.xml"/>
			</Relationships>

</file>

<file path=ppt/slides/_rels/slide13.xml.rels><?xml version="1.0" encoding="UTF-8" standalone="yes"?>
<Relationships xmlns="http://schemas.openxmlformats.org/package/2006/relationships">
			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.xml"/>
			</Relationships>

</file>

<file path=ppt/slides/_rels/slide14.xml.rels><?xml version="1.0" encoding="UTF-8" standalone="yes"?>
<Relationships xmlns="http://schemas.openxmlformats.org/package/2006/relationships">
			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.xml"/>
			</Relationships>

</file>

<file path=ppt/slides/_rels/slide15.xml.rels><?xml version="1.0" encoding="UTF-8" standalone="yes"?>
<Relationships xmlns="http://schemas.openxmlformats.org/package/2006/relationships">
			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.xml"/>
			</Relationships>

</file>

<file path=ppt/slides/_rels/slide16.xml.rels><?xml version="1.0" encoding="UTF-8" standalone="yes"?>
<Relationships xmlns="http://schemas.openxmlformats.org/package/2006/relationships">
			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.xml"/>
			</Relationships>

</file>

<file path=ppt/slides/_rels/slide17.xml.rels><?xml version="1.0" encoding="UTF-8" standalone="yes"?>
<Relationships xmlns="http://schemas.openxmlformats.org/package/2006/relationships">
			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1.xml"/>
			</Relationships>

</file>

<file path=ppt/slides/_rels/slide18.xml.rels><?xml version="1.0" encoding="UTF-8" standalone="yes"?>
<Relationships xmlns="http://schemas.openxmlformats.org/package/2006/relationships">
			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1.xml"/>
			</Relationships>

</file>

<file path=ppt/slides/_rels/slide19.xml.rels><?xml version="1.0" encoding="UTF-8" standalone="yes"?>
<Relationships xmlns="http://schemas.openxmlformats.org/package/2006/relationships">
			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1.xml"/>
			</Relationships>

</file>

<file path=ppt/slides/_rels/slide2.xml.rels><?xml version="1.0" encoding="UTF-8" standalone="yes"?>
<Relationships xmlns="http://schemas.openxmlformats.org/package/2006/relationships">
			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
			</Relationships>

</file>

<file path=ppt/slides/_rels/slide20.xml.rels><?xml version="1.0" encoding="UTF-8" standalone="yes"?>
<Relationships xmlns="http://schemas.openxmlformats.org/package/2006/relationships">
			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1.xml"/>
			</Relationships>

</file>

<file path=ppt/slides/_rels/slide21.xml.rels><?xml version="1.0" encoding="UTF-8" standalone="yes"?>
<Relationships xmlns="http://schemas.openxmlformats.org/package/2006/relationships">
			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1.xml"/>
			</Relationships>

</file>

<file path=ppt/slides/_rels/slide22.xml.rels><?xml version="1.0" encoding="UTF-8" standalone="yes"?>
<Relationships xmlns="http://schemas.openxmlformats.org/package/2006/relationships">
			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1.xml"/>
			</Relationships>

</file>

<file path=ppt/slides/_rels/slide23.xml.rels><?xml version="1.0" encoding="UTF-8" standalone="yes"?>
<Relationships xmlns="http://schemas.openxmlformats.org/package/2006/relationships">
			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1.xml"/>
			</Relationships>

</file>

<file path=ppt/slides/_rels/slide24.xml.rels><?xml version="1.0" encoding="UTF-8" standalone="yes"?>
<Relationships xmlns="http://schemas.openxmlformats.org/package/2006/relationships">
			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1.xml"/>
			</Relationships>

</file>

<file path=ppt/slides/_rels/slide25.xml.rels><?xml version="1.0" encoding="UTF-8" standalone="yes"?>
<Relationships xmlns="http://schemas.openxmlformats.org/package/2006/relationships">
			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1.xml"/>
			</Relationships>

</file>

<file path=ppt/slides/_rels/slide26.xml.rels><?xml version="1.0" encoding="UTF-8" standalone="yes"?>
<Relationships xmlns="http://schemas.openxmlformats.org/package/2006/relationships">
			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1.xml"/>
			</Relationships>

</file>

<file path=ppt/slides/_rels/slide27.xml.rels><?xml version="1.0" encoding="UTF-8" standalone="yes"?>
<Relationships xmlns="http://schemas.openxmlformats.org/package/2006/relationships">
			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1.xml"/>
			</Relationships>

</file>

<file path=ppt/slides/_rels/slide28.xml.rels><?xml version="1.0" encoding="UTF-8" standalone="yes"?>
<Relationships xmlns="http://schemas.openxmlformats.org/package/2006/relationships">
			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1.xml"/>
			</Relationships>

</file>

<file path=ppt/slides/_rels/slide3.xml.rels><?xml version="1.0" encoding="UTF-8" standalone="yes"?>
<Relationships xmlns="http://schemas.openxmlformats.org/package/2006/relationships">
			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
			</Relationships>

</file>

<file path=ppt/slides/_rels/slide4.xml.rels><?xml version="1.0" encoding="UTF-8" standalone="yes"?>
<Relationships xmlns="http://schemas.openxmlformats.org/package/2006/relationships">
			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
			</Relationships>

</file>

<file path=ppt/slides/_rels/slide5.xml.rels><?xml version="1.0" encoding="UTF-8" standalone="yes"?>
<Relationships xmlns="http://schemas.openxmlformats.org/package/2006/relationships">
			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
			</Relationships>

</file>

<file path=ppt/slides/_rels/slide6.xml.rels><?xml version="1.0" encoding="UTF-8" standalone="yes"?>
<Relationships xmlns="http://schemas.openxmlformats.org/package/2006/relationships">
			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
			</Relationships>

</file>

<file path=ppt/slides/_rels/slide7.xml.rels><?xml version="1.0" encoding="UTF-8" standalone="yes"?>
<Relationships xmlns="http://schemas.openxmlformats.org/package/2006/relationships">
			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
			</Relationships>

</file>

<file path=ppt/slides/_rels/slide8.xml.rels><?xml version="1.0" encoding="UTF-8" standalone="yes"?>
<Relationships xmlns="http://schemas.openxmlformats.org/package/2006/relationships">
			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
			</Relationships>

</file>

<file path=ppt/slides/_rels/slide9.xml.rels><?xml version="1.0" encoding="UTF-8" standalone="yes"?>
<Relationships xmlns="http://schemas.openxmlformats.org/package/2006/relationships">
			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
			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CE74AA5C-8A92-4C24-9CD3-E02D81B595E7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466386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CE74AA5C-8A92-4C24-9CD3-E02D81B595E7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466386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CE74AA5C-8A92-4C24-9CD3-E02D81B595E7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466386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CE74AA5C-8A92-4C24-9CD3-E02D81B595E7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466386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CE74AA5C-8A92-4C24-9CD3-E02D81B595E7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466386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CE74AA5C-8A92-4C24-9CD3-E02D81B595E7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466386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CE74AA5C-8A92-4C24-9CD3-E02D81B595E7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466386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CE74AA5C-8A92-4C24-9CD3-E02D81B595E7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466386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CE74AA5C-8A92-4C24-9CD3-E02D81B595E7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466386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CE74AA5C-8A92-4C24-9CD3-E02D81B595E7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466386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CE74AA5C-8A92-4C24-9CD3-E02D81B595E7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46638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CE74AA5C-8A92-4C24-9CD3-E02D81B595E7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466386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CE74AA5C-8A92-4C24-9CD3-E02D81B595E7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466386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CE74AA5C-8A92-4C24-9CD3-E02D81B595E7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466386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CE74AA5C-8A92-4C24-9CD3-E02D81B595E7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466386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CE74AA5C-8A92-4C24-9CD3-E02D81B595E7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466386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CE74AA5C-8A92-4C24-9CD3-E02D81B595E7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466386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CE74AA5C-8A92-4C24-9CD3-E02D81B595E7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466386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CE74AA5C-8A92-4C24-9CD3-E02D81B595E7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466386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CE74AA5C-8A92-4C24-9CD3-E02D81B595E7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466386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CE74AA5C-8A92-4C24-9CD3-E02D81B595E7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46638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CE74AA5C-8A92-4C24-9CD3-E02D81B595E7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46638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CE74AA5C-8A92-4C24-9CD3-E02D81B595E7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46638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CE74AA5C-8A92-4C24-9CD3-E02D81B595E7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46638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CE74AA5C-8A92-4C24-9CD3-E02D81B595E7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46638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CE74AA5C-8A92-4C24-9CD3-E02D81B595E7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46638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CE74AA5C-8A92-4C24-9CD3-E02D81B595E7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466386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CE74AA5C-8A92-4C24-9CD3-E02D81B595E7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466386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全屏显示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6" baseType="lpstr">
      <vt:lpstr>等线</vt:lpstr>
      <vt:lpstr>等线 Light</vt:lpstr>
      <vt:lpstr>Arial</vt:lpstr>
      <vt:lpstr>Office 主题​​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</dc:title>
  <dc:creator>user</dc:creator>
  <cp:lastModifiedBy>user</cp:lastModifiedBy>
  <cp:revision>1</cp:revision>
</cp:coreProperties>
</file>