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4" r:id="rId3"/>
    <p:sldId id="448" r:id="rId4"/>
    <p:sldId id="449" r:id="rId5"/>
    <p:sldId id="413" r:id="rId6"/>
    <p:sldId id="415" r:id="rId7"/>
    <p:sldId id="446" r:id="rId8"/>
    <p:sldId id="447" r:id="rId9"/>
    <p:sldId id="349" r:id="rId10"/>
    <p:sldId id="450" r:id="rId11"/>
    <p:sldId id="291" r:id="rId12"/>
    <p:sldId id="261" r:id="rId13"/>
    <p:sldId id="263" r:id="rId14"/>
    <p:sldId id="273" r:id="rId15"/>
    <p:sldId id="274" r:id="rId16"/>
    <p:sldId id="275" r:id="rId17"/>
    <p:sldId id="264" r:id="rId18"/>
    <p:sldId id="292" r:id="rId19"/>
    <p:sldId id="265" r:id="rId20"/>
    <p:sldId id="266" r:id="rId21"/>
    <p:sldId id="267" r:id="rId22"/>
    <p:sldId id="310" r:id="rId23"/>
    <p:sldId id="312" r:id="rId24"/>
    <p:sldId id="316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rgbClr val="0066FF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rgbClr val="0066FF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rgbClr val="0066FF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rgbClr val="0066FF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rgbClr val="0066FF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rgbClr val="0066FF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rgbClr val="0066FF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rgbClr val="0066FF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rgbClr val="0066FF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9966"/>
    <a:srgbClr val="FFFF00"/>
    <a:srgbClr val="FF6699"/>
    <a:srgbClr val="0066FF"/>
    <a:srgbClr val="800080"/>
    <a:srgbClr val="66FF33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112"/>
    <p:restoredTop sz="90843"/>
  </p:normalViewPr>
  <p:slideViewPr>
    <p:cSldViewPr showGuides="1">
      <p:cViewPr varScale="1">
        <p:scale>
          <a:sx n="81" d="100"/>
          <a:sy n="81" d="100"/>
        </p:scale>
        <p:origin x="-1134" y="-96"/>
      </p:cViewPr>
      <p:guideLst>
        <p:guide orient="horz" pos="2094"/>
        <p:guide pos="27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 smtClean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 smtClean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5.png"/><Relationship Id="rId6" Type="http://schemas.microsoft.com/office/2007/relationships/media" Target="ppt/slides/ppt/slides/ppt/slides/ppt/slides/ppt/slides/&#26580;&#22914;&#24425;&#34425;rourucaihongPIANO.wma" TargetMode="External"/><Relationship Id="rId5" Type="http://schemas.openxmlformats.org/officeDocument/2006/relationships/audio" Target="ppt/slides/ppt/slides/ppt/slides/ppt/slides/ppt/slides/&#26580;&#22914;&#24425;&#34425;rourucaihongPIANO.wma" TargetMode="Externa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27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C:/Users/Administrator/&#19968;&#24180;&#32423;&#35821;&#25991;&#19979;PPT&#20849;&#19977;&#22871;.zip&#31561;&#22810;&#20010;&#25991;&#20214;/&#35821;&#25991;1&#19979;&#35838;&#20214;&#20849;&#19977;&#22871;/&#35821;&#25991;1&#19979;&#35838;&#20214;&#31532;&#19968;&#22871;/&#31532;&#19977;&#21333;&#20803;/http:/t2.baidu.com/it/u=3782286802,2262209071&amp;fm=23&amp;gp=0.jpg" TargetMode="External"/><Relationship Id="rId2" Type="http://schemas.openxmlformats.org/officeDocument/2006/relationships/image" Target="../media/image22.jpeg"/><Relationship Id="rId1" Type="http://schemas.openxmlformats.org/officeDocument/2006/relationships/hyperlink" Target="http://image.baidu.com/i?ct=503316480&amp;z=&amp;tn=baiduimagedetail&amp;word=%E5%B0%8F%E5%85%AC%E9%B8%A1%E5%92%8C%E5%B0%8F%E9%B8%AD%E5%AD%90%E5%9B%BE%E7%89%87&amp;ie=utf-8&amp;in=20882&amp;cl=2&amp;lm=-1&amp;st=&amp;pn=22&amp;rn=1&amp;di=188166076351&amp;ln=1879&amp;fr=ala0&amp;fm=ala0&amp;fmq=1352254188343_R&amp;ic=&amp;s=&amp;se=&amp;sme=0&amp;tab=&amp;width=&amp;height=&amp;face=&amp;is=&amp;istype=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C:/Users/Administrator/&#19968;&#24180;&#32423;&#35821;&#25991;&#19979;PPT&#20849;&#19977;&#22871;.zip&#31561;&#22810;&#20010;&#25991;&#20214;/&#35821;&#25991;1&#19979;&#35838;&#20214;&#20849;&#19977;&#22871;/&#35821;&#25991;1&#19979;&#35838;&#20214;&#31532;&#19968;&#22871;/&#31532;&#19977;&#21333;&#20803;/http:/t1.baidu.com/it/u=2914409089,2075180292&amp;fm=23&amp;gp=0.jpg" TargetMode="External"/><Relationship Id="rId2" Type="http://schemas.openxmlformats.org/officeDocument/2006/relationships/image" Target="../media/image32.jpeg"/><Relationship Id="rId1" Type="http://schemas.openxmlformats.org/officeDocument/2006/relationships/hyperlink" Target="http://image.baidu.com/i?ct=503316480&amp;z=&amp;tn=baiduimagedetail&amp;word=%E5%B0%8F%E5%85%AC%E9%B8%A1%E5%92%8C%E5%B0%8F%E9%B8%AD%E5%AD%90%E5%9B%BE%E7%89%87&amp;ie=utf-8&amp;in=2329&amp;cl=2&amp;lm=-1&amp;st=&amp;pn=38&amp;rn=1&amp;di=152022926851&amp;ln=1879&amp;fr=ala0&amp;fm=ala0&amp;fmq=1352254188343_R&amp;ic=&amp;s=&amp;se=&amp;sme=0&amp;tab=&amp;width=&amp;height=&amp;face=&amp;is=&amp;istype=" TargetMode="Externa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9.png"/><Relationship Id="rId5" Type="http://schemas.openxmlformats.org/officeDocument/2006/relationships/image" Target="../media/image30.png"/><Relationship Id="rId4" Type="http://schemas.openxmlformats.org/officeDocument/2006/relationships/image" Target="../media/image21.png"/><Relationship Id="rId3" Type="http://schemas.openxmlformats.org/officeDocument/2006/relationships/image" Target="C:/Users/Administrator/&#19968;&#24180;&#32423;&#35821;&#25991;&#19979;PPT&#20849;&#19977;&#22871;.zip&#31561;&#22810;&#20010;&#25991;&#20214;/&#35821;&#25991;1&#19979;&#35838;&#20214;&#20849;&#19977;&#22871;/&#35821;&#25991;1&#19979;&#35838;&#20214;&#31532;&#19968;&#22871;/&#31532;&#19977;&#21333;&#20803;/http:/t2.baidu.com/it/u=3782286802,2262209071&amp;fm=23&amp;gp=0.jpg" TargetMode="External"/><Relationship Id="rId2" Type="http://schemas.openxmlformats.org/officeDocument/2006/relationships/image" Target="../media/image22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microsoft.com/office/2007/relationships/media" Target="file:///G:\&#26580;&#22914;&#24425;&#34425;3484.wma" TargetMode="External"/><Relationship Id="rId1" Type="http://schemas.openxmlformats.org/officeDocument/2006/relationships/audio" Target="file:///G:\&#26580;&#22914;&#24425;&#34425;3484.wma" TargetMode="Externa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2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2.wav"/><Relationship Id="rId6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openxmlformats.org/officeDocument/2006/relationships/image" Target="../media/image17.GIF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C:/Users/Administrator/&#19968;&#24180;&#32423;&#35821;&#25991;&#19979;PPT&#20849;&#19977;&#22871;.zip&#31561;&#22810;&#20010;&#25991;&#20214;/&#35821;&#25991;1&#19979;&#35838;&#20214;&#20849;&#19977;&#22871;/&#35821;&#25991;1&#19979;&#35838;&#20214;&#31532;&#19968;&#22871;/&#31532;&#19977;&#21333;&#20803;/http:/t2.baidu.com/it/u=3782286802,2262209071&amp;fm=23&amp;gp=0.jpg" TargetMode="Externa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4.jpe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4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WordArt 3"/>
          <p:cNvSpPr>
            <a:spLocks noTextEdit="1"/>
          </p:cNvSpPr>
          <p:nvPr/>
        </p:nvSpPr>
        <p:spPr>
          <a:xfrm>
            <a:off x="2111375" y="475615"/>
            <a:ext cx="4752975" cy="12700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3399">
                        <a:alpha val="100000"/>
                      </a:srgbClr>
                    </a:gs>
                    <a:gs pos="25000">
                      <a:srgbClr val="FF6633">
                        <a:alpha val="100000"/>
                      </a:srgbClr>
                    </a:gs>
                    <a:gs pos="50000">
                      <a:srgbClr val="FFFF00">
                        <a:alpha val="100000"/>
                      </a:srgbClr>
                    </a:gs>
                    <a:gs pos="75000">
                      <a:srgbClr val="01A78F">
                        <a:alpha val="100000"/>
                      </a:srgbClr>
                    </a:gs>
                    <a:gs pos="100000">
                      <a:srgbClr val="3366FF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小公鸡和小鸭子</a:t>
            </a:r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3399">
                      <a:alpha val="100000"/>
                    </a:srgbClr>
                  </a:gs>
                  <a:gs pos="25000">
                    <a:srgbClr val="FF6633">
                      <a:alpha val="100000"/>
                    </a:srgbClr>
                  </a:gs>
                  <a:gs pos="50000">
                    <a:srgbClr val="FFFF00">
                      <a:alpha val="100000"/>
                    </a:srgbClr>
                  </a:gs>
                  <a:gs pos="75000">
                    <a:srgbClr val="01A78F">
                      <a:alpha val="100000"/>
                    </a:srgbClr>
                  </a:gs>
                  <a:gs pos="100000">
                    <a:srgbClr val="3366FF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2" name="Text Box 32"/>
          <p:cNvSpPr txBox="1"/>
          <p:nvPr/>
        </p:nvSpPr>
        <p:spPr>
          <a:xfrm>
            <a:off x="6084888" y="6237288"/>
            <a:ext cx="458787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" name="Text Box 33">
            <a:hlinkClick r:id="rId2" action="ppaction://hlinksldjump"/>
          </p:cNvPr>
          <p:cNvSpPr txBox="1"/>
          <p:nvPr/>
        </p:nvSpPr>
        <p:spPr>
          <a:xfrm>
            <a:off x="8274050" y="6491288"/>
            <a:ext cx="8699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b="0" dirty="0">
                <a:latin typeface="Arial" panose="020B0604020202020204" pitchFamily="34" charset="0"/>
                <a:ea typeface="黑体" panose="02010609060101010101" pitchFamily="2" charset="-122"/>
              </a:rPr>
              <a:t>下一页</a:t>
            </a:r>
            <a:endParaRPr lang="zh-CN" altLang="en-US" b="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285" y="2017395"/>
            <a:ext cx="3047365" cy="3047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9830" y="1947545"/>
            <a:ext cx="2862580" cy="311721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5400" y="4191000"/>
            <a:ext cx="2590800" cy="2416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WordArt 3"/>
          <p:cNvSpPr>
            <a:spLocks noTextEdit="1"/>
          </p:cNvSpPr>
          <p:nvPr/>
        </p:nvSpPr>
        <p:spPr>
          <a:xfrm>
            <a:off x="2057400" y="1752600"/>
            <a:ext cx="14001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0066FF"/>
                    </a:gs>
                    <a:gs pos="100000">
                      <a:srgbClr val="CC00FF"/>
                    </a:gs>
                  </a:gsLst>
                  <a:lin ang="5400000" scaled="1"/>
                  <a:tileRect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小燕子</a:t>
            </a:r>
            <a:endParaRPr lang="zh-CN" altLang="en-US" sz="3600" b="1">
              <a:gradFill rotWithShape="1">
                <a:gsLst>
                  <a:gs pos="0">
                    <a:srgbClr val="0066FF"/>
                  </a:gs>
                  <a:gs pos="100000">
                    <a:srgbClr val="CC00FF"/>
                  </a:gs>
                </a:gsLst>
                <a:lin ang="5400000" scaled="1"/>
                <a:tileRect/>
              </a:gra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0" name="WordArt 4"/>
          <p:cNvSpPr>
            <a:spLocks noTextEdit="1"/>
          </p:cNvSpPr>
          <p:nvPr/>
        </p:nvSpPr>
        <p:spPr>
          <a:xfrm>
            <a:off x="2514600" y="4191000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3399">
                        <a:alpha val="100000"/>
                      </a:srgbClr>
                    </a:gs>
                    <a:gs pos="25000">
                      <a:srgbClr val="FF6633">
                        <a:alpha val="100000"/>
                      </a:srgbClr>
                    </a:gs>
                    <a:gs pos="50000">
                      <a:srgbClr val="FFFF00">
                        <a:alpha val="100000"/>
                      </a:srgbClr>
                    </a:gs>
                    <a:gs pos="75000">
                      <a:srgbClr val="01A78F">
                        <a:alpha val="100000"/>
                      </a:srgbClr>
                    </a:gs>
                    <a:gs pos="100000">
                      <a:srgbClr val="3366FF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小鱼</a:t>
            </a:r>
            <a:endParaRPr lang="zh-CN" altLang="en-US" sz="3600" b="1">
              <a:gradFill rotWithShape="1">
                <a:gsLst>
                  <a:gs pos="0">
                    <a:srgbClr val="FF3399">
                      <a:alpha val="100000"/>
                    </a:srgbClr>
                  </a:gs>
                  <a:gs pos="25000">
                    <a:srgbClr val="FF6633">
                      <a:alpha val="100000"/>
                    </a:srgbClr>
                  </a:gs>
                  <a:gs pos="50000">
                    <a:srgbClr val="FFFF00">
                      <a:alpha val="100000"/>
                    </a:srgbClr>
                  </a:gs>
                  <a:gs pos="75000">
                    <a:srgbClr val="01A78F">
                      <a:alpha val="100000"/>
                    </a:srgbClr>
                  </a:gs>
                  <a:gs pos="100000">
                    <a:srgbClr val="3366FF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1" name="WordArt 5"/>
          <p:cNvSpPr>
            <a:spLocks noTextEdit="1"/>
          </p:cNvSpPr>
          <p:nvPr/>
        </p:nvSpPr>
        <p:spPr>
          <a:xfrm>
            <a:off x="6400800" y="3657600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3300"/>
                    </a:gs>
                    <a:gs pos="100000">
                      <a:srgbClr val="00FF00"/>
                    </a:gs>
                  </a:gsLst>
                  <a:lin ang="5400000" scaled="1"/>
                  <a:tileRect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蚂蚁</a:t>
            </a:r>
            <a:endParaRPr lang="zh-CN" altLang="en-US" sz="3600" b="1">
              <a:gradFill rotWithShape="1">
                <a:gsLst>
                  <a:gs pos="0">
                    <a:srgbClr val="FF3300"/>
                  </a:gs>
                  <a:gs pos="100000">
                    <a:srgbClr val="00FF00"/>
                  </a:gs>
                </a:gsLst>
                <a:lin ang="5400000" scaled="1"/>
                <a:tileRect/>
              </a:gra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22" name="Picture 6"/>
          <p:cNvPicPr>
            <a:picLocks noChangeAspect="1"/>
          </p:cNvPicPr>
          <p:nvPr/>
        </p:nvPicPr>
        <p:blipFill>
          <a:blip r:embed="rId2"/>
          <a:srcRect b="729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3581400"/>
            <a:ext cx="2598738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3886200"/>
            <a:ext cx="2090738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3" name="柔如彩虹rourucaihongPIANO.wma">
            <a:hlinkClick r:id="" action="ppaction://media"/>
          </p:cNvPr>
          <p:cNvPicPr>
            <a:picLocks noRot="1" noChangeAspect="1"/>
          </p:cNvPicPr>
          <p:nvPr>
            <p:ph/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rcRect/>
          <a:stretch>
            <a:fillRect/>
          </a:stretch>
        </p:blipFill>
        <p:spPr>
          <a:xfrm>
            <a:off x="228600" y="6019800"/>
            <a:ext cx="609600" cy="609600"/>
          </a:xfrm>
        </p:spPr>
      </p:pic>
      <p:sp>
        <p:nvSpPr>
          <p:cNvPr id="9226" name="Text Box 10"/>
          <p:cNvSpPr txBox="1"/>
          <p:nvPr/>
        </p:nvSpPr>
        <p:spPr>
          <a:xfrm>
            <a:off x="2422525" y="56610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5" name="Rectangle 11"/>
          <p:cNvSpPr/>
          <p:nvPr/>
        </p:nvSpPr>
        <p:spPr>
          <a:xfrm>
            <a:off x="838200" y="685800"/>
            <a:ext cx="4953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小公鸡和小鸭子一块儿出去玩。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61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101 -0.00416 C 0.12223 -0.00879 0.12483 -0.01873 0.12622 -0.02451 C 0.12674 -0.02682 0.12778 -0.03122 0.12778 -0.03098 C 0.12987 -0.12324 0.13056 -0.10682 0.12778 -0.20948 C 0.12691 -0.24509 0.12136 -0.27098 0.09896 -0.29087 C 0.0908 -0.30705 0.09497 -0.30035 0.08716 -0.31122 C 0.08421 -0.32231 0.07848 -0.32809 0.07014 -0.33133 C 0.05122 -0.32833 0.04966 -0.32717 0.02778 -0.32925 C 0.02552 -0.33364 0.02431 -0.33966 0.02101 -0.34266 C 0.01129 -0.35145 0.00035 -0.35838 -0.01111 -0.3607 C -0.04409 -0.35838 -0.07395 -0.3533 -0.10781 -0.35168 C -0.11232 -0.34983 -0.11701 -0.3496 -0.12135 -0.34729 C -0.12326 -0.34636 -0.12448 -0.34382 -0.12638 -0.34266 C -0.12916 -0.34081 -0.13784 -0.33873 -0.13993 -0.33827 C -0.14982 -0.32809 -0.14392 -0.33133 -0.15868 -0.33133 " pathEditMode="relative" rAng="0" ptsTypes="ffffffffffffffA">
                                      <p:cBhvr>
                                        <p:cTn id="14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00" y="-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11 0.00139 C 0.08333 -0.00323 0.08593 -0.01318 0.08732 -0.01896 C 0.08784 -0.02127 0.08889 -0.02566 0.08889 -0.02543 C 0.09097 -0.11768 0.09166 -0.10127 0.08889 -0.20393 C 0.08802 -0.23953 0.08246 -0.26543 0.06007 -0.28531 C 0.05191 -0.3015 0.05607 -0.29479 0.04826 -0.30566 C 0.04531 -0.31676 0.03958 -0.32254 0.03125 -0.32578 C 0.01232 -0.32277 0.01076 -0.32161 -0.01111 -0.3237 C -0.01337 -0.32809 -0.01459 -0.3341 -0.01789 -0.33711 C -0.02761 -0.34589 -0.03855 -0.35283 -0.05 -0.35514 C -0.08299 -0.35283 -0.11285 -0.34774 -0.14671 -0.34612 C -0.15122 -0.34427 -0.15591 -0.34404 -0.16025 -0.34173 C -0.16216 -0.34081 -0.16337 -0.33826 -0.16528 -0.33711 C -0.16806 -0.33526 -0.17674 -0.33318 -0.17882 -0.33271 C -0.18872 -0.32254 -0.18282 -0.32578 -0.19757 -0.32578 " pathEditMode="relative" rAng="0" ptsTypes="ffffffffffffffA">
                                      <p:cBhvr>
                                        <p:cTn id="17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00" y="-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3"/>
                </p:tgtEl>
              </p:cMediaNode>
            </p:audio>
          </p:childTnLst>
        </p:cTn>
      </p:par>
    </p:tnLst>
    <p:bldLst>
      <p:bldP spid="61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317625"/>
            <a:ext cx="8763000" cy="554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0"/>
            <a:ext cx="1149350" cy="154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Rectangle 4"/>
          <p:cNvSpPr/>
          <p:nvPr/>
        </p:nvSpPr>
        <p:spPr>
          <a:xfrm>
            <a:off x="5555615" y="1317625"/>
            <a:ext cx="344932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他们走进草地里。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73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828800"/>
            <a:ext cx="1066800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17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17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5 -0.00139 C -0.03907 0.00023 -0.05278 0.00347 -0.06945 0.00555 C -0.07483 0.00786 -0.08038 0.00925 -0.08472 0.01457 C -0.0882 0.01873 -0.0908 0.02451 -0.09479 0.02798 C -0.09931 0.03191 -0.10157 0.03329 -0.10504 0.03931 C -0.11563 0.05757 -0.10712 0.04879 -0.11684 0.05734 C -0.12118 0.06613 -0.12032 0.06936 -0.12709 0.07538 C -0.13091 0.08324 -0.13212 0.08902 -0.13716 0.09572 C -0.13976 0.10613 -0.14132 0.11399 -0.14566 0.12277 C -0.14983 0.14451 -0.15504 0.16948 -0.16441 0.18844 C -0.16667 0.19792 -0.17014 0.20092 -0.17448 0.20855 C -0.1783 0.21503 -0.17969 0.22428 -0.18472 0.2289 C -0.19288 0.2363 -0.19861 0.24671 -0.20677 0.25387 C -0.21407 0.25064 -0.22101 0.25457 -0.22882 0.25595 C -0.23438 0.2585 -0.23837 0.26266 -0.24393 0.26497 C -0.2592 0.2948 -0.25104 0.27306 -0.24913 0.33734 C -0.24966 0.35468 -0.24983 0.37179 -0.25087 0.38913 C -0.25122 0.39676 -0.2533 0.39607 -0.25591 0.40277 C -0.2592 0.41133 -0.26042 0.42335 -0.26268 0.43214 C -0.26407 0.43769 -0.26875 0.44069 -0.27118 0.44555 C -0.26927 0.47653 -0.26945 0.4652 -0.26945 0.47954 " pathEditMode="relative" rAng="0" ptsTypes="ffffffffffffffffffffA">
                                      <p:cBhvr>
                                        <p:cTn id="11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2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55 -0.01109 C -0.02223 0.01411 -0.0382 0.03862 -0.04809 0.05873 C -0.04914 0.06081 -0.04896 0.06359 -0.04983 0.06567 C -0.0507 0.06798 -0.05209 0.07006 -0.0533 0.07237 C -0.05504 0.08 -0.05851 0.08509 -0.06007 0.09272 C -0.06233 0.10313 -0.0625 0.11376 -0.06511 0.12417 C -0.06459 0.1459 -0.06667 0.20232 -0.06007 0.22798 C -0.05677 0.26243 -0.04914 0.28578 -0.02275 0.29804 C -0.01823 0.31607 -0.01771 0.33295 -0.01771 0.35214 " pathEditMode="relative" rAng="0" ptsTypes="ffffffffA">
                                      <p:cBhvr>
                                        <p:cTn id="14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317625"/>
            <a:ext cx="9220200" cy="554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AutoShape 3"/>
          <p:cNvSpPr/>
          <p:nvPr/>
        </p:nvSpPr>
        <p:spPr>
          <a:xfrm>
            <a:off x="609600" y="838200"/>
            <a:ext cx="3962400" cy="1376363"/>
          </a:xfrm>
          <a:prstGeom prst="wedgeRoundRectCallout">
            <a:avLst>
              <a:gd name="adj1" fmla="val -3926"/>
              <a:gd name="adj2" fmla="val 158764"/>
              <a:gd name="adj3" fmla="val 16667"/>
            </a:avLst>
          </a:prstGeom>
          <a:noFill/>
          <a:ln w="38100" cap="flat" cmpd="sng">
            <a:solidFill>
              <a:srgbClr val="FF0000"/>
            </a:solidFill>
            <a:prstDash val="lgDashDotDot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Rectangle 4"/>
          <p:cNvSpPr/>
          <p:nvPr/>
        </p:nvSpPr>
        <p:spPr>
          <a:xfrm>
            <a:off x="685800" y="1066800"/>
            <a:ext cx="39624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小公鸡找到了许多虫子，吃得很欢。小鸭子捉不到虫子，急得直哭。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6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38600"/>
            <a:ext cx="13335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76500" y="2247900"/>
            <a:ext cx="676275" cy="828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3276600"/>
            <a:ext cx="1173163" cy="1438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609600"/>
            <a:ext cx="8458200" cy="624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609600" y="838200"/>
            <a:ext cx="6096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小公鸡看见了，捉到虫子就给小鸭子吃。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AutoShape 4"/>
          <p:cNvSpPr/>
          <p:nvPr/>
        </p:nvSpPr>
        <p:spPr>
          <a:xfrm rot="1106943">
            <a:off x="3429000" y="3276600"/>
            <a:ext cx="533400" cy="168275"/>
          </a:xfrm>
          <a:prstGeom prst="leftArrow">
            <a:avLst>
              <a:gd name="adj1" fmla="val 50000"/>
              <a:gd name="adj2" fmla="val 79245"/>
            </a:avLst>
          </a:prstGeom>
          <a:solidFill>
            <a:srgbClr val="A5002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-1035050"/>
            <a:ext cx="8077200" cy="670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/>
          <p:nvPr/>
        </p:nvSpPr>
        <p:spPr>
          <a:xfrm>
            <a:off x="2895600" y="1828800"/>
            <a:ext cx="3962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他们走到小河边。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78596">
            <a:off x="7162800" y="5353050"/>
            <a:ext cx="1368425" cy="150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59042">
            <a:off x="1524000" y="5486400"/>
            <a:ext cx="152400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102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6011 C 0.0184 0.0467 0.01736 0.03884 0.00868 0.03075 C 0.00278 0.01942 -0.0066 0.01133 -0.0151 0.0037 C -0.01944 1.44509E-6 -0.02535 0.00254 -0.03038 0.00139 C -0.06892 -0.00671 -0.02552 1.44509E-6 -0.06424 -0.00532 C -0.07066 -0.01387 -0.07361 -0.02359 -0.08125 -0.03006 C -0.09236 -0.05364 -0.11753 -0.05133 -0.13542 -0.05272 C -0.14844 -0.05873 -0.1566 -0.07029 -0.16753 -0.07977 C -0.16875 -0.08208 -0.16962 -0.08463 -0.17101 -0.08648 C -0.1724 -0.08833 -0.17465 -0.08902 -0.17604 -0.0911 C -0.18108 -0.09896 -0.18524 -0.10937 -0.18958 -0.11815 C -0.19167 -0.12231 -0.19601 -0.13457 -0.19983 -0.12948 " pathEditMode="relative" rAng="0" ptsTypes="fffffffffffA">
                                      <p:cBhvr>
                                        <p:cTn id="9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0" y="-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27168E-6 C 0.00504 -0.00231 0.01077 -0.00301 0.01528 -0.00694 C 0.02188 -0.01272 0.01841 -0.01041 0.02552 -0.01364 C 0.03681 -0.02405 0.04323 -0.02104 0.05938 -0.02266 C 0.06268 -0.02567 0.06615 -0.02867 0.06945 -0.03168 C 0.07118 -0.0333 0.07466 -0.0363 0.07466 -0.0363 C 0.08195 -0.0511 0.10157 -0.05272 0.11354 -0.05434 C 0.14115 -0.06335 0.11789 -0.05364 0.13229 -0.06335 C 0.13386 -0.06451 0.13559 -0.06497 0.13733 -0.06567 C 0.13959 -0.06659 0.1441 -0.06775 0.1441 -0.06775 " pathEditMode="relative" ptsTypes="fffffffffA">
                                      <p:cBhvr>
                                        <p:cTn id="12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747712"/>
            <a:ext cx="8077200" cy="670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AutoShape 3"/>
          <p:cNvSpPr/>
          <p:nvPr/>
        </p:nvSpPr>
        <p:spPr>
          <a:xfrm>
            <a:off x="2895600" y="685800"/>
            <a:ext cx="4953000" cy="1684338"/>
          </a:xfrm>
          <a:prstGeom prst="wedgeRoundRectCallout">
            <a:avLst>
              <a:gd name="adj1" fmla="val -25194"/>
              <a:gd name="adj2" fmla="val 190620"/>
              <a:gd name="adj3" fmla="val 16667"/>
            </a:avLst>
          </a:prstGeom>
          <a:noFill/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3048000" y="838200"/>
            <a:ext cx="4897438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小鸭子说：“公鸡弟弟。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我到河里捉鱼给你吃。”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238" y="5181600"/>
            <a:ext cx="18288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663" y="4953000"/>
            <a:ext cx="1709737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hoverImg" descr="http://t2.baidu.com/it/u=3782286802,2262209071&amp;fm=23&amp;gp=0.jpg">
            <a:hlinkClick r:id="rId1"/>
          </p:cNvPr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0" y="0"/>
            <a:ext cx="9144000" cy="662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AutoShape 3"/>
          <p:cNvSpPr/>
          <p:nvPr/>
        </p:nvSpPr>
        <p:spPr>
          <a:xfrm rot="-10330236">
            <a:off x="3200400" y="3962400"/>
            <a:ext cx="3810000" cy="2590800"/>
          </a:xfrm>
          <a:prstGeom prst="cloudCallout">
            <a:avLst>
              <a:gd name="adj1" fmla="val -20889"/>
              <a:gd name="adj2" fmla="val 69856"/>
            </a:avLst>
          </a:prstGeom>
          <a:solidFill>
            <a:schemeClr val="accent1"/>
          </a:solidFill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rot="10800000"/>
          <a:p>
            <a:pPr lvl="0" algn="ctr" eaLnBrk="1" hangingPunct="1"/>
            <a:endParaRPr lang="zh-CN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3368675" y="4648200"/>
            <a:ext cx="4306888" cy="179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小公鸡说：“我也去。”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小鸭子说：“不行，不行，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你不会游泳，会淹死的！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22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62000"/>
            <a:ext cx="8382000" cy="487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0" y="2362200"/>
            <a:ext cx="110490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 Box 4"/>
          <p:cNvSpPr txBox="1"/>
          <p:nvPr/>
        </p:nvSpPr>
        <p:spPr>
          <a:xfrm>
            <a:off x="2286000" y="1143000"/>
            <a:ext cx="6617970" cy="13106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小公鸡不信，偷偷地跟在小鸭子后面，也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下了水。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24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72 -0.05202 C -0.0375 -0.04786 -0.0342 -0.0474 -0.06962 -0.05202 C -0.07604 -0.05295 -0.0849 -0.05873 -0.09167 -0.06104 C -0.10573 -0.05942 -0.11997 -0.05803 -0.13403 -0.05641 C -0.13993 -0.05572 -0.14427 -0.05063 -0.14931 -0.0474 C -0.15434 -0.04416 -0.16076 -0.04277 -0.16615 -0.04069 C -0.17309 -0.03792 -0.17743 -0.03376 -0.1849 -0.03167 C -0.19635 -0.02243 -0.1901 -0.02636 -0.20347 -0.02035 C -0.21215 -0.01641 -0.21285 -0.0111 -0.21875 -0.00462 C -0.22847 0.00624 -0.23854 0.01133 -0.25087 0.01341 C -0.25486 0.01526 -0.25972 0.01457 -0.26285 0.01804 C -0.26476 0.02012 -0.26441 0.02474 -0.26615 0.02705 C -0.27101 0.03353 -0.28264 0.04301 -0.28819 0.04948 C -0.29132 0.05295 -0.2941 0.05919 -0.29844 0.06081 C -0.30278 0.06243 -0.30747 0.06243 -0.31198 0.06312 C -0.31771 0.06844 -0.31545 0.0659 -0.31875 0.06983 " pathEditMode="relative" rAng="0" ptsTypes="fffffffffffffffA">
                                      <p:cBhvr>
                                        <p:cTn id="6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763000" cy="586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AutoShape 3"/>
          <p:cNvSpPr/>
          <p:nvPr/>
        </p:nvSpPr>
        <p:spPr>
          <a:xfrm>
            <a:off x="4284663" y="836613"/>
            <a:ext cx="3671887" cy="1447800"/>
          </a:xfrm>
          <a:prstGeom prst="wedgeRoundRectCallout">
            <a:avLst>
              <a:gd name="adj1" fmla="val -38329"/>
              <a:gd name="adj2" fmla="val 78509"/>
              <a:gd name="adj3" fmla="val 16667"/>
            </a:avLst>
          </a:prstGeom>
          <a:noFill/>
          <a:ln w="50800" cap="flat" cmpd="sng">
            <a:solidFill>
              <a:srgbClr val="CC00FF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4343400" y="1066800"/>
            <a:ext cx="4535488" cy="1158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小鸭子正在水里捉鱼，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忽然听见小公鸡喊救命。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hoverImg" descr="http://t1.baidu.com/it/u=2914409089,2075180292&amp;fm=23&amp;gp=0.jpg">
            <a:hlinkClick r:id="rId1"/>
          </p:cNvPr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0" y="0"/>
            <a:ext cx="9144000" cy="601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AutoShape 3"/>
          <p:cNvSpPr/>
          <p:nvPr/>
        </p:nvSpPr>
        <p:spPr>
          <a:xfrm>
            <a:off x="2743200" y="4648200"/>
            <a:ext cx="5868988" cy="1354138"/>
          </a:xfrm>
          <a:prstGeom prst="wedgeRoundRectCallout">
            <a:avLst>
              <a:gd name="adj1" fmla="val -32338"/>
              <a:gd name="adj2" fmla="val -53986"/>
              <a:gd name="adj3" fmla="val 16667"/>
            </a:avLst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2895600" y="4876800"/>
            <a:ext cx="54737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他飞快地游到小公鸡身边</a:t>
            </a:r>
            <a:endParaRPr lang="zh-CN" altLang="en-US" sz="3600" dirty="0">
              <a:solidFill>
                <a:srgbClr val="00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8" descr="d6bbbd16add76f6e21a4e93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 Box 9"/>
          <p:cNvSpPr txBox="1"/>
          <p:nvPr/>
        </p:nvSpPr>
        <p:spPr>
          <a:xfrm>
            <a:off x="1651635" y="768033"/>
            <a:ext cx="5689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44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、小公鸡和小鸭子</a:t>
            </a:r>
            <a:endParaRPr lang="zh-CN" altLang="en-US" sz="4800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86" name="Text Box 10"/>
          <p:cNvSpPr txBox="1"/>
          <p:nvPr/>
        </p:nvSpPr>
        <p:spPr>
          <a:xfrm>
            <a:off x="1252538" y="2044700"/>
            <a:ext cx="7075487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从课文的题目中可以看出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: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课文讲了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谁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2400" dirty="0">
                <a:solidFill>
                  <a:srgbClr val="FF99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谁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的故事？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2400" dirty="0">
              <a:solidFill>
                <a:srgbClr val="FF99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92" name="Text Box 16"/>
          <p:cNvSpPr txBox="1"/>
          <p:nvPr/>
        </p:nvSpPr>
        <p:spPr>
          <a:xfrm>
            <a:off x="5219700" y="5157788"/>
            <a:ext cx="23495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小公鸡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solidFill>
                  <a:srgbClr val="FF99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小鸭子</a:t>
            </a:r>
            <a:endParaRPr lang="zh-CN" altLang="en-US" sz="2400" dirty="0">
              <a:solidFill>
                <a:srgbClr val="FF99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Group 24"/>
          <p:cNvGrpSpPr/>
          <p:nvPr/>
        </p:nvGrpSpPr>
        <p:grpSpPr>
          <a:xfrm>
            <a:off x="6300788" y="6021388"/>
            <a:ext cx="1223962" cy="603250"/>
            <a:chOff x="3923" y="3793"/>
            <a:chExt cx="771" cy="380"/>
          </a:xfrm>
        </p:grpSpPr>
        <p:grpSp>
          <p:nvGrpSpPr>
            <p:cNvPr id="22539" name="组合 43"/>
            <p:cNvGrpSpPr>
              <a:grpSpLocks noChangeAspect="1"/>
            </p:cNvGrpSpPr>
            <p:nvPr/>
          </p:nvGrpSpPr>
          <p:grpSpPr>
            <a:xfrm>
              <a:off x="4241" y="3793"/>
              <a:ext cx="453" cy="380"/>
              <a:chOff x="5217600" y="3058600"/>
              <a:chExt cx="1116000" cy="1116000"/>
            </a:xfrm>
          </p:grpSpPr>
          <p:sp>
            <p:nvSpPr>
              <p:cNvPr id="41" name="Oval 2"/>
              <p:cNvSpPr>
                <a:spLocks noChangeAspect="1" noChangeArrowheads="1"/>
              </p:cNvSpPr>
              <p:nvPr/>
            </p:nvSpPr>
            <p:spPr bwMode="auto">
              <a:xfrm>
                <a:off x="5217600" y="3058600"/>
                <a:ext cx="1116000" cy="111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CF01"/>
                  </a:gs>
                  <a:gs pos="90000">
                    <a:srgbClr val="E22000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prst="convex"/>
                <a:bevelB w="0" h="0"/>
                <a:contourClr>
                  <a:srgbClr val="FFE593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ctr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defRPr/>
                </a:pPr>
                <a:endParaRPr kumimoji="0" lang="fr-FR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椭圆 41"/>
              <p:cNvSpPr>
                <a:spLocks noChangeAspect="1"/>
              </p:cNvSpPr>
              <p:nvPr/>
            </p:nvSpPr>
            <p:spPr bwMode="auto">
              <a:xfrm rot="-2211361">
                <a:off x="5221400" y="3127004"/>
                <a:ext cx="757332" cy="539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25400" algn="ctr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2545" name="椭圆 42"/>
              <p:cNvGrpSpPr>
                <a:grpSpLocks noChangeAspect="1"/>
              </p:cNvGrpSpPr>
              <p:nvPr/>
            </p:nvGrpSpPr>
            <p:grpSpPr>
              <a:xfrm>
                <a:off x="5323069" y="3174330"/>
                <a:ext cx="855912" cy="860979"/>
                <a:chOff x="2846832" y="3224784"/>
                <a:chExt cx="1072896" cy="1078992"/>
              </a:xfrm>
            </p:grpSpPr>
            <p:pic>
              <p:nvPicPr>
                <p:cNvPr id="22546" name="椭圆 4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846832" y="3224784"/>
                  <a:ext cx="1072896" cy="10789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547" name="Text Box 22"/>
                <p:cNvSpPr txBox="1">
                  <a:spLocks noChangeAspect="1"/>
                </p:cNvSpPr>
                <p:nvPr/>
              </p:nvSpPr>
              <p:spPr>
                <a:xfrm>
                  <a:off x="3007251" y="3386813"/>
                  <a:ext cx="749988" cy="7526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lvl="0" algn="ctr" eaLnBrk="1" hangingPunct="1"/>
                  <a:endParaRPr lang="zh-CN" altLang="zh-CN" b="0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2540" name="Text Box 23"/>
            <p:cNvSpPr txBox="1"/>
            <p:nvPr/>
          </p:nvSpPr>
          <p:spPr>
            <a:xfrm>
              <a:off x="3923" y="3847"/>
              <a:ext cx="72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        </a:t>
              </a: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答案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36" name="Group 25"/>
          <p:cNvGrpSpPr/>
          <p:nvPr/>
        </p:nvGrpSpPr>
        <p:grpSpPr>
          <a:xfrm>
            <a:off x="5364163" y="6021388"/>
            <a:ext cx="1439862" cy="576262"/>
            <a:chOff x="4604" y="3793"/>
            <a:chExt cx="907" cy="363"/>
          </a:xfrm>
        </p:grpSpPr>
        <p:pic>
          <p:nvPicPr>
            <p:cNvPr id="22537" name="Picture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04" y="3793"/>
              <a:ext cx="907" cy="3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8" name="Text Box 27">
              <a:hlinkClick r:id="rId3" action="ppaction://hlinksldjump"/>
            </p:cNvPr>
            <p:cNvSpPr txBox="1"/>
            <p:nvPr/>
          </p:nvSpPr>
          <p:spPr>
            <a:xfrm>
              <a:off x="4830" y="3838"/>
              <a:ext cx="40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dirty="0">
                  <a:solidFill>
                    <a:srgbClr val="FF6699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返回</a:t>
              </a:r>
              <a:endParaRPr lang="zh-CN" altLang="en-US" dirty="0">
                <a:solidFill>
                  <a:srgbClr val="FF6699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6" grpId="0"/>
      <p:bldP spid="5019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4650"/>
            <a:ext cx="9525000" cy="648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AutoShape 3"/>
          <p:cNvSpPr/>
          <p:nvPr/>
        </p:nvSpPr>
        <p:spPr>
          <a:xfrm>
            <a:off x="5334000" y="0"/>
            <a:ext cx="3581400" cy="2286000"/>
          </a:xfrm>
          <a:prstGeom prst="cloudCallout">
            <a:avLst>
              <a:gd name="adj1" fmla="val -42065"/>
              <a:gd name="adj2" fmla="val 74167"/>
            </a:avLst>
          </a:prstGeom>
          <a:solidFill>
            <a:schemeClr val="accent1"/>
          </a:solidFill>
          <a:ln w="4127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5638800" y="533400"/>
            <a:ext cx="3733800" cy="121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让小公鸡坐在自己的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背上。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4" descr="d6bbbd16add76f6e21a4e93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12127" y="-512762"/>
            <a:ext cx="9828212" cy="7370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6" name="hoverImg" descr="http://t2.baidu.com/it/u=3782286802,2262209071&amp;fm=23&amp;gp=0.jpg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092950" y="908050"/>
            <a:ext cx="935038" cy="873125"/>
          </a:xfrm>
          <a:prstGeom prst="rect">
            <a:avLst/>
          </a:prstGeom>
          <a:noFill/>
          <a:ln w="25400" cap="flat" cmpd="sng">
            <a:solidFill>
              <a:srgbClr val="FFFF00"/>
            </a:solidFill>
            <a:prstDash val="dash"/>
            <a:miter/>
            <a:headEnd type="none" w="med" len="med"/>
            <a:tailEnd type="none" w="med" len="med"/>
          </a:ln>
        </p:spPr>
      </p:pic>
      <p:pic>
        <p:nvPicPr>
          <p:cNvPr id="53257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088" y="620713"/>
            <a:ext cx="1439862" cy="1366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8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3713" y="1052513"/>
            <a:ext cx="431800" cy="369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9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8888" y="1125538"/>
            <a:ext cx="503237" cy="34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4" name="WordArt 12"/>
          <p:cNvSpPr>
            <a:spLocks noTextEdit="1"/>
          </p:cNvSpPr>
          <p:nvPr/>
        </p:nvSpPr>
        <p:spPr>
          <a:xfrm>
            <a:off x="1258888" y="2349500"/>
            <a:ext cx="942975" cy="36671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normAutofit/>
          </a:bodyPr>
          <a:p>
            <a:pPr algn="ctr" eaLnBrk="0" hangingPunct="0"/>
            <a:r>
              <a:rPr lang="zh-CN" altLang="en-US" sz="2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同桌共究：</a:t>
            </a:r>
            <a:endParaRPr lang="zh-CN" altLang="en-US" sz="24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61" name="Text Box 13"/>
          <p:cNvSpPr txBox="1"/>
          <p:nvPr/>
        </p:nvSpPr>
        <p:spPr>
          <a:xfrm>
            <a:off x="1106488" y="3101023"/>
            <a:ext cx="6949440" cy="1371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、小公鸡和小鸭子一块出去玩，小公鸡在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草地上（            ），小鸭子（             ）。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小公鸡就捉虫子给小鸭子吃。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63" name="Text Box 15"/>
          <p:cNvSpPr txBox="1"/>
          <p:nvPr/>
        </p:nvSpPr>
        <p:spPr>
          <a:xfrm>
            <a:off x="1189038" y="4864100"/>
            <a:ext cx="7806055" cy="944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、小鸭子到河里（          ），小公鸡也到河里，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差点儿（           ），（              ）救了他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4591" name="Group 19"/>
          <p:cNvGrpSpPr/>
          <p:nvPr/>
        </p:nvGrpSpPr>
        <p:grpSpPr>
          <a:xfrm>
            <a:off x="5003800" y="5805488"/>
            <a:ext cx="1150938" cy="576262"/>
            <a:chOff x="4332" y="3838"/>
            <a:chExt cx="725" cy="363"/>
          </a:xfrm>
        </p:grpSpPr>
        <p:pic>
          <p:nvPicPr>
            <p:cNvPr id="24602" name="Picture 2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7" y="3838"/>
              <a:ext cx="680" cy="3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603" name="Text Box 21">
              <a:hlinkClick r:id="" action="ppaction://noaction"/>
            </p:cNvPr>
            <p:cNvSpPr txBox="1"/>
            <p:nvPr/>
          </p:nvSpPr>
          <p:spPr>
            <a:xfrm>
              <a:off x="4332" y="3893"/>
              <a:ext cx="60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     </a:t>
              </a: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课文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25"/>
          <p:cNvGrpSpPr/>
          <p:nvPr/>
        </p:nvGrpSpPr>
        <p:grpSpPr>
          <a:xfrm>
            <a:off x="5867400" y="5805488"/>
            <a:ext cx="1584325" cy="606425"/>
            <a:chOff x="4876" y="3793"/>
            <a:chExt cx="632" cy="337"/>
          </a:xfrm>
        </p:grpSpPr>
        <p:pic>
          <p:nvPicPr>
            <p:cNvPr id="24600" name="Picture 2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876" y="3793"/>
              <a:ext cx="632" cy="3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601" name="Text Box 27"/>
            <p:cNvSpPr txBox="1"/>
            <p:nvPr/>
          </p:nvSpPr>
          <p:spPr>
            <a:xfrm>
              <a:off x="4876" y="3838"/>
              <a:ext cx="433" cy="2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      </a:t>
              </a:r>
              <a:r>
                <a:rPr lang="zh-CN" altLang="en-US" sz="16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说明</a:t>
              </a:r>
              <a:endParaRPr lang="zh-CN" altLang="en-US" sz="1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597" name="Group 29"/>
          <p:cNvGrpSpPr/>
          <p:nvPr/>
        </p:nvGrpSpPr>
        <p:grpSpPr>
          <a:xfrm>
            <a:off x="7092950" y="5805488"/>
            <a:ext cx="1439863" cy="576262"/>
            <a:chOff x="4604" y="3793"/>
            <a:chExt cx="907" cy="363"/>
          </a:xfrm>
        </p:grpSpPr>
        <p:pic>
          <p:nvPicPr>
            <p:cNvPr id="24598" name="Picture 30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604" y="3793"/>
              <a:ext cx="907" cy="3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9" name="Text Box 31">
              <a:hlinkClick r:id="rId9" action="ppaction://hlinksldjump"/>
            </p:cNvPr>
            <p:cNvSpPr txBox="1"/>
            <p:nvPr/>
          </p:nvSpPr>
          <p:spPr>
            <a:xfrm>
              <a:off x="4830" y="3838"/>
              <a:ext cx="40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dirty="0">
                  <a:solidFill>
                    <a:srgbClr val="FF6699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返回</a:t>
              </a:r>
              <a:endParaRPr lang="zh-CN" altLang="en-US" dirty="0">
                <a:solidFill>
                  <a:srgbClr val="FF6699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773680" y="3604260"/>
            <a:ext cx="110109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捉虫子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03265" y="3558540"/>
            <a:ext cx="171323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不会捉虫子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48480" y="4799965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捉鱼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58110" y="5374640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淹死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87290" y="5287645"/>
            <a:ext cx="125539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小鸭子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1" grpId="0"/>
      <p:bldP spid="53263" grpId="0"/>
      <p:bldP spid="53261" grpId="1"/>
      <p:bldP spid="53263" grpId="1"/>
      <p:bldP spid="3" grpId="0"/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4" descr="11731bcdb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2412" y="-184150"/>
            <a:ext cx="9648825" cy="704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8"/>
          <p:cNvSpPr txBox="1"/>
          <p:nvPr/>
        </p:nvSpPr>
        <p:spPr>
          <a:xfrm>
            <a:off x="2843213" y="10525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6628" name="Group 11"/>
          <p:cNvGrpSpPr/>
          <p:nvPr/>
        </p:nvGrpSpPr>
        <p:grpSpPr>
          <a:xfrm>
            <a:off x="2124075" y="836613"/>
            <a:ext cx="4105275" cy="1655762"/>
            <a:chOff x="1338" y="527"/>
            <a:chExt cx="2586" cy="1043"/>
          </a:xfrm>
        </p:grpSpPr>
        <p:grpSp>
          <p:nvGrpSpPr>
            <p:cNvPr id="26633" name="Group 5"/>
            <p:cNvGrpSpPr/>
            <p:nvPr/>
          </p:nvGrpSpPr>
          <p:grpSpPr>
            <a:xfrm>
              <a:off x="1338" y="527"/>
              <a:ext cx="2586" cy="1043"/>
              <a:chOff x="3107" y="2840"/>
              <a:chExt cx="1225" cy="363"/>
            </a:xfrm>
          </p:grpSpPr>
          <p:pic>
            <p:nvPicPr>
              <p:cNvPr id="26635" name="Picture 6" descr="1dd37a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107" y="2840"/>
                <a:ext cx="1225" cy="36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36" name="Text Box 7"/>
              <p:cNvSpPr txBox="1"/>
              <p:nvPr/>
            </p:nvSpPr>
            <p:spPr>
              <a:xfrm>
                <a:off x="3243" y="2931"/>
                <a:ext cx="952" cy="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/>
                <a:r>
                  <a:rPr lang="en-US" altLang="zh-CN" sz="1200" dirty="0">
                    <a:latin typeface="Arial" panose="020B0604020202020204" pitchFamily="34" charset="0"/>
                    <a:ea typeface="宋体" panose="02010600030101010101" pitchFamily="2" charset="-122"/>
                  </a:rPr>
                  <a:t>       </a:t>
                </a:r>
                <a:endParaRPr lang="en-US" altLang="zh-CN"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634" name="Text Box 9"/>
            <p:cNvSpPr txBox="1"/>
            <p:nvPr/>
          </p:nvSpPr>
          <p:spPr>
            <a:xfrm>
              <a:off x="1791" y="709"/>
              <a:ext cx="1844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你从小公鸡和小鸭子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/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身上学到了什么？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629" name="WordArt 10"/>
          <p:cNvSpPr>
            <a:spLocks noTextEdit="1"/>
          </p:cNvSpPr>
          <p:nvPr/>
        </p:nvSpPr>
        <p:spPr>
          <a:xfrm>
            <a:off x="2339975" y="2924175"/>
            <a:ext cx="3673475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互相帮助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6630" name="Group 12"/>
          <p:cNvGrpSpPr/>
          <p:nvPr/>
        </p:nvGrpSpPr>
        <p:grpSpPr>
          <a:xfrm>
            <a:off x="6084888" y="3068638"/>
            <a:ext cx="1439862" cy="576262"/>
            <a:chOff x="4604" y="3793"/>
            <a:chExt cx="907" cy="363"/>
          </a:xfrm>
        </p:grpSpPr>
        <p:pic>
          <p:nvPicPr>
            <p:cNvPr id="26631" name="Picture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04" y="3793"/>
              <a:ext cx="907" cy="3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2" name="Text Box 14">
              <a:hlinkClick r:id="rId3" action="ppaction://hlinksldjump"/>
            </p:cNvPr>
            <p:cNvSpPr txBox="1"/>
            <p:nvPr/>
          </p:nvSpPr>
          <p:spPr>
            <a:xfrm>
              <a:off x="4830" y="3838"/>
              <a:ext cx="40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dirty="0">
                  <a:solidFill>
                    <a:srgbClr val="FF6699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返回</a:t>
              </a:r>
              <a:endParaRPr lang="zh-CN" altLang="en-US" dirty="0">
                <a:solidFill>
                  <a:srgbClr val="FF6699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66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9" name="WordArt 5"/>
          <p:cNvSpPr>
            <a:spLocks noTextEdit="1"/>
          </p:cNvSpPr>
          <p:nvPr/>
        </p:nvSpPr>
        <p:spPr>
          <a:xfrm>
            <a:off x="2411413" y="2420938"/>
            <a:ext cx="4176712" cy="2376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再见！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9398" name="柔如彩虹3484.wma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885113" y="5516563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439" fill="hold"/>
                                        <p:tgtEl>
                                          <p:spTgt spid="593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22031 -0.1419 C -0.2184 -0.15255 -0.21163 -0.16111 -0.20694 -0.16852 C -0.20104 -0.17755 -0.19444 -0.18449 -0.1875 -0.19074 C -0.18628 -0.19167 -0.18507 -0.19213 -0.18368 -0.19283 C -0.18038 -0.19445 -0.17691 -0.19468 -0.17395 -0.19746 C -0.16788 -0.20301 -0.17083 -0.20093 -0.16545 -0.20394 C -0.16232 -0.20972 -0.15972 -0.21042 -0.15555 -0.21297 C -0.15295 -0.2176 -0.14913 -0.22547 -0.14583 -0.22847 C -0.14427 -0.22986 -0.14253 -0.22963 -0.14097 -0.23079 C -0.1368 -0.23357 -0.13298 -0.23704 -0.12864 -0.23959 C -0.11076 -0.26459 -0.07847 -0.25787 -0.05659 -0.2706 C -0.00642 -0.26945 0.04532 -0.27824 0.09375 -0.2551 C 0.10348 -0.2419 0.09341 -0.25394 0.1073 -0.24398 C 0.11112 -0.24121 0.11407 -0.2375 0.11823 -0.23519 C 0.12691 -0.22477 0.11598 -0.23681 0.12796 -0.22847 C 0.12934 -0.22755 0.13039 -0.22523 0.13177 -0.22408 C 0.13612 -0.22014 0.1382 -0.21945 0.14271 -0.21736 C 0.14427 -0.21505 0.14584 -0.2125 0.14757 -0.21065 C 0.14879 -0.20949 0.15018 -0.20972 0.15122 -0.20857 C 0.15226 -0.20741 0.15278 -0.20533 0.15365 -0.20394 C 0.15521 -0.20162 0.15677 -0.19908 0.15851 -0.19746 C 0.16233 -0.19398 0.16702 -0.19422 0.17084 -0.19074 C 0.17362 -0.1882 0.17657 -0.18681 0.17934 -0.18403 C 0.18195 -0.18148 0.18664 -0.17523 0.18664 -0.175 C 0.19358 -0.15602 0.18438 -0.17871 0.19289 -0.16621 C 0.19393 -0.16459 0.19427 -0.16135 0.19532 -0.15949 C 0.19914 -0.15232 0.20452 -0.14676 0.20868 -0.13959 C 0.21007 -0.13195 0.21164 -0.12732 0.21493 -0.12176 C 0.21719 -0.10718 0.21389 -0.12315 0.21962 -0.10857 C 0.22396 -0.09769 0.22743 -0.08241 0.23056 -0.0706 C 0.23177 -0.06644 0.23421 -0.06343 0.23559 -0.05949 C 0.23525 -0.05278 0.23646 -0.04514 0.23438 -0.03959 C 0.23299 -0.03565 0.22952 -0.03658 0.22709 -0.03519 C 0.21493 -0.02778 0.22674 -0.0331 0.19775 -0.03079 C 0.12448 -0.01088 -0.01562 -0.02222 -0.05295 -0.02176 C -0.0585 -0.02107 -0.08177 -0.01898 -0.08836 -0.01736 C -0.09357 -0.01621 -0.10295 -0.00695 -0.10902 -0.00394 C -0.11145 -0.00093 -0.11406 0.00185 -0.11649 0.00486 C -0.11788 0.00648 -0.11857 0.01018 -0.12013 0.01157 C -0.12239 0.01342 -0.13576 0.01875 -0.13854 0.02037 C -0.14444 0.02384 -0.1493 0.03217 -0.15451 0.03819 C -0.15746 0.04166 -0.16406 0.0412 -0.16788 0.0449 C -0.17031 0.04745 -0.17274 0.05069 -0.17517 0.0537 C -0.17638 0.05509 -0.17882 0.0581 -0.17882 0.05833 C -0.18194 0.06643 -0.1802 0.06296 -0.18368 0.06921 " pathEditMode="relative" rAng="0" ptsTypes="ffffffffffffffffffffffffffffffffffffffffffffA">
                                      <p:cBhvr>
                                        <p:cTn id="8" dur="3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00" y="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tupian 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3" name="Group 5"/>
          <p:cNvGrpSpPr/>
          <p:nvPr/>
        </p:nvGrpSpPr>
        <p:grpSpPr>
          <a:xfrm>
            <a:off x="1116013" y="3141663"/>
            <a:ext cx="2447925" cy="1727200"/>
            <a:chOff x="1066" y="1616"/>
            <a:chExt cx="1315" cy="1088"/>
          </a:xfrm>
        </p:grpSpPr>
        <p:pic>
          <p:nvPicPr>
            <p:cNvPr id="7201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6" y="1616"/>
              <a:ext cx="1315" cy="1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2" name="Text Box 7"/>
            <p:cNvSpPr txBox="1"/>
            <p:nvPr/>
          </p:nvSpPr>
          <p:spPr>
            <a:xfrm>
              <a:off x="1338" y="2115"/>
              <a:ext cx="8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激趣导入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8156" name="Text Box 28"/>
          <p:cNvSpPr txBox="1"/>
          <p:nvPr/>
        </p:nvSpPr>
        <p:spPr>
          <a:xfrm>
            <a:off x="3419475" y="1341438"/>
            <a:ext cx="4176713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b="0" dirty="0">
                <a:solidFill>
                  <a:srgbClr val="FF66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今天老师给同学们带来两位好朋友，他们就是小公鸡和小鸭子（点击图片）。他们是怎样成为好朋友的呢？他们之间发生了什么故事呢？大家想知道吗？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" name="Group 29"/>
          <p:cNvGrpSpPr/>
          <p:nvPr/>
        </p:nvGrpSpPr>
        <p:grpSpPr>
          <a:xfrm>
            <a:off x="5867400" y="5013325"/>
            <a:ext cx="1801813" cy="939800"/>
            <a:chOff x="3696" y="3158"/>
            <a:chExt cx="1135" cy="592"/>
          </a:xfrm>
        </p:grpSpPr>
        <p:pic>
          <p:nvPicPr>
            <p:cNvPr id="7181" name="Picture 3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96" y="3203"/>
              <a:ext cx="489" cy="54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2" name="Picture 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7" y="3158"/>
              <a:ext cx="454" cy="55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178" name="Group 36"/>
          <p:cNvGrpSpPr/>
          <p:nvPr/>
        </p:nvGrpSpPr>
        <p:grpSpPr>
          <a:xfrm>
            <a:off x="468313" y="5589588"/>
            <a:ext cx="1582737" cy="576262"/>
            <a:chOff x="4604" y="3793"/>
            <a:chExt cx="907" cy="363"/>
          </a:xfrm>
        </p:grpSpPr>
        <p:pic>
          <p:nvPicPr>
            <p:cNvPr id="7179" name="Picture 3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04" y="3793"/>
              <a:ext cx="907" cy="3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0" name="Text Box 38">
              <a:hlinkClick r:id="rId5" action="ppaction://hlinksldjump"/>
            </p:cNvPr>
            <p:cNvSpPr txBox="1"/>
            <p:nvPr/>
          </p:nvSpPr>
          <p:spPr>
            <a:xfrm>
              <a:off x="4830" y="3838"/>
              <a:ext cx="40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dirty="0">
                  <a:solidFill>
                    <a:srgbClr val="FF6699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返回</a:t>
              </a:r>
              <a:endParaRPr lang="zh-CN" altLang="en-US" dirty="0">
                <a:solidFill>
                  <a:srgbClr val="FF6699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835" y="274955"/>
            <a:ext cx="8228965" cy="1143000"/>
          </a:xfrm>
        </p:spPr>
        <p:txBody>
          <a:bodyPr/>
          <a:p>
            <a:pPr algn="l"/>
            <a:r>
              <a:rPr lang="en-US" altLang="zh-CN">
                <a:solidFill>
                  <a:schemeClr val="accent4"/>
                </a:solidFill>
                <a:cs typeface="Arial" panose="020B0604020202020204" pitchFamily="34" charset="0"/>
              </a:rPr>
              <a:t> </a:t>
            </a:r>
            <a:r>
              <a:rPr lang="en-US" altLang="zh-CN" sz="540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</a:rPr>
              <a:t> ku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ὰ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</a:rPr>
              <a:t>ir  zhuō       j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Í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</a:rPr>
              <a:t>     zh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Í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</a:rPr>
              <a:t> </a:t>
            </a:r>
            <a:br>
              <a:rPr lang="en-US" altLang="zh-CN" sz="540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</a:rPr>
            </a:br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Arial" panose="020B0604020202020204" pitchFamily="34" charset="0"/>
              </a:rPr>
              <a:t>一块儿   捉不到   急得直哭</a:t>
            </a: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cs typeface="Arial" panose="020B0604020202020204" pitchFamily="34" charset="0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914400" imgH="215900" progId="Equation.KSEE3">
                  <p:embed/>
                </p:oleObj>
              </mc:Choice>
              <mc:Fallback>
                <p:oleObj name="" r:id="rId1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57835" y="1530985"/>
            <a:ext cx="737171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7835" y="1417955"/>
            <a:ext cx="7930515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>
                <a:solidFill>
                  <a:schemeClr val="accent4"/>
                </a:solidFill>
                <a:effectLst/>
              </a:rPr>
              <a:t>  </a:t>
            </a:r>
            <a:r>
              <a:rPr lang="en-US" altLang="zh-CN" sz="6000">
                <a:solidFill>
                  <a:srgbClr val="FF0000"/>
                </a:solidFill>
                <a:effectLst/>
              </a:rPr>
              <a:t>h</a:t>
            </a:r>
            <a:r>
              <a:rPr lang="en-US" altLang="zh-CN" sz="6000">
                <a:solidFill>
                  <a:srgbClr val="FF0000"/>
                </a:solidFill>
                <a:effectLst/>
                <a:cs typeface="Arial" panose="020B0604020202020204" pitchFamily="34" charset="0"/>
              </a:rPr>
              <a:t>é</a:t>
            </a:r>
            <a:r>
              <a:rPr lang="en-US" altLang="zh-CN" sz="6000">
                <a:solidFill>
                  <a:srgbClr val="FF0000"/>
                </a:solidFill>
                <a:effectLst/>
              </a:rPr>
              <a:t>        x</a:t>
            </a:r>
            <a:r>
              <a:rPr lang="en-US" altLang="zh-CN" sz="6000">
                <a:solidFill>
                  <a:srgbClr val="FF0000"/>
                </a:solidFill>
                <a:effectLst/>
                <a:cs typeface="Arial" panose="020B0604020202020204" pitchFamily="34" charset="0"/>
              </a:rPr>
              <a:t>Í</a:t>
            </a:r>
            <a:r>
              <a:rPr lang="en-US" altLang="zh-CN" sz="6000">
                <a:solidFill>
                  <a:srgbClr val="FF0000"/>
                </a:solidFill>
                <a:effectLst/>
              </a:rPr>
              <a:t>ng    y</a:t>
            </a:r>
            <a:r>
              <a:rPr lang="en-US" altLang="zh-CN" sz="6000">
                <a:solidFill>
                  <a:srgbClr val="FF0000"/>
                </a:solidFill>
                <a:effectLst/>
                <a:cs typeface="Arial" panose="020B0604020202020204" pitchFamily="34" charset="0"/>
              </a:rPr>
              <a:t>ᾱ</a:t>
            </a:r>
            <a:r>
              <a:rPr lang="en-US" altLang="zh-CN" sz="6000">
                <a:solidFill>
                  <a:srgbClr val="FF0000"/>
                </a:solidFill>
                <a:effectLst/>
              </a:rPr>
              <a:t>n s</a:t>
            </a:r>
            <a:r>
              <a:rPr lang="en-US" altLang="zh-CN" sz="6000">
                <a:solidFill>
                  <a:srgbClr val="FF0000"/>
                </a:solidFill>
                <a:effectLst/>
                <a:cs typeface="Arial" panose="020B0604020202020204" pitchFamily="34" charset="0"/>
              </a:rPr>
              <a:t>ĭ</a:t>
            </a:r>
            <a:r>
              <a:rPr lang="en-US" altLang="zh-CN" sz="6000">
                <a:solidFill>
                  <a:srgbClr val="FF0000"/>
                </a:solidFill>
                <a:effectLst/>
              </a:rPr>
              <a:t> </a:t>
            </a:r>
            <a:r>
              <a:rPr lang="en-US" altLang="zh-CN" sz="6600">
                <a:solidFill>
                  <a:schemeClr val="accent4"/>
                </a:solidFill>
                <a:effectLst/>
              </a:rPr>
              <a:t>  </a:t>
            </a:r>
            <a:endParaRPr lang="en-US" altLang="zh-CN" sz="6600">
              <a:solidFill>
                <a:schemeClr val="accent4"/>
              </a:solidFill>
              <a:effectLst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216535" y="2315210"/>
            <a:ext cx="871029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小河边   不 行     淹  死</a:t>
            </a:r>
            <a:endParaRPr lang="zh-CN" altLang="en-US" sz="6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705" y="3202940"/>
            <a:ext cx="919035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/>
              <a:t>   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</a:rPr>
              <a:t>ì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   g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</a:rPr>
              <a:t>ē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   h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</a:rPr>
              <a:t>ū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h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</a:rPr>
              <a:t>ᾰ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 </a:t>
            </a:r>
            <a:endParaRPr lang="en-US" altLang="zh-CN" sz="54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870" y="4114800"/>
            <a:ext cx="908939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不信    跟在   忽然     喊声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457835" y="4925060"/>
            <a:ext cx="496189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sh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</a:rPr>
              <a:t>ē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altLang="zh-CN" sz="54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2615" y="5699760"/>
            <a:ext cx="287147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/>
              <a:t> </a:t>
            </a:r>
            <a:r>
              <a:rPr lang="en-US" altLang="zh-CN" sz="6000"/>
              <a:t> </a:t>
            </a:r>
            <a:r>
              <a:rPr lang="zh-CN" altLang="en-US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身  边</a:t>
            </a:r>
            <a:endParaRPr lang="zh-CN" altLang="en-US" sz="6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17" descr="u=3240812732,1810090574&amp;fm=0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5890" y="0"/>
            <a:ext cx="941578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835" y="274955"/>
            <a:ext cx="8228965" cy="1143000"/>
          </a:xfrm>
        </p:spPr>
        <p:txBody>
          <a:bodyPr/>
          <a:p>
            <a:pPr algn="l"/>
            <a:r>
              <a:rPr lang="en-US" altLang="zh-CN">
                <a:solidFill>
                  <a:schemeClr val="accent4"/>
                </a:solidFill>
                <a:cs typeface="Arial" panose="020B0604020202020204" pitchFamily="34" charset="0"/>
              </a:rPr>
              <a:t> </a:t>
            </a:r>
            <a:r>
              <a:rPr lang="en-US" altLang="zh-CN" sz="540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</a:rPr>
              <a:t> </a:t>
            </a:r>
            <a:br>
              <a:rPr lang="en-US" altLang="zh-CN" sz="540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</a:rPr>
            </a:br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Arial" panose="020B0604020202020204" pitchFamily="34" charset="0"/>
              </a:rPr>
              <a:t>一块儿   捉不到   急得直哭</a:t>
            </a: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cs typeface="Arial" panose="020B0604020202020204" pitchFamily="34" charset="0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57835" y="1530985"/>
            <a:ext cx="737171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7835" y="1417955"/>
            <a:ext cx="7930515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>
                <a:solidFill>
                  <a:schemeClr val="accent4"/>
                </a:solidFill>
                <a:effectLst/>
              </a:rPr>
              <a:t>    </a:t>
            </a:r>
            <a:endParaRPr lang="en-US" altLang="zh-CN" sz="6600">
              <a:solidFill>
                <a:schemeClr val="accent4"/>
              </a:solidFill>
              <a:effectLst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216535" y="2315210"/>
            <a:ext cx="871029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小河边   不 行     淹  死</a:t>
            </a:r>
            <a:endParaRPr lang="zh-CN" altLang="en-US" sz="6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705" y="3202940"/>
            <a:ext cx="919035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/>
              <a:t>   </a:t>
            </a:r>
            <a:endParaRPr lang="en-US" altLang="zh-CN" sz="54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870" y="4114800"/>
            <a:ext cx="908939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不信    跟在   忽然     喊声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2615" y="5699760"/>
            <a:ext cx="287147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/>
              <a:t> </a:t>
            </a:r>
            <a:r>
              <a:rPr lang="en-US" altLang="zh-CN" sz="6000"/>
              <a:t> </a:t>
            </a:r>
            <a:r>
              <a:rPr lang="zh-CN" altLang="en-US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身  边</a:t>
            </a:r>
            <a:endParaRPr lang="zh-CN" altLang="en-US" sz="6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1053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3780155" y="878205"/>
            <a:ext cx="1142365" cy="163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1029">
            <a:hlinkClick r:id="rId1" action="ppaction://hlinksldjump"/>
          </p:cNvPr>
          <p:cNvSpPr txBox="1"/>
          <p:nvPr/>
        </p:nvSpPr>
        <p:spPr>
          <a:xfrm>
            <a:off x="3922713" y="1700213"/>
            <a:ext cx="6477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ea typeface="楷体_GB2312"/>
              </a:rPr>
              <a:t>行</a:t>
            </a:r>
            <a:endParaRPr lang="zh-CN" altLang="en-US" sz="4400" dirty="0">
              <a:ea typeface="楷体_GB2312"/>
            </a:endParaRPr>
          </a:p>
        </p:txBody>
      </p:sp>
      <p:pic>
        <p:nvPicPr>
          <p:cNvPr id="20484" name="Picture 1052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5148580" y="970280"/>
            <a:ext cx="1078230" cy="1546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Text Box 1030">
            <a:hlinkClick r:id="rId1" action="ppaction://hlinksldjump"/>
          </p:cNvPr>
          <p:cNvSpPr txBox="1"/>
          <p:nvPr/>
        </p:nvSpPr>
        <p:spPr>
          <a:xfrm>
            <a:off x="5347653" y="1700530"/>
            <a:ext cx="74422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ea typeface="楷体_GB2312"/>
              </a:rPr>
              <a:t>捉</a:t>
            </a:r>
            <a:endParaRPr lang="zh-CN" altLang="en-US" sz="4400" dirty="0">
              <a:ea typeface="楷体_GB2312"/>
            </a:endParaRPr>
          </a:p>
        </p:txBody>
      </p:sp>
      <p:pic>
        <p:nvPicPr>
          <p:cNvPr id="20486" name="Picture 1051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6553200" y="970280"/>
            <a:ext cx="1096010" cy="1572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Text Box 1031">
            <a:hlinkClick r:id="rId1" action="ppaction://hlinksldjump"/>
          </p:cNvPr>
          <p:cNvSpPr txBox="1"/>
          <p:nvPr/>
        </p:nvSpPr>
        <p:spPr>
          <a:xfrm>
            <a:off x="6804025" y="1700213"/>
            <a:ext cx="74422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ea typeface="楷体_GB2312"/>
              </a:rPr>
              <a:t>急</a:t>
            </a:r>
            <a:endParaRPr lang="zh-CN" altLang="en-US" sz="4400" dirty="0">
              <a:ea typeface="楷体_GB2312"/>
            </a:endParaRPr>
          </a:p>
        </p:txBody>
      </p:sp>
      <p:pic>
        <p:nvPicPr>
          <p:cNvPr id="20488" name="Picture 1043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2195830" y="2741930"/>
            <a:ext cx="996950" cy="1430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9" name="Text Box 1032">
            <a:hlinkClick r:id="rId1" action="ppaction://hlinksldjump"/>
          </p:cNvPr>
          <p:cNvSpPr txBox="1"/>
          <p:nvPr/>
        </p:nvSpPr>
        <p:spPr>
          <a:xfrm>
            <a:off x="2228850" y="3429000"/>
            <a:ext cx="74422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ea typeface="楷体_GB2312"/>
              </a:rPr>
              <a:t>河</a:t>
            </a:r>
            <a:endParaRPr lang="zh-CN" altLang="en-US" sz="4400" dirty="0">
              <a:ea typeface="楷体_GB2312"/>
            </a:endParaRPr>
          </a:p>
        </p:txBody>
      </p:sp>
      <p:pic>
        <p:nvPicPr>
          <p:cNvPr id="20490" name="Picture 1050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3708400" y="2744470"/>
            <a:ext cx="995045" cy="1427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1" name="Text Box 1033">
            <a:hlinkClick r:id="rId1" action="ppaction://hlinksldjump"/>
          </p:cNvPr>
          <p:cNvSpPr txBox="1"/>
          <p:nvPr/>
        </p:nvSpPr>
        <p:spPr>
          <a:xfrm>
            <a:off x="3779838" y="3429000"/>
            <a:ext cx="74422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ea typeface="楷体_GB2312"/>
              </a:rPr>
              <a:t>信</a:t>
            </a:r>
            <a:endParaRPr lang="zh-CN" altLang="en-US" sz="4400" dirty="0">
              <a:ea typeface="楷体_GB2312"/>
            </a:endParaRPr>
          </a:p>
        </p:txBody>
      </p:sp>
      <p:pic>
        <p:nvPicPr>
          <p:cNvPr id="20492" name="Picture 1049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5148580" y="2642870"/>
            <a:ext cx="1066165" cy="1529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3" name="Text Box 1034">
            <a:hlinkClick r:id="rId1" action="ppaction://hlinksldjump"/>
          </p:cNvPr>
          <p:cNvSpPr txBox="1"/>
          <p:nvPr/>
        </p:nvSpPr>
        <p:spPr>
          <a:xfrm>
            <a:off x="5219700" y="3429000"/>
            <a:ext cx="74422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ea typeface="楷体_GB2312"/>
              </a:rPr>
              <a:t>忽</a:t>
            </a:r>
            <a:endParaRPr lang="zh-CN" altLang="en-US" sz="4400" dirty="0">
              <a:ea typeface="楷体_GB2312"/>
            </a:endParaRPr>
          </a:p>
        </p:txBody>
      </p:sp>
      <p:pic>
        <p:nvPicPr>
          <p:cNvPr id="20494" name="Picture 1048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6659880" y="2752725"/>
            <a:ext cx="989330" cy="141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5" name="Text Box 1035">
            <a:hlinkClick r:id="rId1" action="ppaction://hlinksldjump"/>
          </p:cNvPr>
          <p:cNvSpPr txBox="1"/>
          <p:nvPr/>
        </p:nvSpPr>
        <p:spPr>
          <a:xfrm>
            <a:off x="6731000" y="3429000"/>
            <a:ext cx="74422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ea typeface="楷体_GB2312"/>
              </a:rPr>
              <a:t>身</a:t>
            </a:r>
            <a:endParaRPr lang="zh-CN" altLang="en-US" sz="4400" dirty="0">
              <a:ea typeface="楷体_GB2312"/>
            </a:endParaRPr>
          </a:p>
        </p:txBody>
      </p:sp>
      <p:pic>
        <p:nvPicPr>
          <p:cNvPr id="20496" name="Picture 1044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2059940" y="4601845"/>
            <a:ext cx="1005840" cy="1443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7" name="Text Box 1036">
            <a:hlinkClick r:id="rId1" action="ppaction://hlinksldjump"/>
          </p:cNvPr>
          <p:cNvSpPr txBox="1"/>
          <p:nvPr/>
        </p:nvSpPr>
        <p:spPr>
          <a:xfrm>
            <a:off x="2190750" y="5229225"/>
            <a:ext cx="74422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ea typeface="楷体_GB2312"/>
              </a:rPr>
              <a:t>跟</a:t>
            </a:r>
            <a:endParaRPr lang="zh-CN" altLang="en-US" sz="4400" dirty="0">
              <a:ea typeface="楷体_GB2312"/>
            </a:endParaRPr>
          </a:p>
        </p:txBody>
      </p:sp>
      <p:pic>
        <p:nvPicPr>
          <p:cNvPr id="20498" name="Picture 1045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3564890" y="4601845"/>
            <a:ext cx="1005840" cy="1443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9" name="Text Box 1037">
            <a:hlinkClick r:id="rId1" action="ppaction://hlinksldjump"/>
          </p:cNvPr>
          <p:cNvSpPr txBox="1"/>
          <p:nvPr/>
        </p:nvSpPr>
        <p:spPr>
          <a:xfrm>
            <a:off x="3734118" y="5228908"/>
            <a:ext cx="74422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ea typeface="楷体_GB2312"/>
              </a:rPr>
              <a:t>死</a:t>
            </a:r>
            <a:endParaRPr lang="zh-CN" altLang="en-US" sz="4400" dirty="0">
              <a:ea typeface="楷体_GB2312"/>
            </a:endParaRPr>
          </a:p>
        </p:txBody>
      </p:sp>
      <p:pic>
        <p:nvPicPr>
          <p:cNvPr id="20500" name="Picture 1046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5012690" y="4601845"/>
            <a:ext cx="1005840" cy="1443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1" name="Text Box 1038">
            <a:hlinkClick r:id="rId1" action="ppaction://hlinksldjump"/>
          </p:cNvPr>
          <p:cNvSpPr txBox="1"/>
          <p:nvPr/>
        </p:nvSpPr>
        <p:spPr>
          <a:xfrm>
            <a:off x="5143500" y="5153978"/>
            <a:ext cx="74422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ea typeface="楷体_GB2312"/>
              </a:rPr>
              <a:t>喊</a:t>
            </a:r>
            <a:endParaRPr lang="zh-CN" altLang="en-US" sz="4400" dirty="0">
              <a:ea typeface="楷体_GB2312"/>
            </a:endParaRPr>
          </a:p>
        </p:txBody>
      </p:sp>
      <p:pic>
        <p:nvPicPr>
          <p:cNvPr id="20504" name="Picture 1066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755650" y="2698115"/>
            <a:ext cx="1027430" cy="1473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5" name="Text Box 1040">
            <a:hlinkClick r:id="rId1" action="ppaction://hlinksldjump"/>
          </p:cNvPr>
          <p:cNvSpPr txBox="1"/>
          <p:nvPr/>
        </p:nvSpPr>
        <p:spPr>
          <a:xfrm>
            <a:off x="827088" y="3429000"/>
            <a:ext cx="74422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ea typeface="楷体_GB2312"/>
              </a:rPr>
              <a:t>直</a:t>
            </a:r>
            <a:endParaRPr lang="zh-CN" altLang="en-US" sz="4400" dirty="0">
              <a:ea typeface="楷体_GB2312"/>
            </a:endParaRPr>
          </a:p>
        </p:txBody>
      </p:sp>
      <p:pic>
        <p:nvPicPr>
          <p:cNvPr id="20506" name="Picture 1065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661035" y="4602480"/>
            <a:ext cx="1005840" cy="1442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7" name="Text Box 1041">
            <a:hlinkClick r:id="rId1" action="ppaction://hlinksldjump"/>
          </p:cNvPr>
          <p:cNvSpPr txBox="1"/>
          <p:nvPr/>
        </p:nvSpPr>
        <p:spPr>
          <a:xfrm>
            <a:off x="755650" y="5300663"/>
            <a:ext cx="74422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ea typeface="楷体_GB2312"/>
              </a:rPr>
              <a:t>块</a:t>
            </a:r>
            <a:endParaRPr lang="zh-CN" altLang="en-US" sz="4400" dirty="0">
              <a:ea typeface="楷体_GB2312"/>
            </a:endParaRPr>
          </a:p>
        </p:txBody>
      </p:sp>
      <p:sp>
        <p:nvSpPr>
          <p:cNvPr id="20508" name="WordArt 1042"/>
          <p:cNvSpPr>
            <a:spLocks noTextEdit="1"/>
          </p:cNvSpPr>
          <p:nvPr/>
        </p:nvSpPr>
        <p:spPr>
          <a:xfrm rot="-849294">
            <a:off x="539750" y="981075"/>
            <a:ext cx="2808288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0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006699">
                        <a:alpha val="100000"/>
                      </a:srgbClr>
                    </a:gs>
                    <a:gs pos="9500">
                      <a:srgbClr val="1170FF">
                        <a:alpha val="100000"/>
                      </a:srgbClr>
                    </a:gs>
                    <a:gs pos="14499">
                      <a:srgbClr val="3333CC">
                        <a:alpha val="100000"/>
                      </a:srgbClr>
                    </a:gs>
                    <a:gs pos="20000">
                      <a:srgbClr val="2E6792">
                        <a:alpha val="100000"/>
                      </a:srgbClr>
                    </a:gs>
                    <a:gs pos="26500">
                      <a:srgbClr val="9999FF">
                        <a:alpha val="100000"/>
                      </a:srgbClr>
                    </a:gs>
                    <a:gs pos="42000">
                      <a:srgbClr val="00CCCC">
                        <a:alpha val="100000"/>
                      </a:srgbClr>
                    </a:gs>
                    <a:gs pos="50000">
                      <a:srgbClr val="3399FF">
                        <a:alpha val="100000"/>
                      </a:srgbClr>
                    </a:gs>
                    <a:gs pos="58000">
                      <a:srgbClr val="00CCCC">
                        <a:alpha val="100000"/>
                      </a:srgbClr>
                    </a:gs>
                    <a:gs pos="73500">
                      <a:srgbClr val="9999FF">
                        <a:alpha val="100000"/>
                      </a:srgbClr>
                    </a:gs>
                    <a:gs pos="80000">
                      <a:srgbClr val="2E6792">
                        <a:alpha val="100000"/>
                      </a:srgbClr>
                    </a:gs>
                    <a:gs pos="85501">
                      <a:srgbClr val="3333CC">
                        <a:alpha val="100000"/>
                      </a:srgbClr>
                    </a:gs>
                    <a:gs pos="90500">
                      <a:srgbClr val="1170FF">
                        <a:alpha val="100000"/>
                      </a:srgbClr>
                    </a:gs>
                    <a:gs pos="100000">
                      <a:srgbClr val="006699">
                        <a:alpha val="100000"/>
                      </a:srgbClr>
                    </a:gs>
                  </a:gsLst>
                  <a:lin ang="84000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学生字</a:t>
            </a:r>
            <a:endParaRPr lang="zh-CN" altLang="en-US" sz="60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006699">
                      <a:alpha val="100000"/>
                    </a:srgbClr>
                  </a:gs>
                  <a:gs pos="9500">
                    <a:srgbClr val="1170FF">
                      <a:alpha val="100000"/>
                    </a:srgbClr>
                  </a:gs>
                  <a:gs pos="14499">
                    <a:srgbClr val="3333CC">
                      <a:alpha val="100000"/>
                    </a:srgbClr>
                  </a:gs>
                  <a:gs pos="20000">
                    <a:srgbClr val="2E6792">
                      <a:alpha val="100000"/>
                    </a:srgbClr>
                  </a:gs>
                  <a:gs pos="26500">
                    <a:srgbClr val="9999FF">
                      <a:alpha val="100000"/>
                    </a:srgbClr>
                  </a:gs>
                  <a:gs pos="42000">
                    <a:srgbClr val="00CCCC">
                      <a:alpha val="100000"/>
                    </a:srgbClr>
                  </a:gs>
                  <a:gs pos="50000">
                    <a:srgbClr val="3399FF">
                      <a:alpha val="100000"/>
                    </a:srgbClr>
                  </a:gs>
                  <a:gs pos="58000">
                    <a:srgbClr val="00CCCC">
                      <a:alpha val="100000"/>
                    </a:srgbClr>
                  </a:gs>
                  <a:gs pos="73500">
                    <a:srgbClr val="9999FF">
                      <a:alpha val="100000"/>
                    </a:srgbClr>
                  </a:gs>
                  <a:gs pos="80000">
                    <a:srgbClr val="2E6792">
                      <a:alpha val="100000"/>
                    </a:srgbClr>
                  </a:gs>
                  <a:gs pos="85501">
                    <a:srgbClr val="3333CC">
                      <a:alpha val="100000"/>
                    </a:srgbClr>
                  </a:gs>
                  <a:gs pos="90500">
                    <a:srgbClr val="1170FF">
                      <a:alpha val="100000"/>
                    </a:srgbClr>
                  </a:gs>
                  <a:gs pos="100000">
                    <a:srgbClr val="006699">
                      <a:alpha val="100000"/>
                    </a:srgbClr>
                  </a:gs>
                </a:gsLst>
                <a:lin ang="84000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grpSp>
        <p:nvGrpSpPr>
          <p:cNvPr id="2" name="Group 1080"/>
          <p:cNvGrpSpPr/>
          <p:nvPr/>
        </p:nvGrpSpPr>
        <p:grpSpPr>
          <a:xfrm>
            <a:off x="7789863" y="3276600"/>
            <a:ext cx="1354137" cy="3581400"/>
            <a:chOff x="4907" y="2064"/>
            <a:chExt cx="853" cy="2256"/>
          </a:xfrm>
        </p:grpSpPr>
        <p:sp>
          <p:nvSpPr>
            <p:cNvPr id="20510" name="AutoShape 1077">
              <a:hlinkClick r:id="rId1" action="ppaction://hlinksldjump"/>
            </p:cNvPr>
            <p:cNvSpPr/>
            <p:nvPr/>
          </p:nvSpPr>
          <p:spPr>
            <a:xfrm>
              <a:off x="4944" y="2064"/>
              <a:ext cx="816" cy="912"/>
            </a:xfrm>
            <a:prstGeom prst="cloudCallout">
              <a:avLst>
                <a:gd name="adj1" fmla="val -1963"/>
                <a:gd name="adj2" fmla="val 83444"/>
              </a:avLst>
            </a:prstGeom>
            <a:solidFill>
              <a:srgbClr val="CC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3000" dirty="0">
                <a:solidFill>
                  <a:srgbClr val="000099"/>
                </a:solidFill>
                <a:ea typeface="华文行楷" pitchFamily="2" charset="-122"/>
              </a:endParaRPr>
            </a:p>
          </p:txBody>
        </p:sp>
        <p:pic>
          <p:nvPicPr>
            <p:cNvPr id="20511" name="Picture 1074" descr="0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7" y="3168"/>
              <a:ext cx="853" cy="11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12" name="Text Box 1078"/>
            <p:cNvSpPr txBox="1"/>
            <p:nvPr/>
          </p:nvSpPr>
          <p:spPr>
            <a:xfrm>
              <a:off x="5040" y="2208"/>
              <a:ext cx="596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3000" dirty="0">
                  <a:solidFill>
                    <a:srgbClr val="FB893B"/>
                  </a:solidFill>
                  <a:ea typeface="华文行楷" pitchFamily="2" charset="-122"/>
                </a:rPr>
                <a:t>恭喜</a:t>
              </a:r>
              <a:endParaRPr lang="zh-CN" altLang="en-US" sz="3000" dirty="0">
                <a:solidFill>
                  <a:srgbClr val="FB893B"/>
                </a:solidFill>
                <a:ea typeface="华文行楷" pitchFamily="2" charset="-122"/>
              </a:endParaRPr>
            </a:p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3000" dirty="0">
                  <a:solidFill>
                    <a:srgbClr val="FB893B"/>
                  </a:solidFill>
                  <a:ea typeface="华文行楷" pitchFamily="2" charset="-122"/>
                </a:rPr>
                <a:t>过关</a:t>
              </a:r>
              <a:endParaRPr lang="zh-CN" altLang="en-US" sz="3000" dirty="0">
                <a:solidFill>
                  <a:srgbClr val="FB893B"/>
                </a:solidFill>
                <a:ea typeface="华文行楷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5" grpId="0"/>
      <p:bldP spid="20487" grpId="0"/>
      <p:bldP spid="20505" grpId="0"/>
      <p:bldP spid="20489" grpId="0"/>
      <p:bldP spid="20491" grpId="0"/>
      <p:bldP spid="20493" grpId="0"/>
      <p:bldP spid="20495" grpId="0"/>
      <p:bldP spid="20507" grpId="0"/>
      <p:bldP spid="20497" grpId="0"/>
      <p:bldP spid="20499" grpId="0"/>
      <p:bldP spid="20499" grpId="1"/>
      <p:bldP spid="205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Text Box 3"/>
          <p:cNvSpPr txBox="1"/>
          <p:nvPr/>
        </p:nvSpPr>
        <p:spPr>
          <a:xfrm>
            <a:off x="1619250" y="476250"/>
            <a:ext cx="723900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4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幼圆" pitchFamily="49" charset="-122"/>
              </a:rPr>
              <a:t>小   鸭  子  过   河</a:t>
            </a:r>
            <a:endParaRPr lang="zh-CN" altLang="en-US" sz="4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幼圆" pitchFamily="49" charset="-122"/>
            </a:endParaRPr>
          </a:p>
        </p:txBody>
      </p:sp>
      <p:graphicFrame>
        <p:nvGraphicFramePr>
          <p:cNvPr id="49156" name="Object 5"/>
          <p:cNvGraphicFramePr>
            <a:graphicFrameLocks noChangeAspect="1"/>
          </p:cNvGraphicFramePr>
          <p:nvPr/>
        </p:nvGraphicFramePr>
        <p:xfrm>
          <a:off x="-161925" y="1657033"/>
          <a:ext cx="9467850" cy="475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9172575" imgH="4772025" progId="Paint.Picture">
                  <p:embed/>
                </p:oleObj>
              </mc:Choice>
              <mc:Fallback>
                <p:oleObj name="" r:id="rId1" imgW="9172575" imgH="4772025" progId="Paint.Picture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-161925" y="1657033"/>
                        <a:ext cx="9467850" cy="475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558" name="Text Box 6"/>
          <p:cNvSpPr txBox="1"/>
          <p:nvPr/>
        </p:nvSpPr>
        <p:spPr>
          <a:xfrm>
            <a:off x="395288" y="5470525"/>
            <a:ext cx="89789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幼圆" pitchFamily="49" charset="-122"/>
              </a:rPr>
              <a:t>忽然</a:t>
            </a:r>
            <a:endParaRPr lang="zh-CN" altLang="en-US" sz="2800" b="1" dirty="0">
              <a:solidFill>
                <a:srgbClr val="000099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51559" name="Text Box 7"/>
          <p:cNvSpPr txBox="1"/>
          <p:nvPr/>
        </p:nvSpPr>
        <p:spPr>
          <a:xfrm rot="21091651">
            <a:off x="2058194" y="5374323"/>
            <a:ext cx="1179195" cy="487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None/>
            </a:pPr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幼圆" pitchFamily="49" charset="-122"/>
              </a:rPr>
              <a:t>捉不到</a:t>
            </a:r>
            <a:endParaRPr lang="zh-CN" altLang="en-US" sz="2600" b="1" dirty="0">
              <a:solidFill>
                <a:srgbClr val="000099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51560" name="Text Box 8"/>
          <p:cNvSpPr txBox="1"/>
          <p:nvPr/>
        </p:nvSpPr>
        <p:spPr>
          <a:xfrm rot="-1145847">
            <a:off x="1907857" y="3933825"/>
            <a:ext cx="514985" cy="8839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None/>
            </a:pPr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幼圆" pitchFamily="49" charset="-122"/>
              </a:rPr>
              <a:t>淹</a:t>
            </a:r>
            <a:endParaRPr lang="zh-CN" altLang="en-US" sz="2600" b="1" dirty="0">
              <a:solidFill>
                <a:srgbClr val="000099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None/>
            </a:pPr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幼圆" pitchFamily="49" charset="-122"/>
              </a:rPr>
              <a:t>死</a:t>
            </a:r>
            <a:endParaRPr lang="zh-CN" altLang="en-US" sz="2600" b="1" dirty="0">
              <a:solidFill>
                <a:srgbClr val="000099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51561" name="Text Box 9"/>
          <p:cNvSpPr txBox="1"/>
          <p:nvPr/>
        </p:nvSpPr>
        <p:spPr>
          <a:xfrm rot="20424662">
            <a:off x="3400425" y="4570413"/>
            <a:ext cx="514985" cy="8839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None/>
            </a:pPr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幼圆" pitchFamily="49" charset="-122"/>
              </a:rPr>
              <a:t>不</a:t>
            </a:r>
            <a:endParaRPr lang="zh-CN" altLang="en-US" sz="2600" b="1" dirty="0">
              <a:solidFill>
                <a:srgbClr val="000099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None/>
            </a:pPr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幼圆" pitchFamily="49" charset="-122"/>
              </a:rPr>
              <a:t>行</a:t>
            </a:r>
            <a:endParaRPr lang="zh-CN" altLang="en-US" sz="2600" b="1" dirty="0">
              <a:solidFill>
                <a:srgbClr val="000099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51562" name="Text Box 10"/>
          <p:cNvSpPr txBox="1"/>
          <p:nvPr/>
        </p:nvSpPr>
        <p:spPr>
          <a:xfrm rot="-371455">
            <a:off x="4284663" y="3789363"/>
            <a:ext cx="1179195" cy="487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幼圆" pitchFamily="49" charset="-122"/>
              </a:rPr>
              <a:t>小河边</a:t>
            </a:r>
            <a:endParaRPr lang="zh-CN" altLang="en-US" sz="2600" b="1" dirty="0">
              <a:solidFill>
                <a:srgbClr val="000099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51563" name="Text Box 11"/>
          <p:cNvSpPr txBox="1"/>
          <p:nvPr/>
        </p:nvSpPr>
        <p:spPr>
          <a:xfrm rot="662977">
            <a:off x="4299268" y="5547043"/>
            <a:ext cx="847090" cy="487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None/>
            </a:pPr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幼圆" pitchFamily="49" charset="-122"/>
              </a:rPr>
              <a:t>身边</a:t>
            </a:r>
            <a:endParaRPr lang="zh-CN" altLang="en-US" sz="2600" b="1" dirty="0">
              <a:solidFill>
                <a:srgbClr val="000099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51564" name="Text Box 12"/>
          <p:cNvSpPr txBox="1"/>
          <p:nvPr/>
        </p:nvSpPr>
        <p:spPr>
          <a:xfrm rot="-446845">
            <a:off x="6081713" y="3500438"/>
            <a:ext cx="1511300" cy="487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None/>
            </a:pPr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幼圆" pitchFamily="49" charset="-122"/>
              </a:rPr>
              <a:t>急得直哭</a:t>
            </a:r>
            <a:endParaRPr lang="zh-CN" altLang="en-US" sz="2600" b="1" dirty="0">
              <a:solidFill>
                <a:srgbClr val="000099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51566" name="AutoShape 14"/>
          <p:cNvSpPr>
            <a:spLocks noChangeArrowheads="1"/>
          </p:cNvSpPr>
          <p:nvPr/>
        </p:nvSpPr>
        <p:spPr bwMode="auto">
          <a:xfrm>
            <a:off x="250825" y="5734050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000" b="0" i="0" u="none" strike="noStrike" kern="1200" cap="none" spc="0" normalizeH="0" baseline="0" noProof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行楷" pitchFamily="2" charset="-122"/>
              <a:cs typeface="+mn-cs"/>
            </a:endParaRPr>
          </a:p>
        </p:txBody>
      </p:sp>
      <p:sp>
        <p:nvSpPr>
          <p:cNvPr id="151568" name="AutoShape 16"/>
          <p:cNvSpPr>
            <a:spLocks noChangeArrowheads="1"/>
          </p:cNvSpPr>
          <p:nvPr/>
        </p:nvSpPr>
        <p:spPr bwMode="auto">
          <a:xfrm>
            <a:off x="1777365" y="5621338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000" b="0" i="0" u="none" strike="noStrike" kern="1200" cap="none" spc="0" normalizeH="0" baseline="0" noProof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行楷" pitchFamily="2" charset="-122"/>
              <a:cs typeface="+mn-cs"/>
            </a:endParaRPr>
          </a:p>
        </p:txBody>
      </p:sp>
      <p:sp>
        <p:nvSpPr>
          <p:cNvPr id="151569" name="AutoShape 17"/>
          <p:cNvSpPr>
            <a:spLocks noChangeArrowheads="1"/>
          </p:cNvSpPr>
          <p:nvPr/>
        </p:nvSpPr>
        <p:spPr bwMode="auto">
          <a:xfrm>
            <a:off x="2195513" y="3860800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000" b="0" i="0" u="none" strike="noStrike" kern="1200" cap="none" spc="0" normalizeH="0" baseline="0" noProof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行楷" pitchFamily="2" charset="-122"/>
              <a:cs typeface="+mn-cs"/>
            </a:endParaRPr>
          </a:p>
        </p:txBody>
      </p:sp>
      <p:sp>
        <p:nvSpPr>
          <p:cNvPr id="151570" name="AutoShape 18"/>
          <p:cNvSpPr>
            <a:spLocks noChangeArrowheads="1"/>
          </p:cNvSpPr>
          <p:nvPr/>
        </p:nvSpPr>
        <p:spPr bwMode="auto">
          <a:xfrm>
            <a:off x="3267075" y="4005580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000" b="0" i="0" u="none" strike="noStrike" kern="1200" cap="none" spc="0" normalizeH="0" baseline="0" noProof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行楷" pitchFamily="2" charset="-122"/>
              <a:cs typeface="+mn-cs"/>
            </a:endParaRPr>
          </a:p>
        </p:txBody>
      </p:sp>
      <p:sp>
        <p:nvSpPr>
          <p:cNvPr id="151571" name="AutoShape 19"/>
          <p:cNvSpPr>
            <a:spLocks noChangeArrowheads="1"/>
          </p:cNvSpPr>
          <p:nvPr/>
        </p:nvSpPr>
        <p:spPr bwMode="auto">
          <a:xfrm>
            <a:off x="3927475" y="5518150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000" b="0" i="0" u="none" strike="noStrike" kern="1200" cap="none" spc="0" normalizeH="0" baseline="0" noProof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行楷" pitchFamily="2" charset="-122"/>
              <a:cs typeface="+mn-cs"/>
            </a:endParaRPr>
          </a:p>
        </p:txBody>
      </p:sp>
      <p:sp>
        <p:nvSpPr>
          <p:cNvPr id="151572" name="AutoShape 20"/>
          <p:cNvSpPr>
            <a:spLocks noChangeArrowheads="1"/>
          </p:cNvSpPr>
          <p:nvPr/>
        </p:nvSpPr>
        <p:spPr bwMode="auto">
          <a:xfrm>
            <a:off x="4859338" y="4221163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000" b="0" i="0" u="none" strike="noStrike" kern="1200" cap="none" spc="0" normalizeH="0" baseline="0" noProof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行楷" pitchFamily="2" charset="-122"/>
              <a:cs typeface="+mn-cs"/>
            </a:endParaRPr>
          </a:p>
        </p:txBody>
      </p:sp>
      <p:sp>
        <p:nvSpPr>
          <p:cNvPr id="151573" name="AutoShape 21"/>
          <p:cNvSpPr>
            <a:spLocks noChangeArrowheads="1"/>
          </p:cNvSpPr>
          <p:nvPr/>
        </p:nvSpPr>
        <p:spPr bwMode="auto">
          <a:xfrm>
            <a:off x="5940425" y="3644900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000" b="0" i="0" u="none" strike="noStrike" kern="1200" cap="none" spc="0" normalizeH="0" baseline="0" noProof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行楷" pitchFamily="2" charset="-122"/>
              <a:cs typeface="+mn-cs"/>
            </a:endParaRPr>
          </a:p>
        </p:txBody>
      </p:sp>
      <p:sp>
        <p:nvSpPr>
          <p:cNvPr id="151575" name="Cloud">
            <a:hlinkClick r:id="rId3" action="ppaction://hlinksldjump"/>
          </p:cNvPr>
          <p:cNvSpPr>
            <a:spLocks noChangeAspect="1" noEditPoints="1"/>
          </p:cNvSpPr>
          <p:nvPr/>
        </p:nvSpPr>
        <p:spPr>
          <a:xfrm>
            <a:off x="7092950" y="2286635"/>
            <a:ext cx="2051050" cy="1008063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604110" y="23522963"/>
              </a:cxn>
              <a:cxn ang="0">
                <a:pos x="97379771" y="46995804"/>
              </a:cxn>
              <a:cxn ang="0">
                <a:pos x="194597262" y="23522963"/>
              </a:cxn>
              <a:cxn ang="0">
                <a:pos x="97379771" y="2689895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CCC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None/>
            </a:pPr>
            <a:r>
              <a:rPr lang="zh-CN" altLang="en-US" sz="3000" b="1" dirty="0">
                <a:solidFill>
                  <a:srgbClr val="C11407"/>
                </a:solidFill>
                <a:latin typeface="Times New Roman" panose="02020603050405020304" pitchFamily="18" charset="0"/>
                <a:ea typeface="楷体_GB2312"/>
              </a:rPr>
              <a:t>真棒！</a:t>
            </a:r>
            <a:endParaRPr lang="zh-CN" altLang="en-US" sz="3000" b="1" dirty="0">
              <a:solidFill>
                <a:srgbClr val="C11407"/>
              </a:solidFill>
              <a:latin typeface="Times New Roman" panose="02020603050405020304" pitchFamily="18" charset="0"/>
              <a:ea typeface="楷体_GB2312"/>
            </a:endParaRPr>
          </a:p>
        </p:txBody>
      </p:sp>
      <p:pic>
        <p:nvPicPr>
          <p:cNvPr id="49172" name="Picture 25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000" y="5156200"/>
            <a:ext cx="1143000" cy="1027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AutoShape 20"/>
          <p:cNvSpPr>
            <a:spLocks noChangeArrowheads="1"/>
          </p:cNvSpPr>
          <p:nvPr/>
        </p:nvSpPr>
        <p:spPr bwMode="auto">
          <a:xfrm>
            <a:off x="5270818" y="5517833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</a:ln>
          <a:effectLst/>
        </p:spPr>
        <p:txBody>
          <a:bodyPr wrap="none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000" b="0" i="0" u="none" strike="noStrike" kern="1200" cap="none" spc="0" normalizeH="0" baseline="0" noProof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行楷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25440" y="4683760"/>
            <a:ext cx="5149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accent2"/>
                </a:solidFill>
              </a:rPr>
              <a:t>一块儿</a:t>
            </a:r>
            <a:endParaRPr lang="zh-CN" altLang="en-US" sz="2400">
              <a:solidFill>
                <a:schemeClr val="accent2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135" y="140335"/>
            <a:ext cx="1744980" cy="190055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1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1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1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1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8" grpId="0"/>
      <p:bldP spid="151559" grpId="0"/>
      <p:bldP spid="151560" grpId="0"/>
      <p:bldP spid="151561" grpId="0"/>
      <p:bldP spid="151562" grpId="0"/>
      <p:bldP spid="151563" grpId="0"/>
      <p:bldP spid="151564" grpId="0"/>
      <p:bldP spid="15157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10"/>
          <p:cNvGrpSpPr/>
          <p:nvPr/>
        </p:nvGrpSpPr>
        <p:grpSpPr>
          <a:xfrm>
            <a:off x="3289300" y="127000"/>
            <a:ext cx="2362200" cy="2281238"/>
            <a:chOff x="3519323" y="821348"/>
            <a:chExt cx="2800022" cy="2543125"/>
          </a:xfrm>
        </p:grpSpPr>
        <p:grpSp>
          <p:nvGrpSpPr>
            <p:cNvPr id="6" name="组合 8"/>
            <p:cNvGrpSpPr/>
            <p:nvPr/>
          </p:nvGrpSpPr>
          <p:grpSpPr>
            <a:xfrm>
              <a:off x="3519323" y="821348"/>
              <a:ext cx="2800022" cy="2543125"/>
              <a:chOff x="3519323" y="821348"/>
              <a:chExt cx="2800022" cy="2543125"/>
            </a:xfrm>
          </p:grpSpPr>
          <p:pic>
            <p:nvPicPr>
              <p:cNvPr id="9" name="图片 6"/>
              <p:cNvPicPr>
                <a:picLocks noChangeAspect="1"/>
              </p:cNvPicPr>
              <p:nvPr/>
            </p:nvPicPr>
            <p:blipFill>
              <a:blip r:embed="rId1"/>
              <a:srcRect b="9175"/>
              <a:stretch>
                <a:fillRect/>
              </a:stretch>
            </p:blipFill>
            <p:spPr>
              <a:xfrm>
                <a:off x="3519323" y="821348"/>
                <a:ext cx="2800022" cy="254312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心形 10"/>
              <p:cNvSpPr/>
              <p:nvPr/>
            </p:nvSpPr>
            <p:spPr bwMode="auto">
              <a:xfrm>
                <a:off x="4332986" y="2065833"/>
                <a:ext cx="1159149" cy="994597"/>
              </a:xfrm>
              <a:prstGeom prst="heart">
                <a:avLst/>
              </a:prstGeom>
              <a:solidFill>
                <a:srgbClr val="FFFFC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3" name="矩形 9"/>
            <p:cNvSpPr/>
            <p:nvPr/>
          </p:nvSpPr>
          <p:spPr>
            <a:xfrm>
              <a:off x="4371372" y="1964117"/>
              <a:ext cx="1033449" cy="10193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eaLnBrk="0" hangingPunct="0"/>
              <a:r>
                <a:rPr lang="zh-CN" altLang="en-US" sz="5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块</a:t>
              </a:r>
              <a:endParaRPr lang="zh-CN" altLang="en-US" sz="5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" name="组合 45"/>
          <p:cNvGrpSpPr/>
          <p:nvPr/>
        </p:nvGrpSpPr>
        <p:grpSpPr>
          <a:xfrm>
            <a:off x="3190240" y="-87630"/>
            <a:ext cx="2355850" cy="2286000"/>
            <a:chOff x="3241381" y="821349"/>
            <a:chExt cx="2900805" cy="2379052"/>
          </a:xfrm>
        </p:grpSpPr>
        <p:grpSp>
          <p:nvGrpSpPr>
            <p:cNvPr id="13315" name="组合 46"/>
            <p:cNvGrpSpPr/>
            <p:nvPr/>
          </p:nvGrpSpPr>
          <p:grpSpPr>
            <a:xfrm>
              <a:off x="3241381" y="821349"/>
              <a:ext cx="2900805" cy="2379052"/>
              <a:chOff x="3241381" y="821349"/>
              <a:chExt cx="2900805" cy="2379052"/>
            </a:xfrm>
          </p:grpSpPr>
          <p:pic>
            <p:nvPicPr>
              <p:cNvPr id="13316" name="图片 48"/>
              <p:cNvPicPr>
                <a:picLocks noChangeAspect="1"/>
              </p:cNvPicPr>
              <p:nvPr/>
            </p:nvPicPr>
            <p:blipFill>
              <a:blip r:embed="rId1"/>
              <a:srcRect b="9175"/>
              <a:stretch>
                <a:fillRect/>
              </a:stretch>
            </p:blipFill>
            <p:spPr>
              <a:xfrm>
                <a:off x="3241381" y="821349"/>
                <a:ext cx="2900805" cy="2379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0" name="心形 49"/>
              <p:cNvSpPr/>
              <p:nvPr/>
            </p:nvSpPr>
            <p:spPr bwMode="auto">
              <a:xfrm>
                <a:off x="4162055" y="1972877"/>
                <a:ext cx="1153285" cy="1007793"/>
              </a:xfrm>
              <a:prstGeom prst="heart">
                <a:avLst/>
              </a:prstGeom>
              <a:solidFill>
                <a:srgbClr val="FFFFC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心形 37"/>
              <p:cNvSpPr/>
              <p:nvPr/>
            </p:nvSpPr>
            <p:spPr bwMode="auto">
              <a:xfrm>
                <a:off x="4162055" y="1984441"/>
                <a:ext cx="1153285" cy="1007793"/>
              </a:xfrm>
              <a:prstGeom prst="heart">
                <a:avLst/>
              </a:prstGeom>
              <a:solidFill>
                <a:srgbClr val="FFFFC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3319" name="矩形 47"/>
            <p:cNvSpPr/>
            <p:nvPr/>
          </p:nvSpPr>
          <p:spPr>
            <a:xfrm>
              <a:off x="4190653" y="1925908"/>
              <a:ext cx="1073532" cy="9516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eaLnBrk="0" hangingPunct="0"/>
              <a:r>
                <a:rPr lang="zh-CN" altLang="en-US" sz="5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喊</a:t>
              </a:r>
              <a:endParaRPr lang="zh-CN" altLang="en-US" sz="5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组合 40"/>
          <p:cNvGrpSpPr/>
          <p:nvPr/>
        </p:nvGrpSpPr>
        <p:grpSpPr>
          <a:xfrm>
            <a:off x="3142615" y="-112395"/>
            <a:ext cx="2508250" cy="2133600"/>
            <a:chOff x="3429663" y="821349"/>
            <a:chExt cx="2619375" cy="2379052"/>
          </a:xfrm>
        </p:grpSpPr>
        <p:grpSp>
          <p:nvGrpSpPr>
            <p:cNvPr id="13321" name="组合 41"/>
            <p:cNvGrpSpPr/>
            <p:nvPr/>
          </p:nvGrpSpPr>
          <p:grpSpPr>
            <a:xfrm>
              <a:off x="3429663" y="821349"/>
              <a:ext cx="2619375" cy="2379052"/>
              <a:chOff x="3429663" y="821349"/>
              <a:chExt cx="2619375" cy="2379052"/>
            </a:xfrm>
          </p:grpSpPr>
          <p:pic>
            <p:nvPicPr>
              <p:cNvPr id="13322" name="图片 43"/>
              <p:cNvPicPr>
                <a:picLocks noChangeAspect="1"/>
              </p:cNvPicPr>
              <p:nvPr/>
            </p:nvPicPr>
            <p:blipFill>
              <a:blip r:embed="rId1"/>
              <a:srcRect b="9175"/>
              <a:stretch>
                <a:fillRect/>
              </a:stretch>
            </p:blipFill>
            <p:spPr>
              <a:xfrm>
                <a:off x="3429663" y="821349"/>
                <a:ext cx="2619375" cy="2379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5" name="心形 44"/>
              <p:cNvSpPr/>
              <p:nvPr/>
            </p:nvSpPr>
            <p:spPr bwMode="auto">
              <a:xfrm>
                <a:off x="4177014" y="2052650"/>
                <a:ext cx="1124010" cy="1021364"/>
              </a:xfrm>
              <a:prstGeom prst="heart">
                <a:avLst/>
              </a:prstGeom>
              <a:solidFill>
                <a:srgbClr val="FFFFC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3324" name="矩形 42"/>
            <p:cNvSpPr/>
            <p:nvPr/>
          </p:nvSpPr>
          <p:spPr>
            <a:xfrm>
              <a:off x="4304189" y="1925909"/>
              <a:ext cx="1070297" cy="12235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eaLnBrk="0" hangingPunct="0"/>
              <a:r>
                <a:rPr lang="zh-CN" altLang="en-US" sz="66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死</a:t>
              </a:r>
              <a:endParaRPr lang="zh-CN" altLang="en-US" sz="6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7" name="组合 25"/>
          <p:cNvGrpSpPr/>
          <p:nvPr/>
        </p:nvGrpSpPr>
        <p:grpSpPr>
          <a:xfrm>
            <a:off x="3225800" y="-112395"/>
            <a:ext cx="2362200" cy="2286000"/>
            <a:chOff x="3429000" y="821349"/>
            <a:chExt cx="2619375" cy="2379052"/>
          </a:xfrm>
        </p:grpSpPr>
        <p:grpSp>
          <p:nvGrpSpPr>
            <p:cNvPr id="13326" name="组合 26"/>
            <p:cNvGrpSpPr/>
            <p:nvPr/>
          </p:nvGrpSpPr>
          <p:grpSpPr>
            <a:xfrm>
              <a:off x="3429000" y="821349"/>
              <a:ext cx="2619375" cy="2379052"/>
              <a:chOff x="3429000" y="821349"/>
              <a:chExt cx="2619375" cy="2379052"/>
            </a:xfrm>
          </p:grpSpPr>
          <p:pic>
            <p:nvPicPr>
              <p:cNvPr id="13327" name="图片 28"/>
              <p:cNvPicPr>
                <a:picLocks noChangeAspect="1"/>
              </p:cNvPicPr>
              <p:nvPr/>
            </p:nvPicPr>
            <p:blipFill>
              <a:blip r:embed="rId1"/>
              <a:srcRect b="9175"/>
              <a:stretch>
                <a:fillRect/>
              </a:stretch>
            </p:blipFill>
            <p:spPr>
              <a:xfrm>
                <a:off x="3429000" y="821349"/>
                <a:ext cx="2619375" cy="2379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心形 29"/>
              <p:cNvSpPr/>
              <p:nvPr/>
            </p:nvSpPr>
            <p:spPr bwMode="auto">
              <a:xfrm>
                <a:off x="4191225" y="1958007"/>
                <a:ext cx="1094927" cy="1037531"/>
              </a:xfrm>
              <a:prstGeom prst="heart">
                <a:avLst/>
              </a:prstGeom>
              <a:solidFill>
                <a:srgbClr val="FFFFC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3329" name="矩形 27"/>
            <p:cNvSpPr/>
            <p:nvPr/>
          </p:nvSpPr>
          <p:spPr>
            <a:xfrm>
              <a:off x="4190653" y="1925908"/>
              <a:ext cx="1051271" cy="10467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eaLnBrk="0" hangingPunct="0"/>
              <a:r>
                <a:rPr lang="zh-CN" altLang="en-US" sz="60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身</a:t>
              </a:r>
              <a:endPara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0" name="组合 20"/>
          <p:cNvGrpSpPr/>
          <p:nvPr/>
        </p:nvGrpSpPr>
        <p:grpSpPr>
          <a:xfrm>
            <a:off x="3243580" y="0"/>
            <a:ext cx="2286000" cy="2133600"/>
            <a:chOff x="4826000" y="830408"/>
            <a:chExt cx="2619375" cy="2379052"/>
          </a:xfrm>
        </p:grpSpPr>
        <p:grpSp>
          <p:nvGrpSpPr>
            <p:cNvPr id="13331" name="组合 21"/>
            <p:cNvGrpSpPr/>
            <p:nvPr/>
          </p:nvGrpSpPr>
          <p:grpSpPr>
            <a:xfrm>
              <a:off x="4826000" y="830408"/>
              <a:ext cx="2619375" cy="2379052"/>
              <a:chOff x="4826000" y="830408"/>
              <a:chExt cx="2619375" cy="2379052"/>
            </a:xfrm>
          </p:grpSpPr>
          <p:pic>
            <p:nvPicPr>
              <p:cNvPr id="13332" name="图片 23"/>
              <p:cNvPicPr>
                <a:picLocks noChangeAspect="1"/>
              </p:cNvPicPr>
              <p:nvPr/>
            </p:nvPicPr>
            <p:blipFill>
              <a:blip r:embed="rId1"/>
              <a:srcRect b="9175"/>
              <a:stretch>
                <a:fillRect/>
              </a:stretch>
            </p:blipFill>
            <p:spPr>
              <a:xfrm>
                <a:off x="4826000" y="830408"/>
                <a:ext cx="2619375" cy="2379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心形 24"/>
              <p:cNvSpPr/>
              <p:nvPr/>
            </p:nvSpPr>
            <p:spPr bwMode="auto">
              <a:xfrm>
                <a:off x="5588166" y="1934968"/>
                <a:ext cx="1135063" cy="1101020"/>
              </a:xfrm>
              <a:prstGeom prst="heart">
                <a:avLst/>
              </a:prstGeom>
              <a:solidFill>
                <a:srgbClr val="FFFFC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3334" name="矩形 22"/>
            <p:cNvSpPr/>
            <p:nvPr/>
          </p:nvSpPr>
          <p:spPr>
            <a:xfrm>
              <a:off x="5500340" y="1850002"/>
              <a:ext cx="1309689" cy="12235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eaLnBrk="0" hangingPunct="0"/>
              <a:r>
                <a:rPr lang="zh-CN" altLang="en-US" sz="66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河</a:t>
              </a:r>
              <a:endParaRPr lang="zh-CN" altLang="en-US" sz="6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" name="组合 15"/>
          <p:cNvGrpSpPr/>
          <p:nvPr/>
        </p:nvGrpSpPr>
        <p:grpSpPr>
          <a:xfrm>
            <a:off x="3282315" y="0"/>
            <a:ext cx="2368550" cy="2133600"/>
            <a:chOff x="3335709" y="736382"/>
            <a:chExt cx="2619375" cy="2379052"/>
          </a:xfrm>
        </p:grpSpPr>
        <p:grpSp>
          <p:nvGrpSpPr>
            <p:cNvPr id="13336" name="组合 16"/>
            <p:cNvGrpSpPr/>
            <p:nvPr/>
          </p:nvGrpSpPr>
          <p:grpSpPr>
            <a:xfrm>
              <a:off x="3335709" y="736382"/>
              <a:ext cx="2619375" cy="2379052"/>
              <a:chOff x="3335709" y="736382"/>
              <a:chExt cx="2619375" cy="2379052"/>
            </a:xfrm>
          </p:grpSpPr>
          <p:pic>
            <p:nvPicPr>
              <p:cNvPr id="13337" name="图片 18"/>
              <p:cNvPicPr>
                <a:picLocks noChangeAspect="1"/>
              </p:cNvPicPr>
              <p:nvPr/>
            </p:nvPicPr>
            <p:blipFill>
              <a:blip r:embed="rId1"/>
              <a:srcRect b="9175"/>
              <a:stretch>
                <a:fillRect/>
              </a:stretch>
            </p:blipFill>
            <p:spPr>
              <a:xfrm>
                <a:off x="3335709" y="736382"/>
                <a:ext cx="2619375" cy="2379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心形 19"/>
              <p:cNvSpPr/>
              <p:nvPr/>
            </p:nvSpPr>
            <p:spPr bwMode="auto">
              <a:xfrm>
                <a:off x="4178052" y="1957417"/>
                <a:ext cx="1153437" cy="955869"/>
              </a:xfrm>
              <a:prstGeom prst="heart">
                <a:avLst/>
              </a:prstGeom>
              <a:solidFill>
                <a:srgbClr val="FFFFC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3339" name="矩形 17"/>
            <p:cNvSpPr/>
            <p:nvPr/>
          </p:nvSpPr>
          <p:spPr>
            <a:xfrm>
              <a:off x="4178553" y="1840942"/>
              <a:ext cx="1133424" cy="12235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eaLnBrk="0" hangingPunct="0"/>
              <a:r>
                <a:rPr lang="zh-CN" altLang="en-US" sz="66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急</a:t>
              </a:r>
              <a:endParaRPr lang="zh-CN" altLang="en-US" sz="6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4" name="组合 10"/>
          <p:cNvGrpSpPr/>
          <p:nvPr/>
        </p:nvGrpSpPr>
        <p:grpSpPr>
          <a:xfrm>
            <a:off x="3162300" y="0"/>
            <a:ext cx="2362200" cy="2281238"/>
            <a:chOff x="3519323" y="821348"/>
            <a:chExt cx="2800022" cy="2543125"/>
          </a:xfrm>
        </p:grpSpPr>
        <p:grpSp>
          <p:nvGrpSpPr>
            <p:cNvPr id="13341" name="组合 8"/>
            <p:cNvGrpSpPr/>
            <p:nvPr/>
          </p:nvGrpSpPr>
          <p:grpSpPr>
            <a:xfrm>
              <a:off x="3519323" y="821348"/>
              <a:ext cx="2800022" cy="2543125"/>
              <a:chOff x="3519323" y="821348"/>
              <a:chExt cx="2800022" cy="2543125"/>
            </a:xfrm>
          </p:grpSpPr>
          <p:pic>
            <p:nvPicPr>
              <p:cNvPr id="13342" name="图片 6"/>
              <p:cNvPicPr>
                <a:picLocks noChangeAspect="1"/>
              </p:cNvPicPr>
              <p:nvPr/>
            </p:nvPicPr>
            <p:blipFill>
              <a:blip r:embed="rId1"/>
              <a:srcRect b="9175"/>
              <a:stretch>
                <a:fillRect/>
              </a:stretch>
            </p:blipFill>
            <p:spPr>
              <a:xfrm>
                <a:off x="3519323" y="821348"/>
                <a:ext cx="2800022" cy="254312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" name="心形 7"/>
              <p:cNvSpPr/>
              <p:nvPr/>
            </p:nvSpPr>
            <p:spPr bwMode="auto">
              <a:xfrm>
                <a:off x="4332986" y="2065833"/>
                <a:ext cx="1159149" cy="994597"/>
              </a:xfrm>
              <a:prstGeom prst="heart">
                <a:avLst/>
              </a:prstGeom>
              <a:solidFill>
                <a:srgbClr val="FFFFC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3344" name="矩形 9"/>
            <p:cNvSpPr/>
            <p:nvPr/>
          </p:nvSpPr>
          <p:spPr>
            <a:xfrm>
              <a:off x="4371372" y="1964117"/>
              <a:ext cx="1123772" cy="112131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eaLnBrk="0" hangingPunct="0"/>
              <a:r>
                <a:rPr lang="zh-CN" altLang="en-US" sz="60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直</a:t>
              </a:r>
              <a:endParaRPr lang="zh-CN" altLang="en-US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6" name="组合 50"/>
          <p:cNvGrpSpPr/>
          <p:nvPr/>
        </p:nvGrpSpPr>
        <p:grpSpPr>
          <a:xfrm>
            <a:off x="3329940" y="200660"/>
            <a:ext cx="2216150" cy="2133600"/>
            <a:chOff x="3429000" y="821349"/>
            <a:chExt cx="2619375" cy="2379052"/>
          </a:xfrm>
        </p:grpSpPr>
        <p:pic>
          <p:nvPicPr>
            <p:cNvPr id="13346" name="图片 53"/>
            <p:cNvPicPr>
              <a:picLocks noChangeAspect="1"/>
            </p:cNvPicPr>
            <p:nvPr/>
          </p:nvPicPr>
          <p:blipFill>
            <a:blip r:embed="rId1"/>
            <a:srcRect b="9175"/>
            <a:stretch>
              <a:fillRect/>
            </a:stretch>
          </p:blipFill>
          <p:spPr>
            <a:xfrm>
              <a:off x="3429000" y="821349"/>
              <a:ext cx="2619375" cy="23790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47" name="矩形 52"/>
            <p:cNvSpPr/>
            <p:nvPr/>
          </p:nvSpPr>
          <p:spPr>
            <a:xfrm>
              <a:off x="4190653" y="1925908"/>
              <a:ext cx="264589" cy="4118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eaLnBrk="0" hangingPunct="0"/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" name="梯形 1"/>
          <p:cNvSpPr/>
          <p:nvPr/>
        </p:nvSpPr>
        <p:spPr>
          <a:xfrm rot="10800000">
            <a:off x="3352800" y="4343400"/>
            <a:ext cx="2425700" cy="1460500"/>
          </a:xfrm>
          <a:prstGeom prst="trapezoid">
            <a:avLst/>
          </a:prstGeom>
          <a:solidFill>
            <a:schemeClr val="bg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49" name="图片 3"/>
          <p:cNvPicPr>
            <a:picLocks noChangeAspect="1"/>
          </p:cNvPicPr>
          <p:nvPr/>
        </p:nvPicPr>
        <p:blipFill>
          <a:blip r:embed="rId2"/>
          <a:srcRect l="14893" t="11034" r="12773" b="10158"/>
          <a:stretch>
            <a:fillRect/>
          </a:stretch>
        </p:blipFill>
        <p:spPr>
          <a:xfrm>
            <a:off x="1752600" y="3886200"/>
            <a:ext cx="51816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AutoShape 31"/>
          <p:cNvSpPr>
            <a:spLocks noChangeArrowheads="1"/>
          </p:cNvSpPr>
          <p:nvPr/>
        </p:nvSpPr>
        <p:spPr bwMode="auto">
          <a:xfrm>
            <a:off x="990600" y="2667000"/>
            <a:ext cx="503238" cy="433388"/>
          </a:xfrm>
          <a:prstGeom prst="star5">
            <a:avLst/>
          </a:prstGeom>
          <a:solidFill>
            <a:srgbClr val="00B050"/>
          </a:solidFill>
          <a:ln w="9525" algn="ctr">
            <a:solidFill>
              <a:srgbClr val="00CC00"/>
            </a:solidFill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AutoShape 31"/>
          <p:cNvSpPr>
            <a:spLocks noChangeArrowheads="1"/>
          </p:cNvSpPr>
          <p:nvPr/>
        </p:nvSpPr>
        <p:spPr bwMode="auto">
          <a:xfrm>
            <a:off x="2362200" y="762000"/>
            <a:ext cx="503238" cy="433388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0CC00"/>
            </a:solidFill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AutoShape 31"/>
          <p:cNvSpPr>
            <a:spLocks noChangeArrowheads="1"/>
          </p:cNvSpPr>
          <p:nvPr/>
        </p:nvSpPr>
        <p:spPr bwMode="auto">
          <a:xfrm>
            <a:off x="2438400" y="2667000"/>
            <a:ext cx="503238" cy="433388"/>
          </a:xfrm>
          <a:prstGeom prst="star5">
            <a:avLst/>
          </a:prstGeom>
          <a:solidFill>
            <a:srgbClr val="FFC000"/>
          </a:solidFill>
          <a:ln w="9525" algn="ctr">
            <a:solidFill>
              <a:srgbClr val="00CC00"/>
            </a:solidFill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AutoShape 31"/>
          <p:cNvSpPr>
            <a:spLocks noChangeArrowheads="1"/>
          </p:cNvSpPr>
          <p:nvPr/>
        </p:nvSpPr>
        <p:spPr bwMode="auto">
          <a:xfrm>
            <a:off x="1066800" y="838200"/>
            <a:ext cx="503238" cy="433388"/>
          </a:xfrm>
          <a:prstGeom prst="star5">
            <a:avLst/>
          </a:prstGeom>
          <a:solidFill>
            <a:srgbClr val="00B050"/>
          </a:solidFill>
          <a:ln w="9525" algn="ctr">
            <a:solidFill>
              <a:srgbClr val="00CC00"/>
            </a:solidFill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AutoShape 31"/>
          <p:cNvSpPr>
            <a:spLocks noChangeArrowheads="1"/>
          </p:cNvSpPr>
          <p:nvPr/>
        </p:nvSpPr>
        <p:spPr bwMode="auto">
          <a:xfrm>
            <a:off x="6227763" y="2708275"/>
            <a:ext cx="503238" cy="433388"/>
          </a:xfrm>
          <a:prstGeom prst="star5">
            <a:avLst/>
          </a:prstGeom>
          <a:solidFill>
            <a:srgbClr val="FFC000"/>
          </a:solidFill>
          <a:ln w="9525" algn="ctr">
            <a:solidFill>
              <a:srgbClr val="00CC00"/>
            </a:solidFill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4" name="AutoShape 31"/>
          <p:cNvSpPr>
            <a:spLocks noChangeArrowheads="1"/>
          </p:cNvSpPr>
          <p:nvPr/>
        </p:nvSpPr>
        <p:spPr bwMode="auto">
          <a:xfrm>
            <a:off x="1828800" y="5105400"/>
            <a:ext cx="503238" cy="433388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0CC00"/>
            </a:solidFill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" name="AutoShape 31"/>
          <p:cNvSpPr>
            <a:spLocks noChangeArrowheads="1"/>
          </p:cNvSpPr>
          <p:nvPr/>
        </p:nvSpPr>
        <p:spPr bwMode="auto">
          <a:xfrm>
            <a:off x="685800" y="3886200"/>
            <a:ext cx="503238" cy="433388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0CC00"/>
            </a:solidFill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7" name="AutoShape 31"/>
          <p:cNvSpPr>
            <a:spLocks noChangeArrowheads="1"/>
          </p:cNvSpPr>
          <p:nvPr/>
        </p:nvSpPr>
        <p:spPr bwMode="auto">
          <a:xfrm>
            <a:off x="6934200" y="4495800"/>
            <a:ext cx="503238" cy="433388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0CC00"/>
            </a:solidFill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8" name="AutoShape 31"/>
          <p:cNvSpPr>
            <a:spLocks noChangeArrowheads="1"/>
          </p:cNvSpPr>
          <p:nvPr/>
        </p:nvSpPr>
        <p:spPr bwMode="auto">
          <a:xfrm>
            <a:off x="6477000" y="990600"/>
            <a:ext cx="503238" cy="433388"/>
          </a:xfrm>
          <a:prstGeom prst="star5">
            <a:avLst/>
          </a:prstGeom>
          <a:solidFill>
            <a:srgbClr val="FFC000"/>
          </a:solidFill>
          <a:ln w="9525" algn="ctr">
            <a:solidFill>
              <a:srgbClr val="00CC00"/>
            </a:solidFill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9" name="AutoShape 31"/>
          <p:cNvSpPr>
            <a:spLocks noChangeArrowheads="1"/>
          </p:cNvSpPr>
          <p:nvPr/>
        </p:nvSpPr>
        <p:spPr bwMode="auto">
          <a:xfrm>
            <a:off x="7162800" y="2057400"/>
            <a:ext cx="503238" cy="433388"/>
          </a:xfrm>
          <a:prstGeom prst="star5">
            <a:avLst/>
          </a:prstGeom>
          <a:solidFill>
            <a:srgbClr val="00B050"/>
          </a:solidFill>
          <a:ln w="9525" algn="ctr">
            <a:solidFill>
              <a:srgbClr val="00CC00"/>
            </a:solidFill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" name="AutoShape 31"/>
          <p:cNvSpPr>
            <a:spLocks noChangeArrowheads="1"/>
          </p:cNvSpPr>
          <p:nvPr/>
        </p:nvSpPr>
        <p:spPr bwMode="auto">
          <a:xfrm>
            <a:off x="7239000" y="3429000"/>
            <a:ext cx="503238" cy="433388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0CC00"/>
            </a:solidFill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393 0.048795 L 0.031393 0.049027 C 0.031909 0.057827 0.032299 0.066857 0.032819 0.075887 C 0.033079 0.080277 0.033989 0.084907 0.034379 0.089307 C 0.034899 0.097177 0.035029 0.105047 0.035679 0.112917 C 0.035939 0.114767 0.036979 0.116397 0.037249 0.118017 C 0.038289 0.124957 0.039719 0.131897 0.040239 0.138847 C 0.040759 0.144867 0.041149 0.151117 0.041669 0.157597 C 0.043499 0.177737 0.042839 0.160837 0.044539 0.183057 C 0.046619 0.208517 0.043889 0.197647 0.047529 0.210147 C 0.050139 0.245557 0.050269 0.239077 0.047529 0.291857 C 0.047139 0.299497 0.046359 0.307827 0.044539 0.315697 C 0.044019 0.317547 0.043889 0.320327 0.043229 0.322407 C 0.042449 0.324267 0.041149 0.325887 0.040239 0.327267 C 0.036589 0.339767 0.039329 0.335147 0.032819 0.342777 C 0.029169 0.355517 0.034119 0.339537 0.028389 0.352737 C 0.027739 0.354357 0.027609 0.356667 0.026829 0.358057 C 0.026179 0.359677 0.024749 0.361297 0.024089 0.362917 C 0.023439 0.364767 0.023179 0.366627 0.022529 0.368247 C 0.021879 0.370097 0.020449 0.371717 0.019539 0.373567 C 0.013549 0.387227 0.023569 0.368707 0.015239 0.383517 C 0.014719 0.385147 0.014589 0.386997 0.013679 0.388387 C 0.013029 0.390237 0.011459 0.390467 0.010679 0.391857 C 0.009379 0.395327 0.008859 0.399027 0.007819 0.402267 L 0.006389 0.407137 C 0.004819 0.422177 0.008859 0.421017 0.002089 0.421017 L 0.004819 0.426347 L 0.004819 0.426577 C 0.004819 0.426347 0.038679 0.367547 0.038679 0.367317 " pathEditMode="relative" rAng="0" ptsTypes="AAAAAAAAAAAAAAAAAAAAAAAAAAAAA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5 0.086670 L -0.003955 0.086897 C -0.003438 0.095687 -0.003088 0.104717 -0.002568 0.113747 C -0.002228 0.118147 -0.001358 0.122777 -0.001008 0.127177 C -0.000488 0.135047 -0.000318 0.142917 0.000382 0.150787 C 0.000552 0.152637 0.001592 0.154257 0.001942 0.155877 C 0.002982 0.162817 0.004372 0.169767 0.004892 0.176707 C 0.005412 0.182727 0.005762 0.188977 0.006282 0.195457 C 0.008192 0.215597 0.007502 0.198697 0.009232 0.220927 C 0.011312 0.246387 0.008542 0.235507 0.012182 0.248007 C 0.014792 0.283427 0.014962 0.276937 0.012182 0.329717 C 0.011842 0.337357 0.010972 0.345687 0.009232 0.353557 C 0.008712 0.355417 0.008542 0.358187 0.007842 0.360277 C 0.007152 0.362127 0.005762 0.363747 0.004892 0.365137 C 0.001252 0.377637 0.004022 0.373007 -0.002568 0.380647 C -0.006218 0.393377 -0.001188 0.377407 -0.006908 0.390597 C -0.007608 0.392217 -0.007778 0.394537 -0.008478 0.395927 C -0.009168 0.397547 -0.010558 0.399167 -0.011248 0.400787 C -0.011948 0.402637 -0.012118 0.404487 -0.012818 0.406107 C -0.013508 0.407957 -0.014898 0.409577 -0.015768 0.411437 C -0.021838 0.425087 -0.011778 0.406567 -0.020108 0.421387 C -0.020628 0.423007 -0.020798 0.424857 -0.021668 0.426247 C -0.022368 0.428097 -0.023928 0.428327 -0.024618 0.429717 C -0.026008 0.433187 -0.026528 0.436897 -0.027568 0.440137 L -0.028958 0.444997 C -0.030528 0.460047 -0.026528 0.458887 -0.033298 0.458887 L -0.030528 0.464207 L -0.030528 0.464437 C -0.030528 0.464207 0.001772 0.415137 0.001772 0.415367 " pathEditMode="relative" rAng="0" ptsTypes="AAAAAAAAAAAAAAAAAAAAAAAAAAAAA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99 0.06667 L -0.02899 0.0669 C -0.02847 0.0757 -0.02812 0.08472 -0.0276 0.09375 C -0.02726 0.09815 -0.02639 0.10278 -0.02604 0.10718 C -0.02552 0.11505 -0.02535 0.12292 -0.02465 0.13079 C -0.02448 0.13264 -0.02344 0.13426 -0.02309 0.13588 C -0.02205 0.14283 -0.02066 0.14977 -0.02014 0.15671 C -0.01962 0.16273 -0.01927 0.16898 -0.01875 0.17546 C -0.01684 0.1956 -0.01753 0.1787 -0.0158 0.20093 C -0.01372 0.22639 -0.01649 0.21551 -0.01285 0.22801 C -0.01024 0.26343 -0.01007 0.25695 -0.01285 0.30972 C -0.01319 0.31736 -0.01406 0.3257 -0.0158 0.33357 C -0.01632 0.33542 -0.01649 0.3382 -0.01719 0.34028 C -0.01788 0.34213 -0.01927 0.34375 -0.02014 0.34514 C -0.02378 0.35764 -0.02101 0.35301 -0.0276 0.36065 C -0.03125 0.37338 -0.02622 0.35741 -0.03194 0.3706 C -0.03264 0.37222 -0.03281 0.37454 -0.03351 0.37593 C -0.0342 0.37755 -0.03559 0.37917 -0.03628 0.38079 C -0.03698 0.38264 -0.03715 0.38449 -0.03785 0.38611 C -0.03854 0.38796 -0.03993 0.38958 -0.0408 0.39144 C -0.04687 0.40509 -0.03681 0.38658 -0.04514 0.40139 C -0.04566 0.40301 -0.04583 0.40486 -0.0467 0.40625 C -0.0474 0.4081 -0.04896 0.40833 -0.04965 0.40972 C -0.05104 0.4132 -0.05156 0.4169 -0.0526 0.42014 L -0.05399 0.425 C -0.05556 0.44005 -0.05156 0.43889 -0.05833 0.43889 L -0.05556 0.44421 L -0.05556 0.44445 C -0.05556 0.44421 -0.02622 0.40695 -0.02622 0.40718 " pathEditMode="relative" rAng="0" ptsTypes="AAAAAAAAAAAAAAAAAAAAAAAAAAAAA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5 0.055090 L -0.000065 0.055323 C 0.000451 0.064123 0.000841 0.073153 0.001361 0.082183 C 0.001621 0.086573 0.002531 0.091203 0.002921 0.095603 C 0.003441 0.103473 0.003571 0.111343 0.004221 0.119213 C 0.004481 0.121063 0.005521 0.122693 0.005791 0.124313 C 0.006831 0.131253 0.008261 0.138193 0.008781 0.145143 C 0.009301 0.151163 0.009691 0.157413 0.010211 0.163893 C 0.012041 0.184033 0.011381 0.167133 0.013081 0.189353 C 0.015161 0.214813 0.012431 0.203943 0.016071 0.216443 C 0.018681 0.251853 0.018811 0.245373 0.016071 0.298153 C 0.015681 0.305793 0.014901 0.314123 0.013081 0.321993 C 0.012561 0.323843 0.012431 0.326623 0.011771 0.328703 C 0.010991 0.330563 0.009691 0.332183 0.008781 0.333563 C 0.005131 0.346063 0.007871 0.341443 0.001361 0.349073 C -0.002289 0.361813 0.002661 0.345833 -0.003069 0.359033 C -0.003719 0.360653 -0.003849 0.362963 -0.004629 0.364353 C -0.005279 0.365973 -0.006709 0.367593 -0.007369 0.369213 C -0.008019 0.371063 -0.008279 0.372923 -0.008929 0.374543 C -0.009579 0.376393 -0.011009 0.378013 -0.011919 0.379863 C -0.017909 0.393523 -0.007889 0.375003 -0.016219 0.389812 C -0.016739 0.391443 -0.016869 0.393293 -0.017779 0.394683 C -0.018429 0.396533 -0.019999 0.396763 -0.020779 0.398153 C -0.022079 0.401623 -0.022599 0.405323 -0.023639 0.408563 L -0.025069 0.413433 C -0.026639 0.428472 -0.022599 0.427313 -0.029369 0.427313 L -0.026639 0.432643 L -0.026639 0.432873 L -0.026639 0.358103 " pathEditMode="relative" rAng="0" ptsTypes="AAAAAAAAAAAAAAAAAAAAAAAAAAAAA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61 0.060094 L -0.009761 0.060324 C -0.009241 0.069124 -0.008891 0.078154 -0.008371 0.087174 C -0.008021 0.091114 -0.007161 0.096204 -0.006811 0.100144 C -0.006291 0.108474 -0.006111 0.116344 -0.005421 0.123754 C -0.005251 0.125604 -0.004201 0.127224 -0.003861 0.129074 C -0.002821 0.136254 -0.001431 0.143194 -0.000911 0.150144 C -0.000381 0.156154 -0.000041 0.161944 0.000479 0.168894 C 0.002389 0.189034 0.001699 0.172134 0.003429 0.194354 C 0.005519 0.219814 0.002739 0.208934 0.006389 0.221434 C 0.008989 0.256394 0.009159 0.250374 0.006389 0.303154 C 0.006039 0.310554 0.005169 0.319124 0.003429 0.326994 C 0.002909 0.328844 0.002739 0.331624 0.002049 0.333704 C 0.001349 0.335554 -0.000041 0.337174 -0.000911 0.338104 C -0.004551 0.350604 -0.001771 0.346434 -0.008371 0.354074 C -0.012021 0.366804 -0.006981 0.350604 -0.012711 0.363564 C -0.013411 0.365184 -0.013581 0.367964 -0.014271 0.368894 C -0.014971 0.370514 -0.016361 0.372364 -0.017051 0.374214 C -0.017751 0.376064 -0.017921 0.377914 -0.018611 0.379534 C -0.019311 0.381394 -0.020701 0.383014 -0.021571 0.384864 C -0.027641 0.398054 -0.017571 0.379534 -0.025911 0.394354 C -0.026431 0.395974 -0.026601 0.397824 -0.027471 0.399674 C -0.028161 0.401534 -0.029721 0.401534 -0.030421 0.403154 C -0.031811 0.406624 -0.032331 0.410324 -0.033371 0.413564 L -0.034761 0.417964 C -0.036321 0.433474 -0.032331 0.432314 -0.039101 0.432314 L -0.036321 0.437644 L -0.036321 0.437874 C -0.036321 0.437644 -0.018611 0.408014 -0.018611 0.408244 " pathEditMode="relative" rAng="0" ptsTypes="AAAAAAAAAAAAAAAAAAAAAAAAAAAAA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990 0.054539 L 0.018990 0.054769 C 0.019510 0.063339 0.019860 0.072129 0.020380 0.081389 C 0.020730 0.085789 0.021590 0.090419 0.021940 0.095049 C 0.022460 0.102919 0.022640 0.110789 0.023330 0.118429 C 0.023500 0.120279 0.024550 0.122129 0.024890 0.123519 C 0.025930 0.130699 0.027320 0.137179 0.027840 0.144359 C 0.028370 0.150379 0.028710 0.156859 0.029230 0.163109 C 0.031140 0.183249 0.030450 0.166119 0.032180 0.188569 C 0.034270 0.214029 0.031490 0.203149 0.035144 0.215649 C 0.037740 0.251299 0.037910 0.244359 0.035144 0.297129 C 0.034790 0.305009 0.033920 0.313109 0.032180 0.321209 C 0.031660 0.323289 0.031490 0.325839 0.030800 0.327689 C 0.030100 0.329539 0.028710 0.331389 0.027840 0.332779 C 0.024200 0.345049 0.026980 0.340419 0.020380 0.347829 C 0.016730 0.361019 0.021770 0.345049 0.016040 0.358479 C 0.015340 0.359869 0.015170 0.361949 0.014480 0.363569 C 0.013780 0.365189 0.012390 0.366579 0.011700 0.368659 C 0.011000 0.370049 0.010830 0.371899 0.010140 0.373759 C 0.009440 0.375609 0.008050 0.376999 0.007180 0.379079 C 0.001110 0.392969 0.011180 0.374219 0.002840 0.389029 C 0.002320 0.390879 0.002150 0.392739 0.001280 0.393889 C 0.000590 0.395509 -0.000970 0.396209 -0.001670 0.397599 C -0.003060 0.400839 -0.003580 0.404309 -0.004620 0.407549 L -0.006010 0.412639 C -0.007570 0.427689 -0.003580 0.426299 -0.010350 0.426299 L -0.007570 0.431629 L -0.007570 0.432089 C -0.007570 0.432319 0.034960 0.398289 0.034960 0.398519 " pathEditMode="relative" rAng="0" ptsTypes="AAAAAAAAAAAAAAAAAAAAAAAAAAAAA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393 0.048795 L 0.031393 0.049027 C 0.031909 0.057827 0.032299 0.066857 0.032819 0.075887 C 0.033079 0.080277 0.033989 0.084907 0.034379 0.089307 C 0.034899 0.097177 0.035029 0.105047 0.035679 0.112917 C 0.035939 0.114767 0.036979 0.116397 0.037249 0.118017 C 0.038289 0.124957 0.039719 0.131897 0.040239 0.138847 C 0.040759 0.144867 0.041149 0.151117 0.041669 0.157597 C 0.043499 0.177737 0.042839 0.160837 0.044539 0.183057 C 0.046619 0.208517 0.043889 0.197647 0.047529 0.210147 C 0.050139 0.245557 0.050269 0.239077 0.047529 0.291857 C 0.047139 0.299497 0.046359 0.307827 0.044539 0.315697 C 0.044019 0.317547 0.043889 0.320327 0.043229 0.322407 C 0.042449 0.324267 0.041149 0.325887 0.040239 0.327267 C 0.036589 0.339767 0.039329 0.335147 0.032819 0.342777 C 0.029169 0.355517 0.034119 0.339537 0.028389 0.352737 C 0.027739 0.354357 0.027609 0.356667 0.026829 0.358057 C 0.026179 0.359677 0.024749 0.361297 0.024089 0.362917 C 0.023439 0.364767 0.023179 0.366627 0.022529 0.368247 C 0.021879 0.370097 0.020449 0.371717 0.019539 0.373567 C 0.013549 0.387227 0.023569 0.368707 0.015239 0.383517 C 0.014719 0.385147 0.014589 0.386997 0.013679 0.388387 C 0.013029 0.390237 0.011459 0.390467 0.010679 0.391857 C 0.009379 0.395327 0.008859 0.399027 0.007819 0.402267 L 0.006389 0.407137 C 0.004819 0.422177 0.008859 0.421017 0.002089 0.421017 L 0.004819 0.426347 L 0.004819 0.426577 C 0.004819 0.426347 0.038679 0.367547 0.038679 0.367317 " pathEditMode="relative" rAng="0" ptsTypes="AAAAAAAAAAAAAAAAAAAAAAAAAAAAA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3"/>
          <p:cNvSpPr/>
          <p:nvPr/>
        </p:nvSpPr>
        <p:spPr>
          <a:xfrm>
            <a:off x="1295400" y="533400"/>
            <a:ext cx="6553200" cy="2377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小公鸡上了岸。笑着对小鸭子说：“鸭子哥哥，谢谢你。”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1" hangingPunct="1"/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0484" name="Group 10"/>
          <p:cNvGrpSpPr/>
          <p:nvPr/>
        </p:nvGrpSpPr>
        <p:grpSpPr>
          <a:xfrm>
            <a:off x="7704138" y="6021388"/>
            <a:ext cx="1439862" cy="576262"/>
            <a:chOff x="4604" y="3793"/>
            <a:chExt cx="907" cy="363"/>
          </a:xfrm>
        </p:grpSpPr>
        <p:pic>
          <p:nvPicPr>
            <p:cNvPr id="20485" name="Picture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04" y="3793"/>
              <a:ext cx="907" cy="3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6" name="Text Box 12">
              <a:hlinkClick r:id="rId2" action="ppaction://hlinksldjump"/>
            </p:cNvPr>
            <p:cNvSpPr txBox="1"/>
            <p:nvPr/>
          </p:nvSpPr>
          <p:spPr>
            <a:xfrm>
              <a:off x="4830" y="3838"/>
              <a:ext cx="40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dirty="0">
                  <a:solidFill>
                    <a:srgbClr val="FF6699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返回</a:t>
              </a:r>
              <a:endParaRPr lang="zh-CN" altLang="en-US" dirty="0">
                <a:solidFill>
                  <a:srgbClr val="FF6699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4578" name="Picture 4" descr="d6bbbd16add76f6e21a4e93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01967" y="-512762"/>
            <a:ext cx="9828212" cy="7370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7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088" y="620713"/>
            <a:ext cx="1439862" cy="1366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6" name="hoverImg" descr="http://t2.baidu.com/it/u=3782286802,2262209071&amp;fm=23&amp;gp=0.jpg"/>
          <p:cNvPicPr>
            <a:picLocks noChangeAspect="1"/>
          </p:cNvPicPr>
          <p:nvPr/>
        </p:nvPicPr>
        <p:blipFill>
          <a:blip r:embed="rId6" r:link="rId7"/>
          <a:stretch>
            <a:fillRect/>
          </a:stretch>
        </p:blipFill>
        <p:spPr>
          <a:xfrm>
            <a:off x="6913245" y="1009015"/>
            <a:ext cx="935038" cy="873125"/>
          </a:xfrm>
          <a:prstGeom prst="rect">
            <a:avLst/>
          </a:prstGeom>
          <a:noFill/>
          <a:ln w="25400" cap="flat" cmpd="sng">
            <a:solidFill>
              <a:srgbClr val="FFFF00"/>
            </a:solidFill>
            <a:prstDash val="dash"/>
            <a:miter/>
            <a:headEnd type="none" w="med" len="med"/>
            <a:tailEnd type="none" w="med" len="med"/>
          </a:ln>
        </p:spPr>
      </p:pic>
      <p:sp>
        <p:nvSpPr>
          <p:cNvPr id="2" name="矩形 1"/>
          <p:cNvSpPr/>
          <p:nvPr/>
        </p:nvSpPr>
        <p:spPr>
          <a:xfrm>
            <a:off x="929005" y="2068195"/>
            <a:ext cx="293751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ChevronInverted">
              <a:avLst/>
            </a:prstTxWarp>
            <a:spAutoFit/>
          </a:bodyPr>
          <a:p>
            <a:pPr algn="ctr"/>
            <a:r>
              <a:rPr lang="zh-CN" altLang="en-US" sz="6000">
                <a:ln w="50800" cmpd="dbl">
                  <a:gradFill>
                    <a:gsLst>
                      <a:gs pos="0">
                        <a:srgbClr val="BDD7EE"/>
                      </a:gs>
                      <a:gs pos="14000">
                        <a:srgbClr val="3F7099"/>
                      </a:gs>
                      <a:gs pos="43000">
                        <a:srgbClr val="A0C5E6"/>
                      </a:gs>
                      <a:gs pos="81000">
                        <a:srgbClr val="3E3B37">
                          <a:alpha val="56000"/>
                        </a:srgbClr>
                      </a:gs>
                      <a:gs pos="27000">
                        <a:srgbClr val="7C9EBE"/>
                      </a:gs>
                      <a:gs pos="68000">
                        <a:srgbClr val="2E75B6"/>
                      </a:gs>
                      <a:gs pos="55000">
                        <a:srgbClr val="354254">
                          <a:alpha val="60000"/>
                        </a:srgbClr>
                      </a:gs>
                    </a:gsLst>
                    <a:lin ang="5400000"/>
                  </a:gradFill>
                  <a:prstDash val="solid"/>
                </a:ln>
                <a:gradFill>
                  <a:gsLst>
                    <a:gs pos="45000">
                      <a:srgbClr val="44546A">
                        <a:lumMod val="75000"/>
                      </a:srgbClr>
                    </a:gs>
                    <a:gs pos="83000">
                      <a:srgbClr val="44546A">
                        <a:lumMod val="50000"/>
                      </a:srgbClr>
                    </a:gs>
                    <a:gs pos="67000">
                      <a:srgbClr val="5B9BD5">
                        <a:lumMod val="40000"/>
                        <a:lumOff val="60000"/>
                      </a:srgbClr>
                    </a:gs>
                    <a:gs pos="64000">
                      <a:srgbClr val="F7F7F7"/>
                    </a:gs>
                    <a:gs pos="58000">
                      <a:srgbClr val="5B9BD5">
                        <a:lumMod val="60000"/>
                        <a:lumOff val="40000"/>
                      </a:srgbClr>
                    </a:gs>
                    <a:gs pos="33000">
                      <a:srgbClr val="256195"/>
                    </a:gs>
                    <a:gs pos="21000">
                      <a:srgbClr val="44546A">
                        <a:lumMod val="50000"/>
                      </a:srgbClr>
                    </a:gs>
                    <a:gs pos="9000">
                      <a:srgbClr val="5B9BD5">
                        <a:lumMod val="50000"/>
                      </a:srgbClr>
                    </a:gs>
                    <a:gs pos="74000">
                      <a:srgbClr val="5B9BD5">
                        <a:lumMod val="50000"/>
                      </a:srgbClr>
                    </a:gs>
                  </a:gsLst>
                  <a:lin ang="16200000"/>
                </a:gradFill>
                <a:effectLst>
                  <a:glow rad="76200">
                    <a:srgbClr val="9BD1FF">
                      <a:alpha val="33000"/>
                    </a:srgbClr>
                  </a:glow>
                </a:effectLst>
              </a:rPr>
              <a:t>想一想：</a:t>
            </a:r>
            <a:endParaRPr lang="zh-CN" altLang="en-US" sz="6000">
              <a:ln w="50800" cmpd="dbl">
                <a:gradFill>
                  <a:gsLst>
                    <a:gs pos="0">
                      <a:srgbClr val="BDD7EE"/>
                    </a:gs>
                    <a:gs pos="14000">
                      <a:srgbClr val="3F7099"/>
                    </a:gs>
                    <a:gs pos="43000">
                      <a:srgbClr val="A0C5E6"/>
                    </a:gs>
                    <a:gs pos="81000">
                      <a:srgbClr val="3E3B37">
                        <a:alpha val="56000"/>
                      </a:srgbClr>
                    </a:gs>
                    <a:gs pos="27000">
                      <a:srgbClr val="7C9EBE"/>
                    </a:gs>
                    <a:gs pos="68000">
                      <a:srgbClr val="2E75B6"/>
                    </a:gs>
                    <a:gs pos="55000">
                      <a:srgbClr val="354254">
                        <a:alpha val="60000"/>
                      </a:srgbClr>
                    </a:gs>
                  </a:gsLst>
                  <a:lin ang="5400000"/>
                </a:gradFill>
                <a:prstDash val="solid"/>
              </a:ln>
              <a:gradFill>
                <a:gsLst>
                  <a:gs pos="45000">
                    <a:srgbClr val="44546A">
                      <a:lumMod val="75000"/>
                    </a:srgbClr>
                  </a:gs>
                  <a:gs pos="83000">
                    <a:srgbClr val="44546A">
                      <a:lumMod val="50000"/>
                    </a:srgbClr>
                  </a:gs>
                  <a:gs pos="67000">
                    <a:srgbClr val="5B9BD5">
                      <a:lumMod val="40000"/>
                      <a:lumOff val="60000"/>
                    </a:srgbClr>
                  </a:gs>
                  <a:gs pos="64000">
                    <a:srgbClr val="F7F7F7"/>
                  </a:gs>
                  <a:gs pos="58000">
                    <a:srgbClr val="5B9BD5">
                      <a:lumMod val="60000"/>
                      <a:lumOff val="40000"/>
                    </a:srgbClr>
                  </a:gs>
                  <a:gs pos="33000">
                    <a:srgbClr val="256195"/>
                  </a:gs>
                  <a:gs pos="21000">
                    <a:srgbClr val="44546A">
                      <a:lumMod val="50000"/>
                    </a:srgbClr>
                  </a:gs>
                  <a:gs pos="9000">
                    <a:srgbClr val="5B9BD5">
                      <a:lumMod val="50000"/>
                    </a:srgbClr>
                  </a:gs>
                  <a:gs pos="74000">
                    <a:srgbClr val="5B9BD5">
                      <a:lumMod val="50000"/>
                    </a:srgbClr>
                  </a:gs>
                </a:gsLst>
                <a:lin ang="16200000"/>
              </a:gradFill>
              <a:effectLst>
                <a:glow rad="76200">
                  <a:srgbClr val="9BD1FF">
                    <a:alpha val="33000"/>
                  </a:srgbClr>
                </a:glo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4585" y="3632835"/>
            <a:ext cx="7196455" cy="5791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3200">
                <a:solidFill>
                  <a:schemeClr val="accent2"/>
                </a:solidFill>
                <a:effectLst/>
              </a:rPr>
              <a:t>小公鸡和小鸭子之间发生了什么事</a:t>
            </a:r>
            <a:r>
              <a:rPr lang="en-US" altLang="zh-CN" sz="3200">
                <a:solidFill>
                  <a:schemeClr val="accent2"/>
                </a:solidFill>
                <a:effectLst/>
              </a:rPr>
              <a:t>?</a:t>
            </a:r>
            <a:endParaRPr lang="en-US" altLang="zh-CN" sz="3200">
              <a:solidFill>
                <a:schemeClr val="accent2"/>
              </a:solidFill>
              <a:effectLst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0066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0066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901</Words>
  <Application>WPS 演示</Application>
  <PresentationFormat>全屏显示(4:3)</PresentationFormat>
  <Paragraphs>194</Paragraphs>
  <Slides>23</Slides>
  <Notes>0</Notes>
  <HiddenSlides>0</HiddenSlides>
  <MMClips>3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黑体</vt:lpstr>
      <vt:lpstr>微软雅黑</vt:lpstr>
      <vt:lpstr>楷体_GB2312</vt:lpstr>
      <vt:lpstr>华文楷体</vt:lpstr>
      <vt:lpstr>Calibri</vt:lpstr>
      <vt:lpstr>新宋体</vt:lpstr>
      <vt:lpstr>楷体_GB2312</vt:lpstr>
      <vt:lpstr>华文行楷</vt:lpstr>
      <vt:lpstr>华文行楷</vt:lpstr>
      <vt:lpstr>Times New Roman</vt:lpstr>
      <vt:lpstr>幼圆</vt:lpstr>
      <vt:lpstr>默认设计模板</vt:lpstr>
      <vt:lpstr>Equation.KSEE3</vt:lpstr>
      <vt:lpstr>Equation.KSEE3</vt:lpstr>
      <vt:lpstr>Paint.Picture</vt:lpstr>
      <vt:lpstr>PowerPoint 演示文稿</vt:lpstr>
      <vt:lpstr>PowerPoint 演示文稿</vt:lpstr>
      <vt:lpstr>PowerPoint 演示文稿</vt:lpstr>
      <vt:lpstr>   kuàir  zhuō       jÍ     zhÍ  一块儿   捉不到   急得直哭</vt:lpstr>
      <vt:lpstr>   一块儿   捉不到   急得直哭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459</cp:revision>
  <dcterms:created xsi:type="dcterms:W3CDTF">2012-11-09T08:14:00Z</dcterms:created>
  <dcterms:modified xsi:type="dcterms:W3CDTF">2017-03-13T09:58:42Z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2052-10.1.0.6206</vt:lpwstr>
  </property>
</Properties>
</file>