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66" r:id="rId2"/>
    <p:sldId id="267" r:id="rId3"/>
    <p:sldId id="268" r:id="rId4"/>
    <p:sldId id="269" r:id="rId5"/>
    <p:sldId id="271" r:id="rId6"/>
    <p:sldId id="272" r:id="rId7"/>
  </p:sldIdLst>
  <p:sldSz cx="9144000" cy="5143500" type="screen16x9"/>
  <p:notesSz cx="6858000" cy="9144000"/>
  <p:embeddedFontLst>
    <p:embeddedFont>
      <p:font typeface="Calibri" pitchFamily="34" charset="0"/>
      <p:regular r:id="rId8"/>
      <p:bold r:id="rId9"/>
      <p:italic r:id="rId10"/>
      <p:boldItalic r:id="rId11"/>
    </p:embeddedFont>
    <p:embeddedFont>
      <p:font typeface="Franklin Gothic Book" pitchFamily="34" charset="0"/>
      <p:regular r:id="rId12"/>
      <p:italic r:id="rId13"/>
    </p:embeddedFont>
    <p:embeddedFont>
      <p:font typeface="仿宋" pitchFamily="49" charset="-122"/>
      <p:regular r:id="rId14"/>
    </p:embeddedFont>
    <p:embeddedFont>
      <p:font typeface="黑体" pitchFamily="49" charset="-122"/>
      <p:regular r:id="rId15"/>
    </p:embeddedFont>
    <p:embeddedFont>
      <p:font typeface="Wingdings 2" pitchFamily="18" charset="2"/>
      <p:regular r:id="rId16"/>
    </p:embeddedFont>
    <p:embeddedFont>
      <p:font typeface="楷体" pitchFamily="49" charset="-122"/>
      <p:regular r:id="rId17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272" y="-618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1.fntdata"/><Relationship Id="rId13" Type="http://schemas.openxmlformats.org/officeDocument/2006/relationships/font" Target="fonts/font6.fntdata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font" Target="fonts/font5.fntdata"/><Relationship Id="rId17" Type="http://schemas.openxmlformats.org/officeDocument/2006/relationships/font" Target="fonts/font10.fntdata"/><Relationship Id="rId2" Type="http://schemas.openxmlformats.org/officeDocument/2006/relationships/slide" Target="slides/slide1.xml"/><Relationship Id="rId16" Type="http://schemas.openxmlformats.org/officeDocument/2006/relationships/font" Target="fonts/font9.fntdata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4.fntdata"/><Relationship Id="rId5" Type="http://schemas.openxmlformats.org/officeDocument/2006/relationships/slide" Target="slides/slide4.xml"/><Relationship Id="rId15" Type="http://schemas.openxmlformats.org/officeDocument/2006/relationships/font" Target="fonts/font8.fntdata"/><Relationship Id="rId10" Type="http://schemas.openxmlformats.org/officeDocument/2006/relationships/font" Target="fonts/font3.fntdata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font" Target="fonts/font2.fntdata"/><Relationship Id="rId14" Type="http://schemas.openxmlformats.org/officeDocument/2006/relationships/font" Target="fonts/font7.fntdata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6830141"/>
      </p:ext>
    </p:extLst>
  </p:cSld>
  <p:clrMapOvr>
    <a:masterClrMapping/>
  </p:clrMapOvr>
  <p:transition spd="slow" advTm="0">
    <p:fad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738949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1" r:id="rId2"/>
  </p:sldLayoutIdLst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6"/>
          <p:cNvSpPr txBox="1"/>
          <p:nvPr/>
        </p:nvSpPr>
        <p:spPr>
          <a:xfrm>
            <a:off x="3059832" y="389573"/>
            <a:ext cx="2242922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zh-CN"/>
            </a:defPPr>
            <a:lvl1pPr indent="0">
              <a:defRPr sz="4000" b="1">
                <a:ea typeface="宋体" panose="02010600030101010101" pitchFamily="2" charset="-122"/>
              </a:defRPr>
            </a:lvl1pPr>
          </a:lstStyle>
          <a:p>
            <a:r>
              <a:rPr lang="zh-CN" altLang="en-US" dirty="0"/>
              <a:t>我的乐园</a:t>
            </a:r>
          </a:p>
        </p:txBody>
      </p:sp>
      <p:sp>
        <p:nvSpPr>
          <p:cNvPr id="26626" name="TextBox 7"/>
          <p:cNvSpPr txBox="1"/>
          <p:nvPr/>
        </p:nvSpPr>
        <p:spPr>
          <a:xfrm>
            <a:off x="395536" y="1131590"/>
            <a:ext cx="6480720" cy="37856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如果有人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问我：“你的乐园在哪里？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那我一定会大声地告诉他：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“我的房间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!</a:t>
            </a:r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我的房间给予了我独立的空间，陪伴着我成长，带给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了我很多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快乐！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020272" y="1212468"/>
            <a:ext cx="0" cy="33755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113692" y="1506146"/>
            <a:ext cx="177212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    开篇</a:t>
            </a:r>
            <a:r>
              <a:rPr lang="zh-CN" altLang="en-US" sz="2400" b="1" dirty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点题，指出我的乐园就是我的房间。</a:t>
            </a:r>
          </a:p>
        </p:txBody>
      </p:sp>
      <p:sp>
        <p:nvSpPr>
          <p:cNvPr id="13" name="矩形 12"/>
          <p:cNvSpPr/>
          <p:nvPr/>
        </p:nvSpPr>
        <p:spPr>
          <a:xfrm>
            <a:off x="7113692" y="3459653"/>
            <a:ext cx="176109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400" b="1" dirty="0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中心句概括房间是自己乐园的原因。</a:t>
            </a:r>
            <a:endParaRPr lang="zh-CN" altLang="en-US" sz="2400" b="1" dirty="0">
              <a:solidFill>
                <a:prstClr val="black"/>
              </a:solidFill>
              <a:latin typeface="+mn-ea"/>
              <a:cs typeface="仿宋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2269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699542"/>
            <a:ext cx="6891356" cy="41815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我的房间里有一张像吧台样式的书桌，一张床，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床头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就是一大片书的海洋，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床尾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是三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个衣柜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，还有一张折叠式的小床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小床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上头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就是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一个放玩具的架子，整个房间十分整洁。</a:t>
            </a:r>
          </a:p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淡黄色的卡通窗帘，配上黄色的木制品，看起来十分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和谐。</a:t>
            </a:r>
            <a:endParaRPr lang="zh-CN" altLang="en-US" sz="3200" dirty="0">
              <a:latin typeface="Calibri" panose="020F0502020204030204" charset="0"/>
              <a:ea typeface="宋体" panose="02010600030101010101" pitchFamily="2" charset="-122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214884" y="699542"/>
            <a:ext cx="0" cy="3851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7336160" y="1150749"/>
            <a:ext cx="180784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    按照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方位顺序介绍了我的乐园的样子。</a:t>
            </a:r>
          </a:p>
        </p:txBody>
      </p:sp>
    </p:spTree>
    <p:extLst>
      <p:ext uri="{BB962C8B-B14F-4D97-AF65-F5344CB8AC3E}">
        <p14:creationId xmlns:p14="http://schemas.microsoft.com/office/powerpoint/2010/main" val="29935121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95536" y="658772"/>
            <a:ext cx="6819348" cy="415036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天气炎热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便打开空调，边吃雪糕，边看看书，听听音乐，别提多惬意了。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冬季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寒风凛冽，我呆在温暖的房间里，一会给美丽的芭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比娃娃换换装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，一会儿画一画窗外的漫天大雪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我的房间是独属于我的快乐天地！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71878" y="1179683"/>
            <a:ext cx="147616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    按时间顺序写“我”在房间里自由玩耍。</a:t>
            </a:r>
            <a:endParaRPr lang="zh-CN" altLang="en-US" sz="2800" b="1" dirty="0">
              <a:solidFill>
                <a:prstClr val="black"/>
              </a:solidFill>
              <a:latin typeface="+mn-ea"/>
              <a:cs typeface="仿宋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214884" y="699542"/>
            <a:ext cx="36004" cy="3851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79324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15120" y="483518"/>
            <a:ext cx="6840760" cy="403187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一次，我喊了许多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伙伴到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我的房间玩耍。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小伙伴们把我的小房间挤得满满的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电视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里孙悟空与妖魔鬼怪打斗的声音，房间里我和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小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伙伴们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打打闹闹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声音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夹杂着玩具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碰撞的声音，还有各种开心的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笑声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奏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出了一曲快乐的乐章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。小伙伴们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走后，我的房间里一片狼藉：乱丢的食品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袋、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7308304" y="1118230"/>
            <a:ext cx="1656184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dirty="0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    排比修辞写出</a:t>
            </a:r>
            <a:r>
              <a:rPr lang="zh-CN" altLang="en-US" sz="2800" b="1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了</a:t>
            </a:r>
            <a:r>
              <a:rPr lang="zh-CN" altLang="en-US" sz="2800" b="1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“我”和小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伙伴在乐园</a:t>
            </a:r>
            <a:r>
              <a:rPr lang="zh-CN" altLang="en-US" sz="2800" b="1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里</a:t>
            </a:r>
            <a:r>
              <a:rPr lang="zh-CN" altLang="en-US" sz="2800" b="1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玩耍的情景。</a:t>
            </a:r>
            <a:endParaRPr lang="zh-CN" altLang="en-US" sz="2800" b="1" dirty="0">
              <a:solidFill>
                <a:prstClr val="black"/>
              </a:solidFill>
              <a:latin typeface="+mn-ea"/>
              <a:cs typeface="仿宋" panose="02010609060101010101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308304" y="483518"/>
            <a:ext cx="0" cy="382746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67703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628109"/>
            <a:ext cx="6984776" cy="403187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掉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在地上的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零食、成堆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玩具、凌乱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的床铺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……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这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肯定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需要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我花时间去收拾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，但是我却觉得很值，因为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我和小伙伴们在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乐园里玩得很快乐，而快乐是无价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的</a:t>
            </a:r>
            <a:r>
              <a:rPr lang="en-US" altLang="zh-CN" sz="3200" b="1" smtClean="0"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!</a:t>
            </a:r>
          </a:p>
          <a:p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    </a:t>
            </a:r>
            <a:r>
              <a:rPr lang="zh-CN" altLang="en-US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喜欢我的房间，喜欢这独属于我的天地，它陪伴了我的成长，带给了我无价的快乐！</a:t>
            </a:r>
            <a:endParaRPr lang="zh-CN" altLang="en-US" sz="3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475346" y="628109"/>
            <a:ext cx="0" cy="403187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475346" y="3076381"/>
            <a:ext cx="166865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    表达</a:t>
            </a:r>
            <a:r>
              <a:rPr lang="zh-CN" altLang="en-US" sz="2800" b="1" dirty="0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自己的快乐心情。</a:t>
            </a:r>
            <a:endParaRPr lang="zh-CN" altLang="en-US" sz="2800" b="1" dirty="0">
              <a:solidFill>
                <a:prstClr val="black"/>
              </a:solidFill>
              <a:latin typeface="+mn-ea"/>
              <a:cs typeface="仿宋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44304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395536" y="1241341"/>
            <a:ext cx="8352928" cy="2554545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200" b="1" smtClean="0">
                <a:latin typeface="+mn-ea"/>
                <a:cs typeface="楷体" panose="02010609060101010101" pitchFamily="49" charset="-122"/>
              </a:rPr>
              <a:t>点评：</a:t>
            </a:r>
            <a:endParaRPr lang="en-US" altLang="zh-CN" sz="3200" b="1" smtClean="0">
              <a:latin typeface="+mn-ea"/>
              <a:cs typeface="楷体" panose="02010609060101010101" pitchFamily="49" charset="-122"/>
            </a:endParaRPr>
          </a:p>
          <a:p>
            <a:r>
              <a:rPr lang="zh-CN" altLang="en-US" sz="3200" b="1" smtClean="0">
                <a:latin typeface="+mn-ea"/>
                <a:ea typeface="宋体" pitchFamily="2" charset="-122"/>
                <a:cs typeface="楷体" panose="02010609060101010101" pitchFamily="49" charset="-122"/>
              </a:rPr>
              <a:t>    小</a:t>
            </a:r>
            <a:r>
              <a:rPr lang="zh-CN" altLang="en-US" sz="3200" b="1">
                <a:latin typeface="+mn-ea"/>
                <a:ea typeface="宋体" pitchFamily="2" charset="-122"/>
                <a:cs typeface="楷体" panose="02010609060101010101" pitchFamily="49" charset="-122"/>
              </a:rPr>
              <a:t>作者介绍了自己的乐园的样子</a:t>
            </a:r>
            <a:r>
              <a:rPr lang="zh-CN" altLang="en-US" sz="3200" b="1" smtClean="0">
                <a:latin typeface="+mn-ea"/>
                <a:ea typeface="宋体" pitchFamily="2" charset="-122"/>
                <a:cs typeface="楷体" panose="02010609060101010101" pitchFamily="49" charset="-122"/>
              </a:rPr>
              <a:t>，在</a:t>
            </a:r>
            <a:r>
              <a:rPr lang="zh-CN" altLang="en-US" sz="3200" b="1">
                <a:latin typeface="+mn-ea"/>
                <a:ea typeface="宋体" pitchFamily="2" charset="-122"/>
                <a:cs typeface="楷体" panose="02010609060101010101" pitchFamily="49" charset="-122"/>
              </a:rPr>
              <a:t>乐园里自己</a:t>
            </a:r>
            <a:r>
              <a:rPr lang="zh-CN" altLang="en-US" sz="3200" b="1" smtClean="0">
                <a:latin typeface="+mn-ea"/>
                <a:ea typeface="宋体" pitchFamily="2" charset="-122"/>
                <a:cs typeface="楷体" panose="02010609060101010101" pitchFamily="49" charset="-122"/>
              </a:rPr>
              <a:t>玩耍的情景，以及和小</a:t>
            </a:r>
            <a:r>
              <a:rPr lang="zh-CN" altLang="en-US" sz="3200" b="1">
                <a:latin typeface="+mn-ea"/>
                <a:ea typeface="宋体" pitchFamily="2" charset="-122"/>
                <a:cs typeface="楷体" panose="02010609060101010101" pitchFamily="49" charset="-122"/>
              </a:rPr>
              <a:t>伙伴一起玩耍时</a:t>
            </a:r>
            <a:r>
              <a:rPr lang="zh-CN" altLang="en-US" sz="3200" b="1" smtClean="0">
                <a:latin typeface="+mn-ea"/>
                <a:ea typeface="宋体" pitchFamily="2" charset="-122"/>
                <a:cs typeface="楷体" panose="02010609060101010101" pitchFamily="49" charset="-122"/>
              </a:rPr>
              <a:t>的情景，</a:t>
            </a:r>
            <a:r>
              <a:rPr lang="zh-CN" altLang="en-US" sz="3200" b="1">
                <a:latin typeface="+mn-ea"/>
                <a:ea typeface="宋体" pitchFamily="2" charset="-122"/>
                <a:cs typeface="楷体" panose="02010609060101010101" pitchFamily="49" charset="-122"/>
              </a:rPr>
              <a:t>结尾</a:t>
            </a:r>
            <a:r>
              <a:rPr lang="zh-CN" altLang="en-US" sz="3200" b="1" smtClean="0">
                <a:latin typeface="+mn-ea"/>
                <a:ea typeface="宋体" pitchFamily="2" charset="-122"/>
                <a:cs typeface="楷体" panose="02010609060101010101" pitchFamily="49" charset="-122"/>
              </a:rPr>
              <a:t>抒发</a:t>
            </a:r>
            <a:r>
              <a:rPr lang="zh-CN" altLang="en-US" sz="3200" b="1">
                <a:latin typeface="+mn-ea"/>
                <a:ea typeface="宋体" pitchFamily="2" charset="-122"/>
                <a:cs typeface="楷体" panose="02010609060101010101" pitchFamily="49" charset="-122"/>
              </a:rPr>
              <a:t>了对乐园的喜爱之情，是一篇不错的文章。</a:t>
            </a:r>
          </a:p>
        </p:txBody>
      </p:sp>
    </p:spTree>
    <p:extLst>
      <p:ext uri="{BB962C8B-B14F-4D97-AF65-F5344CB8AC3E}">
        <p14:creationId xmlns:p14="http://schemas.microsoft.com/office/powerpoint/2010/main" val="33976460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14</TotalTime>
  <Words>480</Words>
  <Application>Microsoft Office PowerPoint</Application>
  <PresentationFormat>全屏显示(16:9)</PresentationFormat>
  <Paragraphs>16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Calibri</vt:lpstr>
      <vt:lpstr>Franklin Gothic Book</vt:lpstr>
      <vt:lpstr>仿宋</vt:lpstr>
      <vt:lpstr>黑体</vt:lpstr>
      <vt:lpstr>Wingdings 2</vt:lpstr>
      <vt:lpstr>楷体</vt:lpstr>
      <vt:lpstr>暗香扑面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dxq</dc:creator>
  <cp:lastModifiedBy>X</cp:lastModifiedBy>
  <cp:revision>25</cp:revision>
  <dcterms:created xsi:type="dcterms:W3CDTF">2019-09-02T04:02:00Z</dcterms:created>
  <dcterms:modified xsi:type="dcterms:W3CDTF">2020-10-31T05:18:12Z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