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png" ContentType="image/png"/>
  <Default Extension="gif" ContentType="image/gif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343" r:id="rId4"/>
    <p:sldId id="306" r:id="rId5"/>
    <p:sldId id="332" r:id="rId6"/>
    <p:sldId id="324" r:id="rId7"/>
    <p:sldId id="323" r:id="rId8"/>
    <p:sldId id="326" r:id="rId9"/>
    <p:sldId id="325" r:id="rId10"/>
    <p:sldId id="331" r:id="rId11"/>
    <p:sldId id="327" r:id="rId12"/>
    <p:sldId id="263" r:id="rId13"/>
    <p:sldId id="272" r:id="rId14"/>
    <p:sldId id="303" r:id="rId15"/>
    <p:sldId id="274" r:id="rId16"/>
    <p:sldId id="345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90"/>
    <p:restoredTop sz="94589"/>
  </p:normalViewPr>
  <p:slideViewPr>
    <p:cSldViewPr showGuides="1">
      <p:cViewPr varScale="1">
        <p:scale>
          <a:sx n="66" d="100"/>
          <a:sy n="66" d="100"/>
        </p:scale>
        <p:origin x="-984" y="-102"/>
      </p:cViewPr>
      <p:guideLst>
        <p:guide orient="horz" pos="216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32.wmf"/><Relationship Id="rId8" Type="http://schemas.openxmlformats.org/officeDocument/2006/relationships/image" Target="../media/image29.wmf"/><Relationship Id="rId7" Type="http://schemas.openxmlformats.org/officeDocument/2006/relationships/image" Target="../media/image28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Relationship Id="rId3" Type="http://schemas.openxmlformats.org/officeDocument/2006/relationships/image" Target="../media/image27.wmf"/><Relationship Id="rId2" Type="http://schemas.openxmlformats.org/officeDocument/2006/relationships/image" Target="../media/image42.wmf"/><Relationship Id="rId14" Type="http://schemas.openxmlformats.org/officeDocument/2006/relationships/image" Target="../media/image38.wmf"/><Relationship Id="rId13" Type="http://schemas.openxmlformats.org/officeDocument/2006/relationships/image" Target="../media/image37.wmf"/><Relationship Id="rId12" Type="http://schemas.openxmlformats.org/officeDocument/2006/relationships/image" Target="../media/image31.wmf"/><Relationship Id="rId11" Type="http://schemas.openxmlformats.org/officeDocument/2006/relationships/image" Target="../media/image30.wmf"/><Relationship Id="rId10" Type="http://schemas.openxmlformats.org/officeDocument/2006/relationships/image" Target="../media/image33.wmf"/><Relationship Id="rId1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58.wmf"/><Relationship Id="rId8" Type="http://schemas.openxmlformats.org/officeDocument/2006/relationships/image" Target="../media/image57.wmf"/><Relationship Id="rId7" Type="http://schemas.openxmlformats.org/officeDocument/2006/relationships/image" Target="../media/image56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1" Type="http://schemas.openxmlformats.org/officeDocument/2006/relationships/image" Target="../media/image60.wmf"/><Relationship Id="rId10" Type="http://schemas.openxmlformats.org/officeDocument/2006/relationships/image" Target="../media/image59.wmf"/><Relationship Id="rId1" Type="http://schemas.openxmlformats.org/officeDocument/2006/relationships/image" Target="../media/image50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8" Type="http://schemas.openxmlformats.org/officeDocument/2006/relationships/image" Target="../media/image18.png"/><Relationship Id="rId17" Type="http://schemas.openxmlformats.org/officeDocument/2006/relationships/image" Target="../media/image17.png"/><Relationship Id="rId16" Type="http://schemas.openxmlformats.org/officeDocument/2006/relationships/image" Target="../media/image16.png"/><Relationship Id="rId15" Type="http://schemas.openxmlformats.org/officeDocument/2006/relationships/image" Target="../media/image15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8" Type="http://schemas.openxmlformats.org/officeDocument/2006/relationships/image" Target="../media/image18.png"/><Relationship Id="rId17" Type="http://schemas.openxmlformats.org/officeDocument/2006/relationships/image" Target="../media/image17.png"/><Relationship Id="rId16" Type="http://schemas.openxmlformats.org/officeDocument/2006/relationships/image" Target="../media/image16.png"/><Relationship Id="rId15" Type="http://schemas.openxmlformats.org/officeDocument/2006/relationships/image" Target="../media/image15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45250" y="6237288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1" y="-1"/>
            <a:ext cx="9151381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1" y="0"/>
            <a:ext cx="9151381" cy="66821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5844"/>
            <a:ext cx="9144000" cy="35785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5" y="1394141"/>
            <a:ext cx="581559" cy="7687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104">
            <a:off x="1146683" y="2828755"/>
            <a:ext cx="635576" cy="6931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267" y="5853490"/>
            <a:ext cx="547998" cy="7711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76526">
            <a:off x="7281088" y="1940957"/>
            <a:ext cx="800177" cy="7994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3709">
            <a:off x="6801602" y="4272433"/>
            <a:ext cx="800177" cy="7994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940">
            <a:off x="5851061" y="1514931"/>
            <a:ext cx="421905" cy="4223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92339">
            <a:off x="5252721" y="1176725"/>
            <a:ext cx="350768" cy="3511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30247">
            <a:off x="965986" y="2017925"/>
            <a:ext cx="424720" cy="4451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004" y="3978231"/>
            <a:ext cx="201768" cy="2667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131" y="4629574"/>
            <a:ext cx="201768" cy="2667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68594">
            <a:off x="687065" y="2428428"/>
            <a:ext cx="183858" cy="1927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2529">
            <a:off x="4544494" y="5409202"/>
            <a:ext cx="323762" cy="3393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09741">
            <a:off x="2110026" y="6057112"/>
            <a:ext cx="447724" cy="4178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42851">
            <a:off x="1807061" y="6311262"/>
            <a:ext cx="172260" cy="1607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1018">
            <a:off x="5671149" y="5463699"/>
            <a:ext cx="342721" cy="3592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118" y="6305304"/>
            <a:ext cx="144876" cy="203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1" y="-1"/>
            <a:ext cx="9151381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1" y="0"/>
            <a:ext cx="9151381" cy="66821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5844"/>
            <a:ext cx="9144000" cy="35785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5" y="1394141"/>
            <a:ext cx="581559" cy="7687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104">
            <a:off x="1146683" y="2828755"/>
            <a:ext cx="635576" cy="6931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267" y="5853490"/>
            <a:ext cx="547998" cy="7711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76526">
            <a:off x="7281088" y="1940957"/>
            <a:ext cx="800177" cy="7994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3709">
            <a:off x="6801602" y="4272433"/>
            <a:ext cx="800177" cy="7994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940">
            <a:off x="5851061" y="1514931"/>
            <a:ext cx="421905" cy="4223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92339">
            <a:off x="5252721" y="1176725"/>
            <a:ext cx="350768" cy="3511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30247">
            <a:off x="965986" y="2017925"/>
            <a:ext cx="424720" cy="4451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004" y="3978231"/>
            <a:ext cx="201768" cy="2667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131" y="4629574"/>
            <a:ext cx="201768" cy="2667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68594">
            <a:off x="687065" y="2428428"/>
            <a:ext cx="183858" cy="1927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2529">
            <a:off x="4544494" y="5409202"/>
            <a:ext cx="323762" cy="3393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09741">
            <a:off x="2110026" y="6057112"/>
            <a:ext cx="447724" cy="4178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42851">
            <a:off x="1807061" y="6311262"/>
            <a:ext cx="172260" cy="1607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1018">
            <a:off x="5671149" y="5463699"/>
            <a:ext cx="342721" cy="3592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118" y="6305304"/>
            <a:ext cx="144876" cy="203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1" y="-1"/>
            <a:ext cx="9151381" cy="685800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41515" y="151039"/>
            <a:ext cx="8860971" cy="655592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2" tIns="25716" rIns="51432" bIns="25716"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2" tIns="25716" rIns="51432" bIns="25716" rtlCol="0" anchor="ctr"/>
          <a:lstStyle/>
          <a:p>
            <a:pPr algn="ctr"/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DA96E64-783D-463C-BA44-F5AF67B46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A8C676CA-DACA-4216-AE75-62203F8377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41.jpeg"/><Relationship Id="rId32" Type="http://schemas.openxmlformats.org/officeDocument/2006/relationships/vmlDrawing" Target="../drawings/vmlDrawing6.vml"/><Relationship Id="rId31" Type="http://schemas.openxmlformats.org/officeDocument/2006/relationships/slideLayout" Target="../slideLayouts/slideLayout2.xml"/><Relationship Id="rId30" Type="http://schemas.openxmlformats.org/officeDocument/2006/relationships/image" Target="../media/image38.wmf"/><Relationship Id="rId3" Type="http://schemas.openxmlformats.org/officeDocument/2006/relationships/image" Target="../media/image40.wmf"/><Relationship Id="rId29" Type="http://schemas.openxmlformats.org/officeDocument/2006/relationships/oleObject" Target="../embeddings/oleObject23.bin"/><Relationship Id="rId28" Type="http://schemas.openxmlformats.org/officeDocument/2006/relationships/image" Target="../media/image37.wmf"/><Relationship Id="rId27" Type="http://schemas.openxmlformats.org/officeDocument/2006/relationships/oleObject" Target="../embeddings/oleObject22.bin"/><Relationship Id="rId26" Type="http://schemas.openxmlformats.org/officeDocument/2006/relationships/image" Target="../media/image31.wmf"/><Relationship Id="rId25" Type="http://schemas.openxmlformats.org/officeDocument/2006/relationships/oleObject" Target="../embeddings/oleObject21.bin"/><Relationship Id="rId24" Type="http://schemas.openxmlformats.org/officeDocument/2006/relationships/image" Target="../media/image30.wmf"/><Relationship Id="rId23" Type="http://schemas.openxmlformats.org/officeDocument/2006/relationships/oleObject" Target="../embeddings/oleObject20.bin"/><Relationship Id="rId22" Type="http://schemas.openxmlformats.org/officeDocument/2006/relationships/image" Target="../media/image33.wmf"/><Relationship Id="rId21" Type="http://schemas.openxmlformats.org/officeDocument/2006/relationships/oleObject" Target="../embeddings/oleObject19.bin"/><Relationship Id="rId20" Type="http://schemas.openxmlformats.org/officeDocument/2006/relationships/image" Target="../media/image32.wmf"/><Relationship Id="rId2" Type="http://schemas.openxmlformats.org/officeDocument/2006/relationships/oleObject" Target="../embeddings/oleObject10.bin"/><Relationship Id="rId19" Type="http://schemas.openxmlformats.org/officeDocument/2006/relationships/oleObject" Target="../embeddings/oleObject18.bin"/><Relationship Id="rId18" Type="http://schemas.openxmlformats.org/officeDocument/2006/relationships/image" Target="../media/image29.wmf"/><Relationship Id="rId17" Type="http://schemas.openxmlformats.org/officeDocument/2006/relationships/oleObject" Target="../embeddings/oleObject17.bin"/><Relationship Id="rId16" Type="http://schemas.openxmlformats.org/officeDocument/2006/relationships/image" Target="../media/image28.wmf"/><Relationship Id="rId15" Type="http://schemas.openxmlformats.org/officeDocument/2006/relationships/oleObject" Target="../embeddings/oleObject16.bin"/><Relationship Id="rId14" Type="http://schemas.openxmlformats.org/officeDocument/2006/relationships/image" Target="../media/image45.wmf"/><Relationship Id="rId13" Type="http://schemas.openxmlformats.org/officeDocument/2006/relationships/oleObject" Target="../embeddings/oleObject15.bin"/><Relationship Id="rId12" Type="http://schemas.openxmlformats.org/officeDocument/2006/relationships/image" Target="../media/image44.wmf"/><Relationship Id="rId11" Type="http://schemas.openxmlformats.org/officeDocument/2006/relationships/oleObject" Target="../embeddings/oleObject14.bin"/><Relationship Id="rId10" Type="http://schemas.openxmlformats.org/officeDocument/2006/relationships/image" Target="../media/image43.wmf"/><Relationship Id="rId1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wmf"/><Relationship Id="rId1" Type="http://schemas.openxmlformats.org/officeDocument/2006/relationships/oleObject" Target="../embeddings/oleObject24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wmf"/><Relationship Id="rId1" Type="http://schemas.openxmlformats.org/officeDocument/2006/relationships/oleObject" Target="../embeddings/oleObject25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52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26.bin"/><Relationship Id="rId28" Type="http://schemas.openxmlformats.org/officeDocument/2006/relationships/vmlDrawing" Target="../drawings/vmlDrawing9.vml"/><Relationship Id="rId27" Type="http://schemas.openxmlformats.org/officeDocument/2006/relationships/slideLayout" Target="../slideLayouts/slideLayout2.xml"/><Relationship Id="rId26" Type="http://schemas.openxmlformats.org/officeDocument/2006/relationships/oleObject" Target="../embeddings/oleObject38.bin"/><Relationship Id="rId25" Type="http://schemas.openxmlformats.org/officeDocument/2006/relationships/image" Target="../media/image60.wmf"/><Relationship Id="rId24" Type="http://schemas.openxmlformats.org/officeDocument/2006/relationships/oleObject" Target="../embeddings/oleObject37.bin"/><Relationship Id="rId23" Type="http://schemas.openxmlformats.org/officeDocument/2006/relationships/image" Target="../media/image59.wmf"/><Relationship Id="rId22" Type="http://schemas.openxmlformats.org/officeDocument/2006/relationships/oleObject" Target="../embeddings/oleObject36.bin"/><Relationship Id="rId21" Type="http://schemas.openxmlformats.org/officeDocument/2006/relationships/image" Target="../media/image58.wmf"/><Relationship Id="rId20" Type="http://schemas.openxmlformats.org/officeDocument/2006/relationships/oleObject" Target="../embeddings/oleObject35.bin"/><Relationship Id="rId2" Type="http://schemas.openxmlformats.org/officeDocument/2006/relationships/image" Target="../media/image49.jpeg"/><Relationship Id="rId19" Type="http://schemas.openxmlformats.org/officeDocument/2006/relationships/image" Target="../media/image57.wmf"/><Relationship Id="rId18" Type="http://schemas.openxmlformats.org/officeDocument/2006/relationships/oleObject" Target="../embeddings/oleObject34.bin"/><Relationship Id="rId17" Type="http://schemas.openxmlformats.org/officeDocument/2006/relationships/image" Target="../media/image56.wmf"/><Relationship Id="rId16" Type="http://schemas.openxmlformats.org/officeDocument/2006/relationships/oleObject" Target="../embeddings/oleObject33.bin"/><Relationship Id="rId15" Type="http://schemas.openxmlformats.org/officeDocument/2006/relationships/oleObject" Target="../embeddings/oleObject32.bin"/><Relationship Id="rId14" Type="http://schemas.openxmlformats.org/officeDocument/2006/relationships/image" Target="../media/image55.wmf"/><Relationship Id="rId13" Type="http://schemas.openxmlformats.org/officeDocument/2006/relationships/oleObject" Target="../embeddings/oleObject31.bin"/><Relationship Id="rId12" Type="http://schemas.openxmlformats.org/officeDocument/2006/relationships/image" Target="../media/image54.wmf"/><Relationship Id="rId11" Type="http://schemas.openxmlformats.org/officeDocument/2006/relationships/oleObject" Target="../embeddings/oleObject30.bin"/><Relationship Id="rId10" Type="http://schemas.openxmlformats.org/officeDocument/2006/relationships/image" Target="../media/image53.wmf"/><Relationship Id="rId1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media" Target="file:///E:\&#12304;&#30722;&#23376;&#22616;&#23567;&#23398;&#12305;\1%20&#19968;&#24180;&#32423;%201605%20&#36763;&#26519;&#34913;\1%20&#35821;&#25991;&#19978;&#20876;%20&#35838;&#20214;\4%20&#26085;&#26376;&#27700;&#28779;%20&#27719;&#25253;&#35838;\2.wma" TargetMode="External"/><Relationship Id="rId4" Type="http://schemas.openxmlformats.org/officeDocument/2006/relationships/audio" Target="file:///E:\&#12304;&#30722;&#23376;&#22616;&#23567;&#23398;&#12305;\1%20&#19968;&#24180;&#32423;%201605%20&#36763;&#26519;&#34913;\1%20&#35821;&#25991;&#19978;&#20876;%20&#35838;&#20214;\4%20&#26085;&#26376;&#27700;&#28779;%20&#27719;&#25253;&#35838;\2.wma" TargetMode="Externa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microsoft.com/office/2007/relationships/media" Target="file:///C:\Users\asus\Desktop\4%20&#26085;&#26376;&#27700;&#28779;%20&#27719;&#25253;&#35838;\3.wma" TargetMode="External"/><Relationship Id="rId2" Type="http://schemas.openxmlformats.org/officeDocument/2006/relationships/audio" Target="file:///C:\Users\asus\Desktop\4%20&#26085;&#26376;&#27700;&#28779;%20&#27719;&#25253;&#35838;\3.wma" TargetMode="External"/><Relationship Id="rId1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28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GIF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37.wmf"/><Relationship Id="rId1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 flipH="1">
            <a:off x="2989580" y="4890770"/>
            <a:ext cx="4427855" cy="517525"/>
          </a:xfrm>
          <a:custGeom>
            <a:avLst/>
            <a:gdLst>
              <a:gd name="connsiteX0" fmla="*/ 2953069 w 3080288"/>
              <a:gd name="connsiteY0" fmla="*/ 0 h 381661"/>
              <a:gd name="connsiteX1" fmla="*/ 2279394 w 3080288"/>
              <a:gd name="connsiteY1" fmla="*/ 0 h 381661"/>
              <a:gd name="connsiteX2" fmla="*/ 800894 w 3080288"/>
              <a:gd name="connsiteY2" fmla="*/ 0 h 381661"/>
              <a:gd name="connsiteX3" fmla="*/ 127219 w 3080288"/>
              <a:gd name="connsiteY3" fmla="*/ 0 h 381661"/>
              <a:gd name="connsiteX4" fmla="*/ 0 w 3080288"/>
              <a:gd name="connsiteY4" fmla="*/ 190831 h 381661"/>
              <a:gd name="connsiteX5" fmla="*/ 127219 w 3080288"/>
              <a:gd name="connsiteY5" fmla="*/ 381661 h 381661"/>
              <a:gd name="connsiteX6" fmla="*/ 800894 w 3080288"/>
              <a:gd name="connsiteY6" fmla="*/ 381661 h 381661"/>
              <a:gd name="connsiteX7" fmla="*/ 2279394 w 3080288"/>
              <a:gd name="connsiteY7" fmla="*/ 381661 h 381661"/>
              <a:gd name="connsiteX8" fmla="*/ 2953069 w 3080288"/>
              <a:gd name="connsiteY8" fmla="*/ 381661 h 381661"/>
              <a:gd name="connsiteX9" fmla="*/ 3080288 w 3080288"/>
              <a:gd name="connsiteY9" fmla="*/ 190831 h 38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80288" h="381661">
                <a:moveTo>
                  <a:pt x="2953069" y="0"/>
                </a:moveTo>
                <a:lnTo>
                  <a:pt x="2279394" y="0"/>
                </a:lnTo>
                <a:lnTo>
                  <a:pt x="800894" y="0"/>
                </a:lnTo>
                <a:lnTo>
                  <a:pt x="127219" y="0"/>
                </a:lnTo>
                <a:lnTo>
                  <a:pt x="0" y="190831"/>
                </a:lnTo>
                <a:lnTo>
                  <a:pt x="127219" y="381661"/>
                </a:lnTo>
                <a:lnTo>
                  <a:pt x="800894" y="381661"/>
                </a:lnTo>
                <a:lnTo>
                  <a:pt x="2279394" y="381661"/>
                </a:lnTo>
                <a:lnTo>
                  <a:pt x="2953069" y="381661"/>
                </a:lnTo>
                <a:lnTo>
                  <a:pt x="3080288" y="190831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/>
          </a:p>
        </p:txBody>
      </p:sp>
      <p:sp>
        <p:nvSpPr>
          <p:cNvPr id="6" name="文本框 5"/>
          <p:cNvSpPr txBox="1"/>
          <p:nvPr/>
        </p:nvSpPr>
        <p:spPr>
          <a:xfrm>
            <a:off x="3855085" y="4949825"/>
            <a:ext cx="31318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2000" b="1"/>
              <a:t>主讲人：三凤小学  郭正芳</a:t>
            </a:r>
            <a:endParaRPr lang="zh-CN" altLang="zh-CN" sz="2000" b="1"/>
          </a:p>
        </p:txBody>
      </p:sp>
      <p:sp>
        <p:nvSpPr>
          <p:cNvPr id="7" name="文本框 6"/>
          <p:cNvSpPr txBox="1"/>
          <p:nvPr/>
        </p:nvSpPr>
        <p:spPr>
          <a:xfrm>
            <a:off x="1965960" y="2829560"/>
            <a:ext cx="55841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4</a:t>
            </a:r>
            <a:r>
              <a:rPr lang="zh-CN" altLang="en-US" sz="720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、日月水火</a:t>
            </a: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H="1">
            <a:off x="1965960" y="1732280"/>
            <a:ext cx="4380865" cy="517525"/>
          </a:xfrm>
          <a:custGeom>
            <a:avLst/>
            <a:gdLst>
              <a:gd name="connsiteX0" fmla="*/ 2953069 w 3080288"/>
              <a:gd name="connsiteY0" fmla="*/ 0 h 381661"/>
              <a:gd name="connsiteX1" fmla="*/ 2279394 w 3080288"/>
              <a:gd name="connsiteY1" fmla="*/ 0 h 381661"/>
              <a:gd name="connsiteX2" fmla="*/ 800894 w 3080288"/>
              <a:gd name="connsiteY2" fmla="*/ 0 h 381661"/>
              <a:gd name="connsiteX3" fmla="*/ 127219 w 3080288"/>
              <a:gd name="connsiteY3" fmla="*/ 0 h 381661"/>
              <a:gd name="connsiteX4" fmla="*/ 0 w 3080288"/>
              <a:gd name="connsiteY4" fmla="*/ 190831 h 381661"/>
              <a:gd name="connsiteX5" fmla="*/ 127219 w 3080288"/>
              <a:gd name="connsiteY5" fmla="*/ 381661 h 381661"/>
              <a:gd name="connsiteX6" fmla="*/ 800894 w 3080288"/>
              <a:gd name="connsiteY6" fmla="*/ 381661 h 381661"/>
              <a:gd name="connsiteX7" fmla="*/ 2279394 w 3080288"/>
              <a:gd name="connsiteY7" fmla="*/ 381661 h 381661"/>
              <a:gd name="connsiteX8" fmla="*/ 2953069 w 3080288"/>
              <a:gd name="connsiteY8" fmla="*/ 381661 h 381661"/>
              <a:gd name="connsiteX9" fmla="*/ 3080288 w 3080288"/>
              <a:gd name="connsiteY9" fmla="*/ 190831 h 38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80288" h="381661">
                <a:moveTo>
                  <a:pt x="2953069" y="0"/>
                </a:moveTo>
                <a:lnTo>
                  <a:pt x="2279394" y="0"/>
                </a:lnTo>
                <a:lnTo>
                  <a:pt x="800894" y="0"/>
                </a:lnTo>
                <a:lnTo>
                  <a:pt x="127219" y="0"/>
                </a:lnTo>
                <a:lnTo>
                  <a:pt x="0" y="190831"/>
                </a:lnTo>
                <a:lnTo>
                  <a:pt x="127219" y="381661"/>
                </a:lnTo>
                <a:lnTo>
                  <a:pt x="800894" y="381661"/>
                </a:lnTo>
                <a:lnTo>
                  <a:pt x="2279394" y="381661"/>
                </a:lnTo>
                <a:lnTo>
                  <a:pt x="2953069" y="381661"/>
                </a:lnTo>
                <a:lnTo>
                  <a:pt x="3080288" y="190831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00"/>
          </a:p>
        </p:txBody>
      </p:sp>
      <p:sp>
        <p:nvSpPr>
          <p:cNvPr id="9" name="文本框 8"/>
          <p:cNvSpPr txBox="1"/>
          <p:nvPr/>
        </p:nvSpPr>
        <p:spPr>
          <a:xfrm>
            <a:off x="2690495" y="1791970"/>
            <a:ext cx="27355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/>
              <a:t>部编版一年级上册语文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b="1" dirty="0">
              <a:solidFill>
                <a:srgbClr val="0000FF"/>
              </a:solidFill>
            </a:endParaRPr>
          </a:p>
        </p:txBody>
      </p:sp>
      <p:pic>
        <p:nvPicPr>
          <p:cNvPr id="13314" name="图片 3" descr="505_564501_a276c1259ead3d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412875"/>
            <a:ext cx="1212850" cy="10937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3315" name="对象 7"/>
          <p:cNvGraphicFramePr/>
          <p:nvPr/>
        </p:nvGraphicFramePr>
        <p:xfrm>
          <a:off x="1331913" y="2781300"/>
          <a:ext cx="44291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2" imgW="1052830" imgH="923290" progId="Paint.Picture">
                  <p:embed/>
                </p:oleObj>
              </mc:Choice>
              <mc:Fallback>
                <p:oleObj name="" r:id="rId2" imgW="1052830" imgH="923290" progId="Paint.Picture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31913" y="2781300"/>
                        <a:ext cx="442912" cy="349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259839" y="3212465"/>
            <a:ext cx="505460" cy="762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4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日</a:t>
            </a:r>
            <a:endParaRPr lang="zh-CN" altLang="en-US" sz="4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7" name="图片 4" descr="16300000718838126361100740222"/>
          <p:cNvPicPr>
            <a:picLocks noChangeAspect="1"/>
          </p:cNvPicPr>
          <p:nvPr/>
        </p:nvPicPr>
        <p:blipFill>
          <a:blip r:embed="rId4"/>
          <a:srcRect l="52812"/>
          <a:stretch>
            <a:fillRect/>
          </a:stretch>
        </p:blipFill>
        <p:spPr>
          <a:xfrm>
            <a:off x="2844800" y="1412875"/>
            <a:ext cx="1114425" cy="10652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3318" name="对象 5"/>
          <p:cNvGraphicFramePr/>
          <p:nvPr/>
        </p:nvGraphicFramePr>
        <p:xfrm>
          <a:off x="3132138" y="2708275"/>
          <a:ext cx="350837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5" imgW="976630" imgH="808990" progId="Paint.Picture">
                  <p:embed/>
                </p:oleObj>
              </mc:Choice>
              <mc:Fallback>
                <p:oleObj name="" r:id="rId5" imgW="976630" imgH="808990" progId="Paint.Picture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32138" y="2708275"/>
                        <a:ext cx="350837" cy="280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060065" y="3140710"/>
            <a:ext cx="433070" cy="762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4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月</a:t>
            </a:r>
            <a:endParaRPr lang="zh-CN" altLang="en-US" sz="4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 rot="10800000" flipV="1">
            <a:off x="4932045" y="3068952"/>
            <a:ext cx="488950" cy="762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4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水</a:t>
            </a:r>
            <a:endParaRPr lang="zh-CN" altLang="en-US" sz="4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321" name="对象 14"/>
          <p:cNvGraphicFramePr/>
          <p:nvPr/>
        </p:nvGraphicFramePr>
        <p:xfrm>
          <a:off x="4643438" y="1412875"/>
          <a:ext cx="11588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7" imgW="1243330" imgH="1449705" progId="Paint.Picture">
                  <p:embed/>
                </p:oleObj>
              </mc:Choice>
              <mc:Fallback>
                <p:oleObj name="" r:id="rId7" imgW="1243330" imgH="1449705" progId="Paint.Picture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43438" y="1412875"/>
                        <a:ext cx="1158875" cy="1073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2" name="对象 16"/>
          <p:cNvGraphicFramePr/>
          <p:nvPr/>
        </p:nvGraphicFramePr>
        <p:xfrm>
          <a:off x="5003800" y="2636838"/>
          <a:ext cx="3889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9" imgW="953770" imgH="1098550" progId="Paint.Picture">
                  <p:embed/>
                </p:oleObj>
              </mc:Choice>
              <mc:Fallback>
                <p:oleObj name="" r:id="rId9" imgW="953770" imgH="1098550" progId="Paint.Picture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03800" y="2636838"/>
                        <a:ext cx="388938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6804025" y="2996565"/>
            <a:ext cx="450850" cy="762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4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火</a:t>
            </a:r>
            <a:endParaRPr lang="zh-CN" altLang="en-US" sz="4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324" name="对象 19"/>
          <p:cNvGraphicFramePr/>
          <p:nvPr/>
        </p:nvGraphicFramePr>
        <p:xfrm>
          <a:off x="6516688" y="1339850"/>
          <a:ext cx="1052512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1" imgW="1442085" imgH="1327150" progId="Paint.Picture">
                  <p:embed/>
                </p:oleObj>
              </mc:Choice>
              <mc:Fallback>
                <p:oleObj name="" r:id="rId11" imgW="1442085" imgH="1327150" progId="Paint.Picture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16688" y="1339850"/>
                        <a:ext cx="1052512" cy="1209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5" name="对象 21"/>
          <p:cNvGraphicFramePr/>
          <p:nvPr/>
        </p:nvGraphicFramePr>
        <p:xfrm>
          <a:off x="6804025" y="2636838"/>
          <a:ext cx="43338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3" imgW="838835" imgH="862330" progId="Paint.Picture">
                  <p:embed/>
                </p:oleObj>
              </mc:Choice>
              <mc:Fallback>
                <p:oleObj name="" r:id="rId13" imgW="838835" imgH="862330" progId="Paint.Picture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04025" y="2636838"/>
                        <a:ext cx="433388" cy="395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矩形 35"/>
          <p:cNvSpPr/>
          <p:nvPr/>
        </p:nvSpPr>
        <p:spPr>
          <a:xfrm>
            <a:off x="1331594" y="5805169"/>
            <a:ext cx="476250" cy="762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4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山</a:t>
            </a:r>
            <a:endParaRPr lang="zh-CN" altLang="en-US" sz="4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327" name="对象 36"/>
          <p:cNvGraphicFramePr/>
          <p:nvPr/>
        </p:nvGraphicFramePr>
        <p:xfrm>
          <a:off x="1042988" y="4005263"/>
          <a:ext cx="11430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5" imgW="1525905" imgH="1197610" progId="Paint.Picture">
                  <p:embed/>
                </p:oleObj>
              </mc:Choice>
              <mc:Fallback>
                <p:oleObj name="" r:id="rId15" imgW="1525905" imgH="1197610" progId="Paint.Picture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42988" y="4005263"/>
                        <a:ext cx="1143000" cy="1133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8" name="对象 38"/>
          <p:cNvGraphicFramePr/>
          <p:nvPr/>
        </p:nvGraphicFramePr>
        <p:xfrm>
          <a:off x="1260475" y="5300663"/>
          <a:ext cx="654050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7" imgW="785495" imgH="633095" progId="Paint.Picture">
                  <p:embed/>
                </p:oleObj>
              </mc:Choice>
              <mc:Fallback>
                <p:oleObj name="" r:id="rId17" imgW="785495" imgH="633095" progId="Paint.Picture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60475" y="5300663"/>
                        <a:ext cx="654050" cy="519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矩形 40"/>
          <p:cNvSpPr/>
          <p:nvPr/>
        </p:nvSpPr>
        <p:spPr>
          <a:xfrm>
            <a:off x="3131185" y="5805169"/>
            <a:ext cx="461645" cy="762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4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石</a:t>
            </a:r>
            <a:endParaRPr lang="zh-CN" altLang="en-US" sz="4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330" name="对象 41"/>
          <p:cNvGraphicFramePr/>
          <p:nvPr/>
        </p:nvGraphicFramePr>
        <p:xfrm>
          <a:off x="2843213" y="4005263"/>
          <a:ext cx="1182687" cy="116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9" imgW="1608455" imgH="1250315" progId="Paint.Picture">
                  <p:embed/>
                </p:oleObj>
              </mc:Choice>
              <mc:Fallback>
                <p:oleObj name="" r:id="rId19" imgW="1608455" imgH="1250315" progId="Paint.Picture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43213" y="4005263"/>
                        <a:ext cx="1182687" cy="1163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31" name="对象 43"/>
          <p:cNvGraphicFramePr/>
          <p:nvPr/>
        </p:nvGraphicFramePr>
        <p:xfrm>
          <a:off x="3130550" y="5268913"/>
          <a:ext cx="579438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21" imgW="938530" imgH="930910" progId="Paint.Picture">
                  <p:embed/>
                </p:oleObj>
              </mc:Choice>
              <mc:Fallback>
                <p:oleObj name="" r:id="rId21" imgW="938530" imgH="930910" progId="Paint.Picture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30550" y="5268913"/>
                        <a:ext cx="579438" cy="525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矩形 45"/>
          <p:cNvSpPr/>
          <p:nvPr/>
        </p:nvSpPr>
        <p:spPr>
          <a:xfrm>
            <a:off x="5001894" y="5804534"/>
            <a:ext cx="419100" cy="762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4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田</a:t>
            </a:r>
            <a:endParaRPr lang="zh-CN" altLang="en-US" sz="4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333" name="对象 46"/>
          <p:cNvGraphicFramePr/>
          <p:nvPr/>
        </p:nvGraphicFramePr>
        <p:xfrm>
          <a:off x="4570413" y="4089400"/>
          <a:ext cx="1227137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23" imgW="1388110" imgH="1266825" progId="Paint.Picture">
                  <p:embed/>
                </p:oleObj>
              </mc:Choice>
              <mc:Fallback>
                <p:oleObj name="" r:id="rId23" imgW="1388110" imgH="1266825" progId="Paint.Picture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570413" y="4089400"/>
                        <a:ext cx="1227137" cy="1073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34" name="对象 48"/>
          <p:cNvGraphicFramePr/>
          <p:nvPr/>
        </p:nvGraphicFramePr>
        <p:xfrm>
          <a:off x="5002213" y="5300663"/>
          <a:ext cx="45878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25" imgW="1083310" imgH="1068070" progId="Paint.Picture">
                  <p:embed/>
                </p:oleObj>
              </mc:Choice>
              <mc:Fallback>
                <p:oleObj name="" r:id="rId25" imgW="1083310" imgH="1068070" progId="Paint.Picture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002213" y="5300663"/>
                        <a:ext cx="458787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矩形 50"/>
          <p:cNvSpPr/>
          <p:nvPr/>
        </p:nvSpPr>
        <p:spPr>
          <a:xfrm>
            <a:off x="6732270" y="5732144"/>
            <a:ext cx="525145" cy="762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zh-CN" altLang="en-US" sz="4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禾</a:t>
            </a:r>
            <a:endParaRPr lang="zh-CN" altLang="en-US" sz="4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336" name="对象 51"/>
          <p:cNvGraphicFramePr/>
          <p:nvPr/>
        </p:nvGraphicFramePr>
        <p:xfrm>
          <a:off x="6369050" y="4076700"/>
          <a:ext cx="1243013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27" imgW="1289050" imgH="1602105" progId="Paint.Picture">
                  <p:embed/>
                </p:oleObj>
              </mc:Choice>
              <mc:Fallback>
                <p:oleObj name="" r:id="rId27" imgW="1289050" imgH="1602105" progId="Paint.Picture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369050" y="4076700"/>
                        <a:ext cx="1243013" cy="1184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37" name="对象 53"/>
          <p:cNvGraphicFramePr/>
          <p:nvPr/>
        </p:nvGraphicFramePr>
        <p:xfrm>
          <a:off x="6661150" y="5300663"/>
          <a:ext cx="4953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29" imgW="701675" imgH="831215" progId="Paint.Picture">
                  <p:embed/>
                </p:oleObj>
              </mc:Choice>
              <mc:Fallback>
                <p:oleObj name="" r:id="rId29" imgW="701675" imgH="831215" progId="Paint.Picture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661150" y="5300663"/>
                        <a:ext cx="495300" cy="500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14" name="文本框 55"/>
          <p:cNvSpPr txBox="1"/>
          <p:nvPr/>
        </p:nvSpPr>
        <p:spPr>
          <a:xfrm>
            <a:off x="107950" y="2276475"/>
            <a:ext cx="641350" cy="228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象</a:t>
            </a:r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</a:t>
            </a:r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</a:t>
            </a:r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</a:t>
            </a:r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2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2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2" dur="20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0" grpId="0"/>
      <p:bldP spid="13" grpId="0"/>
      <p:bldP spid="14" grpId="0"/>
      <p:bldP spid="19" grpId="0"/>
      <p:bldP spid="36" grpId="0"/>
      <p:bldP spid="41" grpId="0"/>
      <p:bldP spid="46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764030" y="5298440"/>
            <a:ext cx="86868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5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羊</a:t>
            </a:r>
            <a:endParaRPr lang="zh-CN" altLang="en-US" sz="5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314" name="对象 2"/>
          <p:cNvGraphicFramePr/>
          <p:nvPr/>
        </p:nvGraphicFramePr>
        <p:xfrm>
          <a:off x="911225" y="1327150"/>
          <a:ext cx="718185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5897880" imgH="1805940" progId="Paint.Picture">
                  <p:embed/>
                </p:oleObj>
              </mc:Choice>
              <mc:Fallback>
                <p:oleObj name="" r:id="rId1" imgW="5897880" imgH="1805940" progId="Paint.Picture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1225" y="1327150"/>
                        <a:ext cx="7181850" cy="342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140200" y="5226050"/>
            <a:ext cx="86868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5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鸟</a:t>
            </a:r>
            <a:endParaRPr lang="zh-CN" altLang="en-US" sz="5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0515" y="5226050"/>
            <a:ext cx="86868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5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兔</a:t>
            </a:r>
            <a:endParaRPr lang="zh-CN" altLang="en-US" sz="5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6" grpId="1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7" name="对象 3"/>
          <p:cNvGraphicFramePr/>
          <p:nvPr/>
        </p:nvGraphicFramePr>
        <p:xfrm>
          <a:off x="1044575" y="1185863"/>
          <a:ext cx="6805613" cy="332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" imgW="5875020" imgH="1905000" progId="Paint.Picture">
                  <p:embed/>
                </p:oleObj>
              </mc:Choice>
              <mc:Fallback>
                <p:oleObj name="" r:id="rId1" imgW="5875020" imgH="1905000" progId="Paint.Picture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4575" y="1185863"/>
                        <a:ext cx="6805613" cy="3328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764029" y="5298440"/>
            <a:ext cx="86868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5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木</a:t>
            </a:r>
            <a:endParaRPr lang="zh-CN" altLang="en-US" sz="5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40200" y="5226050"/>
            <a:ext cx="86868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5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网</a:t>
            </a:r>
            <a:endParaRPr lang="zh-CN" altLang="en-US" sz="5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0515" y="5226050"/>
            <a:ext cx="86868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54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竹</a:t>
            </a:r>
            <a:endParaRPr lang="zh-CN" altLang="en-US" sz="54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6" grpId="1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b="1">
                <a:solidFill>
                  <a:srgbClr val="0000FF"/>
                </a:solidFill>
              </a:rPr>
              <a:t>3</a:t>
            </a:r>
            <a:r>
              <a:rPr lang="zh-CN" altLang="en-US" b="1">
                <a:solidFill>
                  <a:srgbClr val="0000FF"/>
                </a:solidFill>
              </a:rPr>
              <a:t>、写一写</a:t>
            </a:r>
            <a:endParaRPr lang="zh-CN" altLang="en-US" b="1">
              <a:solidFill>
                <a:srgbClr val="0000FF"/>
              </a:solidFill>
            </a:endParaRPr>
          </a:p>
        </p:txBody>
      </p:sp>
      <p:pic>
        <p:nvPicPr>
          <p:cNvPr id="15362" name="图片 6" descr="clip_image012_0003"/>
          <p:cNvPicPr>
            <a:picLocks noChangeAspect="1"/>
          </p:cNvPicPr>
          <p:nvPr/>
        </p:nvPicPr>
        <p:blipFill>
          <a:blip r:embed="rId1"/>
          <a:srcRect r="72153"/>
          <a:stretch>
            <a:fillRect/>
          </a:stretch>
        </p:blipFill>
        <p:spPr>
          <a:xfrm>
            <a:off x="1403350" y="2276475"/>
            <a:ext cx="2571750" cy="273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9"/>
          <p:cNvSpPr txBox="1"/>
          <p:nvPr/>
        </p:nvSpPr>
        <p:spPr>
          <a:xfrm>
            <a:off x="1552575" y="1268413"/>
            <a:ext cx="13049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捺：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4" name="图片 6" descr="clip_image012_0003"/>
          <p:cNvPicPr>
            <a:picLocks noChangeAspect="1"/>
          </p:cNvPicPr>
          <p:nvPr/>
        </p:nvPicPr>
        <p:blipFill>
          <a:blip r:embed="rId2"/>
          <a:srcRect l="72153"/>
          <a:stretch>
            <a:fillRect/>
          </a:stretch>
        </p:blipFill>
        <p:spPr>
          <a:xfrm>
            <a:off x="5364163" y="2205038"/>
            <a:ext cx="2571750" cy="27336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对象 1"/>
          <p:cNvGraphicFramePr/>
          <p:nvPr/>
        </p:nvGraphicFramePr>
        <p:xfrm>
          <a:off x="179388" y="2708275"/>
          <a:ext cx="1333500" cy="156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3" imgW="1478280" imgH="1615440" progId="Paint.Picture">
                  <p:embed/>
                </p:oleObj>
              </mc:Choice>
              <mc:Fallback>
                <p:oleObj name="" r:id="rId3" imgW="1478280" imgH="1615440" progId="Paint.Picture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388" y="2708275"/>
                        <a:ext cx="1333500" cy="1566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2268538" y="2759075"/>
          <a:ext cx="7778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5" imgW="556895" imgH="389255" progId="Paint.Picture">
                  <p:embed/>
                </p:oleObj>
              </mc:Choice>
              <mc:Fallback>
                <p:oleObj name="" r:id="rId5" imgW="556895" imgH="389255" progId="Paint.Picture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68538" y="2759075"/>
                        <a:ext cx="777875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2051050" y="3284538"/>
          <a:ext cx="140970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7" imgW="1006475" imgH="289560" progId="Paint.Picture">
                  <p:embed/>
                </p:oleObj>
              </mc:Choice>
              <mc:Fallback>
                <p:oleObj name="" r:id="rId7" imgW="1006475" imgH="289560" progId="Paint.Picture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51050" y="3284538"/>
                        <a:ext cx="1409700" cy="376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2628900" y="3140075"/>
          <a:ext cx="117475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9" imgW="106680" imgH="1067435" progId="Paint.Picture">
                  <p:embed/>
                </p:oleObj>
              </mc:Choice>
              <mc:Fallback>
                <p:oleObj name="" r:id="rId9" imgW="106680" imgH="1067435" progId="Paint.Picture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28900" y="3140075"/>
                        <a:ext cx="117475" cy="1304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1979613" y="3571875"/>
          <a:ext cx="649287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11" imgW="457835" imgH="541655" progId="Paint.Picture">
                  <p:embed/>
                </p:oleObj>
              </mc:Choice>
              <mc:Fallback>
                <p:oleObj name="" r:id="rId11" imgW="457835" imgH="541655" progId="Paint.Picture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79613" y="3571875"/>
                        <a:ext cx="649287" cy="663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2700338" y="3571875"/>
          <a:ext cx="820737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3" imgW="648335" imgH="450215" progId="Paint.Picture">
                  <p:embed/>
                </p:oleObj>
              </mc:Choice>
              <mc:Fallback>
                <p:oleObj name="" r:id="rId13" imgW="648335" imgH="450215" progId="Paint.Picture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00338" y="3571875"/>
                        <a:ext cx="820737" cy="625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1" name="对象 20"/>
          <p:cNvGraphicFramePr/>
          <p:nvPr/>
        </p:nvGraphicFramePr>
        <p:xfrm>
          <a:off x="2847975" y="1339850"/>
          <a:ext cx="674688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5" imgW="648335" imgH="450215" progId="Paint.Picture">
                  <p:embed/>
                </p:oleObj>
              </mc:Choice>
              <mc:Fallback>
                <p:oleObj name="" r:id="rId15" imgW="648335" imgH="450215" progId="Paint.Picture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14"/>
                      <a:srcRect l="3511"/>
                      <a:stretch>
                        <a:fillRect/>
                      </a:stretch>
                    </p:blipFill>
                    <p:spPr>
                      <a:xfrm>
                        <a:off x="2847975" y="1339850"/>
                        <a:ext cx="674688" cy="538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/>
          <p:nvPr/>
        </p:nvGraphicFramePr>
        <p:xfrm>
          <a:off x="4067175" y="2852738"/>
          <a:ext cx="1181100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16" imgW="1266825" imgH="1213485" progId="Paint.Picture">
                  <p:embed/>
                </p:oleObj>
              </mc:Choice>
              <mc:Fallback>
                <p:oleObj name="" r:id="rId16" imgW="1266825" imgH="1213485" progId="Paint.Picture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67175" y="2852738"/>
                        <a:ext cx="1181100" cy="1100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/>
          <p:nvPr/>
        </p:nvGraphicFramePr>
        <p:xfrm>
          <a:off x="6083300" y="2852738"/>
          <a:ext cx="660400" cy="143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8" imgW="572135" imgH="1281430" progId="Paint.Picture">
                  <p:embed/>
                </p:oleObj>
              </mc:Choice>
              <mc:Fallback>
                <p:oleObj name="" r:id="rId18" imgW="572135" imgH="1281430" progId="Paint.Picture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83300" y="2852738"/>
                        <a:ext cx="660400" cy="1436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/>
          <p:nvPr/>
        </p:nvGraphicFramePr>
        <p:xfrm>
          <a:off x="6156325" y="3213100"/>
          <a:ext cx="3333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20" imgW="229235" imgH="381635" progId="Paint.Picture">
                  <p:embed/>
                </p:oleObj>
              </mc:Choice>
              <mc:Fallback>
                <p:oleObj name="" r:id="rId20" imgW="229235" imgH="381635" progId="Paint.Picture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56325" y="3213100"/>
                        <a:ext cx="333375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/>
          <p:nvPr/>
        </p:nvGraphicFramePr>
        <p:xfrm>
          <a:off x="6877050" y="3140075"/>
          <a:ext cx="433388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22" imgW="427355" imgH="335915" progId="Paint.Picture">
                  <p:embed/>
                </p:oleObj>
              </mc:Choice>
              <mc:Fallback>
                <p:oleObj name="" r:id="rId22" imgW="427355" imgH="335915" progId="Paint.Picture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877050" y="3140075"/>
                        <a:ext cx="433388" cy="436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/>
          <p:nvPr/>
        </p:nvGraphicFramePr>
        <p:xfrm>
          <a:off x="6732588" y="3644900"/>
          <a:ext cx="8001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24" imgW="678815" imgH="572135" progId="Paint.Picture">
                  <p:embed/>
                </p:oleObj>
              </mc:Choice>
              <mc:Fallback>
                <p:oleObj name="" r:id="rId24" imgW="678815" imgH="572135" progId="Paint.Picture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732588" y="3644900"/>
                        <a:ext cx="800100" cy="711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7" name="对象 34"/>
          <p:cNvGraphicFramePr/>
          <p:nvPr/>
        </p:nvGraphicFramePr>
        <p:xfrm>
          <a:off x="6588125" y="1412875"/>
          <a:ext cx="3333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26" imgW="229235" imgH="381635" progId="Paint.Picture">
                  <p:embed/>
                </p:oleObj>
              </mc:Choice>
              <mc:Fallback>
                <p:oleObj name="" r:id="rId26" imgW="229235" imgH="381635" progId="Paint.Picture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88125" y="1412875"/>
                        <a:ext cx="333375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8" name="文本框 9"/>
          <p:cNvSpPr txBox="1"/>
          <p:nvPr/>
        </p:nvSpPr>
        <p:spPr>
          <a:xfrm>
            <a:off x="5148263" y="1268413"/>
            <a:ext cx="144621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点：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d - 大调卡农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496991" y="6316266"/>
            <a:ext cx="457200" cy="45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23160" y="2962217"/>
            <a:ext cx="4297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519315"/>
                </a:solidFill>
                <a:latin typeface="微软雅黑" panose="020B0503020204020204" charset="-122"/>
                <a:ea typeface="微软雅黑" panose="020B0503020204020204" charset="-122"/>
              </a:rPr>
              <a:t>谢谢，再见！</a:t>
            </a:r>
            <a:endParaRPr lang="zh-CN" altLang="en-US" sz="5400" b="1" dirty="0">
              <a:solidFill>
                <a:srgbClr val="5193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82" name="Picture 6" descr="{867848CC-EAFF-4F85-9A7F-E9AE60846594}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Rectangle 8"/>
          <p:cNvSpPr/>
          <p:nvPr/>
        </p:nvSpPr>
        <p:spPr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Tx/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Rectangle 10"/>
          <p:cNvSpPr/>
          <p:nvPr/>
        </p:nvSpPr>
        <p:spPr>
          <a:xfrm>
            <a:off x="3338513" y="4252913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Tx/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0188" name="Picture 12" descr="图片2"/>
          <p:cNvPicPr>
            <a:picLocks noChangeAspect="1"/>
          </p:cNvPicPr>
          <p:nvPr/>
        </p:nvPicPr>
        <p:blipFill>
          <a:blip r:embed="rId2">
            <a:clrChange>
              <a:clrFrom>
                <a:srgbClr val="FFD254"/>
              </a:clrFrom>
              <a:clrTo>
                <a:srgbClr val="FFD25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6825" y="2557463"/>
            <a:ext cx="1089025" cy="174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9" name="Picture 13" descr="{EBFFB3D2-DABF-48CB-908F-2896C45CE1AF}0"/>
          <p:cNvPicPr>
            <a:picLocks noChangeAspect="1"/>
          </p:cNvPicPr>
          <p:nvPr/>
        </p:nvPicPr>
        <p:blipFill>
          <a:blip r:embed="rId3">
            <a:clrChange>
              <a:clrFrom>
                <a:srgbClr val="FACB49"/>
              </a:clrFrom>
              <a:clrTo>
                <a:srgbClr val="FACB4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5088" y="515938"/>
            <a:ext cx="950912" cy="14430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6"/>
          <p:cNvGrpSpPr/>
          <p:nvPr/>
        </p:nvGrpSpPr>
        <p:grpSpPr>
          <a:xfrm>
            <a:off x="6346825" y="5059363"/>
            <a:ext cx="1198563" cy="1198562"/>
            <a:chOff x="5232" y="480"/>
            <a:chExt cx="384" cy="384"/>
          </a:xfrm>
        </p:grpSpPr>
        <p:sp>
          <p:nvSpPr>
            <p:cNvPr id="4103" name="Oval 14"/>
            <p:cNvSpPr/>
            <p:nvPr/>
          </p:nvSpPr>
          <p:spPr>
            <a:xfrm>
              <a:off x="5232" y="480"/>
              <a:ext cx="384" cy="384"/>
            </a:xfrm>
            <a:prstGeom prst="ellipse">
              <a:avLst/>
            </a:prstGeom>
            <a:noFill/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Tx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4" name="Oval 15"/>
            <p:cNvSpPr/>
            <p:nvPr/>
          </p:nvSpPr>
          <p:spPr>
            <a:xfrm>
              <a:off x="5376" y="624"/>
              <a:ext cx="96" cy="9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Tx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5" name="Rectangle 21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p>
            <a:pPr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Text Box 22"/>
          <p:cNvSpPr txBox="1"/>
          <p:nvPr/>
        </p:nvSpPr>
        <p:spPr>
          <a:xfrm>
            <a:off x="2133600" y="6400800"/>
            <a:ext cx="4495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感 悟 生 字 的 演 变 过 程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6639" name="2.wma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箭头连接符 2"/>
          <p:cNvCxnSpPr/>
          <p:nvPr/>
        </p:nvCxnSpPr>
        <p:spPr>
          <a:xfrm>
            <a:off x="8316913" y="1838325"/>
            <a:ext cx="935038" cy="9429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上箭头 3"/>
          <p:cNvSpPr/>
          <p:nvPr/>
        </p:nvSpPr>
        <p:spPr>
          <a:xfrm>
            <a:off x="6648450" y="4252913"/>
            <a:ext cx="485775" cy="5508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" name="上箭头 4"/>
          <p:cNvSpPr/>
          <p:nvPr/>
        </p:nvSpPr>
        <p:spPr>
          <a:xfrm>
            <a:off x="6704013" y="1958975"/>
            <a:ext cx="485775" cy="7016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66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4628" fill="hold"/>
                                        <p:tgtEl>
                                          <p:spTgt spid="266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9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9"/>
                </p:tgtEl>
              </p:cMediaNode>
            </p:audio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4" descr="{25C960D4-3A5A-484D-8434-A9C10323EAB3}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934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1"/>
          <p:cNvGrpSpPr/>
          <p:nvPr/>
        </p:nvGrpSpPr>
        <p:grpSpPr>
          <a:xfrm>
            <a:off x="6477000" y="4348163"/>
            <a:ext cx="596900" cy="776287"/>
            <a:chOff x="5114" y="906"/>
            <a:chExt cx="376" cy="489"/>
          </a:xfrm>
        </p:grpSpPr>
        <p:sp>
          <p:nvSpPr>
            <p:cNvPr id="5123" name="AutoShape 16"/>
            <p:cNvSpPr/>
            <p:nvPr/>
          </p:nvSpPr>
          <p:spPr>
            <a:xfrm rot="-9202295">
              <a:off x="5114" y="906"/>
              <a:ext cx="376" cy="489"/>
            </a:xfrm>
            <a:prstGeom prst="moon">
              <a:avLst>
                <a:gd name="adj" fmla="val 59870"/>
              </a:avLst>
            </a:prstGeom>
            <a:noFill/>
            <a:ln w="57150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buFontTx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AutoShape 20"/>
            <p:cNvSpPr/>
            <p:nvPr/>
          </p:nvSpPr>
          <p:spPr>
            <a:xfrm rot="7087424">
              <a:off x="5173" y="1067"/>
              <a:ext cx="286" cy="168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36" y="84"/>
                </a:cxn>
                <a:cxn ang="0">
                  <a:pos x="143" y="42"/>
                </a:cxn>
                <a:cxn ang="0">
                  <a:pos x="250" y="84"/>
                </a:cxn>
              </a:cxnLst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9933"/>
            </a:solidFill>
            <a:ln w="952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1225" name="Rectangle 25"/>
          <p:cNvSpPr/>
          <p:nvPr/>
        </p:nvSpPr>
        <p:spPr>
          <a:xfrm>
            <a:off x="6172200" y="1111250"/>
            <a:ext cx="120491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Tx/>
            </a:pPr>
            <a:r>
              <a:rPr lang="zh-CN" altLang="en-US" sz="8000" b="1" dirty="0">
                <a:solidFill>
                  <a:srgbClr val="FF9900"/>
                </a:solidFill>
                <a:latin typeface="Arial" panose="020B0604020202020204" pitchFamily="34" charset="0"/>
                <a:ea typeface="楷体_GB2312" pitchFamily="49" charset="-122"/>
              </a:rPr>
              <a:t>月</a:t>
            </a:r>
            <a:endParaRPr lang="zh-CN" altLang="en-US" sz="8000" b="1" dirty="0">
              <a:solidFill>
                <a:srgbClr val="FF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Rectangle 30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9999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p>
            <a:pPr algn="ctr">
              <a:buFontTx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感  悟  生  字  的  演  变  过  程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60431" name="3.wm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上箭头 2"/>
          <p:cNvSpPr/>
          <p:nvPr/>
        </p:nvSpPr>
        <p:spPr>
          <a:xfrm>
            <a:off x="6423025" y="2800350"/>
            <a:ext cx="485775" cy="977900"/>
          </a:xfrm>
          <a:prstGeom prst="up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04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1099" fill="hold"/>
                                        <p:tgtEl>
                                          <p:spTgt spid="604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31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31"/>
                </p:tgtEl>
              </p:cMediaNode>
            </p:audio>
          </p:childTnLst>
        </p:cTn>
      </p:par>
    </p:tnLst>
    <p:bldLst>
      <p:bldP spid="51225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Picture 18" descr="{FAD606E0-4ED8-4905-83F8-31FBC8A506D5}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01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146" name="AutoShape 8"/>
          <p:cNvCxnSpPr/>
          <p:nvPr/>
        </p:nvCxnSpPr>
        <p:spPr>
          <a:xfrm>
            <a:off x="8763000" y="3467100"/>
            <a:ext cx="1588" cy="1588"/>
          </a:xfrm>
          <a:prstGeom prst="curvedConnector2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5307" name="Picture 11" descr="水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700" y="4243388"/>
            <a:ext cx="18288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10" name="Text Box 14"/>
          <p:cNvSpPr txBox="1"/>
          <p:nvPr/>
        </p:nvSpPr>
        <p:spPr>
          <a:xfrm>
            <a:off x="6261100" y="4540250"/>
            <a:ext cx="12192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8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水</a:t>
            </a:r>
            <a:endParaRPr lang="zh-CN" altLang="en-US" sz="8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9" name="Rectangle 20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p>
            <a:pPr algn="ctr">
              <a:buFontTx/>
            </a:pPr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感  悟  生  字  的  演  变  过  程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6150" name="Picture 19" descr="20050624005243998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6324600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0187" name="对象 14"/>
          <p:cNvGraphicFramePr/>
          <p:nvPr/>
        </p:nvGraphicFramePr>
        <p:xfrm>
          <a:off x="1409700" y="2192338"/>
          <a:ext cx="1820863" cy="154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1243330" imgH="1449705" progId="Paint.Picture">
                  <p:embed/>
                </p:oleObj>
              </mc:Choice>
              <mc:Fallback>
                <p:oleObj name="" r:id="rId4" imgW="1243330" imgH="144970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9700" y="2192338"/>
                        <a:ext cx="1820863" cy="1544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右箭头 1"/>
          <p:cNvSpPr/>
          <p:nvPr/>
        </p:nvSpPr>
        <p:spPr>
          <a:xfrm>
            <a:off x="3957638" y="4953000"/>
            <a:ext cx="979488" cy="485775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0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5977255" y="3936999"/>
            <a:ext cx="1198880" cy="131064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80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山</a:t>
            </a:r>
            <a:endParaRPr lang="zh-CN" altLang="en-US" sz="80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9155" name="对象 3"/>
          <p:cNvGraphicFramePr/>
          <p:nvPr/>
        </p:nvGraphicFramePr>
        <p:xfrm>
          <a:off x="2538413" y="838200"/>
          <a:ext cx="2882900" cy="294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525905" imgH="1197610" progId="Paint.Picture">
                  <p:embed/>
                </p:oleObj>
              </mc:Choice>
              <mc:Fallback>
                <p:oleObj name="" r:id="rId1" imgW="1525905" imgH="119761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38413" y="838200"/>
                        <a:ext cx="2882900" cy="294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6" name="对象 5"/>
          <p:cNvGraphicFramePr/>
          <p:nvPr/>
        </p:nvGraphicFramePr>
        <p:xfrm>
          <a:off x="1074738" y="3937000"/>
          <a:ext cx="1647825" cy="134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785495" imgH="633095" progId="Paint.Picture">
                  <p:embed/>
                </p:oleObj>
              </mc:Choice>
              <mc:Fallback>
                <p:oleObj name="" r:id="rId3" imgW="785495" imgH="63309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4738" y="3937000"/>
                        <a:ext cx="1647825" cy="1347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6969760" y="2587624"/>
            <a:ext cx="1198880" cy="13106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80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田</a:t>
            </a:r>
            <a:endParaRPr lang="zh-CN" altLang="en-US" sz="80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2227" name="对象 3"/>
          <p:cNvGraphicFramePr/>
          <p:nvPr/>
        </p:nvGraphicFramePr>
        <p:xfrm>
          <a:off x="1187450" y="1484313"/>
          <a:ext cx="3521075" cy="313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388110" imgH="1266825" progId="Paint.Picture">
                  <p:embed/>
                </p:oleObj>
              </mc:Choice>
              <mc:Fallback>
                <p:oleObj name="" r:id="rId1" imgW="1388110" imgH="1266825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7450" y="1484313"/>
                        <a:ext cx="3521075" cy="3136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8" name="对象 5"/>
          <p:cNvGraphicFramePr/>
          <p:nvPr/>
        </p:nvGraphicFramePr>
        <p:xfrm>
          <a:off x="5076825" y="2708275"/>
          <a:ext cx="1082675" cy="106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1083310" imgH="1068070" progId="Paint.Picture">
                  <p:embed/>
                </p:oleObj>
              </mc:Choice>
              <mc:Fallback>
                <p:oleObj name="" r:id="rId3" imgW="1083310" imgH="1068070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76825" y="2708275"/>
                        <a:ext cx="1082675" cy="1068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6779260" y="2552381"/>
            <a:ext cx="1198880" cy="13106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80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石</a:t>
            </a:r>
            <a:endParaRPr lang="zh-CN" altLang="en-US" sz="80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1203" name="对象 3"/>
          <p:cNvGraphicFramePr/>
          <p:nvPr/>
        </p:nvGraphicFramePr>
        <p:xfrm>
          <a:off x="900113" y="1412875"/>
          <a:ext cx="3074987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608455" imgH="1250315" progId="Paint.Picture">
                  <p:embed/>
                </p:oleObj>
              </mc:Choice>
              <mc:Fallback>
                <p:oleObj name="" r:id="rId1" imgW="1608455" imgH="1250315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00113" y="1412875"/>
                        <a:ext cx="3074987" cy="2876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对象 5"/>
          <p:cNvGraphicFramePr/>
          <p:nvPr/>
        </p:nvGraphicFramePr>
        <p:xfrm>
          <a:off x="4183063" y="2687638"/>
          <a:ext cx="1120775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938530" imgH="930910" progId="Paint.Picture">
                  <p:embed/>
                </p:oleObj>
              </mc:Choice>
              <mc:Fallback>
                <p:oleObj name="" r:id="rId3" imgW="938530" imgH="930910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83063" y="2687638"/>
                        <a:ext cx="1120775" cy="1039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右箭头 1"/>
          <p:cNvSpPr/>
          <p:nvPr/>
        </p:nvSpPr>
        <p:spPr>
          <a:xfrm>
            <a:off x="5559425" y="2965450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4" descr="{DA8C83B2-3CE4-43D6-B9F8-201CC09BB9A1}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6" name="Picture 6" descr="火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5500" y="0"/>
            <a:ext cx="1970088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7" name="Picture 7" descr="火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7713" y="2584450"/>
            <a:ext cx="1971675" cy="211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8" name="Text Box 8"/>
          <p:cNvSpPr txBox="1"/>
          <p:nvPr/>
        </p:nvSpPr>
        <p:spPr>
          <a:xfrm>
            <a:off x="6153150" y="5013325"/>
            <a:ext cx="9906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8000" b="1" dirty="0">
                <a:solidFill>
                  <a:srgbClr val="993300"/>
                </a:solidFill>
                <a:latin typeface="Arial" panose="020B0604020202020204" pitchFamily="34" charset="0"/>
                <a:ea typeface="楷体_GB2312" pitchFamily="49" charset="-122"/>
              </a:rPr>
              <a:t>火</a:t>
            </a:r>
            <a:endParaRPr lang="zh-CN" altLang="en-US" sz="8000" b="1" dirty="0">
              <a:solidFill>
                <a:srgbClr val="99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6329" name="Line 9"/>
          <p:cNvSpPr/>
          <p:nvPr/>
        </p:nvSpPr>
        <p:spPr>
          <a:xfrm>
            <a:off x="6813550" y="2003425"/>
            <a:ext cx="0" cy="9017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6330" name="Line 10"/>
          <p:cNvSpPr/>
          <p:nvPr/>
        </p:nvSpPr>
        <p:spPr>
          <a:xfrm>
            <a:off x="6813550" y="4265613"/>
            <a:ext cx="0" cy="7620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247" name="Rectangle 13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9966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p>
            <a:pPr algn="ctr">
              <a:buFontTx/>
            </a:pPr>
            <a:endParaRPr lang="zh-CN" altLang="zh-CN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0248" name="Picture 12" descr="200506240052439989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6324600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9" name="Text Box 14"/>
          <p:cNvSpPr txBox="1"/>
          <p:nvPr/>
        </p:nvSpPr>
        <p:spPr>
          <a:xfrm>
            <a:off x="2590800" y="6477000"/>
            <a:ext cx="43434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感 悟 生 字 的 演 变 过 程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6372225" y="2636519"/>
            <a:ext cx="1198880" cy="131064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8000" strike="noStrike" noProof="1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禾</a:t>
            </a:r>
            <a:endParaRPr lang="zh-CN" altLang="en-US" sz="8000" strike="noStrike" noProof="1">
              <a:ln w="285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3251" name="对象 3"/>
          <p:cNvGraphicFramePr/>
          <p:nvPr/>
        </p:nvGraphicFramePr>
        <p:xfrm>
          <a:off x="1042988" y="1268413"/>
          <a:ext cx="2836862" cy="325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1289050" imgH="1602105" progId="Paint.Picture">
                  <p:embed/>
                </p:oleObj>
              </mc:Choice>
              <mc:Fallback>
                <p:oleObj name="" r:id="rId1" imgW="1289050" imgH="1602105" progId="Paint.Picture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2988" y="1268413"/>
                        <a:ext cx="2836862" cy="3252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2" name="对象 5"/>
          <p:cNvGraphicFramePr/>
          <p:nvPr/>
        </p:nvGraphicFramePr>
        <p:xfrm>
          <a:off x="4327525" y="2754313"/>
          <a:ext cx="1130300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3" imgW="701675" imgH="831215" progId="Paint.Picture">
                  <p:embed/>
                </p:oleObj>
              </mc:Choice>
              <mc:Fallback>
                <p:oleObj name="" r:id="rId3" imgW="701675" imgH="831215" progId="Paint.Picture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7525" y="2754313"/>
                        <a:ext cx="1130300" cy="1074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2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WPS 演示</Application>
  <PresentationFormat>在屏幕上显示</PresentationFormat>
  <Paragraphs>73</Paragraphs>
  <Slides>14</Slides>
  <Notes>0</Notes>
  <HiddenSlides>0</HiddenSlides>
  <MMClips>5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38</vt:i4>
      </vt:variant>
      <vt:variant>
        <vt:lpstr>幻灯片标题</vt:lpstr>
      </vt:variant>
      <vt:variant>
        <vt:i4>14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楷体</vt:lpstr>
      <vt:lpstr>楷体_GB2312</vt:lpstr>
      <vt:lpstr>新宋体</vt:lpstr>
      <vt:lpstr>Arial Unicode MS</vt:lpstr>
      <vt:lpstr>Calibri</vt:lpstr>
      <vt:lpstr>默认设计模板</vt:lpstr>
      <vt:lpstr>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3、写一写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期许</cp:lastModifiedBy>
  <cp:revision>56</cp:revision>
  <dcterms:created xsi:type="dcterms:W3CDTF">2016-06-19T08:10:00Z</dcterms:created>
  <dcterms:modified xsi:type="dcterms:W3CDTF">2019-06-24T02:30:05Z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2052-11.3.0.8586</vt:lpwstr>
  </property>
</Properties>
</file>