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76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2.tiff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zài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正在  现在  在家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正在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写字。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626" name="图片 2" descr="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582545"/>
            <a:ext cx="3997960" cy="2802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1" descr="KT在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015" y="4463415"/>
            <a:ext cx="3324860" cy="5784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5" descr="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2457450"/>
            <a:ext cx="3978910" cy="278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hòu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后面  身后  前后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后天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要去春游。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7065" y="2353310"/>
            <a:ext cx="737870" cy="713105"/>
          </a:xfrm>
          <a:prstGeom prst="rect">
            <a:avLst/>
          </a:prstGeom>
        </p:spPr>
      </p:pic>
      <p:pic>
        <p:nvPicPr>
          <p:cNvPr id="27659" name="图片 1" descr="KT后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8645" y="4353560"/>
            <a:ext cx="3904615" cy="6407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2" descr="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91740"/>
            <a:ext cx="3954780" cy="276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wǒ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W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我的  我们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一起去下棋吧？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949" name="图片 1" descr="KT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670" y="4349750"/>
            <a:ext cx="3891280" cy="5803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" descr="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501265"/>
            <a:ext cx="3965575" cy="2777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hǎo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150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好人  友好  好心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他把这个玩具放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好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71" name="图片 1" descr="KT好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5056" y="4369046"/>
            <a:ext cx="3825662" cy="62523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宽屏</PresentationFormat>
  <Paragraphs>114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48</cp:revision>
  <dcterms:created xsi:type="dcterms:W3CDTF">2019-06-19T02:08:00Z</dcterms:created>
  <dcterms:modified xsi:type="dcterms:W3CDTF">2020-08-29T09:56:40Z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