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77" r:id="rId2"/>
    <p:sldId id="332" r:id="rId3"/>
    <p:sldId id="258" r:id="rId4"/>
    <p:sldId id="260" r:id="rId5"/>
    <p:sldId id="306" r:id="rId6"/>
    <p:sldId id="307" r:id="rId7"/>
    <p:sldId id="308" r:id="rId8"/>
    <p:sldId id="309" r:id="rId9"/>
    <p:sldId id="312" r:id="rId10"/>
    <p:sldId id="314" r:id="rId11"/>
    <p:sldId id="315" r:id="rId12"/>
    <p:sldId id="310" r:id="rId13"/>
    <p:sldId id="263" r:id="rId14"/>
    <p:sldId id="265" r:id="rId15"/>
    <p:sldId id="333" r:id="rId16"/>
    <p:sldId id="323" r:id="rId17"/>
    <p:sldId id="324" r:id="rId18"/>
    <p:sldId id="325" r:id="rId19"/>
    <p:sldId id="318" r:id="rId20"/>
    <p:sldId id="334" r:id="rId21"/>
    <p:sldId id="335" r:id="rId22"/>
    <p:sldId id="326" r:id="rId23"/>
    <p:sldId id="327" r:id="rId24"/>
    <p:sldId id="328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简介" id="{CB6BBEF7-9717-4733-A929-535518E6EBF6}">
          <p14:sldIdLst>
            <p14:sldId id="277"/>
            <p14:sldId id="332"/>
            <p14:sldId id="258"/>
          </p14:sldIdLst>
        </p14:section>
        <p14:section name="编写演示文稿" id="{16378913-E5ED-4281-BAF5-F1F938CB0BED}">
          <p14:sldIdLst>
            <p14:sldId id="260"/>
            <p14:sldId id="306"/>
            <p14:sldId id="307"/>
            <p14:sldId id="308"/>
            <p14:sldId id="309"/>
            <p14:sldId id="312"/>
            <p14:sldId id="314"/>
            <p14:sldId id="315"/>
            <p14:sldId id="310"/>
          </p14:sldIdLst>
        </p14:section>
        <p14:section name="丰富演示文稿" id="{E2D565D1-BA5E-44E6-A40E-50A644912248}">
          <p14:sldIdLst>
            <p14:sldId id="263"/>
            <p14:sldId id="265"/>
            <p14:sldId id="333"/>
          </p14:sldIdLst>
        </p14:section>
        <p14:section name="传递演示文稿" id="{71D59651-8EFA-4415-9623-98B4C4A8699C}">
          <p14:sldIdLst>
            <p14:sldId id="323"/>
            <p14:sldId id="324"/>
            <p14:sldId id="325"/>
            <p14:sldId id="318"/>
            <p14:sldId id="334"/>
            <p14:sldId id="335"/>
            <p14:sldId id="326"/>
            <p14:sldId id="327"/>
            <p14:sldId id="328"/>
          </p14:sldIdLst>
        </p14:section>
        <p14:section name="还有更多!" id="{2E16B512-814A-4DC1-A986-25475E10E0EF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89825" autoAdjust="0"/>
  </p:normalViewPr>
  <p:slideViewPr>
    <p:cSldViewPr>
      <p:cViewPr>
        <p:scale>
          <a:sx n="64" d="100"/>
          <a:sy n="64" d="100"/>
        </p:scale>
        <p:origin x="-1662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6610FB-18C9-4957-96AD-4E08AFDE5F5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32C37C0-3F3F-4728-9BCA-68235409E5AC}">
      <dgm:prSet phldrT="[文本]" custT="1"/>
      <dgm:spPr/>
      <dgm:t>
        <a:bodyPr/>
        <a:lstStyle/>
        <a:p>
          <a:r>
            <a:rPr lang="zh-CN" altLang="en-US" sz="4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一、  结构</a:t>
          </a:r>
          <a:endParaRPr lang="zh-CN" altLang="en-US" sz="4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E0ACED3-5501-4730-8489-1E239C29C3FA}" type="parTrans" cxnId="{B240A2A9-80C0-40F3-A799-628F0F2CD984}">
      <dgm:prSet/>
      <dgm:spPr/>
      <dgm:t>
        <a:bodyPr/>
        <a:lstStyle/>
        <a:p>
          <a:endParaRPr lang="zh-CN" altLang="en-US"/>
        </a:p>
      </dgm:t>
    </dgm:pt>
    <dgm:pt modelId="{2A86C502-8434-4050-A1F7-D5F0B9B2FCFD}" type="sibTrans" cxnId="{B240A2A9-80C0-40F3-A799-628F0F2CD984}">
      <dgm:prSet/>
      <dgm:spPr/>
      <dgm:t>
        <a:bodyPr/>
        <a:lstStyle/>
        <a:p>
          <a:endParaRPr lang="zh-CN" altLang="en-US"/>
        </a:p>
      </dgm:t>
    </dgm:pt>
    <dgm:pt modelId="{96E9E634-DAD2-496C-A576-01934E1BB7B0}">
      <dgm:prSet phldrT="[文本]" custT="1"/>
      <dgm:spPr/>
      <dgm:t>
        <a:bodyPr/>
        <a:lstStyle/>
        <a:p>
          <a:r>
            <a:rPr lang="zh-CN" altLang="en-US" sz="4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结构</a:t>
          </a:r>
          <a:endParaRPr lang="zh-CN" altLang="en-US" sz="4400" b="1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5B0CCC-950D-4659-AAD3-4A7ABA665B68}" type="parTrans" cxnId="{F5760232-9559-4C2C-B95C-08D6905FFB88}">
      <dgm:prSet/>
      <dgm:spPr/>
      <dgm:t>
        <a:bodyPr/>
        <a:lstStyle/>
        <a:p>
          <a:endParaRPr lang="zh-CN" altLang="en-US"/>
        </a:p>
      </dgm:t>
    </dgm:pt>
    <dgm:pt modelId="{189752FC-494D-4F7B-AFFC-632FB5950503}" type="sibTrans" cxnId="{F5760232-9559-4C2C-B95C-08D6905FFB88}">
      <dgm:prSet/>
      <dgm:spPr/>
      <dgm:t>
        <a:bodyPr/>
        <a:lstStyle/>
        <a:p>
          <a:endParaRPr lang="zh-CN" altLang="en-US"/>
        </a:p>
      </dgm:t>
    </dgm:pt>
    <dgm:pt modelId="{129E7F45-7CDF-4211-9099-72A1978F5A20}">
      <dgm:prSet phldrT="[文本]" custT="1"/>
      <dgm:spPr/>
      <dgm:t>
        <a:bodyPr/>
        <a:lstStyle/>
        <a:p>
          <a:r>
            <a:rPr lang="zh-CN" altLang="en-US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句型</a:t>
          </a:r>
          <a:endParaRPr lang="zh-CN" altLang="en-US" sz="4000" b="1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9CB60A-987D-4EBF-869A-08FE355AD3D4}" type="parTrans" cxnId="{75DFB9E9-676E-4728-86F0-2BF9CCB30F0A}">
      <dgm:prSet/>
      <dgm:spPr/>
      <dgm:t>
        <a:bodyPr/>
        <a:lstStyle/>
        <a:p>
          <a:endParaRPr lang="zh-CN" altLang="en-US"/>
        </a:p>
      </dgm:t>
    </dgm:pt>
    <dgm:pt modelId="{F5758799-EFF3-40F8-B551-81DB1F7E2945}" type="sibTrans" cxnId="{75DFB9E9-676E-4728-86F0-2BF9CCB30F0A}">
      <dgm:prSet/>
      <dgm:spPr/>
      <dgm:t>
        <a:bodyPr/>
        <a:lstStyle/>
        <a:p>
          <a:endParaRPr lang="zh-CN" altLang="en-US"/>
        </a:p>
      </dgm:t>
    </dgm:pt>
    <dgm:pt modelId="{1C7434AD-A097-4FF6-9F6A-C7D3639C6ACE}">
      <dgm:prSet phldrT="[文本]" custT="1"/>
      <dgm:spPr/>
      <dgm:t>
        <a:bodyPr/>
        <a:lstStyle/>
        <a:p>
          <a:r>
            <a:rPr lang="zh-CN" altLang="en-US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逻辑词</a:t>
          </a:r>
          <a:endParaRPr lang="zh-CN" altLang="en-US" sz="4000" b="1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6F93FD-3776-44B4-A144-D6E8209509F0}" type="parTrans" cxnId="{4F7B1C99-C9D5-4274-86D7-EE054A57C4CE}">
      <dgm:prSet/>
      <dgm:spPr/>
      <dgm:t>
        <a:bodyPr/>
        <a:lstStyle/>
        <a:p>
          <a:endParaRPr lang="zh-CN" altLang="en-US"/>
        </a:p>
      </dgm:t>
    </dgm:pt>
    <dgm:pt modelId="{5DAC6430-F737-4E11-94B9-BB7ADB19C91C}" type="sibTrans" cxnId="{4F7B1C99-C9D5-4274-86D7-EE054A57C4CE}">
      <dgm:prSet/>
      <dgm:spPr/>
      <dgm:t>
        <a:bodyPr/>
        <a:lstStyle/>
        <a:p>
          <a:endParaRPr lang="zh-CN" altLang="en-US"/>
        </a:p>
      </dgm:t>
    </dgm:pt>
    <dgm:pt modelId="{0FA42902-F264-4AE0-A699-70C67661C6E7}" type="pres">
      <dgm:prSet presAssocID="{5A6610FB-18C9-4957-96AD-4E08AFDE5F5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AEEE5A8-A38C-4591-AAD1-630B3EC45A5C}" type="pres">
      <dgm:prSet presAssocID="{732C37C0-3F3F-4728-9BCA-68235409E5AC}" presName="hierRoot1" presStyleCnt="0">
        <dgm:presLayoutVars>
          <dgm:hierBranch val="init"/>
        </dgm:presLayoutVars>
      </dgm:prSet>
      <dgm:spPr/>
    </dgm:pt>
    <dgm:pt modelId="{9AFB8645-A6A8-445B-8735-02E20F02322A}" type="pres">
      <dgm:prSet presAssocID="{732C37C0-3F3F-4728-9BCA-68235409E5AC}" presName="rootComposite1" presStyleCnt="0"/>
      <dgm:spPr/>
    </dgm:pt>
    <dgm:pt modelId="{A1D22631-476A-4523-BC78-FBD11FAB0D6F}" type="pres">
      <dgm:prSet presAssocID="{732C37C0-3F3F-4728-9BCA-68235409E5AC}" presName="rootText1" presStyleLbl="node0" presStyleIdx="0" presStyleCnt="1" custScaleX="1257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23519-7208-495F-92E9-9D112759B892}" type="pres">
      <dgm:prSet presAssocID="{732C37C0-3F3F-4728-9BCA-68235409E5A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2C3D027D-721D-46A1-9410-CEA0B5B32F4F}" type="pres">
      <dgm:prSet presAssocID="{732C37C0-3F3F-4728-9BCA-68235409E5AC}" presName="hierChild2" presStyleCnt="0"/>
      <dgm:spPr/>
    </dgm:pt>
    <dgm:pt modelId="{E19E32DA-1C9D-4F11-A3B6-81F8C46E2FD7}" type="pres">
      <dgm:prSet presAssocID="{1D5B0CCC-950D-4659-AAD3-4A7ABA665B68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94BA0D0D-622E-4E0D-8DC6-3BDF65C66398}" type="pres">
      <dgm:prSet presAssocID="{96E9E634-DAD2-496C-A576-01934E1BB7B0}" presName="hierRoot2" presStyleCnt="0">
        <dgm:presLayoutVars>
          <dgm:hierBranch val="init"/>
        </dgm:presLayoutVars>
      </dgm:prSet>
      <dgm:spPr/>
    </dgm:pt>
    <dgm:pt modelId="{730EBA63-D3AF-4CBB-AE77-BCA1F5D685D0}" type="pres">
      <dgm:prSet presAssocID="{96E9E634-DAD2-496C-A576-01934E1BB7B0}" presName="rootComposite" presStyleCnt="0"/>
      <dgm:spPr/>
    </dgm:pt>
    <dgm:pt modelId="{CCFDE291-2164-4DD3-9F8D-AAACE2447A4A}" type="pres">
      <dgm:prSet presAssocID="{96E9E634-DAD2-496C-A576-01934E1BB7B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6B3E3A-053B-41E2-AA3C-A7CD2703E14C}" type="pres">
      <dgm:prSet presAssocID="{96E9E634-DAD2-496C-A576-01934E1BB7B0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A57C1D44-F73D-447D-8A8E-4A60BF392DDF}" type="pres">
      <dgm:prSet presAssocID="{96E9E634-DAD2-496C-A576-01934E1BB7B0}" presName="hierChild4" presStyleCnt="0"/>
      <dgm:spPr/>
    </dgm:pt>
    <dgm:pt modelId="{3786E12F-292A-4BBC-B572-E96CC30A05D0}" type="pres">
      <dgm:prSet presAssocID="{96E9E634-DAD2-496C-A576-01934E1BB7B0}" presName="hierChild5" presStyleCnt="0"/>
      <dgm:spPr/>
    </dgm:pt>
    <dgm:pt modelId="{5825C782-8599-4C7B-8E61-A795D000E22A}" type="pres">
      <dgm:prSet presAssocID="{659CB60A-987D-4EBF-869A-08FE355AD3D4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5D21AB75-B43F-4EAD-BCB0-386804DAFA05}" type="pres">
      <dgm:prSet presAssocID="{129E7F45-7CDF-4211-9099-72A1978F5A20}" presName="hierRoot2" presStyleCnt="0">
        <dgm:presLayoutVars>
          <dgm:hierBranch val="init"/>
        </dgm:presLayoutVars>
      </dgm:prSet>
      <dgm:spPr/>
    </dgm:pt>
    <dgm:pt modelId="{BD17E06B-1AB0-4D8E-ADD6-F7E8DF545EC6}" type="pres">
      <dgm:prSet presAssocID="{129E7F45-7CDF-4211-9099-72A1978F5A20}" presName="rootComposite" presStyleCnt="0"/>
      <dgm:spPr/>
    </dgm:pt>
    <dgm:pt modelId="{AA72A820-F021-4A3E-B375-8EDAEC990E6C}" type="pres">
      <dgm:prSet presAssocID="{129E7F45-7CDF-4211-9099-72A1978F5A2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FDCEC18-56FF-480F-BD35-F2FE409039D5}" type="pres">
      <dgm:prSet presAssocID="{129E7F45-7CDF-4211-9099-72A1978F5A20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13C46B5C-DD47-47C6-B33C-49613080BCBF}" type="pres">
      <dgm:prSet presAssocID="{129E7F45-7CDF-4211-9099-72A1978F5A20}" presName="hierChild4" presStyleCnt="0"/>
      <dgm:spPr/>
    </dgm:pt>
    <dgm:pt modelId="{BCB3438F-BD5F-4A7C-8705-81D38467CB78}" type="pres">
      <dgm:prSet presAssocID="{129E7F45-7CDF-4211-9099-72A1978F5A20}" presName="hierChild5" presStyleCnt="0"/>
      <dgm:spPr/>
    </dgm:pt>
    <dgm:pt modelId="{4D81C4FC-7D96-41E0-9C8D-5240E04CC17B}" type="pres">
      <dgm:prSet presAssocID="{426F93FD-3776-44B4-A144-D6E8209509F0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F20BA1AA-5529-4688-B548-CBBD19A9C9F8}" type="pres">
      <dgm:prSet presAssocID="{1C7434AD-A097-4FF6-9F6A-C7D3639C6ACE}" presName="hierRoot2" presStyleCnt="0">
        <dgm:presLayoutVars>
          <dgm:hierBranch val="init"/>
        </dgm:presLayoutVars>
      </dgm:prSet>
      <dgm:spPr/>
    </dgm:pt>
    <dgm:pt modelId="{01C22E44-6013-4217-A33A-2EE0E17E023F}" type="pres">
      <dgm:prSet presAssocID="{1C7434AD-A097-4FF6-9F6A-C7D3639C6ACE}" presName="rootComposite" presStyleCnt="0"/>
      <dgm:spPr/>
    </dgm:pt>
    <dgm:pt modelId="{4DEE7CDC-D771-4FA8-936F-EE41A3C88B53}" type="pres">
      <dgm:prSet presAssocID="{1C7434AD-A097-4FF6-9F6A-C7D3639C6AC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BFE99CC-3892-4649-B9A5-7371C3B04922}" type="pres">
      <dgm:prSet presAssocID="{1C7434AD-A097-4FF6-9F6A-C7D3639C6ACE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0C3D40B0-D99A-41F2-A795-0EA48D202D5F}" type="pres">
      <dgm:prSet presAssocID="{1C7434AD-A097-4FF6-9F6A-C7D3639C6ACE}" presName="hierChild4" presStyleCnt="0"/>
      <dgm:spPr/>
    </dgm:pt>
    <dgm:pt modelId="{23D499E5-CE25-4C5D-A5AD-DA7CA2BC6B8F}" type="pres">
      <dgm:prSet presAssocID="{1C7434AD-A097-4FF6-9F6A-C7D3639C6ACE}" presName="hierChild5" presStyleCnt="0"/>
      <dgm:spPr/>
    </dgm:pt>
    <dgm:pt modelId="{30A314B9-1D19-45CB-9309-A1271B27FE5F}" type="pres">
      <dgm:prSet presAssocID="{732C37C0-3F3F-4728-9BCA-68235409E5AC}" presName="hierChild3" presStyleCnt="0"/>
      <dgm:spPr/>
    </dgm:pt>
  </dgm:ptLst>
  <dgm:cxnLst>
    <dgm:cxn modelId="{B240A2A9-80C0-40F3-A799-628F0F2CD984}" srcId="{5A6610FB-18C9-4957-96AD-4E08AFDE5F57}" destId="{732C37C0-3F3F-4728-9BCA-68235409E5AC}" srcOrd="0" destOrd="0" parTransId="{6E0ACED3-5501-4730-8489-1E239C29C3FA}" sibTransId="{2A86C502-8434-4050-A1F7-D5F0B9B2FCFD}"/>
    <dgm:cxn modelId="{7D597394-C65F-4BCD-BAA6-4FD58E42F0F4}" type="presOf" srcId="{1D5B0CCC-950D-4659-AAD3-4A7ABA665B68}" destId="{E19E32DA-1C9D-4F11-A3B6-81F8C46E2FD7}" srcOrd="0" destOrd="0" presId="urn:microsoft.com/office/officeart/2005/8/layout/orgChart1"/>
    <dgm:cxn modelId="{69120A1A-FBE2-4889-BFDF-C277C4715256}" type="presOf" srcId="{96E9E634-DAD2-496C-A576-01934E1BB7B0}" destId="{BC6B3E3A-053B-41E2-AA3C-A7CD2703E14C}" srcOrd="1" destOrd="0" presId="urn:microsoft.com/office/officeart/2005/8/layout/orgChart1"/>
    <dgm:cxn modelId="{A499DF8A-89AB-47A6-BE56-096397BD3A22}" type="presOf" srcId="{1C7434AD-A097-4FF6-9F6A-C7D3639C6ACE}" destId="{4DEE7CDC-D771-4FA8-936F-EE41A3C88B53}" srcOrd="0" destOrd="0" presId="urn:microsoft.com/office/officeart/2005/8/layout/orgChart1"/>
    <dgm:cxn modelId="{DF2FB625-AFD7-4475-A61C-5FCD67B5F5F6}" type="presOf" srcId="{732C37C0-3F3F-4728-9BCA-68235409E5AC}" destId="{A1D22631-476A-4523-BC78-FBD11FAB0D6F}" srcOrd="0" destOrd="0" presId="urn:microsoft.com/office/officeart/2005/8/layout/orgChart1"/>
    <dgm:cxn modelId="{E43F8419-294D-425A-857A-3A4B5F8628B1}" type="presOf" srcId="{426F93FD-3776-44B4-A144-D6E8209509F0}" destId="{4D81C4FC-7D96-41E0-9C8D-5240E04CC17B}" srcOrd="0" destOrd="0" presId="urn:microsoft.com/office/officeart/2005/8/layout/orgChart1"/>
    <dgm:cxn modelId="{E4711B57-D44F-4C5C-BDC6-FF928830F52F}" type="presOf" srcId="{732C37C0-3F3F-4728-9BCA-68235409E5AC}" destId="{C2323519-7208-495F-92E9-9D112759B892}" srcOrd="1" destOrd="0" presId="urn:microsoft.com/office/officeart/2005/8/layout/orgChart1"/>
    <dgm:cxn modelId="{850A791A-7198-4F4F-B3AE-7ACFAF7D0989}" type="presOf" srcId="{129E7F45-7CDF-4211-9099-72A1978F5A20}" destId="{AA72A820-F021-4A3E-B375-8EDAEC990E6C}" srcOrd="0" destOrd="0" presId="urn:microsoft.com/office/officeart/2005/8/layout/orgChart1"/>
    <dgm:cxn modelId="{AC724F5A-4C06-45EB-A589-592F13801ECE}" type="presOf" srcId="{1C7434AD-A097-4FF6-9F6A-C7D3639C6ACE}" destId="{CBFE99CC-3892-4649-B9A5-7371C3B04922}" srcOrd="1" destOrd="0" presId="urn:microsoft.com/office/officeart/2005/8/layout/orgChart1"/>
    <dgm:cxn modelId="{4174333F-33FD-406A-AE4E-8C8D62C67329}" type="presOf" srcId="{96E9E634-DAD2-496C-A576-01934E1BB7B0}" destId="{CCFDE291-2164-4DD3-9F8D-AAACE2447A4A}" srcOrd="0" destOrd="0" presId="urn:microsoft.com/office/officeart/2005/8/layout/orgChart1"/>
    <dgm:cxn modelId="{881B0072-B301-4F47-9724-CD82F56BBE1A}" type="presOf" srcId="{659CB60A-987D-4EBF-869A-08FE355AD3D4}" destId="{5825C782-8599-4C7B-8E61-A795D000E22A}" srcOrd="0" destOrd="0" presId="urn:microsoft.com/office/officeart/2005/8/layout/orgChart1"/>
    <dgm:cxn modelId="{4F7B1C99-C9D5-4274-86D7-EE054A57C4CE}" srcId="{732C37C0-3F3F-4728-9BCA-68235409E5AC}" destId="{1C7434AD-A097-4FF6-9F6A-C7D3639C6ACE}" srcOrd="2" destOrd="0" parTransId="{426F93FD-3776-44B4-A144-D6E8209509F0}" sibTransId="{5DAC6430-F737-4E11-94B9-BB7ADB19C91C}"/>
    <dgm:cxn modelId="{75DFB9E9-676E-4728-86F0-2BF9CCB30F0A}" srcId="{732C37C0-3F3F-4728-9BCA-68235409E5AC}" destId="{129E7F45-7CDF-4211-9099-72A1978F5A20}" srcOrd="1" destOrd="0" parTransId="{659CB60A-987D-4EBF-869A-08FE355AD3D4}" sibTransId="{F5758799-EFF3-40F8-B551-81DB1F7E2945}"/>
    <dgm:cxn modelId="{F5760232-9559-4C2C-B95C-08D6905FFB88}" srcId="{732C37C0-3F3F-4728-9BCA-68235409E5AC}" destId="{96E9E634-DAD2-496C-A576-01934E1BB7B0}" srcOrd="0" destOrd="0" parTransId="{1D5B0CCC-950D-4659-AAD3-4A7ABA665B68}" sibTransId="{189752FC-494D-4F7B-AFFC-632FB5950503}"/>
    <dgm:cxn modelId="{F73E729D-094B-4908-9702-0819DC6E346E}" type="presOf" srcId="{5A6610FB-18C9-4957-96AD-4E08AFDE5F57}" destId="{0FA42902-F264-4AE0-A699-70C67661C6E7}" srcOrd="0" destOrd="0" presId="urn:microsoft.com/office/officeart/2005/8/layout/orgChart1"/>
    <dgm:cxn modelId="{461B3F91-5759-48D9-8CB8-B6098D68A59B}" type="presOf" srcId="{129E7F45-7CDF-4211-9099-72A1978F5A20}" destId="{EFDCEC18-56FF-480F-BD35-F2FE409039D5}" srcOrd="1" destOrd="0" presId="urn:microsoft.com/office/officeart/2005/8/layout/orgChart1"/>
    <dgm:cxn modelId="{F5E71A19-0248-4FD8-A441-47A78A5326E9}" type="presParOf" srcId="{0FA42902-F264-4AE0-A699-70C67661C6E7}" destId="{6AEEE5A8-A38C-4591-AAD1-630B3EC45A5C}" srcOrd="0" destOrd="0" presId="urn:microsoft.com/office/officeart/2005/8/layout/orgChart1"/>
    <dgm:cxn modelId="{205BC251-72FF-45F3-94E2-99237D435C58}" type="presParOf" srcId="{6AEEE5A8-A38C-4591-AAD1-630B3EC45A5C}" destId="{9AFB8645-A6A8-445B-8735-02E20F02322A}" srcOrd="0" destOrd="0" presId="urn:microsoft.com/office/officeart/2005/8/layout/orgChart1"/>
    <dgm:cxn modelId="{CEE742DE-94FB-4984-867D-50F2656EBBEB}" type="presParOf" srcId="{9AFB8645-A6A8-445B-8735-02E20F02322A}" destId="{A1D22631-476A-4523-BC78-FBD11FAB0D6F}" srcOrd="0" destOrd="0" presId="urn:microsoft.com/office/officeart/2005/8/layout/orgChart1"/>
    <dgm:cxn modelId="{008B3E92-DAEC-4158-A4D2-6F1DF6428B33}" type="presParOf" srcId="{9AFB8645-A6A8-445B-8735-02E20F02322A}" destId="{C2323519-7208-495F-92E9-9D112759B892}" srcOrd="1" destOrd="0" presId="urn:microsoft.com/office/officeart/2005/8/layout/orgChart1"/>
    <dgm:cxn modelId="{77CB7D23-ECEB-44FC-8A32-902195E7ECD5}" type="presParOf" srcId="{6AEEE5A8-A38C-4591-AAD1-630B3EC45A5C}" destId="{2C3D027D-721D-46A1-9410-CEA0B5B32F4F}" srcOrd="1" destOrd="0" presId="urn:microsoft.com/office/officeart/2005/8/layout/orgChart1"/>
    <dgm:cxn modelId="{9AE0A672-B1A8-48E8-8873-4B950E3A8BCF}" type="presParOf" srcId="{2C3D027D-721D-46A1-9410-CEA0B5B32F4F}" destId="{E19E32DA-1C9D-4F11-A3B6-81F8C46E2FD7}" srcOrd="0" destOrd="0" presId="urn:microsoft.com/office/officeart/2005/8/layout/orgChart1"/>
    <dgm:cxn modelId="{661E0708-8E54-4D10-A07E-2429007C19D2}" type="presParOf" srcId="{2C3D027D-721D-46A1-9410-CEA0B5B32F4F}" destId="{94BA0D0D-622E-4E0D-8DC6-3BDF65C66398}" srcOrd="1" destOrd="0" presId="urn:microsoft.com/office/officeart/2005/8/layout/orgChart1"/>
    <dgm:cxn modelId="{78ADF7D7-4B67-46C9-AFC9-B8CC5B0BB393}" type="presParOf" srcId="{94BA0D0D-622E-4E0D-8DC6-3BDF65C66398}" destId="{730EBA63-D3AF-4CBB-AE77-BCA1F5D685D0}" srcOrd="0" destOrd="0" presId="urn:microsoft.com/office/officeart/2005/8/layout/orgChart1"/>
    <dgm:cxn modelId="{1FF19063-D38E-4EB7-8002-E09CF98DD478}" type="presParOf" srcId="{730EBA63-D3AF-4CBB-AE77-BCA1F5D685D0}" destId="{CCFDE291-2164-4DD3-9F8D-AAACE2447A4A}" srcOrd="0" destOrd="0" presId="urn:microsoft.com/office/officeart/2005/8/layout/orgChart1"/>
    <dgm:cxn modelId="{815E437B-DC66-4B71-9303-7230CBBA293B}" type="presParOf" srcId="{730EBA63-D3AF-4CBB-AE77-BCA1F5D685D0}" destId="{BC6B3E3A-053B-41E2-AA3C-A7CD2703E14C}" srcOrd="1" destOrd="0" presId="urn:microsoft.com/office/officeart/2005/8/layout/orgChart1"/>
    <dgm:cxn modelId="{AFD5566F-74D6-44D8-93F0-59DE90F91EDF}" type="presParOf" srcId="{94BA0D0D-622E-4E0D-8DC6-3BDF65C66398}" destId="{A57C1D44-F73D-447D-8A8E-4A60BF392DDF}" srcOrd="1" destOrd="0" presId="urn:microsoft.com/office/officeart/2005/8/layout/orgChart1"/>
    <dgm:cxn modelId="{727C383F-0AE7-4EB7-959E-F9154F11F539}" type="presParOf" srcId="{94BA0D0D-622E-4E0D-8DC6-3BDF65C66398}" destId="{3786E12F-292A-4BBC-B572-E96CC30A05D0}" srcOrd="2" destOrd="0" presId="urn:microsoft.com/office/officeart/2005/8/layout/orgChart1"/>
    <dgm:cxn modelId="{38170558-05D1-400C-8DDC-18BEC746D3BF}" type="presParOf" srcId="{2C3D027D-721D-46A1-9410-CEA0B5B32F4F}" destId="{5825C782-8599-4C7B-8E61-A795D000E22A}" srcOrd="2" destOrd="0" presId="urn:microsoft.com/office/officeart/2005/8/layout/orgChart1"/>
    <dgm:cxn modelId="{06B4AEAF-4F07-475A-B0F5-56AC9A65763F}" type="presParOf" srcId="{2C3D027D-721D-46A1-9410-CEA0B5B32F4F}" destId="{5D21AB75-B43F-4EAD-BCB0-386804DAFA05}" srcOrd="3" destOrd="0" presId="urn:microsoft.com/office/officeart/2005/8/layout/orgChart1"/>
    <dgm:cxn modelId="{92B3C217-D691-4D87-8AB6-D592187DCBF7}" type="presParOf" srcId="{5D21AB75-B43F-4EAD-BCB0-386804DAFA05}" destId="{BD17E06B-1AB0-4D8E-ADD6-F7E8DF545EC6}" srcOrd="0" destOrd="0" presId="urn:microsoft.com/office/officeart/2005/8/layout/orgChart1"/>
    <dgm:cxn modelId="{8F0E3C11-7263-4D6E-BD98-182B51AB29EA}" type="presParOf" srcId="{BD17E06B-1AB0-4D8E-ADD6-F7E8DF545EC6}" destId="{AA72A820-F021-4A3E-B375-8EDAEC990E6C}" srcOrd="0" destOrd="0" presId="urn:microsoft.com/office/officeart/2005/8/layout/orgChart1"/>
    <dgm:cxn modelId="{B87AAF13-B8AD-41F4-89B4-21922618F1F5}" type="presParOf" srcId="{BD17E06B-1AB0-4D8E-ADD6-F7E8DF545EC6}" destId="{EFDCEC18-56FF-480F-BD35-F2FE409039D5}" srcOrd="1" destOrd="0" presId="urn:microsoft.com/office/officeart/2005/8/layout/orgChart1"/>
    <dgm:cxn modelId="{CB407C7A-2B8B-4BFD-BDF4-63994679D942}" type="presParOf" srcId="{5D21AB75-B43F-4EAD-BCB0-386804DAFA05}" destId="{13C46B5C-DD47-47C6-B33C-49613080BCBF}" srcOrd="1" destOrd="0" presId="urn:microsoft.com/office/officeart/2005/8/layout/orgChart1"/>
    <dgm:cxn modelId="{0161035F-B7C5-44B5-8255-EFEE974615FC}" type="presParOf" srcId="{5D21AB75-B43F-4EAD-BCB0-386804DAFA05}" destId="{BCB3438F-BD5F-4A7C-8705-81D38467CB78}" srcOrd="2" destOrd="0" presId="urn:microsoft.com/office/officeart/2005/8/layout/orgChart1"/>
    <dgm:cxn modelId="{234969DF-9D52-47BE-A5DF-1F1C58E7BCD3}" type="presParOf" srcId="{2C3D027D-721D-46A1-9410-CEA0B5B32F4F}" destId="{4D81C4FC-7D96-41E0-9C8D-5240E04CC17B}" srcOrd="4" destOrd="0" presId="urn:microsoft.com/office/officeart/2005/8/layout/orgChart1"/>
    <dgm:cxn modelId="{2D4FFDB3-E659-478A-A074-9747B40156F7}" type="presParOf" srcId="{2C3D027D-721D-46A1-9410-CEA0B5B32F4F}" destId="{F20BA1AA-5529-4688-B548-CBBD19A9C9F8}" srcOrd="5" destOrd="0" presId="urn:microsoft.com/office/officeart/2005/8/layout/orgChart1"/>
    <dgm:cxn modelId="{B80391C2-13CD-460B-89CC-523DEC6A7B26}" type="presParOf" srcId="{F20BA1AA-5529-4688-B548-CBBD19A9C9F8}" destId="{01C22E44-6013-4217-A33A-2EE0E17E023F}" srcOrd="0" destOrd="0" presId="urn:microsoft.com/office/officeart/2005/8/layout/orgChart1"/>
    <dgm:cxn modelId="{7A2A4C14-1DA8-441B-9A17-BBC0EC1E773D}" type="presParOf" srcId="{01C22E44-6013-4217-A33A-2EE0E17E023F}" destId="{4DEE7CDC-D771-4FA8-936F-EE41A3C88B53}" srcOrd="0" destOrd="0" presId="urn:microsoft.com/office/officeart/2005/8/layout/orgChart1"/>
    <dgm:cxn modelId="{946C82B0-A08B-4577-9775-7086EAC4981B}" type="presParOf" srcId="{01C22E44-6013-4217-A33A-2EE0E17E023F}" destId="{CBFE99CC-3892-4649-B9A5-7371C3B04922}" srcOrd="1" destOrd="0" presId="urn:microsoft.com/office/officeart/2005/8/layout/orgChart1"/>
    <dgm:cxn modelId="{E0C50F22-AAD8-4A78-A8D9-8E9C7D769D63}" type="presParOf" srcId="{F20BA1AA-5529-4688-B548-CBBD19A9C9F8}" destId="{0C3D40B0-D99A-41F2-A795-0EA48D202D5F}" srcOrd="1" destOrd="0" presId="urn:microsoft.com/office/officeart/2005/8/layout/orgChart1"/>
    <dgm:cxn modelId="{2E95E773-43C0-4208-B9BF-5386E55D321A}" type="presParOf" srcId="{F20BA1AA-5529-4688-B548-CBBD19A9C9F8}" destId="{23D499E5-CE25-4C5D-A5AD-DA7CA2BC6B8F}" srcOrd="2" destOrd="0" presId="urn:microsoft.com/office/officeart/2005/8/layout/orgChart1"/>
    <dgm:cxn modelId="{8EA44FC5-2588-40A4-85D1-1EEA9245676B}" type="presParOf" srcId="{6AEEE5A8-A38C-4591-AAD1-630B3EC45A5C}" destId="{30A314B9-1D19-45CB-9309-A1271B27FE5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1C4FC-7D96-41E0-9C8D-5240E04CC17B}">
      <dsp:nvSpPr>
        <dsp:cNvPr id="0" name=""/>
        <dsp:cNvSpPr/>
      </dsp:nvSpPr>
      <dsp:spPr>
        <a:xfrm>
          <a:off x="4114800" y="20103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25C782-8599-4C7B-8E61-A795D000E22A}">
      <dsp:nvSpPr>
        <dsp:cNvPr id="0" name=""/>
        <dsp:cNvSpPr/>
      </dsp:nvSpPr>
      <dsp:spPr>
        <a:xfrm>
          <a:off x="4069080" y="2010352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E32DA-1C9D-4F11-A3B6-81F8C46E2FD7}">
      <dsp:nvSpPr>
        <dsp:cNvPr id="0" name=""/>
        <dsp:cNvSpPr/>
      </dsp:nvSpPr>
      <dsp:spPr>
        <a:xfrm>
          <a:off x="1203548" y="20103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D22631-476A-4523-BC78-FBD11FAB0D6F}">
      <dsp:nvSpPr>
        <dsp:cNvPr id="0" name=""/>
        <dsp:cNvSpPr/>
      </dsp:nvSpPr>
      <dsp:spPr>
        <a:xfrm>
          <a:off x="2602633" y="807355"/>
          <a:ext cx="302433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一、  结构</a:t>
          </a:r>
          <a:endParaRPr lang="zh-CN" altLang="en-US" sz="4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602633" y="807355"/>
        <a:ext cx="3024332" cy="1202996"/>
      </dsp:txXfrm>
    </dsp:sp>
    <dsp:sp modelId="{CCFDE291-2164-4DD3-9F8D-AAACE2447A4A}">
      <dsp:nvSpPr>
        <dsp:cNvPr id="0" name=""/>
        <dsp:cNvSpPr/>
      </dsp:nvSpPr>
      <dsp:spPr>
        <a:xfrm>
          <a:off x="552" y="2515610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结构</a:t>
          </a:r>
          <a:endParaRPr lang="zh-CN" altLang="en-US" sz="4400" b="1" kern="1200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52" y="2515610"/>
        <a:ext cx="2405992" cy="1202996"/>
      </dsp:txXfrm>
    </dsp:sp>
    <dsp:sp modelId="{AA72A820-F021-4A3E-B375-8EDAEC990E6C}">
      <dsp:nvSpPr>
        <dsp:cNvPr id="0" name=""/>
        <dsp:cNvSpPr/>
      </dsp:nvSpPr>
      <dsp:spPr>
        <a:xfrm>
          <a:off x="2911803" y="2515610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句型</a:t>
          </a:r>
          <a:endParaRPr lang="zh-CN" altLang="en-US" sz="4000" b="1" kern="1200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11803" y="2515610"/>
        <a:ext cx="2405992" cy="1202996"/>
      </dsp:txXfrm>
    </dsp:sp>
    <dsp:sp modelId="{4DEE7CDC-D771-4FA8-936F-EE41A3C88B53}">
      <dsp:nvSpPr>
        <dsp:cNvPr id="0" name=""/>
        <dsp:cNvSpPr/>
      </dsp:nvSpPr>
      <dsp:spPr>
        <a:xfrm>
          <a:off x="5823054" y="2515610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逻辑词</a:t>
          </a:r>
          <a:endParaRPr lang="zh-CN" altLang="en-US" sz="4000" b="1" kern="1200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823054" y="2515610"/>
        <a:ext cx="2405992" cy="1202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00F830A1-3891-4B82-A120-081866556DA0}" type="datetimeFigureOut">
              <a:pPr/>
              <a:t>12/17/2009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58CC9574-A819-4FE4-99A7-1E27AD09ADC2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01594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smtClean="0"/>
              <a:t>  </a:t>
            </a:r>
            <a:r>
              <a:rPr lang="zh-CN" dirty="0" smtClean="0"/>
              <a:t>此演示文稿演示 PowerPoint 的新功能，最好在“幻灯片放映”中查看。设计这些幻灯片，是为了让您在 PowerPoint 2010 中制作演示文稿时获得一些启发!</a:t>
            </a:r>
          </a:p>
          <a:p>
            <a:endParaRPr lang="zh-CN" dirty="0" smtClean="0"/>
          </a:p>
          <a:p>
            <a:r>
              <a:rPr lang="zh-CN" dirty="0" smtClean="0"/>
              <a:t>有关其他样本模板，请单击“文件”选项卡，然后在“新建”选项卡上，单击“样本模板”。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1</a:t>
            </a:fld>
            <a:endParaRPr 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altLang="zh-CN" smtClean="0"/>
              <a:pPr/>
              <a:t>3</a:t>
            </a:fld>
            <a:endParaRPr 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altLang="zh-CN" smtClean="0">
                <a:solidFill>
                  <a:prstClr val="black"/>
                </a:solidFill>
              </a:rPr>
              <a:pPr/>
              <a:t>4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altLang="zh-CN" smtClean="0">
                <a:solidFill>
                  <a:prstClr val="black"/>
                </a:solidFill>
              </a:rPr>
              <a:pPr/>
              <a:t>13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altLang="zh-CN" smtClean="0">
                <a:solidFill>
                  <a:prstClr val="black"/>
                </a:solidFill>
              </a:rPr>
              <a:pPr/>
              <a:t>14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altLang="zh-CN" smtClean="0">
                <a:solidFill>
                  <a:prstClr val="black"/>
                </a:solidFill>
              </a:rPr>
              <a:pPr/>
              <a:t>16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zh-CN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CN"/>
              <a:t>单击此处编辑母版副标题样式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zh-CN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媒体(带标题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CN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单击图标添加媒体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CN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CN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zh-CN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/>
              <a:t>    单击此处编辑母版标题样式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pPr/>
              <a:t>‹#›</a:t>
            </a:fld>
            <a:endParaRPr kumimoji="0"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9A5F45-29CE-4CDD-9545-03B3E17035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22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zh-CN" sz="3000" b="1" cap="all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zh-CN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CN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: 强调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: 强调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zh-CN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/>
              <a:t>单击此处编辑母版标题样式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zh-CN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zh-CN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zh-CN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CN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bg1"/>
                </a:solidFill>
              </a:defRPr>
            </a:lvl1pPr>
            <a:lvl2pPr eaLnBrk="1" latinLnBrk="0" hangingPunct="1">
              <a:defRPr kumimoji="0" lang="zh-CN" sz="2800">
                <a:solidFill>
                  <a:schemeClr val="bg1"/>
                </a:solidFill>
              </a:defRPr>
            </a:lvl2pPr>
            <a:lvl3pPr eaLnBrk="1" latinLnBrk="0" hangingPunct="1">
              <a:defRPr kumimoji="0" lang="zh-CN" sz="2400">
                <a:solidFill>
                  <a:schemeClr val="bg1"/>
                </a:solidFill>
              </a:defRPr>
            </a:lvl3pPr>
            <a:lvl4pPr eaLnBrk="1" latinLnBrk="0" hangingPunct="1">
              <a:defRPr kumimoji="0" lang="zh-CN" sz="2000">
                <a:solidFill>
                  <a:schemeClr val="bg1"/>
                </a:solidFill>
              </a:defRPr>
            </a:lvl4pPr>
            <a:lvl5pPr eaLnBrk="1" latinLnBrk="0" hangingPunct="1">
              <a:defRPr kumimoji="0" lang="zh-CN" sz="2000">
                <a:solidFill>
                  <a:schemeClr val="bg1"/>
                </a:solidFill>
              </a:defRPr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zh-CN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7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  <p:sldLayoutId id="2147483677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23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假期</a:t>
            </a:r>
            <a:r>
              <a:rPr lang="zh-CN" altLang="en-US" sz="5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安排作文练习</a:t>
            </a:r>
            <a:endParaRPr lang="zh-CN" sz="5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 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之美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96" y="914400"/>
            <a:ext cx="9154968" cy="5034880"/>
          </a:xfrm>
        </p:spPr>
      </p:pic>
    </p:spTree>
    <p:extLst>
      <p:ext uri="{BB962C8B-B14F-4D97-AF65-F5344CB8AC3E}">
        <p14:creationId xmlns:p14="http://schemas.microsoft.com/office/powerpoint/2010/main" val="30718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38200"/>
            <a:ext cx="9144000" cy="4638391"/>
          </a:xfrm>
        </p:spPr>
      </p:pic>
    </p:spTree>
    <p:extLst>
      <p:ext uri="{BB962C8B-B14F-4D97-AF65-F5344CB8AC3E}">
        <p14:creationId xmlns:p14="http://schemas.microsoft.com/office/powerpoint/2010/main" val="207007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逻辑连接词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892480" cy="478539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At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/first of all/above all/firstly…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then/next/after that…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What’s more/furthermore/besides/in addition…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last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the end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/last but not the least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a word/ all in all/ in conclusion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example/such as…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Luckily/fortunately/unluckily/unfortunately…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when/while/as soon as/not… until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391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 dirty="0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CN" altLang="en-US" sz="4800" cap="none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 容</a:t>
            </a:r>
            <a:endParaRPr lang="zh-CN" sz="4800" b="0" cap="none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414866"/>
            <a:ext cx="9144001" cy="709877"/>
          </a:xfrm>
        </p:spPr>
        <p:txBody>
          <a:bodyPr>
            <a:no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 </a:t>
            </a:r>
            <a:r>
              <a:rPr lang="en-US" altLang="zh-CN" sz="40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40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建议类</a:t>
            </a:r>
            <a:endParaRPr lang="zh-CN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208912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字占位符 1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1026" name="Picture 4" descr="www.dearedu.com"/>
          <p:cNvPicPr>
            <a:picLocks noChangeAspect="1" noChangeArrowheads="1"/>
          </p:cNvPicPr>
          <p:nvPr/>
        </p:nvPicPr>
        <p:blipFill>
          <a:blip r:embed="rId2" cstate="email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0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259632" y="1484784"/>
            <a:ext cx="76328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51520" y="1916832"/>
            <a:ext cx="76328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71600" y="3645024"/>
            <a:ext cx="79208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1520" y="4077072"/>
            <a:ext cx="79208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59832" y="3284984"/>
            <a:ext cx="5985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36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CN" altLang="en-US" sz="4800" cap="none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升 华</a:t>
            </a:r>
            <a:endParaRPr lang="zh-CN" sz="36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7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051050" y="188913"/>
            <a:ext cx="5183188" cy="719137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修饰文章，提升层次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-323850" y="0"/>
            <a:ext cx="2303463" cy="7100888"/>
          </a:xfrm>
          <a:prstGeom prst="rect">
            <a:avLst/>
          </a:prstGeom>
          <a:solidFill>
            <a:schemeClr val="bg1">
              <a:alpha val="6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00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95288" y="1265238"/>
            <a:ext cx="27286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单词变短语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116013" y="1844824"/>
            <a:ext cx="50958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morning meal is </a:t>
            </a:r>
            <a:r>
              <a:rPr lang="en-US" altLang="zh-CN" sz="28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important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323850" y="2781300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166813" y="2420888"/>
            <a:ext cx="70373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morning meal, the morning meal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plays </a:t>
            </a:r>
          </a:p>
          <a:p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 important part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/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of great importance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539750" y="3789040"/>
            <a:ext cx="35493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简单句变复合句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187450" y="4293096"/>
            <a:ext cx="64182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Some students study late into the night.</a:t>
            </a:r>
          </a:p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They have no time to have breakfast.</a:t>
            </a: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323850" y="5661248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1166813" y="5301208"/>
            <a:ext cx="71707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Some students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who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study late into the night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have no time to have breakfast.</a:t>
            </a:r>
          </a:p>
        </p:txBody>
      </p:sp>
    </p:spTree>
    <p:extLst>
      <p:ext uri="{BB962C8B-B14F-4D97-AF65-F5344CB8AC3E}">
        <p14:creationId xmlns:p14="http://schemas.microsoft.com/office/powerpoint/2010/main" val="394806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 animBg="1"/>
      <p:bldP spid="21511" grpId="0"/>
      <p:bldP spid="21512" grpId="0"/>
      <p:bldP spid="21513" grpId="0"/>
      <p:bldP spid="21514" grpId="0" animBg="1"/>
      <p:bldP spid="215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00918" y="2194818"/>
            <a:ext cx="27286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主动变被动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762000" y="2770882"/>
            <a:ext cx="684027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parents give money to their children to </a:t>
            </a:r>
          </a:p>
          <a:p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buy breakfast on the way to school.</a:t>
            </a:r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304800" y="4211042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990600" y="3778994"/>
            <a:ext cx="79470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students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given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to buy breakfast    </a:t>
            </a:r>
          </a:p>
          <a:p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on the way to school.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180" y="1290290"/>
            <a:ext cx="8403020" cy="6858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9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7" grpId="0" animBg="1"/>
      <p:bldP spid="225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我的春节计划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457200" y="1371600"/>
            <a:ext cx="8305800" cy="145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First,</a:t>
            </a:r>
            <a:r>
              <a:rPr lang="en-US" altLang="zh-CN" sz="2800">
                <a:latin typeface="Times New Roman" pitchFamily="18" charset="0"/>
              </a:rPr>
              <a:t> I will visit my friends and my relatives. </a:t>
            </a:r>
          </a:p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Second</a:t>
            </a:r>
            <a:r>
              <a:rPr lang="en-US" altLang="zh-CN" sz="2800">
                <a:latin typeface="Times New Roman" pitchFamily="18" charset="0"/>
              </a:rPr>
              <a:t>, I will climbmountains  with my family. </a:t>
            </a:r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Third</a:t>
            </a:r>
            <a:r>
              <a:rPr lang="en-US" altLang="zh-CN" sz="2800">
                <a:latin typeface="Times New Roman" pitchFamily="18" charset="0"/>
              </a:rPr>
              <a:t>, I will stay with my grandparents.</a:t>
            </a:r>
          </a:p>
        </p:txBody>
      </p:sp>
      <p:sp>
        <p:nvSpPr>
          <p:cNvPr id="42005" name="Rectangle 21"/>
          <p:cNvSpPr>
            <a:spLocks noChangeArrowheads="1"/>
          </p:cNvSpPr>
          <p:nvPr/>
        </p:nvSpPr>
        <p:spPr bwMode="auto">
          <a:xfrm>
            <a:off x="457200" y="3068960"/>
            <a:ext cx="8305800" cy="274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dirty="0">
                <a:solidFill>
                  <a:schemeClr val="folHlink"/>
                </a:solidFill>
                <a:latin typeface="Times New Roman" pitchFamily="18" charset="0"/>
              </a:rPr>
              <a:t> I prepare to have a wonderful and meaningful holiday.</a:t>
            </a:r>
          </a:p>
          <a:p>
            <a:pPr>
              <a:spcBef>
                <a:spcPct val="2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</a:rPr>
              <a:t>First,</a:t>
            </a:r>
            <a:r>
              <a:rPr lang="en-US" altLang="zh-CN" sz="2800" dirty="0">
                <a:latin typeface="Times New Roman" pitchFamily="18" charset="0"/>
              </a:rPr>
              <a:t> I will visit my friends and my </a:t>
            </a: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</a:rPr>
              <a:t>relatives</a:t>
            </a:r>
            <a:r>
              <a:rPr lang="en-US" altLang="zh-CN" sz="2800" dirty="0" smtClean="0">
                <a:solidFill>
                  <a:srgbClr val="FF00FF"/>
                </a:solidFill>
                <a:latin typeface="Times New Roman" pitchFamily="18" charset="0"/>
              </a:rPr>
              <a:t>. I </a:t>
            </a: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</a:rPr>
              <a:t>have not seen them for a long time. 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</a:rPr>
              <a:t>Second, </a:t>
            </a:r>
            <a:r>
              <a:rPr lang="en-US" altLang="zh-CN" sz="2800" dirty="0">
                <a:latin typeface="Times New Roman" pitchFamily="18" charset="0"/>
              </a:rPr>
              <a:t>I will climb mountains  with my family to </a:t>
            </a: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</a:rPr>
              <a:t>breathe the fresh air</a:t>
            </a:r>
            <a:r>
              <a:rPr lang="en-US" altLang="zh-CN" sz="2800" dirty="0">
                <a:latin typeface="Times New Roman" pitchFamily="18" charset="0"/>
              </a:rPr>
              <a:t>. 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</a:rPr>
              <a:t>Third, </a:t>
            </a: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</a:rPr>
              <a:t>In my spare time</a:t>
            </a:r>
            <a:r>
              <a:rPr lang="en-US" altLang="zh-CN" sz="2800" dirty="0">
                <a:latin typeface="Times New Roman" pitchFamily="18" charset="0"/>
              </a:rPr>
              <a:t> , I will stay with my grandparents. </a:t>
            </a: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</a:rPr>
              <a:t>I won’t waste my life.</a:t>
            </a:r>
          </a:p>
        </p:txBody>
      </p:sp>
    </p:spTree>
    <p:extLst>
      <p:ext uri="{BB962C8B-B14F-4D97-AF65-F5344CB8AC3E}">
        <p14:creationId xmlns:p14="http://schemas.microsoft.com/office/powerpoint/2010/main" val="345619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14400" y="2819400"/>
            <a:ext cx="6824663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书写工整，卷面整洁！</a:t>
            </a:r>
          </a:p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rgbClr val="0033CC"/>
                </a:solidFill>
                <a:latin typeface="Monotype Corsiva" pitchFamily="66" charset="0"/>
                <a:ea typeface="楷体_GB2312" pitchFamily="49" charset="-122"/>
              </a:rPr>
              <a:t>Good handwriting also counts!</a:t>
            </a:r>
          </a:p>
        </p:txBody>
      </p:sp>
    </p:spTree>
    <p:extLst>
      <p:ext uri="{BB962C8B-B14F-4D97-AF65-F5344CB8AC3E}">
        <p14:creationId xmlns:p14="http://schemas.microsoft.com/office/powerpoint/2010/main" val="32494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dirty="0"/>
              <a:t>1.</a:t>
            </a:r>
            <a:r>
              <a:rPr lang="zh-CN" altLang="en-US" sz="2800" dirty="0"/>
              <a:t>五一假期，我计划去旅游。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533400" y="1412776"/>
            <a:ext cx="6102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dirty="0"/>
              <a:t>I plan to go to travel during May Day .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57200" y="1916832"/>
            <a:ext cx="548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2.</a:t>
            </a:r>
            <a:r>
              <a:rPr lang="zh-CN" altLang="en-US" sz="2800" dirty="0"/>
              <a:t>我期望过一个有意义的假期。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33400" y="2420888"/>
            <a:ext cx="632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I look forward to a meaningful vacation.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457200" y="2924944"/>
            <a:ext cx="617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3.</a:t>
            </a:r>
            <a:r>
              <a:rPr lang="zh-CN" altLang="en-US" sz="2800" dirty="0"/>
              <a:t>我决定为这次的假期制定一个计划。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57200" y="3356992"/>
            <a:ext cx="754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I am determined to make a plan for the holiday.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62880" y="3861048"/>
            <a:ext cx="8229600" cy="2520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zh-CN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zh-CN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zh-CN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enrich</a:t>
            </a:r>
            <a:r>
              <a:rPr lang="en-US" altLang="en-US" sz="2800" dirty="0" smtClean="0">
                <a:solidFill>
                  <a:schemeClr val="tx1"/>
                </a:solidFill>
              </a:rPr>
              <a:t> knowledge </a:t>
            </a:r>
            <a:r>
              <a:rPr lang="zh-CN" altLang="en-US" sz="2800" dirty="0" smtClean="0">
                <a:solidFill>
                  <a:schemeClr val="tx1"/>
                </a:solidFill>
              </a:rPr>
              <a:t>丰富知识</a:t>
            </a:r>
          </a:p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widen my horizon  </a:t>
            </a:r>
            <a:r>
              <a:rPr lang="zh-CN" altLang="en-US" sz="2800" dirty="0" smtClean="0">
                <a:solidFill>
                  <a:schemeClr val="tx1"/>
                </a:solidFill>
              </a:rPr>
              <a:t>开拓视野</a:t>
            </a:r>
          </a:p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walk around </a:t>
            </a:r>
            <a:r>
              <a:rPr lang="zh-CN" altLang="en-US" sz="2800" dirty="0" smtClean="0">
                <a:solidFill>
                  <a:schemeClr val="tx1"/>
                </a:solidFill>
              </a:rPr>
              <a:t>到时逛逛</a:t>
            </a:r>
          </a:p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waste one’s life/ time </a:t>
            </a:r>
            <a:r>
              <a:rPr lang="zh-CN" altLang="en-US" sz="2800" dirty="0" smtClean="0">
                <a:solidFill>
                  <a:schemeClr val="tx1"/>
                </a:solidFill>
              </a:rPr>
              <a:t>虚度光阴</a:t>
            </a:r>
          </a:p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in one’s spare time</a:t>
            </a:r>
            <a:r>
              <a:rPr lang="zh-CN" altLang="en-US" sz="2800" dirty="0" smtClean="0">
                <a:solidFill>
                  <a:schemeClr val="tx1"/>
                </a:solidFill>
              </a:rPr>
              <a:t>闲暇时间</a:t>
            </a:r>
          </a:p>
          <a:p>
            <a:pPr>
              <a:buFontTx/>
              <a:buNone/>
            </a:pPr>
            <a:r>
              <a:rPr lang="en-US" altLang="zh-CN" sz="2800" dirty="0" smtClean="0">
                <a:solidFill>
                  <a:schemeClr val="tx1"/>
                </a:solidFill>
              </a:rPr>
              <a:t>take part in/ participate in social activities </a:t>
            </a:r>
            <a:r>
              <a:rPr lang="zh-CN" altLang="en-US" sz="2800" dirty="0" smtClean="0">
                <a:solidFill>
                  <a:schemeClr val="tx1"/>
                </a:solidFill>
              </a:rPr>
              <a:t>参与社会活动</a:t>
            </a:r>
          </a:p>
          <a:p>
            <a:pPr>
              <a:buFontTx/>
              <a:buNone/>
            </a:pP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05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r>
              <a:rPr lang="en-US" altLang="zh-CN" dirty="0"/>
              <a:t>It is high time to go out breathing fresh </a:t>
            </a:r>
            <a:r>
              <a:rPr lang="en-US" altLang="zh-CN" dirty="0" smtClean="0"/>
              <a:t>air.</a:t>
            </a:r>
            <a:endParaRPr lang="en-US" altLang="zh-CN" dirty="0"/>
          </a:p>
          <a:p>
            <a:r>
              <a:rPr lang="en-US" altLang="zh-CN" dirty="0"/>
              <a:t>As soon as/The instant my holiday </a:t>
            </a:r>
            <a:r>
              <a:rPr lang="en-US" altLang="zh-CN" dirty="0" smtClean="0"/>
              <a:t>begins, I </a:t>
            </a:r>
            <a:r>
              <a:rPr lang="en-US" altLang="zh-CN" dirty="0"/>
              <a:t>take the plane to Tai wan to visit my aunt.</a:t>
            </a:r>
          </a:p>
          <a:p>
            <a:r>
              <a:rPr lang="en-US" altLang="zh-CN" dirty="0"/>
              <a:t>Driven by the charming season, I plan to climb the Yan Dang Mountain.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1081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7704" y="2636912"/>
            <a:ext cx="554461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范文参考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302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47" y="861864"/>
            <a:ext cx="9144000" cy="6167536"/>
          </a:xfrm>
        </p:spPr>
      </p:pic>
    </p:spTree>
    <p:extLst>
      <p:ext uri="{BB962C8B-B14F-4D97-AF65-F5344CB8AC3E}">
        <p14:creationId xmlns:p14="http://schemas.microsoft.com/office/powerpoint/2010/main" val="69110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35" y="404664"/>
            <a:ext cx="9135265" cy="6588224"/>
          </a:xfrm>
        </p:spPr>
      </p:pic>
    </p:spTree>
    <p:extLst>
      <p:ext uri="{BB962C8B-B14F-4D97-AF65-F5344CB8AC3E}">
        <p14:creationId xmlns:p14="http://schemas.microsoft.com/office/powerpoint/2010/main" val="368659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zh-CN" sz="4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srgbClr val="FF6600"/>
                </a:solidFill>
              </a:rPr>
              <a:t>         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0" y="1946209"/>
            <a:ext cx="2108580" cy="2057400"/>
            <a:chOff x="762000" y="1946209"/>
            <a:chExt cx="2108580" cy="2057400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39420" y="2333190"/>
              <a:ext cx="1931160" cy="151216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80000"/>
                </a:lnSpc>
              </a:pPr>
              <a:endParaRPr lang="en-US" altLang="zh-CN" sz="3600" b="1" spc="60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80000"/>
                </a:lnSpc>
              </a:pPr>
              <a:r>
                <a:rPr lang="zh-CN" altLang="en-US" sz="36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结 构</a:t>
              </a:r>
              <a:endParaRPr lang="en-US" altLang="zh-CN" sz="3600" b="1" spc="60" dirty="0" smtClean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7000" b="1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endParaRPr lang="zh-CN" sz="2300" b="1" spc="60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7000" b="1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76330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4000" b="1" spc="60" dirty="0" smtClean="0">
                  <a:solidFill>
                    <a:srgbClr val="7030A0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 采</a:t>
              </a:r>
              <a:endParaRPr lang="zh-CN" sz="4000" b="1" spc="60" dirty="0">
                <a:solidFill>
                  <a:srgbClr val="7030A0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563888" y="2763305"/>
            <a:ext cx="1931160" cy="66569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4000" b="1" spc="60" dirty="0" smtClean="0">
                <a:solidFill>
                  <a:srgbClr val="FFFF00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 容</a:t>
            </a:r>
            <a:endParaRPr lang="zh-CN" sz="4000" b="1" spc="60" dirty="0">
              <a:solidFill>
                <a:srgbClr val="FFFF00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142232" y="441186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5616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 dirty="0" smtClean="0">
                <a:solidFill>
                  <a:srgbClr val="F26200">
                    <a:alpha val="40000"/>
                  </a:srgbClr>
                </a:solidFill>
                <a:latin typeface="+mj-lt"/>
                <a:cs typeface="Arial" pitchFamily="34" charset="0"/>
              </a:rPr>
              <a:t>1</a:t>
            </a:r>
            <a:endParaRPr lang="zh-CN" sz="17000" b="1" dirty="0">
              <a:solidFill>
                <a:srgbClr val="F26200">
                  <a:alpha val="40000"/>
                </a:srgbClr>
              </a:solidFill>
              <a:latin typeface="+mj-lt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2" grpId="0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endParaRPr lang="zh-CN" dirty="0">
              <a:latin typeface="+mn-lt"/>
            </a:endParaRPr>
          </a:p>
        </p:txBody>
      </p:sp>
      <p:pic>
        <p:nvPicPr>
          <p:cNvPr id="7" name="图片 6" descr="c:\users\shilifeng\appdata\roaming\360se6\User Data\temp\180800_53a7fc80b224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064896" cy="583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5849412"/>
              </p:ext>
            </p:extLst>
          </p:nvPr>
        </p:nvGraphicFramePr>
        <p:xfrm>
          <a:off x="457200" y="90872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87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结构之简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经典三段式：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全文：观点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要点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内：主题句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+ 2~3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扩展句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427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 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句型之重 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stress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Exercise! Exercise is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one of the simplest and best ways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to reduce stress.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Get enough sleep.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If you don’t get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enough sleep,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you may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feel more nervous or get angry more easily.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Enjoy a sense of humor.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It is good to have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 good laugh about something that relaxes us.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Practice relaxation methods.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There are many different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relaxation methods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that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can help you relax.</a:t>
            </a:r>
          </a:p>
        </p:txBody>
      </p:sp>
    </p:spTree>
    <p:extLst>
      <p:ext uri="{BB962C8B-B14F-4D97-AF65-F5344CB8AC3E}">
        <p14:creationId xmlns:p14="http://schemas.microsoft.com/office/powerpoint/2010/main" val="392247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其他句型：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073427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1, </a:t>
            </a:r>
            <a:r>
              <a:rPr lang="en-US" altLang="zh-CN" dirty="0" smtClean="0">
                <a:solidFill>
                  <a:srgbClr val="FF0000"/>
                </a:solidFill>
              </a:rPr>
              <a:t>It is a good habit/important to</a:t>
            </a:r>
            <a:r>
              <a:rPr lang="en-US" altLang="zh-CN" dirty="0" smtClean="0"/>
              <a:t> read books and acquire knowledge during summer holiday.</a:t>
            </a:r>
          </a:p>
          <a:p>
            <a:r>
              <a:rPr lang="en-US" altLang="zh-CN" dirty="0" smtClean="0"/>
              <a:t>2, </a:t>
            </a:r>
            <a:r>
              <a:rPr lang="en-US" altLang="zh-CN" dirty="0" smtClean="0">
                <a:solidFill>
                  <a:srgbClr val="FF0000"/>
                </a:solidFill>
              </a:rPr>
              <a:t>the more </a:t>
            </a:r>
            <a:r>
              <a:rPr lang="en-US" altLang="zh-CN" dirty="0" smtClean="0"/>
              <a:t>exercise I do, </a:t>
            </a:r>
            <a:r>
              <a:rPr lang="en-US" altLang="zh-CN" dirty="0" smtClean="0">
                <a:solidFill>
                  <a:srgbClr val="FF0000"/>
                </a:solidFill>
              </a:rPr>
              <a:t>the healthier </a:t>
            </a:r>
            <a:r>
              <a:rPr lang="en-US" altLang="zh-CN" dirty="0" smtClean="0"/>
              <a:t>I will be.</a:t>
            </a:r>
          </a:p>
          <a:p>
            <a:r>
              <a:rPr lang="en-US" altLang="zh-CN" dirty="0" smtClean="0"/>
              <a:t>    Doing some sightseeing </a:t>
            </a:r>
            <a:r>
              <a:rPr lang="en-US" altLang="zh-CN" dirty="0" smtClean="0">
                <a:solidFill>
                  <a:srgbClr val="FF0000"/>
                </a:solidFill>
              </a:rPr>
              <a:t>is the one of the most important parts</a:t>
            </a:r>
            <a:r>
              <a:rPr lang="en-US" altLang="zh-CN" dirty="0" smtClean="0"/>
              <a:t> in our daily life.</a:t>
            </a:r>
          </a:p>
          <a:p>
            <a:r>
              <a:rPr lang="en-US" altLang="zh-CN" dirty="0" smtClean="0"/>
              <a:t>3, I prefer to </a:t>
            </a:r>
            <a:r>
              <a:rPr lang="en-US" altLang="zh-CN" dirty="0" smtClean="0">
                <a:solidFill>
                  <a:srgbClr val="FF0000"/>
                </a:solidFill>
              </a:rPr>
              <a:t>spend most of time in reading </a:t>
            </a:r>
            <a:r>
              <a:rPr lang="en-US" altLang="zh-CN" dirty="0" smtClean="0"/>
              <a:t>books because ...</a:t>
            </a:r>
          </a:p>
          <a:p>
            <a:r>
              <a:rPr lang="en-US" altLang="zh-CN" dirty="0" smtClean="0"/>
              <a:t>4, </a:t>
            </a:r>
            <a:r>
              <a:rPr lang="en-US" altLang="zh-CN" dirty="0" smtClean="0">
                <a:solidFill>
                  <a:srgbClr val="FF0000"/>
                </a:solidFill>
              </a:rPr>
              <a:t>the reason why </a:t>
            </a:r>
            <a:r>
              <a:rPr lang="en-US" altLang="zh-CN" dirty="0" smtClean="0"/>
              <a:t>I make time for some </a:t>
            </a:r>
            <a:r>
              <a:rPr lang="en-US" altLang="zh-CN" dirty="0" smtClean="0">
                <a:solidFill>
                  <a:srgbClr val="FF0000"/>
                </a:solidFill>
              </a:rPr>
              <a:t>activity is because that </a:t>
            </a:r>
            <a:r>
              <a:rPr lang="en-US" altLang="zh-CN" dirty="0" smtClean="0"/>
              <a:t>staying in a good relationship can help </a:t>
            </a:r>
            <a:r>
              <a:rPr lang="en-US" altLang="zh-CN" dirty="0"/>
              <a:t>me</a:t>
            </a:r>
            <a:r>
              <a:rPr lang="en-US" altLang="zh-CN" dirty="0" smtClean="0"/>
              <a:t> make more friends.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406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excited I am !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6,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 a time when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have planned to take adventure in the forest with my friends.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 but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do you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 your summer holiday?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8,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doing these, I can not only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learn more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 also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broaden my eyes.</a:t>
            </a: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161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tb5iYcBF5pNknMcsH5Nw4"/>
</p:tagLst>
</file>

<file path=ppt/theme/theme1.xml><?xml version="1.0" encoding="utf-8"?>
<a:theme xmlns:a="http://schemas.openxmlformats.org/drawingml/2006/main" name="PowerPoint 2010 简介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633</Words>
  <Application>Microsoft Office PowerPoint</Application>
  <PresentationFormat>全屏显示(4:3)</PresentationFormat>
  <Paragraphs>102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PowerPoint 2010 简介</vt:lpstr>
      <vt:lpstr> 假期安排作文练习</vt:lpstr>
      <vt:lpstr>PowerPoint 演示文稿</vt:lpstr>
      <vt:lpstr>PowerPoint 演示文稿</vt:lpstr>
      <vt:lpstr>PowerPoint 演示文稿</vt:lpstr>
      <vt:lpstr>PowerPoint 演示文稿</vt:lpstr>
      <vt:lpstr>I 结构之简</vt:lpstr>
      <vt:lpstr>II 句型之重 (以stress为例)</vt:lpstr>
      <vt:lpstr>其他句型：</vt:lpstr>
      <vt:lpstr>PowerPoint 演示文稿</vt:lpstr>
      <vt:lpstr>III 逻辑之美</vt:lpstr>
      <vt:lpstr>PowerPoint 演示文稿</vt:lpstr>
      <vt:lpstr>逻辑连接词：</vt:lpstr>
      <vt:lpstr>内 容</vt:lpstr>
      <vt:lpstr>     内容 : 建议类</vt:lpstr>
      <vt:lpstr>PowerPoint 演示文稿</vt:lpstr>
      <vt:lpstr>升 华</vt:lpstr>
      <vt:lpstr>PowerPoint 演示文稿</vt:lpstr>
      <vt:lpstr>PowerPoint 演示文稿</vt:lpstr>
      <vt:lpstr>我的春节计划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2016-04-05T03:23:03Z</dcterms:created>
  <dcterms:modified xsi:type="dcterms:W3CDTF">2016-04-30T09:37:08Z</dcterms:modified>
</cp:coreProperties>
</file>