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5"/>
  </p:notesMasterIdLst>
  <p:sldIdLst>
    <p:sldId id="261" r:id="rId4"/>
    <p:sldId id="266" r:id="rId6"/>
    <p:sldId id="267" r:id="rId7"/>
    <p:sldId id="277" r:id="rId8"/>
    <p:sldId id="271" r:id="rId9"/>
    <p:sldId id="268" r:id="rId10"/>
    <p:sldId id="285" r:id="rId11"/>
    <p:sldId id="269" r:id="rId12"/>
    <p:sldId id="270" r:id="rId13"/>
    <p:sldId id="286" r:id="rId14"/>
    <p:sldId id="279" r:id="rId15"/>
    <p:sldId id="287" r:id="rId16"/>
    <p:sldId id="262" r:id="rId17"/>
  </p:sldIdLst>
  <p:sldSz cx="12192000" cy="6858000"/>
  <p:notesSz cx="6858000" cy="9144000"/>
  <p:embeddedFontLst>
    <p:embeddedFont>
      <p:font typeface="腾祥倩影简" panose="01010104010101010101" charset="-122"/>
      <p:regular r:id="rId21"/>
    </p:embeddedFont>
    <p:embeddedFont>
      <p:font typeface="华文隶书" panose="02010800040101010101" charset="-122"/>
      <p:regular r:id="rId22"/>
    </p:embeddedFont>
    <p:embeddedFont>
      <p:font typeface="楷体_GB2312" panose="02010609030101010101" pitchFamily="49" charset="-122"/>
      <p:regular r:id="rId23"/>
    </p:embeddedFont>
    <p:embeddedFont>
      <p:font typeface="Calibri" panose="020F0502020204030204" charset="0"/>
      <p:regular r:id="rId24"/>
      <p:bold r:id="rId25"/>
      <p:italic r:id="rId26"/>
      <p:boldItalic r:id="rId27"/>
    </p:embeddedFont>
    <p:embeddedFont>
      <p:font typeface="微软雅黑" panose="020B0503020204020204" charset="-122"/>
      <p:regular r:id="rId28"/>
    </p:embeddedFont>
    <p:embeddedFont>
      <p:font typeface="腾祥睿黑简-W2" panose="01010104010101010101" charset="-122"/>
      <p:regular r:id="rId29"/>
    </p:embeddedFont>
    <p:embeddedFont>
      <p:font typeface="黑体" panose="02010600030101010101" charset="-122"/>
      <p:regular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3838"/>
    <a:srgbClr val="D083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font" Target="fonts/font10.fntdata"/><Relationship Id="rId3" Type="http://schemas.openxmlformats.org/officeDocument/2006/relationships/slideMaster" Target="slideMasters/slideMaster2.xml"/><Relationship Id="rId29" Type="http://schemas.openxmlformats.org/officeDocument/2006/relationships/font" Target="fonts/font9.fntdata"/><Relationship Id="rId28" Type="http://schemas.openxmlformats.org/officeDocument/2006/relationships/font" Target="fonts/font8.fntdata"/><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40AFE5-AEBA-416E-81DA-61E3BBC8CE9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40AFE5-AEBA-416E-81DA-61E3BBC8CE9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6D12DF-CD63-4C7B-B2FE-B3642C013CA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srcRect/>
          <a:stretch>
            <a:fillRect/>
          </a:stretch>
        </p:blipFill>
        <p:spPr>
          <a:xfrm>
            <a:off x="2275081" y="857956"/>
            <a:ext cx="6739466" cy="4989688"/>
          </a:xfrm>
          <a:prstGeom prst="rect">
            <a:avLst/>
          </a:prstGeom>
        </p:spPr>
      </p:pic>
      <p:pic>
        <p:nvPicPr>
          <p:cNvPr id="8" name="图片 7"/>
          <p:cNvPicPr>
            <a:picLocks noChangeAspect="1"/>
          </p:cNvPicPr>
          <p:nvPr/>
        </p:nvPicPr>
        <p:blipFill rotWithShape="1">
          <a:blip r:embed="rId3" cstate="screen"/>
          <a:srcRect/>
          <a:stretch>
            <a:fillRect/>
          </a:stretch>
        </p:blipFill>
        <p:spPr>
          <a:xfrm>
            <a:off x="8805332" y="0"/>
            <a:ext cx="3386668" cy="3352800"/>
          </a:xfrm>
          <a:prstGeom prst="rect">
            <a:avLst/>
          </a:prstGeom>
        </p:spPr>
      </p:pic>
      <p:pic>
        <p:nvPicPr>
          <p:cNvPr id="7" name="图片 6"/>
          <p:cNvPicPr>
            <a:picLocks noChangeAspect="1"/>
          </p:cNvPicPr>
          <p:nvPr/>
        </p:nvPicPr>
        <p:blipFill rotWithShape="1">
          <a:blip r:embed="rId4" cstate="screen"/>
          <a:srcRect/>
          <a:stretch>
            <a:fillRect/>
          </a:stretch>
        </p:blipFill>
        <p:spPr>
          <a:xfrm>
            <a:off x="0" y="3505200"/>
            <a:ext cx="3273778" cy="3352800"/>
          </a:xfrm>
          <a:prstGeom prst="rect">
            <a:avLst/>
          </a:prstGeom>
        </p:spPr>
      </p:pic>
      <p:sp>
        <p:nvSpPr>
          <p:cNvPr id="2" name="标题 1"/>
          <p:cNvSpPr>
            <a:spLocks noGrp="1"/>
          </p:cNvSpPr>
          <p:nvPr>
            <p:ph type="ctrTitle" hasCustomPrompt="1"/>
          </p:nvPr>
        </p:nvSpPr>
        <p:spPr>
          <a:xfrm>
            <a:off x="1524000" y="990096"/>
            <a:ext cx="9144000" cy="1089529"/>
          </a:xfrm>
        </p:spPr>
        <p:txBody>
          <a:bodyPr anchor="b">
            <a:normAutofit/>
          </a:bodyPr>
          <a:lstStyle>
            <a:lvl1pPr algn="ctr">
              <a:defRPr sz="5400"/>
            </a:lvl1pPr>
          </a:lstStyle>
          <a:p>
            <a:r>
              <a:rPr lang="zh-CN" altLang="en-US" dirty="0"/>
              <a:t>编辑标题</a:t>
            </a:r>
            <a:endParaRPr lang="zh-CN" altLang="en-US" dirty="0"/>
          </a:p>
        </p:txBody>
      </p:sp>
      <p:sp>
        <p:nvSpPr>
          <p:cNvPr id="3" name="副标题 2"/>
          <p:cNvSpPr>
            <a:spLocks noGrp="1"/>
          </p:cNvSpPr>
          <p:nvPr>
            <p:ph type="subTitle" idx="1" hasCustomPrompt="1"/>
          </p:nvPr>
        </p:nvSpPr>
        <p:spPr>
          <a:xfrm>
            <a:off x="1524000" y="4117755"/>
            <a:ext cx="9144000" cy="461665"/>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srcRect/>
          <a:stretch>
            <a:fillRect/>
          </a:stretch>
        </p:blipFill>
        <p:spPr>
          <a:xfrm>
            <a:off x="2275081" y="857956"/>
            <a:ext cx="6739466" cy="4989688"/>
          </a:xfrm>
          <a:prstGeom prst="rect">
            <a:avLst/>
          </a:prstGeom>
        </p:spPr>
      </p:pic>
      <p:pic>
        <p:nvPicPr>
          <p:cNvPr id="8" name="图片 7"/>
          <p:cNvPicPr>
            <a:picLocks noChangeAspect="1"/>
          </p:cNvPicPr>
          <p:nvPr/>
        </p:nvPicPr>
        <p:blipFill rotWithShape="1">
          <a:blip r:embed="rId3" cstate="screen"/>
          <a:srcRect/>
          <a:stretch>
            <a:fillRect/>
          </a:stretch>
        </p:blipFill>
        <p:spPr>
          <a:xfrm>
            <a:off x="8805332" y="0"/>
            <a:ext cx="3386668" cy="3352800"/>
          </a:xfrm>
          <a:prstGeom prst="rect">
            <a:avLst/>
          </a:prstGeom>
        </p:spPr>
      </p:pic>
      <p:pic>
        <p:nvPicPr>
          <p:cNvPr id="7" name="图片 6"/>
          <p:cNvPicPr>
            <a:picLocks noChangeAspect="1"/>
          </p:cNvPicPr>
          <p:nvPr/>
        </p:nvPicPr>
        <p:blipFill rotWithShape="1">
          <a:blip r:embed="rId4" cstate="screen"/>
          <a:srcRect/>
          <a:stretch>
            <a:fillRect/>
          </a:stretch>
        </p:blipFill>
        <p:spPr>
          <a:xfrm>
            <a:off x="0" y="3505200"/>
            <a:ext cx="3273778" cy="3352800"/>
          </a:xfrm>
          <a:prstGeom prst="rect">
            <a:avLst/>
          </a:prstGeom>
        </p:spPr>
      </p:pic>
      <p:sp>
        <p:nvSpPr>
          <p:cNvPr id="2" name="标题 1"/>
          <p:cNvSpPr>
            <a:spLocks noGrp="1"/>
          </p:cNvSpPr>
          <p:nvPr>
            <p:ph type="ctrTitle" hasCustomPrompt="1"/>
          </p:nvPr>
        </p:nvSpPr>
        <p:spPr>
          <a:xfrm>
            <a:off x="1524000" y="990096"/>
            <a:ext cx="9144000" cy="1089529"/>
          </a:xfrm>
        </p:spPr>
        <p:txBody>
          <a:bodyPr anchor="b">
            <a:normAutofit/>
          </a:bodyPr>
          <a:lstStyle>
            <a:lvl1pPr algn="ctr">
              <a:defRPr sz="5400"/>
            </a:lvl1pPr>
          </a:lstStyle>
          <a:p>
            <a:r>
              <a:rPr lang="zh-CN" altLang="en-US" dirty="0"/>
              <a:t>编辑标题</a:t>
            </a:r>
            <a:endParaRPr lang="zh-CN" altLang="en-US" dirty="0"/>
          </a:p>
        </p:txBody>
      </p:sp>
      <p:sp>
        <p:nvSpPr>
          <p:cNvPr id="3" name="副标题 2"/>
          <p:cNvSpPr>
            <a:spLocks noGrp="1"/>
          </p:cNvSpPr>
          <p:nvPr>
            <p:ph type="subTitle" idx="1" hasCustomPrompt="1"/>
          </p:nvPr>
        </p:nvSpPr>
        <p:spPr>
          <a:xfrm>
            <a:off x="1524000" y="4117755"/>
            <a:ext cx="9144000" cy="461665"/>
          </a:xfr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2000"/>
            </a:lvl3pPr>
            <a:lvl4pPr>
              <a:defRPr sz="2000"/>
            </a:lvl4pPr>
            <a:lvl5pPr>
              <a:defRPr sz="20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srcRect/>
          <a:stretch>
            <a:fillRect/>
          </a:stretch>
        </p:blipFill>
        <p:spPr>
          <a:xfrm>
            <a:off x="3239911" y="2088444"/>
            <a:ext cx="5678311" cy="1952978"/>
          </a:xfrm>
          <a:prstGeom prst="rect">
            <a:avLst/>
          </a:prstGeom>
        </p:spPr>
      </p:pic>
      <p:pic>
        <p:nvPicPr>
          <p:cNvPr id="7" name="图片 6"/>
          <p:cNvPicPr>
            <a:picLocks noChangeAspect="1"/>
          </p:cNvPicPr>
          <p:nvPr/>
        </p:nvPicPr>
        <p:blipFill rotWithShape="1">
          <a:blip r:embed="rId3" cstate="screen"/>
          <a:srcRect/>
          <a:stretch>
            <a:fillRect/>
          </a:stretch>
        </p:blipFill>
        <p:spPr>
          <a:xfrm>
            <a:off x="2652891" y="564444"/>
            <a:ext cx="7044266" cy="5170311"/>
          </a:xfrm>
          <a:custGeom>
            <a:avLst/>
            <a:gdLst>
              <a:gd name="connsiteX0" fmla="*/ 1431814 w 7044266"/>
              <a:gd name="connsiteY0" fmla="*/ 1614311 h 5170311"/>
              <a:gd name="connsiteX1" fmla="*/ 1117600 w 7044266"/>
              <a:gd name="connsiteY1" fmla="*/ 1928525 h 5170311"/>
              <a:gd name="connsiteX2" fmla="*/ 1117600 w 7044266"/>
              <a:gd name="connsiteY2" fmla="*/ 3185342 h 5170311"/>
              <a:gd name="connsiteX3" fmla="*/ 1431814 w 7044266"/>
              <a:gd name="connsiteY3" fmla="*/ 3499556 h 5170311"/>
              <a:gd name="connsiteX4" fmla="*/ 6255919 w 7044266"/>
              <a:gd name="connsiteY4" fmla="*/ 3499556 h 5170311"/>
              <a:gd name="connsiteX5" fmla="*/ 6570133 w 7044266"/>
              <a:gd name="connsiteY5" fmla="*/ 3185342 h 5170311"/>
              <a:gd name="connsiteX6" fmla="*/ 6570133 w 7044266"/>
              <a:gd name="connsiteY6" fmla="*/ 1928525 h 5170311"/>
              <a:gd name="connsiteX7" fmla="*/ 6255919 w 7044266"/>
              <a:gd name="connsiteY7" fmla="*/ 1614311 h 5170311"/>
              <a:gd name="connsiteX8" fmla="*/ 0 w 7044266"/>
              <a:gd name="connsiteY8" fmla="*/ 0 h 5170311"/>
              <a:gd name="connsiteX9" fmla="*/ 7044266 w 7044266"/>
              <a:gd name="connsiteY9" fmla="*/ 0 h 5170311"/>
              <a:gd name="connsiteX10" fmla="*/ 7044266 w 7044266"/>
              <a:gd name="connsiteY10" fmla="*/ 5170311 h 5170311"/>
              <a:gd name="connsiteX11" fmla="*/ 0 w 7044266"/>
              <a:gd name="connsiteY11" fmla="*/ 5170311 h 517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44266" h="5170311">
                <a:moveTo>
                  <a:pt x="1431814" y="1614311"/>
                </a:moveTo>
                <a:cubicBezTo>
                  <a:pt x="1258278" y="1614311"/>
                  <a:pt x="1117600" y="1754989"/>
                  <a:pt x="1117600" y="1928525"/>
                </a:cubicBezTo>
                <a:lnTo>
                  <a:pt x="1117600" y="3185342"/>
                </a:lnTo>
                <a:cubicBezTo>
                  <a:pt x="1117600" y="3358878"/>
                  <a:pt x="1258278" y="3499556"/>
                  <a:pt x="1431814" y="3499556"/>
                </a:cubicBezTo>
                <a:lnTo>
                  <a:pt x="6255919" y="3499556"/>
                </a:lnTo>
                <a:cubicBezTo>
                  <a:pt x="6429455" y="3499556"/>
                  <a:pt x="6570133" y="3358878"/>
                  <a:pt x="6570133" y="3185342"/>
                </a:cubicBezTo>
                <a:lnTo>
                  <a:pt x="6570133" y="1928525"/>
                </a:lnTo>
                <a:cubicBezTo>
                  <a:pt x="6570133" y="1754989"/>
                  <a:pt x="6429455" y="1614311"/>
                  <a:pt x="6255919" y="1614311"/>
                </a:cubicBezTo>
                <a:close/>
                <a:moveTo>
                  <a:pt x="0" y="0"/>
                </a:moveTo>
                <a:lnTo>
                  <a:pt x="7044266" y="0"/>
                </a:lnTo>
                <a:lnTo>
                  <a:pt x="7044266" y="5170311"/>
                </a:lnTo>
                <a:lnTo>
                  <a:pt x="0" y="5170311"/>
                </a:lnTo>
                <a:close/>
              </a:path>
            </a:pathLst>
          </a:custGeom>
        </p:spPr>
      </p:pic>
      <p:pic>
        <p:nvPicPr>
          <p:cNvPr id="8" name="图片 7"/>
          <p:cNvPicPr>
            <a:picLocks noChangeAspect="1"/>
          </p:cNvPicPr>
          <p:nvPr/>
        </p:nvPicPr>
        <p:blipFill rotWithShape="1">
          <a:blip r:embed="rId4" cstate="screen"/>
          <a:srcRect/>
          <a:stretch>
            <a:fillRect/>
          </a:stretch>
        </p:blipFill>
        <p:spPr>
          <a:xfrm>
            <a:off x="5496806" y="1023056"/>
            <a:ext cx="1198387" cy="1198387"/>
          </a:xfrm>
          <a:prstGeom prst="rect">
            <a:avLst/>
          </a:prstGeom>
        </p:spPr>
      </p:pic>
      <p:sp>
        <p:nvSpPr>
          <p:cNvPr id="2" name="标题 1"/>
          <p:cNvSpPr>
            <a:spLocks noGrp="1"/>
          </p:cNvSpPr>
          <p:nvPr>
            <p:ph type="title" hasCustomPrompt="1"/>
          </p:nvPr>
        </p:nvSpPr>
        <p:spPr>
          <a:xfrm>
            <a:off x="838200" y="4097704"/>
            <a:ext cx="10515600" cy="1200329"/>
          </a:xfrm>
        </p:spPr>
        <p:txBody>
          <a:bodyPr anchor="b">
            <a:normAutofit/>
          </a:bodyPr>
          <a:lstStyle>
            <a:lvl1pPr algn="ctr">
              <a:defRPr sz="6000"/>
            </a:lvl1pPr>
          </a:lstStyle>
          <a:p>
            <a:r>
              <a:rPr lang="zh-CN" altLang="en-US" dirty="0"/>
              <a:t>单击此处编辑标题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srcRect/>
          <a:stretch>
            <a:fillRect/>
          </a:stretch>
        </p:blipFill>
        <p:spPr>
          <a:xfrm>
            <a:off x="2077156" y="587022"/>
            <a:ext cx="7044266" cy="5170311"/>
          </a:xfrm>
          <a:prstGeom prst="rect">
            <a:avLst/>
          </a:prstGeom>
        </p:spPr>
      </p:pic>
      <p:pic>
        <p:nvPicPr>
          <p:cNvPr id="7" name="图片 6"/>
          <p:cNvPicPr>
            <a:picLocks noChangeAspect="1"/>
          </p:cNvPicPr>
          <p:nvPr/>
        </p:nvPicPr>
        <p:blipFill rotWithShape="1">
          <a:blip r:embed="rId3" cstate="screen"/>
          <a:srcRect/>
          <a:stretch>
            <a:fillRect/>
          </a:stretch>
        </p:blipFill>
        <p:spPr>
          <a:xfrm>
            <a:off x="0" y="3505200"/>
            <a:ext cx="3273778" cy="3352800"/>
          </a:xfrm>
          <a:prstGeom prst="rect">
            <a:avLst/>
          </a:prstGeom>
        </p:spPr>
      </p:pic>
      <p:pic>
        <p:nvPicPr>
          <p:cNvPr id="8" name="图片 7"/>
          <p:cNvPicPr>
            <a:picLocks noChangeAspect="1"/>
          </p:cNvPicPr>
          <p:nvPr/>
        </p:nvPicPr>
        <p:blipFill rotWithShape="1">
          <a:blip r:embed="rId4" cstate="screen"/>
          <a:srcRect/>
          <a:stretch>
            <a:fillRect/>
          </a:stretch>
        </p:blipFill>
        <p:spPr>
          <a:xfrm>
            <a:off x="8805332" y="0"/>
            <a:ext cx="3386668" cy="3352800"/>
          </a:xfrm>
          <a:prstGeom prst="rect">
            <a:avLst/>
          </a:prstGeom>
        </p:spPr>
      </p:pic>
      <p:sp>
        <p:nvSpPr>
          <p:cNvPr id="2" name="标题 1"/>
          <p:cNvSpPr>
            <a:spLocks noGrp="1"/>
          </p:cNvSpPr>
          <p:nvPr>
            <p:ph type="title" hasCustomPrompt="1"/>
          </p:nvPr>
        </p:nvSpPr>
        <p:spPr>
          <a:xfrm>
            <a:off x="1724378" y="897766"/>
            <a:ext cx="8743244" cy="1200329"/>
          </a:xfrm>
        </p:spPr>
        <p:txBody>
          <a:bodyPr>
            <a:normAutofit/>
          </a:bodyPr>
          <a:lstStyle>
            <a:lvl1pPr algn="ctr">
              <a:defRPr sz="6000"/>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2000"/>
            </a:lvl3pPr>
            <a:lvl4pPr>
              <a:defRPr sz="2000"/>
            </a:lvl4pPr>
            <a:lvl5pPr>
              <a:defRPr sz="20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srcRect/>
          <a:stretch>
            <a:fillRect/>
          </a:stretch>
        </p:blipFill>
        <p:spPr>
          <a:xfrm>
            <a:off x="3239911" y="2088444"/>
            <a:ext cx="5678311" cy="1952978"/>
          </a:xfrm>
          <a:prstGeom prst="rect">
            <a:avLst/>
          </a:prstGeom>
        </p:spPr>
      </p:pic>
      <p:pic>
        <p:nvPicPr>
          <p:cNvPr id="7" name="图片 6"/>
          <p:cNvPicPr>
            <a:picLocks noChangeAspect="1"/>
          </p:cNvPicPr>
          <p:nvPr/>
        </p:nvPicPr>
        <p:blipFill rotWithShape="1">
          <a:blip r:embed="rId3" cstate="screen"/>
          <a:srcRect/>
          <a:stretch>
            <a:fillRect/>
          </a:stretch>
        </p:blipFill>
        <p:spPr>
          <a:xfrm>
            <a:off x="2652891" y="564444"/>
            <a:ext cx="7044266" cy="5170311"/>
          </a:xfrm>
          <a:custGeom>
            <a:avLst/>
            <a:gdLst>
              <a:gd name="connsiteX0" fmla="*/ 1431814 w 7044266"/>
              <a:gd name="connsiteY0" fmla="*/ 1614311 h 5170311"/>
              <a:gd name="connsiteX1" fmla="*/ 1117600 w 7044266"/>
              <a:gd name="connsiteY1" fmla="*/ 1928525 h 5170311"/>
              <a:gd name="connsiteX2" fmla="*/ 1117600 w 7044266"/>
              <a:gd name="connsiteY2" fmla="*/ 3185342 h 5170311"/>
              <a:gd name="connsiteX3" fmla="*/ 1431814 w 7044266"/>
              <a:gd name="connsiteY3" fmla="*/ 3499556 h 5170311"/>
              <a:gd name="connsiteX4" fmla="*/ 6255919 w 7044266"/>
              <a:gd name="connsiteY4" fmla="*/ 3499556 h 5170311"/>
              <a:gd name="connsiteX5" fmla="*/ 6570133 w 7044266"/>
              <a:gd name="connsiteY5" fmla="*/ 3185342 h 5170311"/>
              <a:gd name="connsiteX6" fmla="*/ 6570133 w 7044266"/>
              <a:gd name="connsiteY6" fmla="*/ 1928525 h 5170311"/>
              <a:gd name="connsiteX7" fmla="*/ 6255919 w 7044266"/>
              <a:gd name="connsiteY7" fmla="*/ 1614311 h 5170311"/>
              <a:gd name="connsiteX8" fmla="*/ 0 w 7044266"/>
              <a:gd name="connsiteY8" fmla="*/ 0 h 5170311"/>
              <a:gd name="connsiteX9" fmla="*/ 7044266 w 7044266"/>
              <a:gd name="connsiteY9" fmla="*/ 0 h 5170311"/>
              <a:gd name="connsiteX10" fmla="*/ 7044266 w 7044266"/>
              <a:gd name="connsiteY10" fmla="*/ 5170311 h 5170311"/>
              <a:gd name="connsiteX11" fmla="*/ 0 w 7044266"/>
              <a:gd name="connsiteY11" fmla="*/ 5170311 h 517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44266" h="5170311">
                <a:moveTo>
                  <a:pt x="1431814" y="1614311"/>
                </a:moveTo>
                <a:cubicBezTo>
                  <a:pt x="1258278" y="1614311"/>
                  <a:pt x="1117600" y="1754989"/>
                  <a:pt x="1117600" y="1928525"/>
                </a:cubicBezTo>
                <a:lnTo>
                  <a:pt x="1117600" y="3185342"/>
                </a:lnTo>
                <a:cubicBezTo>
                  <a:pt x="1117600" y="3358878"/>
                  <a:pt x="1258278" y="3499556"/>
                  <a:pt x="1431814" y="3499556"/>
                </a:cubicBezTo>
                <a:lnTo>
                  <a:pt x="6255919" y="3499556"/>
                </a:lnTo>
                <a:cubicBezTo>
                  <a:pt x="6429455" y="3499556"/>
                  <a:pt x="6570133" y="3358878"/>
                  <a:pt x="6570133" y="3185342"/>
                </a:cubicBezTo>
                <a:lnTo>
                  <a:pt x="6570133" y="1928525"/>
                </a:lnTo>
                <a:cubicBezTo>
                  <a:pt x="6570133" y="1754989"/>
                  <a:pt x="6429455" y="1614311"/>
                  <a:pt x="6255919" y="1614311"/>
                </a:cubicBezTo>
                <a:close/>
                <a:moveTo>
                  <a:pt x="0" y="0"/>
                </a:moveTo>
                <a:lnTo>
                  <a:pt x="7044266" y="0"/>
                </a:lnTo>
                <a:lnTo>
                  <a:pt x="7044266" y="5170311"/>
                </a:lnTo>
                <a:lnTo>
                  <a:pt x="0" y="5170311"/>
                </a:lnTo>
                <a:close/>
              </a:path>
            </a:pathLst>
          </a:custGeom>
        </p:spPr>
      </p:pic>
      <p:pic>
        <p:nvPicPr>
          <p:cNvPr id="8" name="图片 7"/>
          <p:cNvPicPr>
            <a:picLocks noChangeAspect="1"/>
          </p:cNvPicPr>
          <p:nvPr/>
        </p:nvPicPr>
        <p:blipFill rotWithShape="1">
          <a:blip r:embed="rId4" cstate="screen"/>
          <a:srcRect/>
          <a:stretch>
            <a:fillRect/>
          </a:stretch>
        </p:blipFill>
        <p:spPr>
          <a:xfrm>
            <a:off x="5496806" y="1023056"/>
            <a:ext cx="1198387" cy="1198387"/>
          </a:xfrm>
          <a:prstGeom prst="rect">
            <a:avLst/>
          </a:prstGeom>
        </p:spPr>
      </p:pic>
      <p:sp>
        <p:nvSpPr>
          <p:cNvPr id="2" name="标题 1"/>
          <p:cNvSpPr>
            <a:spLocks noGrp="1"/>
          </p:cNvSpPr>
          <p:nvPr>
            <p:ph type="title" hasCustomPrompt="1"/>
          </p:nvPr>
        </p:nvSpPr>
        <p:spPr>
          <a:xfrm>
            <a:off x="838200" y="4097704"/>
            <a:ext cx="10515600" cy="1200329"/>
          </a:xfrm>
        </p:spPr>
        <p:txBody>
          <a:bodyPr anchor="b">
            <a:normAutofit/>
          </a:bodyPr>
          <a:lstStyle>
            <a:lvl1pPr algn="ctr">
              <a:defRPr sz="6000"/>
            </a:lvl1pPr>
          </a:lstStyle>
          <a:p>
            <a:r>
              <a:rPr lang="zh-CN" altLang="en-US" dirty="0"/>
              <a:t>单击此处编辑标题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srcRect/>
          <a:stretch>
            <a:fillRect/>
          </a:stretch>
        </p:blipFill>
        <p:spPr>
          <a:xfrm>
            <a:off x="2077156" y="587022"/>
            <a:ext cx="7044266" cy="5170311"/>
          </a:xfrm>
          <a:prstGeom prst="rect">
            <a:avLst/>
          </a:prstGeom>
        </p:spPr>
      </p:pic>
      <p:pic>
        <p:nvPicPr>
          <p:cNvPr id="7" name="图片 6"/>
          <p:cNvPicPr>
            <a:picLocks noChangeAspect="1"/>
          </p:cNvPicPr>
          <p:nvPr/>
        </p:nvPicPr>
        <p:blipFill rotWithShape="1">
          <a:blip r:embed="rId3" cstate="screen"/>
          <a:srcRect/>
          <a:stretch>
            <a:fillRect/>
          </a:stretch>
        </p:blipFill>
        <p:spPr>
          <a:xfrm>
            <a:off x="0" y="3505200"/>
            <a:ext cx="3273778" cy="3352800"/>
          </a:xfrm>
          <a:prstGeom prst="rect">
            <a:avLst/>
          </a:prstGeom>
        </p:spPr>
      </p:pic>
      <p:pic>
        <p:nvPicPr>
          <p:cNvPr id="8" name="图片 7"/>
          <p:cNvPicPr>
            <a:picLocks noChangeAspect="1"/>
          </p:cNvPicPr>
          <p:nvPr/>
        </p:nvPicPr>
        <p:blipFill rotWithShape="1">
          <a:blip r:embed="rId4" cstate="screen"/>
          <a:srcRect/>
          <a:stretch>
            <a:fillRect/>
          </a:stretch>
        </p:blipFill>
        <p:spPr>
          <a:xfrm>
            <a:off x="8805332" y="0"/>
            <a:ext cx="3386668" cy="3352800"/>
          </a:xfrm>
          <a:prstGeom prst="rect">
            <a:avLst/>
          </a:prstGeom>
        </p:spPr>
      </p:pic>
      <p:sp>
        <p:nvSpPr>
          <p:cNvPr id="2" name="标题 1"/>
          <p:cNvSpPr>
            <a:spLocks noGrp="1"/>
          </p:cNvSpPr>
          <p:nvPr>
            <p:ph type="title" hasCustomPrompt="1"/>
          </p:nvPr>
        </p:nvSpPr>
        <p:spPr>
          <a:xfrm>
            <a:off x="1724378" y="897766"/>
            <a:ext cx="8743244" cy="1200329"/>
          </a:xfrm>
        </p:spPr>
        <p:txBody>
          <a:bodyPr>
            <a:normAutofit/>
          </a:bodyPr>
          <a:lstStyle>
            <a:lvl1pPr algn="ctr">
              <a:defRPr sz="6000"/>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7.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5" Type="http://schemas.openxmlformats.org/officeDocument/2006/relationships/theme" Target="../theme/theme2.xml"/><Relationship Id="rId14" Type="http://schemas.openxmlformats.org/officeDocument/2006/relationships/tags" Target="../tags/tag6.xml"/><Relationship Id="rId13" Type="http://schemas.openxmlformats.org/officeDocument/2006/relationships/tags" Target="../tags/tag5.xml"/><Relationship Id="rId12" Type="http://schemas.openxmlformats.org/officeDocument/2006/relationships/tags" Target="../tags/tag4.xml"/><Relationship Id="rId11" Type="http://schemas.openxmlformats.org/officeDocument/2006/relationships/image" Target="../media/image7.jpe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65000"/>
                    <a:lumOff val="3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65000"/>
                    <a:lumOff val="3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65000"/>
                    <a:lumOff val="3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2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65000"/>
                    <a:lumOff val="3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65000"/>
                    <a:lumOff val="3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65000"/>
                    <a:lumOff val="3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12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3.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xml"/><Relationship Id="rId2" Type="http://schemas.openxmlformats.org/officeDocument/2006/relationships/tags" Target="../tags/tag49.xml"/><Relationship Id="rId1" Type="http://schemas.openxmlformats.org/officeDocument/2006/relationships/tags" Target="../tags/tag48.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5.xml"/><Relationship Id="rId5" Type="http://schemas.openxmlformats.org/officeDocument/2006/relationships/tags" Target="../tags/tag13.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tags" Target="../tags/tag12.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tags" Target="../tags/tag15.xml"/><Relationship Id="rId2" Type="http://schemas.openxmlformats.org/officeDocument/2006/relationships/image" Target="../media/image10.emf"/><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notesSlide" Target="../notesSlides/notesSlide5.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9" name="直接连接符 8"/>
          <p:cNvCxnSpPr/>
          <p:nvPr>
            <p:custDataLst>
              <p:tags r:id="rId2"/>
            </p:custDataLst>
          </p:nvPr>
        </p:nvCxnSpPr>
        <p:spPr>
          <a:xfrm flipV="1">
            <a:off x="3431822" y="4244622"/>
            <a:ext cx="5328356" cy="112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529590" y="4753610"/>
            <a:ext cx="11131550" cy="1503045"/>
          </a:xfrm>
          <a:prstGeom prst="rect">
            <a:avLst/>
          </a:prstGeom>
        </p:spPr>
        <p:txBody>
          <a:bodyPr vert="horz" lIns="91440" tIns="45720" rIns="91440" bIns="45720" rtlCol="0" anchor="b">
            <a:noAutofit/>
          </a:bodyPr>
          <a:lstStyle>
            <a:lvl1pPr algn="ctr">
              <a:lnSpc>
                <a:spcPct val="120000"/>
              </a:lnSpc>
              <a:spcBef>
                <a:spcPct val="0"/>
              </a:spcBef>
              <a:buNone/>
              <a:defRPr sz="6000">
                <a:latin typeface="+mj-lt"/>
                <a:ea typeface="+mj-ea"/>
                <a:cs typeface="+mj-cs"/>
              </a:defRPr>
            </a:lvl1pPr>
          </a:lstStyle>
          <a:p>
            <a:r>
              <a:rPr lang="zh-CN" altLang="en-US" sz="9600" smtClean="0">
                <a:solidFill>
                  <a:srgbClr val="F63838"/>
                </a:solidFill>
                <a:latin typeface="腾祥倩影简" panose="01010104010101010101" charset="-122"/>
                <a:ea typeface="腾祥倩影简" panose="01010104010101010101" charset="-122"/>
              </a:rPr>
              <a:t>花的学校</a:t>
            </a:r>
            <a:endParaRPr lang="zh-CN" altLang="en-US" sz="9600" smtClean="0">
              <a:solidFill>
                <a:srgbClr val="F63838"/>
              </a:solidFill>
              <a:latin typeface="腾祥倩影简" panose="01010104010101010101" charset="-122"/>
              <a:ea typeface="腾祥倩影简" panose="01010104010101010101" charset="-122"/>
            </a:endParaRPr>
          </a:p>
        </p:txBody>
      </p:sp>
      <p:sp>
        <p:nvSpPr>
          <p:cNvPr id="4" name="文本框 3"/>
          <p:cNvSpPr txBox="1"/>
          <p:nvPr>
            <p:custDataLst>
              <p:tags r:id="rId4"/>
            </p:custDataLst>
          </p:nvPr>
        </p:nvSpPr>
        <p:spPr>
          <a:xfrm>
            <a:off x="5118619" y="1647748"/>
            <a:ext cx="1953491" cy="2215991"/>
          </a:xfrm>
          <a:prstGeom prst="rect">
            <a:avLst/>
          </a:prstGeom>
          <a:noFill/>
        </p:spPr>
        <p:txBody>
          <a:bodyPr wrap="square" rtlCol="0">
            <a:noAutofit/>
          </a:bodyPr>
          <a:lstStyle>
            <a:defPPr>
              <a:defRPr lang="zh-CN"/>
            </a:defPPr>
            <a:lvl1pPr algn="ctr">
              <a:lnSpc>
                <a:spcPct val="140000"/>
              </a:lnSpc>
              <a:defRPr sz="11000">
                <a:solidFill>
                  <a:schemeClr val="bg1"/>
                </a:solidFill>
              </a:defRPr>
            </a:lvl1pPr>
          </a:lstStyle>
          <a:p>
            <a:r>
              <a:rPr lang="zh-CN" altLang="en-US"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二</a:t>
            </a:r>
            <a:endParaRPr lang="zh-CN" altLang="en-US"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ustDataLst>
      <p:tags r:id="rId5"/>
    </p:custData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1270000"/>
            <a:ext cx="10515600" cy="1325563"/>
          </a:xfrm>
        </p:spPr>
        <p:txBody>
          <a:bodyPr>
            <a:normAutofit fontScale="90000"/>
          </a:bodyPr>
          <a:lstStyle/>
          <a:p>
            <a:r>
              <a:rPr lang="zh-CN" altLang="en-US" sz="4800" b="1" dirty="0">
                <a:solidFill>
                  <a:schemeClr val="tx1"/>
                </a:solidFill>
                <a:sym typeface="+mn-ea"/>
              </a:rPr>
              <a:t>这时，花孩子们便穿了紫的、黄的、白的衣裳，</a:t>
            </a:r>
            <a:r>
              <a:rPr lang="zh-CN" altLang="en-US" sz="4800" b="1" dirty="0">
                <a:solidFill>
                  <a:srgbClr val="C00000"/>
                </a:solidFill>
                <a:sym typeface="+mn-ea"/>
              </a:rPr>
              <a:t>冲</a:t>
            </a:r>
            <a:r>
              <a:rPr lang="zh-CN" altLang="en-US" sz="4800" b="1" dirty="0">
                <a:solidFill>
                  <a:schemeClr val="tx1"/>
                </a:solidFill>
                <a:sym typeface="+mn-ea"/>
              </a:rPr>
              <a:t>了出来。</a:t>
            </a:r>
            <a:br>
              <a:rPr lang="zh-CN" altLang="en-US" sz="4800" b="1" dirty="0">
                <a:solidFill>
                  <a:schemeClr val="tx1"/>
                </a:solidFill>
                <a:sym typeface="+mn-ea"/>
              </a:rPr>
            </a:br>
            <a:br>
              <a:rPr lang="zh-CN" altLang="en-US" sz="4800" b="1" dirty="0">
                <a:solidFill>
                  <a:schemeClr val="tx1"/>
                </a:solidFill>
                <a:sym typeface="+mn-ea"/>
              </a:rPr>
            </a:br>
            <a:r>
              <a:rPr lang="en-US" altLang="zh-CN" sz="4800" b="1" dirty="0">
                <a:solidFill>
                  <a:schemeClr val="tx1"/>
                </a:solidFill>
                <a:sym typeface="+mn-ea"/>
              </a:rPr>
              <a:t>“</a:t>
            </a:r>
            <a:r>
              <a:rPr lang="zh-CN" altLang="en-US" sz="4800" b="1" dirty="0">
                <a:solidFill>
                  <a:schemeClr val="tx1"/>
                </a:solidFill>
                <a:sym typeface="+mn-ea"/>
              </a:rPr>
              <a:t>冲</a:t>
            </a:r>
            <a:r>
              <a:rPr lang="en-US" altLang="zh-CN" sz="4800" b="1" dirty="0">
                <a:solidFill>
                  <a:schemeClr val="tx1"/>
                </a:solidFill>
                <a:sym typeface="+mn-ea"/>
              </a:rPr>
              <a:t>”</a:t>
            </a:r>
            <a:r>
              <a:rPr lang="zh-CN" altLang="en-US" sz="4800" b="1" dirty="0">
                <a:solidFill>
                  <a:schemeClr val="tx1"/>
                </a:solidFill>
                <a:sym typeface="+mn-ea"/>
              </a:rPr>
              <a:t>字表现花孩子们怎样的心情？</a:t>
            </a:r>
            <a:endParaRPr lang="zh-CN" altLang="en-US" sz="4800" b="1" dirty="0">
              <a:solidFill>
                <a:schemeClr val="tx1"/>
              </a:solidFill>
              <a:sym typeface="+mn-ea"/>
            </a:endParaRPr>
          </a:p>
        </p:txBody>
      </p:sp>
      <p:sp>
        <p:nvSpPr>
          <p:cNvPr id="3" name="内容占位符 2"/>
          <p:cNvSpPr>
            <a:spLocks noGrp="1"/>
          </p:cNvSpPr>
          <p:nvPr>
            <p:ph idx="1"/>
            <p:custDataLst>
              <p:tags r:id="rId2"/>
            </p:custDataLst>
          </p:nvPr>
        </p:nvSpPr>
        <p:spPr>
          <a:xfrm>
            <a:off x="838200" y="4018280"/>
            <a:ext cx="10515600" cy="4351338"/>
          </a:xfrm>
        </p:spPr>
        <p:txBody>
          <a:bodyPr/>
          <a:lstStyle/>
          <a:p>
            <a:pPr marL="0" indent="0">
              <a:buNone/>
            </a:pPr>
            <a:r>
              <a:rPr lang="zh-CN" altLang="en-US" sz="4000" smtClean="0">
                <a:solidFill>
                  <a:srgbClr val="FFC000"/>
                </a:solidFill>
              </a:rPr>
              <a:t>表现出花孩子们急切地想回到家的心情。</a:t>
            </a:r>
            <a:endParaRPr lang="zh-CN" altLang="en-US" sz="4000" smtClean="0">
              <a:solidFill>
                <a:srgbClr val="FFC000"/>
              </a:solidFill>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1043940"/>
            <a:ext cx="10515600" cy="1325563"/>
          </a:xfrm>
        </p:spPr>
        <p:txBody>
          <a:bodyPr>
            <a:normAutofit fontScale="90000"/>
          </a:bodyPr>
          <a:lstStyle/>
          <a:p>
            <a:r>
              <a:rPr lang="en-US" altLang="zh-CN" sz="2400" dirty="0"/>
              <a:t>       </a:t>
            </a:r>
            <a:r>
              <a:rPr lang="zh-CN" altLang="en-US" sz="2800" b="1" dirty="0">
                <a:solidFill>
                  <a:schemeClr val="bg1"/>
                </a:solidFill>
              </a:rPr>
              <a:t>妈妈，我真的觉得那群花朵是在</a:t>
            </a:r>
            <a:r>
              <a:rPr lang="zh-CN" altLang="en-US" sz="2800" b="1" dirty="0">
                <a:solidFill>
                  <a:srgbClr val="C00000"/>
                </a:solidFill>
              </a:rPr>
              <a:t>地下的学校</a:t>
            </a:r>
            <a:r>
              <a:rPr lang="zh-CN" altLang="en-US" sz="2800" b="1" dirty="0">
                <a:solidFill>
                  <a:schemeClr val="bg1"/>
                </a:solidFill>
              </a:rPr>
              <a:t>里上学。</a:t>
            </a:r>
            <a:br>
              <a:rPr lang="zh-CN" altLang="en-US" sz="2800" b="1" dirty="0">
                <a:solidFill>
                  <a:schemeClr val="bg1"/>
                </a:solidFill>
              </a:rPr>
            </a:br>
            <a:r>
              <a:rPr lang="zh-CN" altLang="en-US" sz="2800" b="1" dirty="0">
                <a:solidFill>
                  <a:schemeClr val="bg1"/>
                </a:solidFill>
              </a:rPr>
              <a:t>       他们关了门做功课，如果他们想在散学以前出来游戏，他们的老师是要罚他们站墙角的。</a:t>
            </a:r>
            <a:br>
              <a:rPr lang="zh-CN" altLang="en-US" sz="2800" b="1" dirty="0">
                <a:solidFill>
                  <a:schemeClr val="bg1"/>
                </a:solidFill>
              </a:rPr>
            </a:br>
            <a:r>
              <a:rPr lang="zh-CN" altLang="en-US" sz="2800" b="1" dirty="0">
                <a:solidFill>
                  <a:schemeClr val="bg1"/>
                </a:solidFill>
              </a:rPr>
              <a:t>       雨一来，他们便放假了。</a:t>
            </a:r>
            <a:br>
              <a:rPr lang="zh-CN" altLang="en-US" sz="2800" b="1" dirty="0">
                <a:solidFill>
                  <a:schemeClr val="bg1"/>
                </a:solidFill>
              </a:rPr>
            </a:br>
            <a:r>
              <a:rPr lang="zh-CN" altLang="en-US" sz="2800" b="1" dirty="0">
                <a:solidFill>
                  <a:schemeClr val="bg1"/>
                </a:solidFill>
              </a:rPr>
              <a:t>       树枝在林中</a:t>
            </a:r>
            <a:r>
              <a:rPr lang="zh-CN" altLang="en-US" sz="2800" b="1" dirty="0">
                <a:solidFill>
                  <a:srgbClr val="FFC000"/>
                </a:solidFill>
              </a:rPr>
              <a:t>互相碰触</a:t>
            </a:r>
            <a:r>
              <a:rPr lang="zh-CN" altLang="en-US" sz="2800" b="1" dirty="0">
                <a:solidFill>
                  <a:schemeClr val="bg1"/>
                </a:solidFill>
              </a:rPr>
              <a:t>着，绿叶在狂风里簌簌地响着，雷云</a:t>
            </a:r>
            <a:r>
              <a:rPr lang="zh-CN" altLang="en-US" sz="2800" b="1" dirty="0">
                <a:solidFill>
                  <a:srgbClr val="FFC000"/>
                </a:solidFill>
              </a:rPr>
              <a:t>拍着大手</a:t>
            </a:r>
            <a:r>
              <a:rPr lang="zh-CN" altLang="en-US" sz="2800" b="1" dirty="0">
                <a:solidFill>
                  <a:schemeClr val="bg1"/>
                </a:solidFill>
              </a:rPr>
              <a:t>。这时，花孩子们便穿了紫的、黄的、白的衣裳，冲了出来。</a:t>
            </a:r>
            <a:br>
              <a:rPr lang="zh-CN" altLang="en-US" sz="2800" b="1" dirty="0">
                <a:solidFill>
                  <a:schemeClr val="bg1"/>
                </a:solidFill>
              </a:rPr>
            </a:br>
            <a:r>
              <a:rPr lang="zh-CN" altLang="en-US" sz="2800" b="1" dirty="0">
                <a:solidFill>
                  <a:schemeClr val="bg1"/>
                </a:solidFill>
              </a:rPr>
              <a:t>       你可知道，妈妈，他们的家是在天上，在星星所住的地方。</a:t>
            </a:r>
            <a:endParaRPr lang="zh-CN" altLang="en-US" sz="2800" b="1" dirty="0">
              <a:solidFill>
                <a:schemeClr val="bg1"/>
              </a:solidFill>
            </a:endParaRPr>
          </a:p>
        </p:txBody>
      </p:sp>
      <p:sp>
        <p:nvSpPr>
          <p:cNvPr id="3" name="内容占位符 2"/>
          <p:cNvSpPr>
            <a:spLocks noGrp="1"/>
          </p:cNvSpPr>
          <p:nvPr>
            <p:ph idx="1"/>
            <p:custDataLst>
              <p:tags r:id="rId2"/>
            </p:custDataLst>
          </p:nvPr>
        </p:nvSpPr>
        <p:spPr>
          <a:xfrm>
            <a:off x="711200" y="3664585"/>
            <a:ext cx="10515600" cy="4351338"/>
          </a:xfrm>
        </p:spPr>
        <p:txBody>
          <a:bodyPr/>
          <a:lstStyle/>
          <a:p>
            <a:pPr marL="0" indent="0">
              <a:buNone/>
            </a:pPr>
            <a:r>
              <a:rPr lang="en-US" altLang="zh-CN" b="1" smtClean="0"/>
              <a:t>“</a:t>
            </a:r>
            <a:r>
              <a:rPr lang="zh-CN" altLang="en-US" b="1" smtClean="0"/>
              <a:t>地下的学校</a:t>
            </a:r>
            <a:r>
              <a:rPr lang="en-US" altLang="zh-CN" b="1" smtClean="0"/>
              <a:t>”</a:t>
            </a:r>
            <a:r>
              <a:rPr lang="zh-CN" altLang="en-US" b="1" smtClean="0"/>
              <a:t>的含义是？  </a:t>
            </a:r>
            <a:endParaRPr lang="zh-CN" altLang="en-US" b="1" smtClean="0"/>
          </a:p>
          <a:p>
            <a:pPr marL="0" indent="0">
              <a:buNone/>
            </a:pPr>
            <a:r>
              <a:rPr lang="zh-CN" altLang="en-US" b="1" smtClean="0"/>
              <a:t>为什么说</a:t>
            </a:r>
            <a:r>
              <a:rPr lang="en-US" altLang="zh-CN" b="1" smtClean="0"/>
              <a:t>“</a:t>
            </a:r>
            <a:r>
              <a:rPr lang="zh-CN" altLang="en-US" b="1" smtClean="0"/>
              <a:t>雨一来，他们便放假了</a:t>
            </a:r>
            <a:r>
              <a:rPr lang="en-US" altLang="zh-CN" b="1" smtClean="0"/>
              <a:t>”</a:t>
            </a:r>
            <a:r>
              <a:rPr lang="zh-CN" altLang="en-US" b="1" smtClean="0"/>
              <a:t>？</a:t>
            </a:r>
            <a:endParaRPr lang="zh-CN" altLang="en-US" b="1" smtClean="0"/>
          </a:p>
          <a:p>
            <a:pPr marL="0" indent="0">
              <a:buNone/>
            </a:pPr>
            <a:r>
              <a:rPr lang="zh-CN" altLang="en-US" b="1" smtClean="0"/>
              <a:t>说说对</a:t>
            </a:r>
            <a:r>
              <a:rPr lang="en-US" altLang="zh-CN" b="1" smtClean="0"/>
              <a:t>“</a:t>
            </a:r>
            <a:r>
              <a:rPr lang="zh-CN" altLang="en-US" b="1" smtClean="0"/>
              <a:t>互相触碰</a:t>
            </a:r>
            <a:r>
              <a:rPr lang="en-US" altLang="zh-CN" b="1" smtClean="0"/>
              <a:t>”“</a:t>
            </a:r>
            <a:r>
              <a:rPr lang="zh-CN" altLang="en-US" b="1" smtClean="0"/>
              <a:t>拍着大手</a:t>
            </a:r>
            <a:r>
              <a:rPr lang="en-US" altLang="zh-CN" b="1" smtClean="0"/>
              <a:t>”</a:t>
            </a:r>
            <a:r>
              <a:rPr lang="zh-CN" altLang="en-US" b="1" smtClean="0"/>
              <a:t>的理解？</a:t>
            </a:r>
            <a:endParaRPr lang="zh-CN" altLang="en-US" b="1" smtClean="0"/>
          </a:p>
          <a:p>
            <a:pPr marL="0" indent="0">
              <a:buNone/>
            </a:pPr>
            <a:r>
              <a:rPr lang="zh-CN" altLang="en-US" b="1" smtClean="0"/>
              <a:t>选文运用              修辞手法，刻画了花孩子们                  、                   的性格特点。</a:t>
            </a:r>
            <a:endParaRPr lang="zh-CN" altLang="en-US" b="1" smtClean="0"/>
          </a:p>
        </p:txBody>
      </p:sp>
      <p:sp>
        <p:nvSpPr>
          <p:cNvPr id="4" name="文本框 3"/>
          <p:cNvSpPr txBox="1"/>
          <p:nvPr/>
        </p:nvSpPr>
        <p:spPr>
          <a:xfrm>
            <a:off x="4780280" y="3749040"/>
            <a:ext cx="2937510" cy="460375"/>
          </a:xfrm>
          <a:prstGeom prst="rect">
            <a:avLst/>
          </a:prstGeom>
          <a:noFill/>
        </p:spPr>
        <p:txBody>
          <a:bodyPr wrap="none" rtlCol="0">
            <a:spAutoFit/>
          </a:bodyPr>
          <a:p>
            <a:r>
              <a:rPr lang="zh-CN" altLang="en-US" sz="2400" b="1">
                <a:solidFill>
                  <a:srgbClr val="FFFF00"/>
                </a:solidFill>
              </a:rPr>
              <a:t>不自由的读书生活。</a:t>
            </a:r>
            <a:endParaRPr lang="zh-CN" altLang="en-US" sz="2400" b="1">
              <a:solidFill>
                <a:srgbClr val="FFFF00"/>
              </a:solidFill>
            </a:endParaRPr>
          </a:p>
        </p:txBody>
      </p:sp>
      <p:sp>
        <p:nvSpPr>
          <p:cNvPr id="6" name="文本框 5"/>
          <p:cNvSpPr txBox="1"/>
          <p:nvPr/>
        </p:nvSpPr>
        <p:spPr>
          <a:xfrm>
            <a:off x="5954395" y="4297045"/>
            <a:ext cx="5998210" cy="460375"/>
          </a:xfrm>
          <a:prstGeom prst="rect">
            <a:avLst/>
          </a:prstGeom>
          <a:noFill/>
        </p:spPr>
        <p:txBody>
          <a:bodyPr wrap="none" rtlCol="0">
            <a:spAutoFit/>
          </a:bodyPr>
          <a:p>
            <a:r>
              <a:rPr lang="zh-CN" altLang="en-US" sz="2400" b="1">
                <a:solidFill>
                  <a:srgbClr val="FFFF00"/>
                </a:solidFill>
              </a:rPr>
              <a:t>有了雨的滋润，花朵才能自由自在地生长。</a:t>
            </a:r>
            <a:endParaRPr lang="zh-CN" altLang="en-US" sz="2400" b="1">
              <a:solidFill>
                <a:srgbClr val="FFFF00"/>
              </a:solidFill>
            </a:endParaRPr>
          </a:p>
        </p:txBody>
      </p:sp>
      <p:sp>
        <p:nvSpPr>
          <p:cNvPr id="9" name="文本框 8"/>
          <p:cNvSpPr txBox="1"/>
          <p:nvPr/>
        </p:nvSpPr>
        <p:spPr>
          <a:xfrm>
            <a:off x="5954395" y="4841875"/>
            <a:ext cx="6304280" cy="460375"/>
          </a:xfrm>
          <a:prstGeom prst="rect">
            <a:avLst/>
          </a:prstGeom>
          <a:noFill/>
        </p:spPr>
        <p:txBody>
          <a:bodyPr wrap="none" rtlCol="0">
            <a:spAutoFit/>
          </a:bodyPr>
          <a:p>
            <a:r>
              <a:rPr lang="zh-CN" altLang="en-US" sz="2400" b="1">
                <a:solidFill>
                  <a:srgbClr val="FFFF00"/>
                </a:solidFill>
              </a:rPr>
              <a:t>运用拟人，写出大自然对花孩子的热情欢迎。</a:t>
            </a:r>
            <a:endParaRPr lang="zh-CN" altLang="en-US" sz="2400" b="1">
              <a:solidFill>
                <a:srgbClr val="FFFF00"/>
              </a:solidFill>
            </a:endParaRPr>
          </a:p>
        </p:txBody>
      </p:sp>
      <p:cxnSp>
        <p:nvCxnSpPr>
          <p:cNvPr id="10" name="直接连接符 9"/>
          <p:cNvCxnSpPr/>
          <p:nvPr/>
        </p:nvCxnSpPr>
        <p:spPr>
          <a:xfrm>
            <a:off x="2106930" y="5789930"/>
            <a:ext cx="1046480"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a:off x="6958330" y="5817870"/>
            <a:ext cx="1442720" cy="0"/>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a:off x="8726805" y="5817870"/>
            <a:ext cx="1569720" cy="0"/>
          </a:xfrm>
          <a:prstGeom prst="line">
            <a:avLst/>
          </a:prstGeom>
        </p:spPr>
        <p:style>
          <a:lnRef idx="1">
            <a:schemeClr val="dk1"/>
          </a:lnRef>
          <a:fillRef idx="0">
            <a:schemeClr val="dk1"/>
          </a:fillRef>
          <a:effectRef idx="0">
            <a:schemeClr val="dk1"/>
          </a:effectRef>
          <a:fontRef idx="minor">
            <a:schemeClr val="tx1"/>
          </a:fontRef>
        </p:style>
      </p:cxnSp>
      <p:sp>
        <p:nvSpPr>
          <p:cNvPr id="13" name="文本框 12"/>
          <p:cNvSpPr txBox="1"/>
          <p:nvPr/>
        </p:nvSpPr>
        <p:spPr>
          <a:xfrm>
            <a:off x="2232660" y="5329555"/>
            <a:ext cx="795020" cy="460375"/>
          </a:xfrm>
          <a:prstGeom prst="rect">
            <a:avLst/>
          </a:prstGeom>
          <a:noFill/>
        </p:spPr>
        <p:txBody>
          <a:bodyPr wrap="none" rtlCol="0">
            <a:spAutoFit/>
          </a:bodyPr>
          <a:p>
            <a:r>
              <a:rPr lang="zh-CN" altLang="en-US" sz="2400" b="1">
                <a:solidFill>
                  <a:srgbClr val="FFFF00"/>
                </a:solidFill>
              </a:rPr>
              <a:t>拟人</a:t>
            </a:r>
            <a:endParaRPr lang="zh-CN" altLang="en-US" sz="2400" b="1">
              <a:solidFill>
                <a:srgbClr val="FFFF00"/>
              </a:solidFill>
            </a:endParaRPr>
          </a:p>
        </p:txBody>
      </p:sp>
      <p:sp>
        <p:nvSpPr>
          <p:cNvPr id="14" name="文本框 13"/>
          <p:cNvSpPr txBox="1"/>
          <p:nvPr/>
        </p:nvSpPr>
        <p:spPr>
          <a:xfrm>
            <a:off x="6993890" y="5357495"/>
            <a:ext cx="1407160" cy="460375"/>
          </a:xfrm>
          <a:prstGeom prst="rect">
            <a:avLst/>
          </a:prstGeom>
          <a:noFill/>
        </p:spPr>
        <p:txBody>
          <a:bodyPr wrap="none" rtlCol="0">
            <a:spAutoFit/>
          </a:bodyPr>
          <a:p>
            <a:r>
              <a:rPr lang="zh-CN" altLang="en-US" sz="2400" b="1">
                <a:solidFill>
                  <a:srgbClr val="FFFF00"/>
                </a:solidFill>
              </a:rPr>
              <a:t>天真烂漫</a:t>
            </a:r>
            <a:endParaRPr lang="zh-CN" altLang="en-US" sz="2400" b="1">
              <a:solidFill>
                <a:srgbClr val="FFFF00"/>
              </a:solidFill>
            </a:endParaRPr>
          </a:p>
        </p:txBody>
      </p:sp>
      <p:sp>
        <p:nvSpPr>
          <p:cNvPr id="15" name="文本框 14"/>
          <p:cNvSpPr txBox="1"/>
          <p:nvPr/>
        </p:nvSpPr>
        <p:spPr>
          <a:xfrm>
            <a:off x="8889365" y="5357495"/>
            <a:ext cx="1407160" cy="460375"/>
          </a:xfrm>
          <a:prstGeom prst="rect">
            <a:avLst/>
          </a:prstGeom>
          <a:noFill/>
        </p:spPr>
        <p:txBody>
          <a:bodyPr wrap="none" rtlCol="0">
            <a:spAutoFit/>
          </a:bodyPr>
          <a:p>
            <a:r>
              <a:rPr lang="zh-CN" altLang="en-US" sz="2400" b="1">
                <a:solidFill>
                  <a:srgbClr val="FFFF00"/>
                </a:solidFill>
              </a:rPr>
              <a:t>自由洒脱</a:t>
            </a:r>
            <a:endParaRPr lang="zh-CN" altLang="en-US" sz="2400" b="1">
              <a:solidFill>
                <a:srgbClr val="FFFF00"/>
              </a:solidFill>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7"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P spid="4" grpId="6"/>
      <p:bldP spid="4" grpId="7"/>
      <p:bldP spid="6" grpId="0"/>
      <p:bldP spid="9"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lstStyle/>
          <a:p>
            <a:r>
              <a:rPr lang="zh-CN" altLang="en-US" sz="4800" b="1" dirty="0">
                <a:latin typeface="腾祥睿黑简-W2" panose="01010104010101010101" charset="-122"/>
                <a:ea typeface="腾祥睿黑简-W2" panose="01010104010101010101" charset="-122"/>
                <a:cs typeface="腾祥睿黑简-W2" panose="01010104010101010101" charset="-122"/>
              </a:rPr>
              <a:t>为什么</a:t>
            </a:r>
            <a:r>
              <a:rPr lang="en-US" altLang="zh-CN" sz="4800" b="1" dirty="0">
                <a:latin typeface="腾祥睿黑简-W2" panose="01010104010101010101" charset="-122"/>
                <a:ea typeface="腾祥睿黑简-W2" panose="01010104010101010101" charset="-122"/>
                <a:cs typeface="腾祥睿黑简-W2" panose="01010104010101010101" charset="-122"/>
              </a:rPr>
              <a:t>“</a:t>
            </a:r>
            <a:r>
              <a:rPr lang="zh-CN" altLang="en-US" sz="4800" b="1" dirty="0">
                <a:latin typeface="腾祥睿黑简-W2" panose="01010104010101010101" charset="-122"/>
                <a:ea typeface="腾祥睿黑简-W2" panose="01010104010101010101" charset="-122"/>
                <a:cs typeface="腾祥睿黑简-W2" panose="01010104010101010101" charset="-122"/>
              </a:rPr>
              <a:t>我真的觉得那些花朵是在地下的学校里上学</a:t>
            </a:r>
            <a:r>
              <a:rPr lang="en-US" altLang="zh-CN" sz="4800" b="1" dirty="0">
                <a:latin typeface="腾祥睿黑简-W2" panose="01010104010101010101" charset="-122"/>
                <a:ea typeface="腾祥睿黑简-W2" panose="01010104010101010101" charset="-122"/>
                <a:cs typeface="腾祥睿黑简-W2" panose="01010104010101010101" charset="-122"/>
              </a:rPr>
              <a:t>”</a:t>
            </a:r>
            <a:r>
              <a:rPr lang="zh-CN" altLang="en-US" sz="4800" b="1" dirty="0">
                <a:latin typeface="腾祥睿黑简-W2" panose="01010104010101010101" charset="-122"/>
                <a:ea typeface="腾祥睿黑简-W2" panose="01010104010101010101" charset="-122"/>
                <a:cs typeface="腾祥睿黑简-W2" panose="01010104010101010101" charset="-122"/>
              </a:rPr>
              <a:t>？</a:t>
            </a:r>
            <a:endParaRPr lang="zh-CN" altLang="en-US" sz="4800" b="1" dirty="0">
              <a:latin typeface="腾祥睿黑简-W2" panose="01010104010101010101" charset="-122"/>
              <a:ea typeface="腾祥睿黑简-W2" panose="01010104010101010101" charset="-122"/>
              <a:cs typeface="腾祥睿黑简-W2" panose="01010104010101010101" charset="-122"/>
            </a:endParaRPr>
          </a:p>
        </p:txBody>
      </p:sp>
      <p:sp>
        <p:nvSpPr>
          <p:cNvPr id="3" name="内容占位符 2"/>
          <p:cNvSpPr>
            <a:spLocks noGrp="1"/>
          </p:cNvSpPr>
          <p:nvPr>
            <p:ph idx="1"/>
            <p:custDataLst>
              <p:tags r:id="rId2"/>
            </p:custDataLst>
          </p:nvPr>
        </p:nvSpPr>
        <p:spPr>
          <a:xfrm>
            <a:off x="838200" y="1980565"/>
            <a:ext cx="10515600" cy="4351338"/>
          </a:xfrm>
        </p:spPr>
        <p:txBody>
          <a:bodyPr>
            <a:noAutofit/>
          </a:bodyPr>
          <a:lstStyle/>
          <a:p>
            <a:pPr marL="0" indent="0">
              <a:buNone/>
            </a:pPr>
            <a:r>
              <a:rPr lang="zh-CN" altLang="en-US" sz="4000" smtClean="0">
                <a:latin typeface="腾祥睿黑简-W2" panose="01010104010101010101" charset="-122"/>
                <a:ea typeface="腾祥睿黑简-W2" panose="01010104010101010101" charset="-122"/>
              </a:rPr>
              <a:t>作者将花朵还没开放的时候，想象成时在地下得学校里上学，那些花朵也向同学们一样在学校里认真学习，偶尔也会做一些调皮的事，被老师罚站墙角。作者将花儿和儿童联系在一起，通过这样的想象，写出了对花儿和儿童的喜爱之情。</a:t>
            </a:r>
            <a:endParaRPr lang="zh-CN" altLang="en-US" sz="4000" smtClean="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1882486" y="1160463"/>
            <a:ext cx="8427027" cy="964334"/>
          </a:xfrm>
        </p:spPr>
        <p:txBody>
          <a:bodyPr>
            <a:normAutofit fontScale="90000"/>
          </a:bodyPr>
          <a:lstStyle/>
          <a:p>
            <a:r>
              <a:rPr lang="zh-CN" altLang="en-US" dirty="0">
                <a:sym typeface="+mn-lt"/>
              </a:rPr>
              <a:t>请在此输入您的标题</a:t>
            </a:r>
            <a:endParaRPr lang="zh-CN" altLang="en-US" dirty="0">
              <a:sym typeface="+mn-lt"/>
            </a:endParaRPr>
          </a:p>
        </p:txBody>
      </p:sp>
    </p:spTree>
    <p:custDataLst>
      <p:tags r:id="rId2"/>
    </p:custData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587058" y="725320"/>
            <a:ext cx="10515600" cy="565200"/>
          </a:xfrm>
          <a:prstGeom prst="rect">
            <a:avLst/>
          </a:prstGeom>
        </p:spPr>
        <p:txBody>
          <a:bodyPr vert="horz" lIns="91440" tIns="45720" rIns="91440" bIns="45720" rtlCol="0" anchor="ctr">
            <a:noAutofit/>
          </a:bodyPr>
          <a:lstStyle>
            <a:lvl1pPr>
              <a:spcBef>
                <a:spcPct val="0"/>
              </a:spcBef>
              <a:buNone/>
              <a:defRPr sz="2900">
                <a:solidFill>
                  <a:schemeClr val="accent2"/>
                </a:solidFill>
                <a:latin typeface="+mj-lt"/>
                <a:ea typeface="+mj-ea"/>
                <a:cs typeface="+mj-cs"/>
              </a:defRPr>
            </a:lvl1pPr>
          </a:lstStyle>
          <a:p>
            <a:r>
              <a:rPr lang="zh-CN" altLang="en-US" sz="4400" b="1" dirty="0">
                <a:solidFill>
                  <a:schemeClr val="tx1"/>
                </a:solidFill>
              </a:rPr>
              <a:t>作者简介</a:t>
            </a:r>
            <a:endParaRPr lang="zh-CN" altLang="en-US" sz="4400" b="1" dirty="0">
              <a:solidFill>
                <a:schemeClr val="tx1"/>
              </a:solidFill>
            </a:endParaRPr>
          </a:p>
        </p:txBody>
      </p:sp>
      <p:sp>
        <p:nvSpPr>
          <p:cNvPr id="8" name="矩形 7"/>
          <p:cNvSpPr/>
          <p:nvPr>
            <p:custDataLst>
              <p:tags r:id="rId2"/>
            </p:custDataLst>
          </p:nvPr>
        </p:nvSpPr>
        <p:spPr>
          <a:xfrm>
            <a:off x="5611770" y="3306509"/>
            <a:ext cx="4068745" cy="1487166"/>
          </a:xfrm>
          <a:prstGeom prst="rect">
            <a:avLst/>
          </a:prstGeom>
        </p:spPr>
        <p:txBody>
          <a:bodyPr wrap="square">
            <a:normAutofit/>
          </a:bodyPr>
          <a:lstStyle/>
          <a:p>
            <a:pPr latinLnBrk="1">
              <a:lnSpc>
                <a:spcPct val="120000"/>
              </a:lnSpc>
            </a:pPr>
            <a:endParaRPr lang="en-US" altLang="zh-CN" smtClean="0"/>
          </a:p>
        </p:txBody>
      </p:sp>
      <p:pic>
        <p:nvPicPr>
          <p:cNvPr id="11274" name="Picture 10" descr="xinsrc_202090201121942114131"/>
          <p:cNvPicPr>
            <a:picLocks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84530" y="1611630"/>
            <a:ext cx="4571365" cy="48761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5" name="Picture 11" descr="xinsrc_2020902011219796108142"/>
          <p:cNvPicPr>
            <a:picLocks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6182043" y="557848"/>
            <a:ext cx="4468812" cy="4235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文本框 12"/>
          <p:cNvSpPr txBox="1"/>
          <p:nvPr/>
        </p:nvSpPr>
        <p:spPr>
          <a:xfrm>
            <a:off x="5255895" y="5887720"/>
            <a:ext cx="2540000" cy="1198880"/>
          </a:xfrm>
          <a:prstGeom prst="rect">
            <a:avLst/>
          </a:prstGeom>
          <a:noFill/>
        </p:spPr>
        <p:txBody>
          <a:bodyPr wrap="square" rtlCol="0" anchor="t">
            <a:spAutoFit/>
          </a:bodyPr>
          <a:p>
            <a:pPr>
              <a:buFontTx/>
              <a:buNone/>
            </a:pPr>
            <a:r>
              <a:rPr lang="zh-CN" altLang="en-US" sz="3600" b="1">
                <a:sym typeface="+mn-ea"/>
              </a:rPr>
              <a:t>泰戈尔像</a:t>
            </a:r>
            <a:endParaRPr lang="zh-CN" altLang="en-US" sz="3600"/>
          </a:p>
          <a:p>
            <a:pPr algn="r">
              <a:buFontTx/>
              <a:buNone/>
            </a:pPr>
            <a:r>
              <a:rPr lang="zh-CN" altLang="en-US" sz="3600">
                <a:sym typeface="+mn-ea"/>
              </a:rPr>
              <a:t>       </a:t>
            </a:r>
            <a:endParaRPr lang="zh-CN" altLang="en-US" sz="3600"/>
          </a:p>
        </p:txBody>
      </p:sp>
      <p:sp>
        <p:nvSpPr>
          <p:cNvPr id="14" name="文本框 13"/>
          <p:cNvSpPr txBox="1"/>
          <p:nvPr/>
        </p:nvSpPr>
        <p:spPr>
          <a:xfrm>
            <a:off x="6718300" y="4933315"/>
            <a:ext cx="3396615" cy="645160"/>
          </a:xfrm>
          <a:prstGeom prst="rect">
            <a:avLst/>
          </a:prstGeom>
          <a:noFill/>
        </p:spPr>
        <p:txBody>
          <a:bodyPr wrap="none" rtlCol="0" anchor="t">
            <a:spAutoFit/>
          </a:bodyPr>
          <a:p>
            <a:pPr algn="r">
              <a:buFontTx/>
              <a:buNone/>
            </a:pPr>
            <a:r>
              <a:rPr lang="zh-CN" altLang="en-US" sz="3600" b="1">
                <a:sym typeface="+mn-ea"/>
              </a:rPr>
              <a:t>泰戈尔访问中国</a:t>
            </a:r>
            <a:endParaRPr lang="zh-CN" altLang="en-US" sz="3600" b="1"/>
          </a:p>
        </p:txBody>
      </p:sp>
    </p:spTree>
    <p:custDataLst>
      <p:tags r:id="rId5"/>
    </p:custData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49250" y="294005"/>
            <a:ext cx="10515600" cy="1325563"/>
          </a:xfrm>
        </p:spPr>
        <p:txBody>
          <a:bodyPr/>
          <a:lstStyle/>
          <a:p>
            <a:r>
              <a:rPr lang="zh-CN" altLang="en-US" sz="6000" b="1" dirty="0">
                <a:ln w="6600">
                  <a:solidFill>
                    <a:schemeClr val="accent2"/>
                  </a:solidFill>
                  <a:prstDash val="solid"/>
                </a:ln>
                <a:solidFill>
                  <a:srgbClr val="FFFFFF"/>
                </a:solidFill>
                <a:effectLst>
                  <a:outerShdw dist="38100" dir="2700000" algn="tl" rotWithShape="0">
                    <a:schemeClr val="accent2"/>
                  </a:outerShdw>
                </a:effectLst>
                <a:latin typeface="华文隶书" panose="02010800040101010101" charset="-122"/>
                <a:ea typeface="华文隶书" panose="02010800040101010101" charset="-122"/>
              </a:rPr>
              <a:t>认识新词</a:t>
            </a:r>
            <a:endParaRPr lang="zh-CN" altLang="en-US" sz="6000" b="1" dirty="0">
              <a:ln w="6600">
                <a:solidFill>
                  <a:schemeClr val="accent2"/>
                </a:solidFill>
                <a:prstDash val="solid"/>
              </a:ln>
              <a:solidFill>
                <a:srgbClr val="FFFFFF"/>
              </a:solidFill>
              <a:effectLst>
                <a:outerShdw dist="38100" dir="2700000" algn="tl" rotWithShape="0">
                  <a:schemeClr val="accent2"/>
                </a:outerShdw>
              </a:effectLst>
              <a:latin typeface="华文隶书" panose="02010800040101010101" charset="-122"/>
              <a:ea typeface="华文隶书" panose="02010800040101010101" charset="-122"/>
            </a:endParaRPr>
          </a:p>
        </p:txBody>
      </p:sp>
      <p:pic>
        <p:nvPicPr>
          <p:cNvPr id="8200" name="Picture 8" descr="田字格"/>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2150" y="1725930"/>
            <a:ext cx="1216025" cy="12160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25" y="1713548"/>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2555" y="1725613"/>
            <a:ext cx="1181100" cy="11811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9"/>
          <p:cNvSpPr txBox="1">
            <a:spLocks noChangeArrowheads="1"/>
          </p:cNvSpPr>
          <p:nvPr/>
        </p:nvSpPr>
        <p:spPr bwMode="auto">
          <a:xfrm>
            <a:off x="727075" y="169100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落</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8199" name="Text Box 7"/>
          <p:cNvSpPr txBox="1">
            <a:spLocks noChangeArrowheads="1"/>
          </p:cNvSpPr>
          <p:nvPr/>
        </p:nvSpPr>
        <p:spPr bwMode="auto">
          <a:xfrm>
            <a:off x="2662555" y="169100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荒</a:t>
            </a:r>
            <a:endParaRPr lang="zh-CN" altLang="en-US" sz="8000">
              <a:solidFill>
                <a:srgbClr val="000000"/>
              </a:solidFill>
              <a:ea typeface="楷体_GB2312" panose="02010609030101010101" pitchFamily="49" charset="-122"/>
              <a:cs typeface="Times New Roman" panose="02020603050405020304" pitchFamily="18" charset="0"/>
            </a:endParaRPr>
          </a:p>
        </p:txBody>
      </p:sp>
      <p:pic>
        <p:nvPicPr>
          <p:cNvPr id="8"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1770" y="172561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9480" y="172561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3280"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3655"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165"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4105"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955"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6385"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7030" y="1725613"/>
            <a:ext cx="11811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田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64850" y="4025583"/>
            <a:ext cx="1181100" cy="11811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9"/>
          <p:cNvSpPr txBox="1">
            <a:spLocks noChangeArrowheads="1"/>
          </p:cNvSpPr>
          <p:nvPr/>
        </p:nvSpPr>
        <p:spPr bwMode="auto">
          <a:xfrm>
            <a:off x="4619625" y="1672590"/>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笛</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1" name="Text Box 9"/>
          <p:cNvSpPr txBox="1">
            <a:spLocks noChangeArrowheads="1"/>
          </p:cNvSpPr>
          <p:nvPr/>
        </p:nvSpPr>
        <p:spPr bwMode="auto">
          <a:xfrm>
            <a:off x="6541770" y="161988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狂</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2" name="Text Box 9"/>
          <p:cNvSpPr txBox="1">
            <a:spLocks noChangeArrowheads="1"/>
          </p:cNvSpPr>
          <p:nvPr/>
        </p:nvSpPr>
        <p:spPr bwMode="auto">
          <a:xfrm>
            <a:off x="8539480" y="1672590"/>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罚</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3" name="Text Box 9"/>
          <p:cNvSpPr txBox="1">
            <a:spLocks noChangeArrowheads="1"/>
          </p:cNvSpPr>
          <p:nvPr/>
        </p:nvSpPr>
        <p:spPr bwMode="auto">
          <a:xfrm>
            <a:off x="10527030" y="169100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假</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4" name="Text Box 9"/>
          <p:cNvSpPr txBox="1">
            <a:spLocks noChangeArrowheads="1"/>
          </p:cNvSpPr>
          <p:nvPr/>
        </p:nvSpPr>
        <p:spPr bwMode="auto">
          <a:xfrm>
            <a:off x="401955" y="396049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舞</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5" name="Text Box 9"/>
          <p:cNvSpPr txBox="1">
            <a:spLocks noChangeArrowheads="1"/>
          </p:cNvSpPr>
          <p:nvPr/>
        </p:nvSpPr>
        <p:spPr bwMode="auto">
          <a:xfrm>
            <a:off x="2113280" y="396049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互</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6" name="Text Box 9"/>
          <p:cNvSpPr txBox="1">
            <a:spLocks noChangeArrowheads="1"/>
          </p:cNvSpPr>
          <p:nvPr/>
        </p:nvSpPr>
        <p:spPr bwMode="auto">
          <a:xfrm>
            <a:off x="3843655" y="396049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所</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7" name="Text Box 9"/>
          <p:cNvSpPr txBox="1">
            <a:spLocks noChangeArrowheads="1"/>
          </p:cNvSpPr>
          <p:nvPr/>
        </p:nvSpPr>
        <p:spPr bwMode="auto">
          <a:xfrm>
            <a:off x="5638165" y="3971290"/>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够</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8" name="Text Box 9"/>
          <p:cNvSpPr txBox="1">
            <a:spLocks noChangeArrowheads="1"/>
          </p:cNvSpPr>
          <p:nvPr/>
        </p:nvSpPr>
        <p:spPr bwMode="auto">
          <a:xfrm>
            <a:off x="7444105" y="396049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猜</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29" name="Text Box 9"/>
          <p:cNvSpPr txBox="1">
            <a:spLocks noChangeArrowheads="1"/>
          </p:cNvSpPr>
          <p:nvPr/>
        </p:nvSpPr>
        <p:spPr bwMode="auto">
          <a:xfrm>
            <a:off x="9176385" y="3982085"/>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扬</a:t>
            </a:r>
            <a:endParaRPr lang="zh-CN" altLang="en-US" sz="8000">
              <a:solidFill>
                <a:srgbClr val="000000"/>
              </a:solidFill>
              <a:ea typeface="楷体_GB2312" panose="02010609030101010101" pitchFamily="49" charset="-122"/>
              <a:cs typeface="Times New Roman" panose="02020603050405020304" pitchFamily="18" charset="0"/>
            </a:endParaRPr>
          </a:p>
        </p:txBody>
      </p:sp>
      <p:sp>
        <p:nvSpPr>
          <p:cNvPr id="30" name="Text Box 9"/>
          <p:cNvSpPr txBox="1">
            <a:spLocks noChangeArrowheads="1"/>
          </p:cNvSpPr>
          <p:nvPr/>
        </p:nvSpPr>
        <p:spPr bwMode="auto">
          <a:xfrm>
            <a:off x="10864850" y="3971290"/>
            <a:ext cx="1181100" cy="132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8000">
                <a:solidFill>
                  <a:srgbClr val="000000"/>
                </a:solidFill>
                <a:ea typeface="楷体_GB2312" panose="02010609030101010101" pitchFamily="49" charset="-122"/>
                <a:cs typeface="Times New Roman" panose="02020603050405020304" pitchFamily="18" charset="0"/>
              </a:rPr>
              <a:t>臂</a:t>
            </a:r>
            <a:endParaRPr lang="zh-CN" altLang="en-US" sz="8000">
              <a:solidFill>
                <a:srgbClr val="000000"/>
              </a:solidFill>
              <a:ea typeface="楷体_GB2312" panose="02010609030101010101" pitchFamily="49" charset="-122"/>
              <a:cs typeface="Times New Roman" panose="02020603050405020304" pitchFamily="18" charset="0"/>
            </a:endParaRPr>
          </a:p>
        </p:txBody>
      </p:sp>
    </p:spTree>
    <p:custDataLst>
      <p:tags r:id="rId3"/>
    </p:custData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48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近义词                        反义词</a:t>
            </a:r>
            <a:endParaRPr lang="zh-CN" altLang="en-US" sz="48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内容占位符 2"/>
          <p:cNvSpPr>
            <a:spLocks noGrp="1"/>
          </p:cNvSpPr>
          <p:nvPr>
            <p:ph idx="1"/>
            <p:custDataLst>
              <p:tags r:id="rId2"/>
            </p:custDataLst>
          </p:nvPr>
        </p:nvSpPr>
        <p:spPr/>
        <p:txBody>
          <a:bodyPr/>
          <a:lstStyle/>
          <a:p>
            <a:pPr marL="0" indent="0">
              <a:buNone/>
            </a:pPr>
            <a:r>
              <a:rPr lang="zh-CN" altLang="zh-CN" sz="4000" smtClean="0"/>
              <a:t>轰响</a:t>
            </a:r>
            <a:r>
              <a:rPr lang="en-US" altLang="zh-CN" sz="4000" smtClean="0"/>
              <a:t>——</a:t>
            </a:r>
            <a:r>
              <a:rPr lang="zh-CN" altLang="zh-CN" sz="4000" smtClean="0"/>
              <a:t>                           湿润</a:t>
            </a:r>
            <a:r>
              <a:rPr lang="en-US" altLang="zh-CN" sz="4000" smtClean="0"/>
              <a:t>——</a:t>
            </a:r>
            <a:r>
              <a:rPr lang="zh-CN" altLang="zh-CN" sz="4000" smtClean="0"/>
              <a:t>   </a:t>
            </a:r>
            <a:endParaRPr lang="zh-CN" altLang="zh-CN" sz="4000" smtClean="0"/>
          </a:p>
          <a:p>
            <a:pPr marL="0" indent="0">
              <a:buNone/>
            </a:pPr>
            <a:r>
              <a:rPr lang="zh-CN" altLang="zh-CN" sz="4000" smtClean="0"/>
              <a:t>湿润</a:t>
            </a:r>
            <a:r>
              <a:rPr lang="en-US" altLang="zh-CN" sz="4000" smtClean="0"/>
              <a:t>——</a:t>
            </a:r>
            <a:r>
              <a:rPr lang="zh-CN" altLang="zh-CN" sz="4000" smtClean="0"/>
              <a:t>                           急急忙忙</a:t>
            </a:r>
            <a:r>
              <a:rPr lang="en-US" altLang="zh-CN" sz="4000" smtClean="0"/>
              <a:t>——</a:t>
            </a:r>
            <a:endParaRPr lang="zh-CN" altLang="zh-CN" sz="4000" smtClean="0"/>
          </a:p>
          <a:p>
            <a:pPr marL="0" indent="0">
              <a:buNone/>
            </a:pPr>
            <a:r>
              <a:rPr lang="zh-CN" altLang="zh-CN" sz="4000" smtClean="0"/>
              <a:t>碰触</a:t>
            </a:r>
            <a:r>
              <a:rPr lang="en-US" altLang="zh-CN" sz="4000" smtClean="0"/>
              <a:t>——</a:t>
            </a:r>
            <a:endParaRPr lang="zh-CN" altLang="zh-CN" sz="4000" smtClean="0"/>
          </a:p>
          <a:p>
            <a:pPr marL="0" indent="0">
              <a:buNone/>
            </a:pPr>
            <a:r>
              <a:rPr lang="zh-CN" altLang="zh-CN" sz="4000" smtClean="0"/>
              <a:t>急急忙忙</a:t>
            </a:r>
            <a:r>
              <a:rPr lang="en-US" altLang="zh-CN" sz="4000" smtClean="0"/>
              <a:t>——</a:t>
            </a:r>
            <a:endParaRPr lang="en-US" altLang="zh-CN" sz="4000" smtClean="0"/>
          </a:p>
        </p:txBody>
      </p:sp>
      <p:sp>
        <p:nvSpPr>
          <p:cNvPr id="4" name="文本框 3"/>
          <p:cNvSpPr txBox="1"/>
          <p:nvPr/>
        </p:nvSpPr>
        <p:spPr>
          <a:xfrm>
            <a:off x="2997200" y="1967230"/>
            <a:ext cx="1198880" cy="706755"/>
          </a:xfrm>
          <a:prstGeom prst="rect">
            <a:avLst/>
          </a:prstGeom>
          <a:noFill/>
        </p:spPr>
        <p:txBody>
          <a:bodyPr wrap="none" rtlCol="0">
            <a:spAutoFit/>
          </a:bodyPr>
          <a:p>
            <a:r>
              <a:rPr lang="zh-CN" altLang="en-US" sz="4000"/>
              <a:t>轰鸣</a:t>
            </a:r>
            <a:endParaRPr lang="zh-CN" altLang="en-US" sz="4000"/>
          </a:p>
        </p:txBody>
      </p:sp>
      <p:sp>
        <p:nvSpPr>
          <p:cNvPr id="6" name="文本框 5"/>
          <p:cNvSpPr txBox="1"/>
          <p:nvPr/>
        </p:nvSpPr>
        <p:spPr>
          <a:xfrm>
            <a:off x="2997200" y="2827655"/>
            <a:ext cx="1198880" cy="706755"/>
          </a:xfrm>
          <a:prstGeom prst="rect">
            <a:avLst/>
          </a:prstGeom>
          <a:noFill/>
        </p:spPr>
        <p:txBody>
          <a:bodyPr wrap="none" rtlCol="0">
            <a:spAutoFit/>
          </a:bodyPr>
          <a:p>
            <a:r>
              <a:rPr lang="zh-CN" altLang="en-US" sz="4000"/>
              <a:t>潮湿</a:t>
            </a:r>
            <a:endParaRPr lang="zh-CN" altLang="en-US" sz="4000"/>
          </a:p>
        </p:txBody>
      </p:sp>
      <p:sp>
        <p:nvSpPr>
          <p:cNvPr id="7" name="文本框 6"/>
          <p:cNvSpPr txBox="1"/>
          <p:nvPr/>
        </p:nvSpPr>
        <p:spPr>
          <a:xfrm>
            <a:off x="2997200" y="3648075"/>
            <a:ext cx="1198880" cy="706755"/>
          </a:xfrm>
          <a:prstGeom prst="rect">
            <a:avLst/>
          </a:prstGeom>
          <a:noFill/>
        </p:spPr>
        <p:txBody>
          <a:bodyPr wrap="none" rtlCol="0">
            <a:spAutoFit/>
          </a:bodyPr>
          <a:p>
            <a:r>
              <a:rPr lang="zh-CN" altLang="en-US" sz="4000"/>
              <a:t>碰撞</a:t>
            </a:r>
            <a:endParaRPr lang="zh-CN" altLang="en-US" sz="4000"/>
          </a:p>
        </p:txBody>
      </p:sp>
      <p:sp>
        <p:nvSpPr>
          <p:cNvPr id="8" name="文本框 7"/>
          <p:cNvSpPr txBox="1"/>
          <p:nvPr/>
        </p:nvSpPr>
        <p:spPr>
          <a:xfrm>
            <a:off x="4016375" y="4552950"/>
            <a:ext cx="2214880" cy="706755"/>
          </a:xfrm>
          <a:prstGeom prst="rect">
            <a:avLst/>
          </a:prstGeom>
          <a:noFill/>
        </p:spPr>
        <p:txBody>
          <a:bodyPr wrap="none" rtlCol="0">
            <a:spAutoFit/>
          </a:bodyPr>
          <a:p>
            <a:r>
              <a:rPr lang="zh-CN" altLang="en-US" sz="4000"/>
              <a:t>匆匆忙忙</a:t>
            </a:r>
            <a:endParaRPr lang="zh-CN" altLang="en-US" sz="4000"/>
          </a:p>
        </p:txBody>
      </p:sp>
      <p:sp>
        <p:nvSpPr>
          <p:cNvPr id="9" name="文本框 8"/>
          <p:cNvSpPr txBox="1"/>
          <p:nvPr/>
        </p:nvSpPr>
        <p:spPr>
          <a:xfrm>
            <a:off x="8824595" y="1967230"/>
            <a:ext cx="1198880" cy="706755"/>
          </a:xfrm>
          <a:prstGeom prst="rect">
            <a:avLst/>
          </a:prstGeom>
          <a:noFill/>
        </p:spPr>
        <p:txBody>
          <a:bodyPr wrap="none" rtlCol="0">
            <a:spAutoFit/>
          </a:bodyPr>
          <a:p>
            <a:r>
              <a:rPr lang="zh-CN" altLang="en-US" sz="4000"/>
              <a:t>干燥</a:t>
            </a:r>
            <a:endParaRPr lang="zh-CN" altLang="en-US" sz="4000"/>
          </a:p>
        </p:txBody>
      </p:sp>
      <p:sp>
        <p:nvSpPr>
          <p:cNvPr id="10" name="文本框 9"/>
          <p:cNvSpPr txBox="1"/>
          <p:nvPr/>
        </p:nvSpPr>
        <p:spPr>
          <a:xfrm>
            <a:off x="9800590" y="2827655"/>
            <a:ext cx="2214880" cy="706755"/>
          </a:xfrm>
          <a:prstGeom prst="rect">
            <a:avLst/>
          </a:prstGeom>
          <a:noFill/>
        </p:spPr>
        <p:txBody>
          <a:bodyPr wrap="none" rtlCol="0">
            <a:spAutoFit/>
          </a:bodyPr>
          <a:p>
            <a:r>
              <a:rPr lang="zh-CN" altLang="en-US" sz="4000"/>
              <a:t>从从容容</a:t>
            </a:r>
            <a:endParaRPr lang="zh-CN" altLang="en-US" sz="4000"/>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ppt_y</p:attrName>
                                        </p:attrNameLst>
                                      </p:cBhvr>
                                      <p:tavLst>
                                        <p:tav tm="0">
                                          <p:val>
                                            <p:strVal val="#ppt_y+#ppt_h*1.125000"/>
                                          </p:val>
                                        </p:tav>
                                        <p:tav tm="100000">
                                          <p:val>
                                            <p:strVal val="#ppt_y"/>
                                          </p:val>
                                        </p:tav>
                                      </p:tavLst>
                                    </p:anim>
                                    <p:animEffect transition="in" filter="wipe(up)">
                                      <p:cBhvr>
                                        <p:cTn id="8" dur="10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p:tgtEl>
                                          <p:spTgt spid="6"/>
                                        </p:tgtEl>
                                        <p:attrNameLst>
                                          <p:attrName>ppt_y</p:attrName>
                                        </p:attrNameLst>
                                      </p:cBhvr>
                                      <p:tavLst>
                                        <p:tav tm="0">
                                          <p:val>
                                            <p:strVal val="#ppt_y+#ppt_h*1.125000"/>
                                          </p:val>
                                        </p:tav>
                                        <p:tav tm="100000">
                                          <p:val>
                                            <p:strVal val="#ppt_y"/>
                                          </p:val>
                                        </p:tav>
                                      </p:tavLst>
                                    </p:anim>
                                    <p:animEffect transition="in" filter="wipe(up)">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p:tgtEl>
                                          <p:spTgt spid="7"/>
                                        </p:tgtEl>
                                        <p:attrNameLst>
                                          <p:attrName>ppt_y</p:attrName>
                                        </p:attrNameLst>
                                      </p:cBhvr>
                                      <p:tavLst>
                                        <p:tav tm="0">
                                          <p:val>
                                            <p:strVal val="#ppt_y+#ppt_h*1.125000"/>
                                          </p:val>
                                        </p:tav>
                                        <p:tav tm="100000">
                                          <p:val>
                                            <p:strVal val="#ppt_y"/>
                                          </p:val>
                                        </p:tav>
                                      </p:tavLst>
                                    </p:anim>
                                    <p:animEffect transition="in" filter="wipe(up)">
                                      <p:cBhvr>
                                        <p:cTn id="20" dur="1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p:tgtEl>
                                          <p:spTgt spid="8"/>
                                        </p:tgtEl>
                                        <p:attrNameLst>
                                          <p:attrName>ppt_y</p:attrName>
                                        </p:attrNameLst>
                                      </p:cBhvr>
                                      <p:tavLst>
                                        <p:tav tm="0">
                                          <p:val>
                                            <p:strVal val="#ppt_y+#ppt_h*1.125000"/>
                                          </p:val>
                                        </p:tav>
                                        <p:tav tm="100000">
                                          <p:val>
                                            <p:strVal val="#ppt_y"/>
                                          </p:val>
                                        </p:tav>
                                      </p:tavLst>
                                    </p:anim>
                                    <p:animEffect transition="in" filter="wipe(up)">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p:tgtEl>
                                          <p:spTgt spid="9"/>
                                        </p:tgtEl>
                                        <p:attrNameLst>
                                          <p:attrName>ppt_y</p:attrName>
                                        </p:attrNameLst>
                                      </p:cBhvr>
                                      <p:tavLst>
                                        <p:tav tm="0">
                                          <p:val>
                                            <p:strVal val="#ppt_y+#ppt_h*1.125000"/>
                                          </p:val>
                                        </p:tav>
                                        <p:tav tm="100000">
                                          <p:val>
                                            <p:strVal val="#ppt_y"/>
                                          </p:val>
                                        </p:tav>
                                      </p:tavLst>
                                    </p:anim>
                                    <p:animEffect transition="in" filter="wipe(up)">
                                      <p:cBhvr>
                                        <p:cTn id="32" dur="1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p:tgtEl>
                                          <p:spTgt spid="10"/>
                                        </p:tgtEl>
                                        <p:attrNameLst>
                                          <p:attrName>ppt_y</p:attrName>
                                        </p:attrNameLst>
                                      </p:cBhvr>
                                      <p:tavLst>
                                        <p:tav tm="0">
                                          <p:val>
                                            <p:strVal val="#ppt_y+#ppt_h*1.125000"/>
                                          </p:val>
                                        </p:tav>
                                        <p:tav tm="100000">
                                          <p:val>
                                            <p:strVal val="#ppt_y"/>
                                          </p:val>
                                        </p:tav>
                                      </p:tavLst>
                                    </p:anim>
                                    <p:animEffect transition="in" filter="wipe(up)">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798286" y="2232848"/>
            <a:ext cx="4185419" cy="2755343"/>
          </a:xfrm>
          <a:custGeom>
            <a:avLst/>
            <a:gdLst>
              <a:gd name="connsiteX0" fmla="*/ 2375591 w 4051227"/>
              <a:gd name="connsiteY0" fmla="*/ 0 h 2555482"/>
              <a:gd name="connsiteX1" fmla="*/ 3276960 w 4051227"/>
              <a:gd name="connsiteY1" fmla="*/ 710647 h 2555482"/>
              <a:gd name="connsiteX2" fmla="*/ 3294689 w 4051227"/>
              <a:gd name="connsiteY2" fmla="*/ 880769 h 2555482"/>
              <a:gd name="connsiteX3" fmla="*/ 3355440 w 4051227"/>
              <a:gd name="connsiteY3" fmla="*/ 874776 h 2555482"/>
              <a:gd name="connsiteX4" fmla="*/ 4051227 w 4051227"/>
              <a:gd name="connsiteY4" fmla="*/ 1555637 h 2555482"/>
              <a:gd name="connsiteX5" fmla="*/ 3355440 w 4051227"/>
              <a:gd name="connsiteY5" fmla="*/ 2236498 h 2555482"/>
              <a:gd name="connsiteX6" fmla="*/ 3053787 w 4051227"/>
              <a:gd name="connsiteY6" fmla="*/ 2169358 h 2555482"/>
              <a:gd name="connsiteX7" fmla="*/ 2981341 w 4051227"/>
              <a:gd name="connsiteY7" fmla="*/ 2128610 h 2555482"/>
              <a:gd name="connsiteX8" fmla="*/ 2968546 w 4051227"/>
              <a:gd name="connsiteY8" fmla="*/ 2152917 h 2555482"/>
              <a:gd name="connsiteX9" fmla="*/ 2594953 w 4051227"/>
              <a:gd name="connsiteY9" fmla="*/ 2416630 h 2555482"/>
              <a:gd name="connsiteX10" fmla="*/ 2139833 w 4051227"/>
              <a:gd name="connsiteY10" fmla="*/ 2372107 h 2555482"/>
              <a:gd name="connsiteX11" fmla="*/ 2071153 w 4051227"/>
              <a:gd name="connsiteY11" fmla="*/ 2328172 h 2555482"/>
              <a:gd name="connsiteX12" fmla="*/ 2068586 w 4051227"/>
              <a:gd name="connsiteY12" fmla="*/ 2332800 h 2555482"/>
              <a:gd name="connsiteX13" fmla="*/ 1640589 w 4051227"/>
              <a:gd name="connsiteY13" fmla="*/ 2555482 h 2555482"/>
              <a:gd name="connsiteX14" fmla="*/ 1134929 w 4051227"/>
              <a:gd name="connsiteY14" fmla="*/ 2152199 h 2555482"/>
              <a:gd name="connsiteX15" fmla="*/ 1124669 w 4051227"/>
              <a:gd name="connsiteY15" fmla="*/ 2052605 h 2555482"/>
              <a:gd name="connsiteX16" fmla="*/ 1064485 w 4051227"/>
              <a:gd name="connsiteY16" fmla="*/ 2101375 h 2555482"/>
              <a:gd name="connsiteX17" fmla="*/ 682752 w 4051227"/>
              <a:gd name="connsiteY17" fmla="*/ 2215896 h 2555482"/>
              <a:gd name="connsiteX18" fmla="*/ 0 w 4051227"/>
              <a:gd name="connsiteY18" fmla="*/ 1545336 h 2555482"/>
              <a:gd name="connsiteX19" fmla="*/ 545154 w 4051227"/>
              <a:gd name="connsiteY19" fmla="*/ 888400 h 2555482"/>
              <a:gd name="connsiteX20" fmla="*/ 583960 w 4051227"/>
              <a:gd name="connsiteY20" fmla="*/ 884557 h 2555482"/>
              <a:gd name="connsiteX21" fmla="*/ 548735 w 4051227"/>
              <a:gd name="connsiteY21" fmla="*/ 806407 h 2555482"/>
              <a:gd name="connsiteX22" fmla="*/ 515549 w 4051227"/>
              <a:gd name="connsiteY22" fmla="*/ 611777 h 2555482"/>
              <a:gd name="connsiteX23" fmla="*/ 1062447 w 4051227"/>
              <a:gd name="connsiteY23" fmla="*/ 45720 h 2555482"/>
              <a:gd name="connsiteX24" fmla="*/ 1566367 w 4051227"/>
              <a:gd name="connsiteY24" fmla="*/ 391442 h 2555482"/>
              <a:gd name="connsiteX25" fmla="*/ 1582680 w 4051227"/>
              <a:gd name="connsiteY25" fmla="*/ 445834 h 2555482"/>
              <a:gd name="connsiteX26" fmla="*/ 1612662 w 4051227"/>
              <a:gd name="connsiteY26" fmla="*/ 392400 h 2555482"/>
              <a:gd name="connsiteX27" fmla="*/ 2375591 w 4051227"/>
              <a:gd name="connsiteY27" fmla="*/ 0 h 255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51227" h="2555482">
                <a:moveTo>
                  <a:pt x="2375591" y="0"/>
                </a:moveTo>
                <a:cubicBezTo>
                  <a:pt x="2820210" y="0"/>
                  <a:pt x="3191168" y="305082"/>
                  <a:pt x="3276960" y="710647"/>
                </a:cubicBezTo>
                <a:lnTo>
                  <a:pt x="3294689" y="880769"/>
                </a:lnTo>
                <a:lnTo>
                  <a:pt x="3355440" y="874776"/>
                </a:lnTo>
                <a:cubicBezTo>
                  <a:pt x="3739713" y="874776"/>
                  <a:pt x="4051227" y="1179608"/>
                  <a:pt x="4051227" y="1555637"/>
                </a:cubicBezTo>
                <a:cubicBezTo>
                  <a:pt x="4051227" y="1931666"/>
                  <a:pt x="3739713" y="2236498"/>
                  <a:pt x="3355440" y="2236498"/>
                </a:cubicBezTo>
                <a:cubicBezTo>
                  <a:pt x="3247363" y="2236498"/>
                  <a:pt x="3145042" y="2212385"/>
                  <a:pt x="3053787" y="2169358"/>
                </a:cubicBezTo>
                <a:lnTo>
                  <a:pt x="2981341" y="2128610"/>
                </a:lnTo>
                <a:lnTo>
                  <a:pt x="2968546" y="2152917"/>
                </a:lnTo>
                <a:cubicBezTo>
                  <a:pt x="2887688" y="2276187"/>
                  <a:pt x="2756769" y="2373830"/>
                  <a:pt x="2594953" y="2416630"/>
                </a:cubicBezTo>
                <a:cubicBezTo>
                  <a:pt x="2433137" y="2459429"/>
                  <a:pt x="2271062" y="2439281"/>
                  <a:pt x="2139833" y="2372107"/>
                </a:cubicBezTo>
                <a:lnTo>
                  <a:pt x="2071153" y="2328172"/>
                </a:lnTo>
                <a:lnTo>
                  <a:pt x="2068586" y="2332800"/>
                </a:lnTo>
                <a:cubicBezTo>
                  <a:pt x="1975831" y="2467150"/>
                  <a:pt x="1818752" y="2555482"/>
                  <a:pt x="1640589" y="2555482"/>
                </a:cubicBezTo>
                <a:cubicBezTo>
                  <a:pt x="1391162" y="2555482"/>
                  <a:pt x="1183058" y="2382352"/>
                  <a:pt x="1134929" y="2152199"/>
                </a:cubicBezTo>
                <a:lnTo>
                  <a:pt x="1124669" y="2052605"/>
                </a:lnTo>
                <a:lnTo>
                  <a:pt x="1064485" y="2101375"/>
                </a:lnTo>
                <a:cubicBezTo>
                  <a:pt x="955518" y="2173678"/>
                  <a:pt x="824155" y="2215896"/>
                  <a:pt x="682752" y="2215896"/>
                </a:cubicBezTo>
                <a:cubicBezTo>
                  <a:pt x="305678" y="2215896"/>
                  <a:pt x="0" y="1915676"/>
                  <a:pt x="0" y="1545336"/>
                </a:cubicBezTo>
                <a:cubicBezTo>
                  <a:pt x="0" y="1221289"/>
                  <a:pt x="234035" y="950927"/>
                  <a:pt x="545154" y="888400"/>
                </a:cubicBezTo>
                <a:lnTo>
                  <a:pt x="583960" y="884557"/>
                </a:lnTo>
                <a:lnTo>
                  <a:pt x="548735" y="806407"/>
                </a:lnTo>
                <a:cubicBezTo>
                  <a:pt x="527266" y="745718"/>
                  <a:pt x="515549" y="680164"/>
                  <a:pt x="515549" y="611777"/>
                </a:cubicBezTo>
                <a:cubicBezTo>
                  <a:pt x="515549" y="299152"/>
                  <a:pt x="760404" y="45720"/>
                  <a:pt x="1062447" y="45720"/>
                </a:cubicBezTo>
                <a:cubicBezTo>
                  <a:pt x="1288979" y="45720"/>
                  <a:pt x="1483343" y="188276"/>
                  <a:pt x="1566367" y="391442"/>
                </a:cubicBezTo>
                <a:lnTo>
                  <a:pt x="1582680" y="445834"/>
                </a:lnTo>
                <a:lnTo>
                  <a:pt x="1612662" y="392400"/>
                </a:lnTo>
                <a:cubicBezTo>
                  <a:pt x="1778004" y="155654"/>
                  <a:pt x="2058006" y="0"/>
                  <a:pt x="2375591" y="0"/>
                </a:cubicBezTo>
                <a:close/>
              </a:path>
            </a:pathLst>
          </a:cu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latinLnBrk="0" hangingPunct="1">
              <a:spcBef>
                <a:spcPts val="0"/>
              </a:spcBef>
              <a:spcAft>
                <a:spcPts val="0"/>
              </a:spcAft>
              <a:buClrTx/>
              <a:buSzTx/>
              <a:buFontTx/>
              <a:buNone/>
              <a:defRPr/>
            </a:pPr>
            <a:r>
              <a:rPr lang="zh-CN" altLang="en-US" sz="4400" b="1" smtClean="0">
                <a:solidFill>
                  <a:schemeClr val="bg1"/>
                </a:solidFill>
                <a:latin typeface="+mj-lt"/>
                <a:ea typeface="+mj-ea"/>
                <a:cs typeface="+mj-cs"/>
              </a:rPr>
              <a:t>课文分层</a:t>
            </a:r>
            <a:endParaRPr lang="zh-CN" altLang="en-US" sz="4400" b="1" smtClean="0">
              <a:solidFill>
                <a:schemeClr val="bg1"/>
              </a:solidFill>
              <a:latin typeface="+mj-lt"/>
              <a:ea typeface="+mj-ea"/>
              <a:cs typeface="+mj-cs"/>
            </a:endParaRPr>
          </a:p>
        </p:txBody>
      </p:sp>
      <p:sp>
        <p:nvSpPr>
          <p:cNvPr id="20" name="椭圆 19"/>
          <p:cNvSpPr/>
          <p:nvPr>
            <p:custDataLst>
              <p:tags r:id="rId2"/>
            </p:custDataLst>
          </p:nvPr>
        </p:nvSpPr>
        <p:spPr>
          <a:xfrm>
            <a:off x="5313246" y="2244273"/>
            <a:ext cx="602559" cy="6025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dirty="0" smtClean="0">
                <a:ln>
                  <a:noFill/>
                </a:ln>
                <a:solidFill>
                  <a:schemeClr val="bg1"/>
                </a:solidFill>
                <a:effectLst/>
                <a:uLnTx/>
                <a:uFillTx/>
              </a:rPr>
              <a:t>1</a:t>
            </a:r>
            <a:endParaRPr kumimoji="0" lang="zh-CN" altLang="en-US" sz="2800" b="1" i="0" u="none" strike="noStrike" kern="1200" cap="none" spc="0" normalizeH="0" noProof="0" dirty="0">
              <a:ln>
                <a:noFill/>
              </a:ln>
              <a:solidFill>
                <a:schemeClr val="bg1"/>
              </a:solidFill>
              <a:effectLst/>
              <a:uLnTx/>
              <a:uFillTx/>
            </a:endParaRPr>
          </a:p>
        </p:txBody>
      </p:sp>
      <p:sp>
        <p:nvSpPr>
          <p:cNvPr id="22" name="椭圆 21"/>
          <p:cNvSpPr/>
          <p:nvPr>
            <p:custDataLst>
              <p:tags r:id="rId3"/>
            </p:custDataLst>
          </p:nvPr>
        </p:nvSpPr>
        <p:spPr>
          <a:xfrm>
            <a:off x="5313246" y="3546544"/>
            <a:ext cx="602559" cy="6025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smtClean="0">
                <a:ln>
                  <a:noFill/>
                </a:ln>
                <a:solidFill>
                  <a:schemeClr val="bg1"/>
                </a:solidFill>
                <a:effectLst/>
                <a:uLnTx/>
                <a:uFillTx/>
              </a:rPr>
              <a:t>2</a:t>
            </a:r>
            <a:endParaRPr kumimoji="0" lang="zh-CN" altLang="en-US" sz="2800" b="1" i="0" u="none" strike="noStrike" kern="1200" cap="none" spc="0" normalizeH="0" noProof="0" dirty="0">
              <a:ln>
                <a:noFill/>
              </a:ln>
              <a:solidFill>
                <a:schemeClr val="bg1"/>
              </a:solidFill>
              <a:effectLst/>
              <a:uLnTx/>
              <a:uFillTx/>
            </a:endParaRPr>
          </a:p>
        </p:txBody>
      </p:sp>
      <p:sp>
        <p:nvSpPr>
          <p:cNvPr id="24" name="椭圆 23"/>
          <p:cNvSpPr/>
          <p:nvPr>
            <p:custDataLst>
              <p:tags r:id="rId4"/>
            </p:custDataLst>
          </p:nvPr>
        </p:nvSpPr>
        <p:spPr>
          <a:xfrm>
            <a:off x="5313246" y="4848815"/>
            <a:ext cx="602559" cy="6025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1200" cap="none" spc="0" normalizeH="0" noProof="0" smtClean="0">
                <a:ln>
                  <a:noFill/>
                </a:ln>
                <a:solidFill>
                  <a:schemeClr val="bg1"/>
                </a:solidFill>
                <a:effectLst/>
                <a:uLnTx/>
                <a:uFillTx/>
              </a:rPr>
              <a:t>3</a:t>
            </a:r>
            <a:endParaRPr kumimoji="0" lang="zh-CN" altLang="en-US" sz="2800" b="1" i="0" u="none" strike="noStrike" kern="1200" cap="none" spc="0" normalizeH="0" noProof="0" dirty="0">
              <a:ln>
                <a:noFill/>
              </a:ln>
              <a:solidFill>
                <a:schemeClr val="bg1"/>
              </a:solidFill>
              <a:effectLst/>
              <a:uLnTx/>
              <a:uFillTx/>
            </a:endParaRPr>
          </a:p>
        </p:txBody>
      </p:sp>
      <p:sp>
        <p:nvSpPr>
          <p:cNvPr id="2" name="文本框 1"/>
          <p:cNvSpPr txBox="1"/>
          <p:nvPr>
            <p:custDataLst>
              <p:tags r:id="rId5"/>
            </p:custDataLst>
          </p:nvPr>
        </p:nvSpPr>
        <p:spPr>
          <a:xfrm>
            <a:off x="6149978" y="4884077"/>
            <a:ext cx="5804127" cy="53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zh-CN"/>
            </a:defPPr>
            <a:lvl1pPr>
              <a:lnSpc>
                <a:spcPct val="90000"/>
              </a:lnSpc>
              <a:buFontTx/>
              <a:buNone/>
              <a:defRPr sz="2400">
                <a:latin typeface="+mn-lt"/>
                <a:ea typeface="+mn-ea"/>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en-US" altLang="zh-CN" sz="4000"/>
              <a:t>5~9</a:t>
            </a:r>
            <a:r>
              <a:rPr lang="zh-CN" altLang="en-US" sz="4000"/>
              <a:t>段</a:t>
            </a:r>
            <a:endParaRPr lang="zh-CN" altLang="en-US" sz="4000"/>
          </a:p>
        </p:txBody>
      </p:sp>
      <p:sp>
        <p:nvSpPr>
          <p:cNvPr id="3" name="文本框 2"/>
          <p:cNvSpPr txBox="1"/>
          <p:nvPr>
            <p:custDataLst>
              <p:tags r:id="rId6"/>
            </p:custDataLst>
          </p:nvPr>
        </p:nvSpPr>
        <p:spPr>
          <a:xfrm>
            <a:off x="6149978" y="3581806"/>
            <a:ext cx="5804127" cy="53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zh-CN"/>
            </a:defPPr>
            <a:lvl1pPr>
              <a:lnSpc>
                <a:spcPct val="90000"/>
              </a:lnSpc>
              <a:buFontTx/>
              <a:buNone/>
              <a:defRPr sz="2400">
                <a:latin typeface="+mn-lt"/>
                <a:ea typeface="+mn-ea"/>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en-US" altLang="zh-CN" sz="4000"/>
              <a:t>3~4</a:t>
            </a:r>
            <a:r>
              <a:rPr lang="zh-CN" altLang="en-US" sz="4000"/>
              <a:t>段</a:t>
            </a:r>
            <a:endParaRPr lang="zh-CN" altLang="en-US" sz="4000"/>
          </a:p>
        </p:txBody>
      </p:sp>
      <p:sp>
        <p:nvSpPr>
          <p:cNvPr id="26" name="文本框 25"/>
          <p:cNvSpPr txBox="1"/>
          <p:nvPr>
            <p:custDataLst>
              <p:tags r:id="rId7"/>
            </p:custDataLst>
          </p:nvPr>
        </p:nvSpPr>
        <p:spPr>
          <a:xfrm>
            <a:off x="6149978" y="2279535"/>
            <a:ext cx="5804127" cy="53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zh-CN"/>
            </a:defPPr>
            <a:lvl1pPr>
              <a:lnSpc>
                <a:spcPct val="90000"/>
              </a:lnSpc>
              <a:buFontTx/>
              <a:buNone/>
              <a:defRPr sz="2400">
                <a:latin typeface="+mn-lt"/>
                <a:ea typeface="+mn-ea"/>
              </a:defRPr>
            </a:lvl1pPr>
            <a:lvl2pPr marL="742950" indent="-28575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eaLnBrk="0" fontAlgn="base" hangingPunct="0">
              <a:lnSpc>
                <a:spcPct val="90000"/>
              </a:lnSpc>
              <a:spcBef>
                <a:spcPts val="500"/>
              </a:spcBef>
              <a:spcAft>
                <a:spcPct val="0"/>
              </a:spcAft>
              <a:buFont typeface="Arial" panose="020B0604020202020204" pitchFamily="34" charset="0"/>
              <a:buChar char="•"/>
            </a:lvl6pPr>
            <a:lvl7pPr marL="2971800" indent="-228600" eaLnBrk="0" fontAlgn="base" hangingPunct="0">
              <a:lnSpc>
                <a:spcPct val="90000"/>
              </a:lnSpc>
              <a:spcBef>
                <a:spcPts val="500"/>
              </a:spcBef>
              <a:spcAft>
                <a:spcPct val="0"/>
              </a:spcAft>
              <a:buFont typeface="Arial" panose="020B0604020202020204" pitchFamily="34" charset="0"/>
              <a:buChar char="•"/>
            </a:lvl7pPr>
            <a:lvl8pPr marL="3429000" indent="-228600" eaLnBrk="0" fontAlgn="base" hangingPunct="0">
              <a:lnSpc>
                <a:spcPct val="90000"/>
              </a:lnSpc>
              <a:spcBef>
                <a:spcPts val="500"/>
              </a:spcBef>
              <a:spcAft>
                <a:spcPct val="0"/>
              </a:spcAft>
              <a:buFont typeface="Arial" panose="020B0604020202020204" pitchFamily="34" charset="0"/>
              <a:buChar char="•"/>
            </a:lvl8pPr>
            <a:lvl9pPr marL="3886200" indent="-228600" eaLnBrk="0" fontAlgn="base" hangingPunct="0">
              <a:lnSpc>
                <a:spcPct val="90000"/>
              </a:lnSpc>
              <a:spcBef>
                <a:spcPts val="500"/>
              </a:spcBef>
              <a:spcAft>
                <a:spcPct val="0"/>
              </a:spcAft>
              <a:buFont typeface="Arial" panose="020B0604020202020204" pitchFamily="34" charset="0"/>
              <a:buChar char="•"/>
            </a:lvl9pPr>
          </a:lstStyle>
          <a:p>
            <a:r>
              <a:rPr lang="en-US" altLang="zh-CN" sz="4000"/>
              <a:t>1~2</a:t>
            </a:r>
            <a:r>
              <a:rPr lang="zh-CN" altLang="en-US" sz="4000"/>
              <a:t>段</a:t>
            </a:r>
            <a:r>
              <a:rPr lang="zh-CN" altLang="en-US" sz="3900"/>
              <a:t>    </a:t>
            </a:r>
            <a:endParaRPr lang="zh-CN" altLang="en-US" sz="3900"/>
          </a:p>
        </p:txBody>
      </p:sp>
      <p:sp>
        <p:nvSpPr>
          <p:cNvPr id="6" name="文本框 5"/>
          <p:cNvSpPr txBox="1"/>
          <p:nvPr/>
        </p:nvSpPr>
        <p:spPr>
          <a:xfrm>
            <a:off x="5915660" y="2846705"/>
            <a:ext cx="6228080" cy="521970"/>
          </a:xfrm>
          <a:prstGeom prst="rect">
            <a:avLst/>
          </a:prstGeom>
          <a:noFill/>
        </p:spPr>
        <p:txBody>
          <a:bodyPr wrap="none" rtlCol="0">
            <a:spAutoFit/>
          </a:bodyPr>
          <a:p>
            <a:r>
              <a:rPr lang="zh-CN" altLang="en-US" sz="2800">
                <a:solidFill>
                  <a:srgbClr val="FFC000"/>
                </a:solidFill>
              </a:rPr>
              <a:t>写阵雨落下，花在草地上跳舞、狂欢。</a:t>
            </a:r>
            <a:endParaRPr lang="zh-CN" altLang="en-US" sz="2800">
              <a:solidFill>
                <a:srgbClr val="FFC000"/>
              </a:solidFill>
            </a:endParaRPr>
          </a:p>
        </p:txBody>
      </p:sp>
      <p:sp>
        <p:nvSpPr>
          <p:cNvPr id="8" name="文本框 7"/>
          <p:cNvSpPr txBox="1"/>
          <p:nvPr/>
        </p:nvSpPr>
        <p:spPr>
          <a:xfrm>
            <a:off x="5915660" y="4149090"/>
            <a:ext cx="5516880" cy="521970"/>
          </a:xfrm>
          <a:prstGeom prst="rect">
            <a:avLst/>
          </a:prstGeom>
          <a:noFill/>
        </p:spPr>
        <p:txBody>
          <a:bodyPr wrap="none" rtlCol="0">
            <a:spAutoFit/>
          </a:bodyPr>
          <a:p>
            <a:r>
              <a:rPr lang="zh-CN" altLang="en-US" sz="2800">
                <a:solidFill>
                  <a:srgbClr val="FFC000"/>
                </a:solidFill>
              </a:rPr>
              <a:t>写想象中花的学校上课时的情景。</a:t>
            </a:r>
            <a:endParaRPr lang="zh-CN" altLang="en-US" sz="2800">
              <a:solidFill>
                <a:srgbClr val="FFC000"/>
              </a:solidFill>
            </a:endParaRPr>
          </a:p>
        </p:txBody>
      </p:sp>
      <p:sp>
        <p:nvSpPr>
          <p:cNvPr id="9" name="文本框 8"/>
          <p:cNvSpPr txBox="1"/>
          <p:nvPr/>
        </p:nvSpPr>
        <p:spPr>
          <a:xfrm>
            <a:off x="3070860" y="5634990"/>
            <a:ext cx="9072880" cy="521970"/>
          </a:xfrm>
          <a:prstGeom prst="rect">
            <a:avLst/>
          </a:prstGeom>
          <a:noFill/>
        </p:spPr>
        <p:txBody>
          <a:bodyPr wrap="none" rtlCol="0">
            <a:spAutoFit/>
          </a:bodyPr>
          <a:p>
            <a:r>
              <a:rPr lang="zh-CN" altLang="en-US" sz="2800">
                <a:solidFill>
                  <a:srgbClr val="FFC000"/>
                </a:solidFill>
              </a:rPr>
              <a:t>放假时，花孩子们冲出学校，回到家，对妈妈扬起双臂。</a:t>
            </a:r>
            <a:endParaRPr lang="zh-CN" altLang="en-US" sz="2800">
              <a:solidFill>
                <a:srgbClr val="FFC000"/>
              </a:solidFill>
            </a:endParaRPr>
          </a:p>
        </p:txBody>
      </p:sp>
    </p:spTree>
    <p:custDataLst>
      <p:tags r:id="rId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ssolv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ssolv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dissolv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3" grpId="0" animBg="1"/>
      <p:bldP spid="2" grpId="0" animBg="1"/>
      <p:bldP spid="6"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835660"/>
            <a:ext cx="10515600" cy="1325563"/>
          </a:xfrm>
        </p:spPr>
        <p:txBody>
          <a:bodyPr>
            <a:normAutofit fontScale="90000"/>
          </a:bodyPr>
          <a:lstStyle/>
          <a:p>
            <a:r>
              <a:rPr lang="zh-CN" altLang="en-US" sz="4800" b="1" dirty="0">
                <a:latin typeface="腾祥睿黑简-W2" panose="01010104010101010101" charset="-122"/>
                <a:ea typeface="腾祥睿黑简-W2" panose="01010104010101010101" charset="-122"/>
              </a:rPr>
              <a:t>问题一：读第一部分，花是在什么情况下跑出来的？他们又是什么样子的呢？</a:t>
            </a:r>
            <a:endParaRPr lang="zh-CN" altLang="en-US" sz="4800" b="1" dirty="0">
              <a:latin typeface="腾祥睿黑简-W2" panose="01010104010101010101" charset="-122"/>
              <a:ea typeface="腾祥睿黑简-W2" panose="01010104010101010101" charset="-122"/>
            </a:endParaRPr>
          </a:p>
        </p:txBody>
      </p:sp>
      <p:sp>
        <p:nvSpPr>
          <p:cNvPr id="3" name="内容占位符 2"/>
          <p:cNvSpPr>
            <a:spLocks noGrp="1"/>
          </p:cNvSpPr>
          <p:nvPr>
            <p:ph idx="1"/>
            <p:custDataLst>
              <p:tags r:id="rId2"/>
            </p:custDataLst>
          </p:nvPr>
        </p:nvSpPr>
        <p:spPr>
          <a:xfrm>
            <a:off x="838200" y="2933065"/>
            <a:ext cx="10515600" cy="4351338"/>
          </a:xfrm>
        </p:spPr>
        <p:txBody>
          <a:bodyPr/>
          <a:lstStyle/>
          <a:p>
            <a:pPr marL="0" indent="0">
              <a:buNone/>
            </a:pPr>
            <a:r>
              <a:rPr lang="zh-CN" altLang="en-US" sz="4000" smtClean="0">
                <a:latin typeface="腾祥睿黑简-W2" panose="01010104010101010101" charset="-122"/>
                <a:ea typeface="腾祥睿黑简-W2" panose="01010104010101010101" charset="-122"/>
              </a:rPr>
              <a:t>答：花是在雷云轰响、阵雨落下的六月，从无人知道的地方跑出来的。他们跳舞、狂欢，非常快乐</a:t>
            </a:r>
            <a:endParaRPr lang="zh-CN" altLang="en-US" sz="4000" smtClean="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549275"/>
            <a:ext cx="10515600" cy="1325563"/>
          </a:xfrm>
        </p:spPr>
        <p:txBody>
          <a:bodyPr>
            <a:normAutofit fontScale="90000"/>
          </a:bodyPr>
          <a:lstStyle/>
          <a:p>
            <a:r>
              <a:rPr lang="zh-CN" altLang="en-US" b="1" dirty="0">
                <a:solidFill>
                  <a:schemeClr val="tx1"/>
                </a:solidFill>
                <a:latin typeface="+mj-ea"/>
                <a:cs typeface="+mj-ea"/>
                <a:sym typeface="+mn-ea"/>
              </a:rPr>
              <a:t>于是一群一群的花从无人知道的地方突然跑</a:t>
            </a:r>
            <a:br>
              <a:rPr lang="zh-CN" altLang="en-US" b="1" dirty="0">
                <a:solidFill>
                  <a:schemeClr val="tx1"/>
                </a:solidFill>
                <a:latin typeface="+mj-ea"/>
                <a:cs typeface="+mj-ea"/>
                <a:sym typeface="+mn-ea"/>
              </a:rPr>
            </a:br>
            <a:r>
              <a:rPr lang="zh-CN" altLang="en-US" b="1" dirty="0">
                <a:solidFill>
                  <a:schemeClr val="tx1"/>
                </a:solidFill>
                <a:latin typeface="+mj-ea"/>
                <a:cs typeface="+mj-ea"/>
                <a:sym typeface="+mn-ea"/>
              </a:rPr>
              <a:t>出来，在绿草上跳舞、狂欢。</a:t>
            </a:r>
            <a:endParaRPr lang="zh-CN" altLang="en-US" b="1" dirty="0">
              <a:solidFill>
                <a:schemeClr val="tx1"/>
              </a:solidFill>
              <a:latin typeface="+mj-ea"/>
              <a:cs typeface="+mj-ea"/>
              <a:sym typeface="+mn-ea"/>
            </a:endParaRPr>
          </a:p>
        </p:txBody>
      </p:sp>
      <p:sp>
        <p:nvSpPr>
          <p:cNvPr id="3" name="内容占位符 2"/>
          <p:cNvSpPr>
            <a:spLocks noGrp="1"/>
          </p:cNvSpPr>
          <p:nvPr>
            <p:ph idx="1"/>
            <p:custDataLst>
              <p:tags r:id="rId2"/>
            </p:custDataLst>
          </p:nvPr>
        </p:nvSpPr>
        <p:spPr>
          <a:xfrm>
            <a:off x="838200" y="2489835"/>
            <a:ext cx="10515600" cy="4351338"/>
          </a:xfrm>
        </p:spPr>
        <p:txBody>
          <a:bodyPr/>
          <a:lstStyle/>
          <a:p>
            <a:pPr marL="0" indent="0">
              <a:buNone/>
            </a:pPr>
            <a:r>
              <a:rPr lang="zh-CN" altLang="en-US" sz="3600" smtClean="0"/>
              <a:t>拟人。把花当作人来写，会跑、会跳，能狂欢，表现出了花来到大地上的</a:t>
            </a:r>
            <a:r>
              <a:rPr lang="zh-CN" altLang="en-US" sz="3600" smtClean="0">
                <a:solidFill>
                  <a:srgbClr val="C00000"/>
                </a:solidFill>
              </a:rPr>
              <a:t>快乐</a:t>
            </a:r>
            <a:r>
              <a:rPr lang="zh-CN" altLang="en-US" sz="3600" smtClean="0"/>
              <a:t>。</a:t>
            </a:r>
            <a:r>
              <a:rPr lang="en-US" altLang="zh-CN" sz="3600" smtClean="0"/>
              <a:t>“</a:t>
            </a:r>
            <a:r>
              <a:rPr lang="zh-CN" altLang="en-US" sz="3600" smtClean="0"/>
              <a:t>一群一群</a:t>
            </a:r>
            <a:r>
              <a:rPr lang="en-US" altLang="zh-CN" sz="3600" smtClean="0"/>
              <a:t>”</a:t>
            </a:r>
            <a:r>
              <a:rPr lang="zh-CN" altLang="en-US" sz="3600" smtClean="0"/>
              <a:t>写出了花的</a:t>
            </a:r>
            <a:r>
              <a:rPr lang="zh-CN" altLang="en-US" sz="3600" smtClean="0">
                <a:solidFill>
                  <a:srgbClr val="C00000"/>
                </a:solidFill>
              </a:rPr>
              <a:t>多</a:t>
            </a:r>
            <a:r>
              <a:rPr lang="zh-CN" altLang="en-US" sz="3600" smtClean="0"/>
              <a:t>，</a:t>
            </a:r>
            <a:r>
              <a:rPr lang="en-US" altLang="zh-CN" sz="3600" smtClean="0"/>
              <a:t>“</a:t>
            </a:r>
            <a:r>
              <a:rPr lang="zh-CN" altLang="en-US" sz="3600" smtClean="0"/>
              <a:t>突然</a:t>
            </a:r>
            <a:r>
              <a:rPr lang="en-US" altLang="zh-CN" sz="3600" smtClean="0"/>
              <a:t>”</a:t>
            </a:r>
            <a:r>
              <a:rPr lang="zh-CN" altLang="en-US" sz="3600" smtClean="0"/>
              <a:t>让我们感受到花出现得没有预兆。</a:t>
            </a:r>
            <a:endParaRPr lang="zh-CN" altLang="en-US" sz="3600" smtClean="0"/>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877570"/>
            <a:ext cx="10515600" cy="1325563"/>
          </a:xfrm>
        </p:spPr>
        <p:txBody>
          <a:bodyPr>
            <a:normAutofit fontScale="90000"/>
          </a:bodyPr>
          <a:lstStyle/>
          <a:p>
            <a:r>
              <a:rPr lang="zh-CN" altLang="en-US" sz="4800" b="1" dirty="0">
                <a:latin typeface="腾祥睿黑简-W2" panose="01010104010101010101" charset="-122"/>
                <a:ea typeface="腾祥睿黑简-W2" panose="01010104010101010101" charset="-122"/>
              </a:rPr>
              <a:t>问题二：读第二部分，花的学校上课时是怎样的情景？</a:t>
            </a:r>
            <a:endParaRPr lang="zh-CN" altLang="en-US" sz="4800" b="1" dirty="0">
              <a:latin typeface="腾祥睿黑简-W2" panose="01010104010101010101" charset="-122"/>
              <a:ea typeface="腾祥睿黑简-W2" panose="01010104010101010101" charset="-122"/>
            </a:endParaRPr>
          </a:p>
        </p:txBody>
      </p:sp>
      <p:sp>
        <p:nvSpPr>
          <p:cNvPr id="3" name="内容占位符 2"/>
          <p:cNvSpPr>
            <a:spLocks noGrp="1"/>
          </p:cNvSpPr>
          <p:nvPr>
            <p:ph idx="1"/>
            <p:custDataLst>
              <p:tags r:id="rId2"/>
            </p:custDataLst>
          </p:nvPr>
        </p:nvSpPr>
        <p:spPr>
          <a:xfrm>
            <a:off x="838200" y="3057525"/>
            <a:ext cx="10515600" cy="4351338"/>
          </a:xfrm>
        </p:spPr>
        <p:txBody>
          <a:bodyPr/>
          <a:lstStyle/>
          <a:p>
            <a:pPr marL="0" indent="0">
              <a:buNone/>
            </a:pPr>
            <a:r>
              <a:rPr lang="zh-CN" altLang="en-US" sz="4000" smtClean="0">
                <a:latin typeface="腾祥睿黑简-W2" panose="01010104010101010101" charset="-122"/>
                <a:ea typeface="腾祥睿黑简-W2" panose="01010104010101010101" charset="-122"/>
              </a:rPr>
              <a:t>答：他们关了门做功课如果在放学前出来做游戏，是要被罚站墙角的。</a:t>
            </a:r>
            <a:endParaRPr lang="zh-CN" altLang="en-US" sz="4000" smtClean="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2"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2625" y="987425"/>
            <a:ext cx="10515600" cy="1325563"/>
          </a:xfrm>
        </p:spPr>
        <p:txBody>
          <a:bodyPr>
            <a:normAutofit fontScale="90000"/>
          </a:bodyPr>
          <a:lstStyle/>
          <a:p>
            <a:r>
              <a:rPr lang="zh-CN" altLang="en-US" sz="4800" b="1" dirty="0">
                <a:latin typeface="腾祥睿黑简-W2" panose="01010104010101010101" charset="-122"/>
                <a:ea typeface="腾祥睿黑简-W2" panose="01010104010101010101" charset="-122"/>
              </a:rPr>
              <a:t>问题三：读第三部分，花的学校放假时是怎样的场景？</a:t>
            </a:r>
            <a:endParaRPr lang="zh-CN" altLang="en-US" sz="4800" b="1" dirty="0">
              <a:latin typeface="腾祥睿黑简-W2" panose="01010104010101010101" charset="-122"/>
              <a:ea typeface="腾祥睿黑简-W2" panose="01010104010101010101" charset="-122"/>
            </a:endParaRPr>
          </a:p>
        </p:txBody>
      </p:sp>
      <p:sp>
        <p:nvSpPr>
          <p:cNvPr id="3" name="内容占位符 2"/>
          <p:cNvSpPr>
            <a:spLocks noGrp="1"/>
          </p:cNvSpPr>
          <p:nvPr>
            <p:ph idx="1"/>
            <p:custDataLst>
              <p:tags r:id="rId2"/>
            </p:custDataLst>
          </p:nvPr>
        </p:nvSpPr>
        <p:spPr>
          <a:xfrm>
            <a:off x="682625" y="2999105"/>
            <a:ext cx="10515600" cy="4351338"/>
          </a:xfrm>
        </p:spPr>
        <p:txBody>
          <a:bodyPr/>
          <a:lstStyle/>
          <a:p>
            <a:pPr marL="0" indent="0">
              <a:buNone/>
            </a:pPr>
            <a:r>
              <a:rPr lang="zh-CN" altLang="en-US" sz="4000" smtClean="0">
                <a:latin typeface="腾祥睿黑简-W2" panose="01010104010101010101" charset="-122"/>
                <a:ea typeface="腾祥睿黑简-W2" panose="01010104010101010101" charset="-122"/>
              </a:rPr>
              <a:t>答：花孩子们会穿着各色的衣裳冲出来。他们急着回家，对妈妈扬起双臂，投进妈妈的怀抱</a:t>
            </a:r>
            <a:endParaRPr lang="zh-CN" altLang="en-US" sz="4000" smtClean="0">
              <a:latin typeface="腾祥睿黑简-W2" panose="01010104010101010101" charset="-122"/>
              <a:ea typeface="腾祥睿黑简-W2" panose="01010104010101010101" charset="-122"/>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p="http://schemas.openxmlformats.org/presentationml/2006/main">
  <p:tag name="KSO_WM_TAG_VERSION" val="1.0"/>
  <p:tag name="KSO_WM_TEMPLATE_CATEGORY" val="custom"/>
  <p:tag name="KSO_WM_TEMPLATE_INDEX" val="20182806"/>
</p:tagLst>
</file>

<file path=ppt/tags/tag10.xml><?xml version="1.0" encoding="utf-8"?>
<p:tagLst xmlns:p="http://schemas.openxmlformats.org/presentationml/2006/main">
  <p:tag name="KSO_WM_TEMPLATE_CATEGORY" val="custom"/>
  <p:tag name="KSO_WM_TEMPLATE_INDEX" val="20182806"/>
  <p:tag name="KSO_WM_TAG_VERSION" val="1.0"/>
  <p:tag name="KSO_WM_SLIDE_ID" val="custom20182806_12"/>
  <p:tag name="KSO_WM_SLIDE_INDEX" val="12"/>
  <p:tag name="KSO_WM_SLIDE_ITEM_CNT" val="1"/>
  <p:tag name="KSO_WM_SLIDE_LAYOUT" val="a_e"/>
  <p:tag name="KSO_WM_SLIDE_LAYOUT_CNT" val="1_1"/>
  <p:tag name="KSO_WM_SLIDE_TYPE" val="sectionTitle"/>
  <p:tag name="KSO_WM_BEAUTIFY_FLAG" val="#wm#"/>
</p:tagLst>
</file>

<file path=ppt/tags/tag11.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a"/>
  <p:tag name="KSO_WM_UNIT_INDEX" val="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 name="KSO_WM_DIAGRAM_GROUP_CODE" val="l1_1"/>
  <p:tag name="KSO_WM_UNIT_ID" val="custom20182806_13*a*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l_h_f"/>
  <p:tag name="KSO_WM_UNIT_INDEX" val="1_1_1"/>
  <p:tag name="KSO_WM_UNIT_CLEAR" val="1"/>
  <p:tag name="KSO_WM_UNIT_LAYERLEVEL" val="1_1_1"/>
  <p:tag name="KSO_WM_UNIT_VALUE" val="189"/>
  <p:tag name="KSO_WM_UNIT_HIGHLIGHT" val="0"/>
  <p:tag name="KSO_WM_UNIT_COMPATIBLE" val="0"/>
  <p:tag name="KSO_WM_DIAGRAM_GROUP_CODE" val="l1-2"/>
  <p:tag name="KSO_WM_UNIT_ID" val="custom20182806_13*l_h_f*1_1_1"/>
  <p:tag name="KSO_WM_UNIT_PRESET_TEXT" val="Lorem ipsum dolor sit amet, consectetur adipisicing elit, sed do eiusmod tempozr incididunt ut labore et dolore magna aliqua. Ut enim ad minim veniam, quis nostrud exercitation ullamco laboris nisi ut aliquip ex ea commodo consequat."/>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SLIDE_ITEM_CNT" val="1"/>
  <p:tag name="KSO_WM_SLIDE_LAYOUT" val="a_l"/>
  <p:tag name="KSO_WM_SLIDE_LAYOUT_CNT" val="1_1"/>
  <p:tag name="KSO_WM_SLIDE_TYPE" val="text"/>
  <p:tag name="KSO_WM_BEAUTIFY_FLAG" val="#wm#"/>
  <p:tag name="KSO_WM_SLIDE_POSITION" val="152*149"/>
  <p:tag name="KSO_WM_SLIDE_SIZE" val="606*304"/>
  <p:tag name="KSO_WM_TEMPLATE_CATEGORY" val="custom"/>
  <p:tag name="KSO_WM_TEMPLATE_INDEX" val="20182806"/>
  <p:tag name="KSO_WM_SLIDE_ID" val="custom20182806_13"/>
  <p:tag name="KSO_WM_SLIDE_INDEX" val="13"/>
  <p:tag name="KSO_WM_DIAGRAM_GROUP_CODE" val="l1-2"/>
  <p:tag name="KSO_WM_TEMPLATE_THUMBS_INDEX" val="1、2、3、4、5、6"/>
</p:tagLst>
</file>

<file path=ppt/tags/tag14.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15.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16.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17.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18.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19.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a"/>
  <p:tag name="KSO_WM_UNIT_INDEX" val="1"/>
  <p:tag name="KSO_WM_UNIT_CLEAR" val="1"/>
  <p:tag name="KSO_WM_UNIT_LAYERLEVEL" val="1"/>
  <p:tag name="KSO_WM_UNIT_ISCONTENTSTITLE" val="1"/>
  <p:tag name="KSO_WM_UNIT_VALUE" val="28"/>
  <p:tag name="KSO_WM_UNIT_HIGHLIGHT" val="0"/>
  <p:tag name="KSO_WM_UNIT_COMPATIBLE" val="0"/>
  <p:tag name="KSO_WM_DIAGRAM_GROUP_CODE" val="l1_1"/>
  <p:tag name="KSO_WM_UNIT_ID" val="custom20182806_8*a*1"/>
  <p:tag name="KSO_WM_UNIT_PRESET_TEXT" val="CONTENTS"/>
  <p:tag name="KSO_WM_UNIT_FILL_FORE_SCHEMECOLOR_INDEX" val="7"/>
  <p:tag name="KSO_WM_UNIT_FILL_TYPE" val="1"/>
  <p:tag name="KSO_WM_UNIT_TEXT_FILL_FORE_SCHEMECOLOR_INDEX" val="14"/>
  <p:tag name="KSO_WM_UNIT_TEXT_FILL_TYPE" val="1"/>
  <p:tag name="KSO_WM_UNIT_USESOURCEFORMAT_APPLY" val="1"/>
</p:tagLst>
</file>

<file path=ppt/tags/tag2.xml><?xml version="1.0" encoding="utf-8"?>
<p:tagLst xmlns:p="http://schemas.openxmlformats.org/presentationml/2006/main">
  <p:tag name="KSO_WM_TAG_VERSION" val="1.0"/>
  <p:tag name="KSO_WM_TEMPLATE_CATEGORY" val="custom"/>
  <p:tag name="KSO_WM_TEMPLATE_INDEX" val="20182806"/>
</p:tagLst>
</file>

<file path=ppt/tags/tag20.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1_1"/>
  <p:tag name="KSO_WM_UNIT_ID" val="custom20182806_8*l_h_i*1_1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2_1"/>
  <p:tag name="KSO_WM_UNIT_ID" val="custom20182806_8*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22.xml><?xml version="1.0" encoding="utf-8"?>
<p:tagLst xmlns:p="http://schemas.openxmlformats.org/presentationml/2006/main">
  <p:tag name="KSO_WM_TEMPLATE_CATEGORY" val="custom"/>
  <p:tag name="KSO_WM_TEMPLATE_INDEX" val="20182806"/>
  <p:tag name="KSO_WM_UNIT_CLEAR" val="1"/>
  <p:tag name="KSO_WM_TAG_VERSION" val="1.0"/>
  <p:tag name="KSO_WM_BEAUTIFY_FLAG" val="#wm#"/>
  <p:tag name="KSO_WM_UNIT_TYPE" val="l_h_i"/>
  <p:tag name="KSO_WM_UNIT_INDEX" val="1_3_1"/>
  <p:tag name="KSO_WM_UNIT_ID" val="custom20182806_8*l_h_i*1_3_1"/>
  <p:tag name="KSO_WM_UNIT_LAYERLEVEL" val="1_1_1"/>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23.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l_h_f"/>
  <p:tag name="KSO_WM_UNIT_INDEX" val="1_3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 name="KSO_WM_UNIT_ID" val="custom20182806_8*l_h_f*1_3_1"/>
  <p:tag name="KSO_WM_UNIT_SHADOW_SCHEMECOLOR_INDEX" val="16"/>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l_h_f"/>
  <p:tag name="KSO_WM_UNIT_INDEX" val="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 name="KSO_WM_UNIT_ID" val="custom20182806_8*l_h_f*1_2_1"/>
  <p:tag name="KSO_WM_UNIT_SHADOW_SCHEMECOLOR_INDEX" val="16"/>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TEMPLATE_CATEGORY" val="custom"/>
  <p:tag name="KSO_WM_TEMPLATE_INDEX" val="20182806"/>
  <p:tag name="KSO_WM_TAG_VERSION" val="1.0"/>
  <p:tag name="KSO_WM_BEAUTIFY_FLAG" val="#wm#"/>
  <p:tag name="KSO_WM_UNIT_TYPE" val="l_h_f"/>
  <p:tag name="KSO_WM_UNIT_INDEX" val="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 name="KSO_WM_UNIT_ID" val="custom20182806_8*l_h_f*1_1_1"/>
  <p:tag name="KSO_WM_UNIT_SHADOW_SCHEMECOLOR_INDEX" val="16"/>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SLIDE_ITEM_CNT" val="3"/>
  <p:tag name="KSO_WM_SLIDE_LAYOUT" val="a_l"/>
  <p:tag name="KSO_WM_SLIDE_LAYOUT_CNT" val="1_1"/>
  <p:tag name="KSO_WM_SLIDE_TYPE" val="contents"/>
  <p:tag name="KSO_WM_BEAUTIFY_FLAG" val="#wm#"/>
  <p:tag name="KSO_WM_TEMPLATE_CATEGORY" val="custom"/>
  <p:tag name="KSO_WM_TEMPLATE_INDEX" val="20182806"/>
  <p:tag name="KSO_WM_SLIDE_ID" val="custom20182806_8"/>
  <p:tag name="KSO_WM_SLIDE_INDEX" val="8"/>
  <p:tag name="KSO_WM_DIAGRAM_GROUP_CODE" val="l1-1"/>
</p:tagLst>
</file>

<file path=ppt/tags/tag27.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28.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29.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xml><?xml version="1.0" encoding="utf-8"?>
<p:tagLst xmlns:p="http://schemas.openxmlformats.org/presentationml/2006/main">
  <p:tag name="KSO_WM_TEMPLATE_CATEGORY" val="custom"/>
  <p:tag name="KSO_WM_TEMPLATE_INDEX" val="20182806"/>
  <p:tag name="KSO_WM_TAG_VERSION" val="1.0"/>
  <p:tag name="KSO_WM_BEAUTIFY_FLAG" val="#wm#"/>
  <p:tag name="KSO_WM_TEMPLATE_THUMBS_INDEX" val="1、9、12、16、19、22"/>
</p:tagLst>
</file>

<file path=ppt/tags/tag30.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31.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32.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3.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34.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35.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6.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37.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38.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39.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4.xml><?xml version="1.0" encoding="utf-8"?>
<p:tagLst xmlns:p="http://schemas.openxmlformats.org/presentationml/2006/main">
  <p:tag name="KSO_WM_TAG_VERSION" val="1.0"/>
  <p:tag name="KSO_WM_TEMPLATE_CATEGORY" val="custom"/>
  <p:tag name="KSO_WM_TEMPLATE_INDEX" val="20182806"/>
</p:tagLst>
</file>

<file path=ppt/tags/tag40.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41.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42.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43.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44.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45.xml><?xml version="1.0" encoding="utf-8"?>
<p:tagLst xmlns:p="http://schemas.openxmlformats.org/presentationml/2006/main">
  <p:tag name="KSO_WM_TEMPLATE_CATEGORY" val="custom"/>
  <p:tag name="KSO_WM_TEMPLATE_INDEX" val="2018280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2"/>
  <p:tag name="KSO_WM_UNIT_LAYERLEVEL" val="1"/>
  <p:tag name="KSO_WM_UNIT_INDEX" val="1"/>
  <p:tag name="KSO_WM_UNIT_ID" val="custom20182806_2*a*1"/>
  <p:tag name="KSO_WM_UNIT_TYPE" val="a"/>
</p:tagLst>
</file>

<file path=ppt/tags/tag46.xml><?xml version="1.0" encoding="utf-8"?>
<p:tagLst xmlns:p="http://schemas.openxmlformats.org/presentationml/2006/main">
  <p:tag name="KSO_WM_TEMPLATE_CATEGORY" val="custom"/>
  <p:tag name="KSO_WM_TEMPLATE_INDEX" val="20182806"/>
  <p:tag name="KSO_WM_TAG_VERSION" val="1.0"/>
  <p:tag name="KSO_WM_BEAUTIFY_FLAG" val="#wm#"/>
  <p:tag name="KSO_WM_UNIT_CLEAR" val="0"/>
  <p:tag name="KSO_WM_UNIT_COMPATIBLE" val="0"/>
  <p:tag name="KSO_WM_UNIT_HIGHLIGHT" val="0"/>
  <p:tag name="KSO_WM_UNIT_VALUE" val="297"/>
  <p:tag name="KSO_WM_UNIT_LAYERLEVEL" val="1"/>
  <p:tag name="KSO_WM_UNIT_INDEX" val="1"/>
  <p:tag name="KSO_WM_UNIT_ID" val="custom20182806_2*f*1"/>
  <p:tag name="KSO_WM_UNIT_TYPE" val="f"/>
  <p:tag name="KSO_WM_UNIT_PRESET_TEXT" val="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
</p:tagLst>
</file>

<file path=ppt/tags/tag47.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SLIDE_INDEX" val="2"/>
  <p:tag name="KSO_WM_SLIDE_ID" val="custom20182806_2"/>
  <p:tag name="KSO_WM_TAG_VERSION" val="1.0"/>
  <p:tag name="KSO_WM_TEMPLATE_INDEX" val="20182806"/>
  <p:tag name="KSO_WM_TEMPLATE_CATEGORY" val="custom"/>
</p:tagLst>
</file>

<file path=ppt/tags/tag48.xml><?xml version="1.0" encoding="utf-8"?>
<p:tagLst xmlns:p="http://schemas.openxmlformats.org/presentationml/2006/main">
  <p:tag name="KSO_WM_TEMPLATE_CATEGORY" val="custom"/>
  <p:tag name="KSO_WM_TEMPLATE_INDEX" val="20182806"/>
  <p:tag name="KSO_WM_TAG_VERSION" val="1.0"/>
  <p:tag name="KSO_WM_UNIT_TYPE" val="a"/>
  <p:tag name="KSO_WM_UNIT_INDEX" val="1"/>
  <p:tag name="KSO_WM_UNIT_ID" val="custom20182806_22*a*1"/>
  <p:tag name="KSO_WM_UNIT_LAYERLEVEL" val="1"/>
  <p:tag name="KSO_WM_UNIT_VALUE" val="13"/>
  <p:tag name="KSO_WM_UNIT_ISCONTENTSTITLE" val="0"/>
  <p:tag name="KSO_WM_UNIT_HIGHLIGHT" val="0"/>
  <p:tag name="KSO_WM_UNIT_COMPATIBLE" val="0"/>
  <p:tag name="KSO_WM_UNIT_CLEAR" val="0"/>
  <p:tag name="KSO_WM_UNIT_PRESET_TEXT_INDEX" val="0"/>
  <p:tag name="KSO_WM_UNIT_PRESET_TEXT_LEN" val="9"/>
  <p:tag name="KSO_WM_BEAUTIFY_FLAG" val="#wm#"/>
</p:tagLst>
</file>

<file path=ppt/tags/tag49.xml><?xml version="1.0" encoding="utf-8"?>
<p:tagLst xmlns:p="http://schemas.openxmlformats.org/presentationml/2006/main">
  <p:tag name="KSO_WM_TEMPLATE_CATEGORY" val="custom"/>
  <p:tag name="KSO_WM_TEMPLATE_INDEX" val="20182806"/>
  <p:tag name="KSO_WM_TAG_VERSION" val="1.0"/>
  <p:tag name="KSO_WM_SLIDE_ID" val="custom20182806_22"/>
  <p:tag name="KSO_WM_SLIDE_INDEX" val="22"/>
  <p:tag name="KSO_WM_SLIDE_ITEM_CNT" val="1"/>
  <p:tag name="KSO_WM_SLIDE_LAYOUT" val="a"/>
  <p:tag name="KSO_WM_SLIDE_LAYOUT_CNT" val="1"/>
  <p:tag name="KSO_WM_SLIDE_TYPE" val="endPage"/>
  <p:tag name="KSO_WM_BEAUTIFY_FLAG" val="#wm#"/>
</p:tagLst>
</file>

<file path=ppt/tags/tag5.xml><?xml version="1.0" encoding="utf-8"?>
<p:tagLst xmlns:p="http://schemas.openxmlformats.org/presentationml/2006/main">
  <p:tag name="KSO_WM_TAG_VERSION" val="1.0"/>
  <p:tag name="KSO_WM_TEMPLATE_CATEGORY" val="custom"/>
  <p:tag name="KSO_WM_TEMPLATE_INDEX" val="20182806"/>
</p:tagLst>
</file>

<file path=ppt/tags/tag6.xml><?xml version="1.0" encoding="utf-8"?>
<p:tagLst xmlns:p="http://schemas.openxmlformats.org/presentationml/2006/main">
  <p:tag name="KSO_WM_TEMPLATE_CATEGORY" val="custom"/>
  <p:tag name="KSO_WM_TEMPLATE_INDEX" val="20182806"/>
  <p:tag name="KSO_WM_TAG_VERSION" val="1.0"/>
  <p:tag name="KSO_WM_BEAUTIFY_FLAG" val="#wm#"/>
  <p:tag name="KSO_WM_TEMPLATE_THUMBS_INDEX" val="1、9、12、16、19、22"/>
</p:tagLst>
</file>

<file path=ppt/tags/tag7.xml><?xml version="1.0" encoding="utf-8"?>
<p:tagLst xmlns:p="http://schemas.openxmlformats.org/presentationml/2006/main">
  <p:tag name="KSO_WM_TAG_VERSION" val="1.0"/>
  <p:tag name="KSO_WM_BEAUTIFY_FLAG" val="#wm#"/>
  <p:tag name="KSO_WM_UNIT_TYPE" val="i"/>
  <p:tag name="KSO_WM_UNIT_ID" val="custom20182806_12*i*0"/>
  <p:tag name="KSO_WM_TEMPLATE_CATEGORY" val="custom"/>
  <p:tag name="KSO_WM_TEMPLATE_INDEX" val="20182806"/>
  <p:tag name="KSO_WM_UNIT_INDEX" val="0"/>
</p:tagLst>
</file>

<file path=ppt/tags/tag8.xml><?xml version="1.0" encoding="utf-8"?>
<p:tagLst xmlns:p="http://schemas.openxmlformats.org/presentationml/2006/main">
  <p:tag name="KSO_WM_TEMPLATE_CATEGORY" val="custom"/>
  <p:tag name="KSO_WM_TEMPLATE_INDEX" val="20182806"/>
  <p:tag name="KSO_WM_TAG_VERSION" val="1.0"/>
  <p:tag name="KSO_WM_UNIT_TYPE" val="a"/>
  <p:tag name="KSO_WM_UNIT_INDEX" val="1"/>
  <p:tag name="KSO_WM_UNIT_ID" val="custom20182806_12*a*1"/>
  <p:tag name="KSO_WM_UNIT_LAYERLEVEL" val="1"/>
  <p:tag name="KSO_WM_UNIT_VALUE" val="17"/>
  <p:tag name="KSO_WM_UNIT_ISCONTENTSTITLE" val="0"/>
  <p:tag name="KSO_WM_UNIT_HIGHLIGHT" val="0"/>
  <p:tag name="KSO_WM_UNIT_COMPATIBLE" val="0"/>
  <p:tag name="KSO_WM_UNIT_CLEAR" val="0"/>
  <p:tag name="KSO_WM_BEAUTIFY_FLAG" val="#wm#"/>
  <p:tag name="KSO_WM_UNIT_PRESET_TEXT" val="请在此输入章节标题"/>
</p:tagLst>
</file>

<file path=ppt/tags/tag9.xml><?xml version="1.0" encoding="utf-8"?>
<p:tagLst xmlns:p="http://schemas.openxmlformats.org/presentationml/2006/main">
  <p:tag name="KSO_WM_TEMPLATE_CATEGORY" val="custom"/>
  <p:tag name="KSO_WM_TEMPLATE_INDEX" val="20182806"/>
  <p:tag name="KSO_WM_TAG_VERSION" val="1.0"/>
  <p:tag name="KSO_WM_UNIT_TYPE" val="e"/>
  <p:tag name="KSO_WM_UNIT_INDEX" val="1"/>
  <p:tag name="KSO_WM_UNIT_ID" val="custom20182806_12*e*1"/>
  <p:tag name="KSO_WM_UNIT_LAYERLEVEL" val="1"/>
  <p:tag name="KSO_WM_UNIT_VALUE" val="1"/>
  <p:tag name="KSO_WM_UNIT_HIGHLIGHT" val="0"/>
  <p:tag name="KSO_WM_UNIT_COMPATIBLE" val="1"/>
  <p:tag name="KSO_WM_UNIT_CLEAR" val="0"/>
  <p:tag name="KSO_WM_BEAUTIFY_FLAG" val="#wm#"/>
  <p:tag name="KSO_WM_UNIT_PRESET_TEXT" val="1"/>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1">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1127</Words>
  <Application>WPS 演示</Application>
  <PresentationFormat>宽屏</PresentationFormat>
  <Paragraphs>123</Paragraphs>
  <Slides>13</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13</vt:i4>
      </vt:variant>
    </vt:vector>
  </HeadingPairs>
  <TitlesOfParts>
    <vt:vector size="31" baseType="lpstr">
      <vt:lpstr>Arial</vt:lpstr>
      <vt:lpstr>宋体</vt:lpstr>
      <vt:lpstr>Wingdings</vt:lpstr>
      <vt:lpstr>腾祥倩影简</vt:lpstr>
      <vt:lpstr>华文隶书</vt:lpstr>
      <vt:lpstr>楷体_GB2312</vt:lpstr>
      <vt:lpstr>Times New Roman</vt:lpstr>
      <vt:lpstr>Calibri</vt:lpstr>
      <vt:lpstr>微软雅黑</vt:lpstr>
      <vt:lpstr>腾祥睿黑简-W2</vt:lpstr>
      <vt:lpstr>黑体</vt:lpstr>
      <vt:lpstr>Arial Unicode MS</vt:lpstr>
      <vt:lpstr>锐字工房云字库行楷GBK</vt:lpstr>
      <vt:lpstr>Senty Cream Puff 新蒂泡芙体</vt:lpstr>
      <vt:lpstr>华文中宋</vt:lpstr>
      <vt:lpstr>华文琥珀</vt:lpstr>
      <vt:lpstr>2_Office 主题​​</vt:lpstr>
      <vt:lpstr>1_Office 主题​​</vt:lpstr>
      <vt:lpstr>PowerPoint 演示文稿</vt:lpstr>
      <vt:lpstr>PowerPoint 演示文稿</vt:lpstr>
      <vt:lpstr>认识新词</vt:lpstr>
      <vt:lpstr>近义词                              反义词</vt:lpstr>
      <vt:lpstr>PowerPoint 演示文稿</vt:lpstr>
      <vt:lpstr>问题一：读第一部分，花是在什么情况下跑出来的？他们又是什么样子的呢？</vt:lpstr>
      <vt:lpstr>请在此输入您的标题</vt:lpstr>
      <vt:lpstr>问题二：读第二部分，花的学校上课时是怎样的情景？</vt:lpstr>
      <vt:lpstr>问题三：</vt:lpstr>
      <vt:lpstr>请在此输入您的标题</vt:lpstr>
      <vt:lpstr>       妈妈，我真的觉得那群花朵是在地下的学校里上学。        他们关了门做功课，如果他们想在散学以前出来游戏，他们的老师是要罚他们站墙角的。        雨一来，他们便放假了。        树枝在林中互相碰触着，绿叶在狂风里簌簌地响着，雷云拍着大手。这时，花孩子们便穿了紫的、黄的、白的衣裳，冲了出来。        你可知道，妈妈，他们的家是在天上，在星星所住的地方。</vt:lpstr>
      <vt:lpstr>请在此输入您的标题</vt:lpstr>
      <vt:lpstr>请在此输入您的标题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jjjustina</cp:lastModifiedBy>
  <cp:revision>6</cp:revision>
  <dcterms:created xsi:type="dcterms:W3CDTF">2018-07-07T12:00:00Z</dcterms:created>
  <dcterms:modified xsi:type="dcterms:W3CDTF">2018-07-08T11:19:31Z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