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37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0AD8A0-DAB4-4BB3-930D-5AEA6CB75CD2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2D273-F807-4548-BA7A-CF849502F9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4239D7-6092-458B-8BDA-0EF5463388B5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4A269-32D9-421A-BF3F-C4772F7144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  <p:sndAc>
      <p:stSnd>
        <p:snd r:embed="rId1" name="camera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  <p:sndAc>
      <p:stSnd>
        <p:snd r:embed="rId1" name="camera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  <p:sndAc>
      <p:stSnd>
        <p:snd r:embed="rId1" name="camera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  <p:sndAc>
      <p:stSnd>
        <p:snd r:embed="rId1" name="camera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p:transition>
    <p:wedge/>
    <p:sndAc>
      <p:stSnd>
        <p:snd r:embed="rId1" name="camera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  <p:sndAc>
      <p:stSnd>
        <p:snd r:embed="rId1" name="camera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wedge/>
    <p:sndAc>
      <p:stSnd>
        <p:snd r:embed="rId1" name="camera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  <p:sndAc>
      <p:stSnd>
        <p:snd r:embed="rId1" name="camera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  <p:sndAc>
      <p:stSnd>
        <p:snd r:embed="rId1" name="camera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wedge/>
    <p:sndAc>
      <p:stSnd>
        <p:snd r:embed="rId1" name="camera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wedge/>
    <p:sndAc>
      <p:stSnd>
        <p:snd r:embed="rId1" name="camera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2012/4/20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edge/>
    <p:sndAc>
      <p:stSnd>
        <p:snd r:embed="rId13" name="camera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D:\My%20Documents\Desktop\&#23467;&#23822;&#39567;-The%20Rose.mp3" TargetMode="External"/><Relationship Id="rId1" Type="http://schemas.openxmlformats.org/officeDocument/2006/relationships/audio" Target="../media/audio2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Layout" Target="../slideLayouts/slideLayout5.xml"/><Relationship Id="rId1" Type="http://schemas.openxmlformats.org/officeDocument/2006/relationships/video" Target="file:///F:\SHDownload\The%20Rose%5b&#39640;&#28165;&#29256;%5d.mp4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slideLayout" Target="../slideLayouts/slideLayout8.xml"/><Relationship Id="rId1" Type="http://schemas.openxmlformats.org/officeDocument/2006/relationships/audio" Target="file:///D:\My%20Documents\Desktop\255.mp3" TargetMode="Externa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57224" y="214290"/>
            <a:ext cx="6929486" cy="1143008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70C0"/>
                </a:solidFill>
              </a:rPr>
              <a:t>听歌学英语</a:t>
            </a:r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8596" y="1428736"/>
            <a:ext cx="8143932" cy="5429264"/>
          </a:xfrm>
          <a:ln>
            <a:solidFill>
              <a:schemeClr val="bg2">
                <a:lumMod val="90000"/>
              </a:schemeClr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《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The Rose</a:t>
            </a:r>
            <a:r>
              <a:rPr lang="en-US" altLang="zh-CN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》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是一首传唱了几十载的经典老歌，不知不觉飘进你我心里。爱就是一朵花，只要心中播种希望，春天来临时定有馨香玫瑰绽放。想送给你，让我们心怀玫瑰，聆听天籁般的歌声，默记富含哲理的词句“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Lies the seed that with the sun's love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，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In the spring becomes the rose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”。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r>
              <a:rPr lang="en-US" altLang="zh-CN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《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The Rose</a:t>
            </a:r>
            <a:r>
              <a:rPr lang="en-US" altLang="zh-CN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》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这首感人至深的歌曲多年来始终深受喜爱，除在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1979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年的电影</a:t>
            </a:r>
            <a:r>
              <a:rPr lang="en-US" altLang="zh-CN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《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The Rose</a:t>
            </a:r>
            <a:r>
              <a:rPr lang="en-US" altLang="zh-CN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》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(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歌声泪痕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)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中作为主题曲，由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Bette Midler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首唱发行，并夺得了白金单曲外。影片</a:t>
            </a:r>
            <a:r>
              <a:rPr lang="en-US" altLang="zh-CN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《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Napoleon Dynamite</a:t>
            </a:r>
            <a:r>
              <a:rPr lang="en-US" altLang="zh-CN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》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（大人物拿破仑）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(2004)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也使用了此曲，此外宫崎骏的作品</a:t>
            </a:r>
            <a:r>
              <a:rPr lang="en-US" altLang="zh-CN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《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おもひでぽろぽろ</a:t>
            </a:r>
            <a:r>
              <a:rPr lang="en-US" altLang="zh-CN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》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（岁月的童话）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(1989)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的片尾曲“爱は花、君はその种子”亦是由这首歌曲改编的，由はるみ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(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北村春美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)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演唱。平井坚在专辑“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Ken's Bar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”中也翻唱过这首歌。 其作者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Amanda McBroom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也录制了一个版本，感觉很不相同。后来相继有多个当红歌手争相翻唱，包括红遍全球的美国天才少女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LeAnn Rimes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，超人气组合</a:t>
            </a:r>
            <a:r>
              <a:rPr lang="en-US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westlife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,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英国走红女歌手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Natalie </a:t>
            </a:r>
            <a:r>
              <a:rPr lang="en-US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Imbruglia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，港台老将林忆莲与齐豫、黄莺莺，小天后蔡依林，新生力量阿桑，独立乐团苏打绿，更有日本唱功见长的矢野真纪和很少听到的男声版本平井坚，日本声优高垣彩阳在专辑</a:t>
            </a:r>
            <a:r>
              <a:rPr lang="en-US" altLang="zh-CN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《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たからもの</a:t>
            </a:r>
            <a:r>
              <a:rPr lang="en-US" altLang="zh-CN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》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中收录了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the rose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的翻唱，还有日本的女歌手兼声优手嶌葵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(</a:t>
            </a:r>
            <a:r>
              <a:rPr lang="en-US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Aoi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en-US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Teshima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) 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也翻唱过这个版本。所有这些版本各具韵味，我最开始听的是西城男孩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(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即</a:t>
            </a:r>
            <a:r>
              <a:rPr lang="en-US" dirty="0" err="1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westlife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)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的版本，感觉还不错。 最近日本的一部由真实故事改编的特殊的爱情故事</a:t>
            </a:r>
            <a:r>
              <a:rPr lang="en-US" altLang="zh-CN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《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生命的最后一个花嫁</a:t>
            </a:r>
            <a:r>
              <a:rPr lang="en-US" altLang="zh-CN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》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也用了这首歌（由日本创作型女歌手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JUJU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演唱，收录在她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2009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年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4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月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29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日发行的</a:t>
            </a:r>
            <a:r>
              <a:rPr 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single</a:t>
            </a:r>
            <a:r>
              <a:rPr lang="en-US" altLang="zh-CN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《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明日がくるなら</a:t>
            </a:r>
            <a:r>
              <a:rPr lang="en-US" altLang="zh-CN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》</a:t>
            </a:r>
            <a:r>
              <a:rPr lang="zh-CN" altLang="en-US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中），用在去婚礼的路上，患癌症的女主人公望向车外。歌声里，勉励完成的婚礼中的痛与幸福，飘进人心。</a:t>
            </a:r>
          </a:p>
          <a:p>
            <a:endParaRPr lang="zh-CN" altLang="en-US" dirty="0"/>
          </a:p>
        </p:txBody>
      </p:sp>
      <p:pic>
        <p:nvPicPr>
          <p:cNvPr id="5" name="~PP1589.WAV">
            <a:hlinkClick r:id="" action="ppaction://media"/>
          </p:cNvPr>
          <p:cNvPicPr>
            <a:picLocks noRot="1" noChangeAspect="1"/>
          </p:cNvPicPr>
          <p:nvPr>
            <a:wavAudioFile r:embed="rId1" name="~PP1589.WAV"/>
          </p:nvPr>
        </p:nvPicPr>
        <p:blipFill>
          <a:blip r:embed="rId5"/>
          <a:stretch>
            <a:fillRect/>
          </a:stretch>
        </p:blipFill>
        <p:spPr>
          <a:xfrm>
            <a:off x="8653463" y="6367463"/>
            <a:ext cx="304800" cy="304800"/>
          </a:xfrm>
          <a:prstGeom prst="rect">
            <a:avLst/>
          </a:prstGeom>
        </p:spPr>
      </p:pic>
      <p:pic>
        <p:nvPicPr>
          <p:cNvPr id="6" name="宫崎骏-The Rose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358214" y="92867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edge/>
    <p:sndAc>
      <p:stSnd>
        <p:snd r:embed="rId4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38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                               </a:t>
            </a:r>
            <a:r>
              <a:rPr lang="en-US" altLang="zh-CN" sz="6000" dirty="0" smtClean="0"/>
              <a:t>smoke</a:t>
            </a:r>
            <a:endParaRPr lang="zh-CN" altLang="en-US" sz="6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171" name="Picture 3" descr="C:\Users\Administrator\AppData\Local\Microsoft\Windows\Temporary Internet Files\Content.IE5\CBZTFH23\MC900013416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428736"/>
            <a:ext cx="4643470" cy="492222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6000" dirty="0" smtClean="0"/>
              <a:t>                 towel</a:t>
            </a:r>
            <a:endParaRPr lang="zh-CN" altLang="en-US" sz="6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 descr="C:\Users\Administrator\AppData\Local\Microsoft\Windows\Temporary Internet Files\Content.IE5\O8M7JVYL\MC900412636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2071678"/>
            <a:ext cx="6715172" cy="3989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6000" dirty="0" smtClean="0"/>
              <a:t>                fireman</a:t>
            </a:r>
            <a:endParaRPr lang="zh-CN" altLang="en-US" sz="6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357298"/>
            <a:ext cx="8848756" cy="4722827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9235" name="Picture 19" descr="C:\Users\Administrator\AppData\Local\Microsoft\Windows\Temporary Internet Files\Content.IE5\S01HKKZQ\MC900056964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000240"/>
            <a:ext cx="6357982" cy="338191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6000" dirty="0" smtClean="0"/>
              <a:t>                  bulb</a:t>
            </a:r>
            <a:endParaRPr lang="zh-CN" altLang="en-US" sz="6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242" name="Litebulb"/>
          <p:cNvSpPr>
            <a:spLocks noEditPoints="1" noChangeArrowheads="1"/>
          </p:cNvSpPr>
          <p:nvPr/>
        </p:nvSpPr>
        <p:spPr bwMode="auto">
          <a:xfrm>
            <a:off x="2857488" y="1643050"/>
            <a:ext cx="3895741" cy="4238639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7782 h 21600"/>
              <a:gd name="T4" fmla="*/ 0 w 21600"/>
              <a:gd name="T5" fmla="*/ 7782 h 21600"/>
              <a:gd name="T6" fmla="*/ 10800 w 21600"/>
              <a:gd name="T7" fmla="*/ 21600 h 21600"/>
              <a:gd name="T8" fmla="*/ 3556 w 21600"/>
              <a:gd name="T9" fmla="*/ 2188 h 21600"/>
              <a:gd name="T10" fmla="*/ 18277 w 21600"/>
              <a:gd name="T11" fmla="*/ 9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0825" y="21723"/>
                </a:moveTo>
                <a:lnTo>
                  <a:pt x="11215" y="21723"/>
                </a:lnTo>
                <a:lnTo>
                  <a:pt x="11552" y="21688"/>
                </a:lnTo>
                <a:lnTo>
                  <a:pt x="11916" y="21617"/>
                </a:lnTo>
                <a:lnTo>
                  <a:pt x="12253" y="21547"/>
                </a:lnTo>
                <a:lnTo>
                  <a:pt x="12617" y="21441"/>
                </a:lnTo>
                <a:lnTo>
                  <a:pt x="12902" y="21317"/>
                </a:lnTo>
                <a:lnTo>
                  <a:pt x="13162" y="21176"/>
                </a:lnTo>
                <a:lnTo>
                  <a:pt x="13396" y="21000"/>
                </a:lnTo>
                <a:lnTo>
                  <a:pt x="13655" y="20841"/>
                </a:lnTo>
                <a:lnTo>
                  <a:pt x="13863" y="20629"/>
                </a:lnTo>
                <a:lnTo>
                  <a:pt x="14045" y="20435"/>
                </a:lnTo>
                <a:lnTo>
                  <a:pt x="14200" y="20223"/>
                </a:lnTo>
                <a:lnTo>
                  <a:pt x="14356" y="19994"/>
                </a:lnTo>
                <a:lnTo>
                  <a:pt x="14460" y="19747"/>
                </a:lnTo>
                <a:lnTo>
                  <a:pt x="14512" y="19482"/>
                </a:lnTo>
                <a:lnTo>
                  <a:pt x="14512" y="19235"/>
                </a:lnTo>
                <a:lnTo>
                  <a:pt x="14512" y="19147"/>
                </a:lnTo>
                <a:lnTo>
                  <a:pt x="14512" y="18900"/>
                </a:lnTo>
                <a:lnTo>
                  <a:pt x="14512" y="18529"/>
                </a:lnTo>
                <a:lnTo>
                  <a:pt x="14512" y="18052"/>
                </a:lnTo>
                <a:lnTo>
                  <a:pt x="14512" y="17505"/>
                </a:lnTo>
                <a:lnTo>
                  <a:pt x="14512" y="16976"/>
                </a:lnTo>
                <a:lnTo>
                  <a:pt x="14512" y="16464"/>
                </a:lnTo>
                <a:lnTo>
                  <a:pt x="14512" y="15952"/>
                </a:lnTo>
                <a:lnTo>
                  <a:pt x="14512" y="15758"/>
                </a:lnTo>
                <a:lnTo>
                  <a:pt x="14616" y="15547"/>
                </a:lnTo>
                <a:lnTo>
                  <a:pt x="14694" y="15352"/>
                </a:lnTo>
                <a:lnTo>
                  <a:pt x="14798" y="15141"/>
                </a:lnTo>
                <a:lnTo>
                  <a:pt x="15161" y="14735"/>
                </a:lnTo>
                <a:lnTo>
                  <a:pt x="15602" y="14329"/>
                </a:lnTo>
                <a:lnTo>
                  <a:pt x="16745" y="13552"/>
                </a:lnTo>
                <a:lnTo>
                  <a:pt x="18043" y="12670"/>
                </a:lnTo>
                <a:lnTo>
                  <a:pt x="18744" y="12194"/>
                </a:lnTo>
                <a:lnTo>
                  <a:pt x="19341" y="11647"/>
                </a:lnTo>
                <a:lnTo>
                  <a:pt x="19938" y="11099"/>
                </a:lnTo>
                <a:lnTo>
                  <a:pt x="20483" y="10464"/>
                </a:lnTo>
                <a:lnTo>
                  <a:pt x="20743" y="10164"/>
                </a:lnTo>
                <a:lnTo>
                  <a:pt x="20950" y="9794"/>
                </a:lnTo>
                <a:lnTo>
                  <a:pt x="21132" y="9441"/>
                </a:lnTo>
                <a:lnTo>
                  <a:pt x="21288" y="9035"/>
                </a:lnTo>
                <a:lnTo>
                  <a:pt x="21444" y="8664"/>
                </a:lnTo>
                <a:lnTo>
                  <a:pt x="21548" y="8223"/>
                </a:lnTo>
                <a:lnTo>
                  <a:pt x="21600" y="7782"/>
                </a:lnTo>
                <a:lnTo>
                  <a:pt x="21600" y="7341"/>
                </a:lnTo>
                <a:lnTo>
                  <a:pt x="21600" y="6935"/>
                </a:lnTo>
                <a:lnTo>
                  <a:pt x="21548" y="6564"/>
                </a:lnTo>
                <a:lnTo>
                  <a:pt x="21496" y="6229"/>
                </a:lnTo>
                <a:lnTo>
                  <a:pt x="21392" y="5858"/>
                </a:lnTo>
                <a:lnTo>
                  <a:pt x="21288" y="5523"/>
                </a:lnTo>
                <a:lnTo>
                  <a:pt x="21132" y="5135"/>
                </a:lnTo>
                <a:lnTo>
                  <a:pt x="20950" y="4800"/>
                </a:lnTo>
                <a:lnTo>
                  <a:pt x="20743" y="4464"/>
                </a:lnTo>
                <a:lnTo>
                  <a:pt x="20535" y="4164"/>
                </a:lnTo>
                <a:lnTo>
                  <a:pt x="20301" y="3847"/>
                </a:lnTo>
                <a:lnTo>
                  <a:pt x="20042" y="3547"/>
                </a:lnTo>
                <a:lnTo>
                  <a:pt x="19782" y="3247"/>
                </a:lnTo>
                <a:lnTo>
                  <a:pt x="19133" y="2664"/>
                </a:lnTo>
                <a:lnTo>
                  <a:pt x="18458" y="2152"/>
                </a:lnTo>
                <a:lnTo>
                  <a:pt x="17705" y="1694"/>
                </a:lnTo>
                <a:lnTo>
                  <a:pt x="16849" y="1252"/>
                </a:lnTo>
                <a:lnTo>
                  <a:pt x="16407" y="1076"/>
                </a:lnTo>
                <a:lnTo>
                  <a:pt x="15940" y="900"/>
                </a:lnTo>
                <a:lnTo>
                  <a:pt x="15499" y="741"/>
                </a:lnTo>
                <a:lnTo>
                  <a:pt x="15057" y="600"/>
                </a:lnTo>
                <a:lnTo>
                  <a:pt x="14564" y="458"/>
                </a:lnTo>
                <a:lnTo>
                  <a:pt x="14045" y="335"/>
                </a:lnTo>
                <a:lnTo>
                  <a:pt x="13500" y="229"/>
                </a:lnTo>
                <a:lnTo>
                  <a:pt x="13006" y="158"/>
                </a:lnTo>
                <a:lnTo>
                  <a:pt x="12461" y="88"/>
                </a:lnTo>
                <a:lnTo>
                  <a:pt x="11968" y="52"/>
                </a:lnTo>
                <a:lnTo>
                  <a:pt x="11423" y="17"/>
                </a:lnTo>
                <a:lnTo>
                  <a:pt x="10825" y="17"/>
                </a:lnTo>
                <a:lnTo>
                  <a:pt x="10254" y="17"/>
                </a:lnTo>
                <a:lnTo>
                  <a:pt x="9709" y="52"/>
                </a:lnTo>
                <a:lnTo>
                  <a:pt x="9216" y="88"/>
                </a:lnTo>
                <a:lnTo>
                  <a:pt x="8671" y="158"/>
                </a:lnTo>
                <a:lnTo>
                  <a:pt x="8177" y="229"/>
                </a:lnTo>
                <a:lnTo>
                  <a:pt x="7632" y="335"/>
                </a:lnTo>
                <a:lnTo>
                  <a:pt x="7113" y="458"/>
                </a:lnTo>
                <a:lnTo>
                  <a:pt x="6620" y="600"/>
                </a:lnTo>
                <a:lnTo>
                  <a:pt x="6178" y="741"/>
                </a:lnTo>
                <a:lnTo>
                  <a:pt x="5737" y="900"/>
                </a:lnTo>
                <a:lnTo>
                  <a:pt x="5270" y="1076"/>
                </a:lnTo>
                <a:lnTo>
                  <a:pt x="4828" y="1252"/>
                </a:lnTo>
                <a:lnTo>
                  <a:pt x="3972" y="1694"/>
                </a:lnTo>
                <a:lnTo>
                  <a:pt x="3219" y="2152"/>
                </a:lnTo>
                <a:lnTo>
                  <a:pt x="2544" y="2664"/>
                </a:lnTo>
                <a:lnTo>
                  <a:pt x="1895" y="3247"/>
                </a:lnTo>
                <a:lnTo>
                  <a:pt x="1635" y="3547"/>
                </a:lnTo>
                <a:lnTo>
                  <a:pt x="1375" y="3847"/>
                </a:lnTo>
                <a:lnTo>
                  <a:pt x="1142" y="4164"/>
                </a:lnTo>
                <a:lnTo>
                  <a:pt x="934" y="4464"/>
                </a:lnTo>
                <a:lnTo>
                  <a:pt x="726" y="4800"/>
                </a:lnTo>
                <a:lnTo>
                  <a:pt x="545" y="5135"/>
                </a:lnTo>
                <a:lnTo>
                  <a:pt x="389" y="5523"/>
                </a:lnTo>
                <a:lnTo>
                  <a:pt x="285" y="5858"/>
                </a:lnTo>
                <a:lnTo>
                  <a:pt x="181" y="6229"/>
                </a:lnTo>
                <a:lnTo>
                  <a:pt x="129" y="6564"/>
                </a:lnTo>
                <a:lnTo>
                  <a:pt x="77" y="6935"/>
                </a:lnTo>
                <a:lnTo>
                  <a:pt x="77" y="7341"/>
                </a:lnTo>
                <a:lnTo>
                  <a:pt x="77" y="7782"/>
                </a:lnTo>
                <a:lnTo>
                  <a:pt x="129" y="8223"/>
                </a:lnTo>
                <a:lnTo>
                  <a:pt x="233" y="8664"/>
                </a:lnTo>
                <a:lnTo>
                  <a:pt x="389" y="9035"/>
                </a:lnTo>
                <a:lnTo>
                  <a:pt x="545" y="9441"/>
                </a:lnTo>
                <a:lnTo>
                  <a:pt x="726" y="9794"/>
                </a:lnTo>
                <a:lnTo>
                  <a:pt x="934" y="10164"/>
                </a:lnTo>
                <a:lnTo>
                  <a:pt x="1194" y="10464"/>
                </a:lnTo>
                <a:lnTo>
                  <a:pt x="1739" y="11099"/>
                </a:lnTo>
                <a:lnTo>
                  <a:pt x="2336" y="11647"/>
                </a:lnTo>
                <a:lnTo>
                  <a:pt x="2933" y="12194"/>
                </a:lnTo>
                <a:lnTo>
                  <a:pt x="3634" y="12670"/>
                </a:lnTo>
                <a:lnTo>
                  <a:pt x="4932" y="13552"/>
                </a:lnTo>
                <a:lnTo>
                  <a:pt x="6075" y="14329"/>
                </a:lnTo>
                <a:lnTo>
                  <a:pt x="6516" y="14735"/>
                </a:lnTo>
                <a:lnTo>
                  <a:pt x="6879" y="15141"/>
                </a:lnTo>
                <a:lnTo>
                  <a:pt x="6983" y="15352"/>
                </a:lnTo>
                <a:lnTo>
                  <a:pt x="7061" y="15547"/>
                </a:lnTo>
                <a:lnTo>
                  <a:pt x="7165" y="15758"/>
                </a:lnTo>
                <a:lnTo>
                  <a:pt x="7165" y="15952"/>
                </a:lnTo>
                <a:lnTo>
                  <a:pt x="7165" y="16464"/>
                </a:lnTo>
                <a:lnTo>
                  <a:pt x="7165" y="16976"/>
                </a:lnTo>
                <a:lnTo>
                  <a:pt x="7165" y="17505"/>
                </a:lnTo>
                <a:lnTo>
                  <a:pt x="7165" y="18052"/>
                </a:lnTo>
                <a:lnTo>
                  <a:pt x="7165" y="18529"/>
                </a:lnTo>
                <a:lnTo>
                  <a:pt x="7165" y="18900"/>
                </a:lnTo>
                <a:lnTo>
                  <a:pt x="7165" y="19147"/>
                </a:lnTo>
                <a:lnTo>
                  <a:pt x="7165" y="19235"/>
                </a:lnTo>
                <a:lnTo>
                  <a:pt x="7165" y="19482"/>
                </a:lnTo>
                <a:lnTo>
                  <a:pt x="7217" y="19747"/>
                </a:lnTo>
                <a:lnTo>
                  <a:pt x="7321" y="19994"/>
                </a:lnTo>
                <a:lnTo>
                  <a:pt x="7476" y="20223"/>
                </a:lnTo>
                <a:lnTo>
                  <a:pt x="7632" y="20435"/>
                </a:lnTo>
                <a:lnTo>
                  <a:pt x="7814" y="20629"/>
                </a:lnTo>
                <a:lnTo>
                  <a:pt x="8022" y="20841"/>
                </a:lnTo>
                <a:lnTo>
                  <a:pt x="8281" y="21000"/>
                </a:lnTo>
                <a:lnTo>
                  <a:pt x="8515" y="21176"/>
                </a:lnTo>
                <a:lnTo>
                  <a:pt x="8775" y="21317"/>
                </a:lnTo>
                <a:lnTo>
                  <a:pt x="9060" y="21441"/>
                </a:lnTo>
                <a:lnTo>
                  <a:pt x="9424" y="21547"/>
                </a:lnTo>
                <a:lnTo>
                  <a:pt x="9761" y="21617"/>
                </a:lnTo>
                <a:lnTo>
                  <a:pt x="10125" y="21688"/>
                </a:lnTo>
                <a:lnTo>
                  <a:pt x="10462" y="21723"/>
                </a:lnTo>
                <a:lnTo>
                  <a:pt x="10825" y="21723"/>
                </a:lnTo>
                <a:close/>
              </a:path>
              <a:path w="21600" h="21600" extrusionOk="0">
                <a:moveTo>
                  <a:pt x="9242" y="14417"/>
                </a:moveTo>
                <a:lnTo>
                  <a:pt x="8541" y="12035"/>
                </a:lnTo>
                <a:lnTo>
                  <a:pt x="7295" y="10129"/>
                </a:lnTo>
                <a:lnTo>
                  <a:pt x="6905" y="9652"/>
                </a:lnTo>
                <a:lnTo>
                  <a:pt x="8541" y="10182"/>
                </a:lnTo>
                <a:lnTo>
                  <a:pt x="9787" y="9547"/>
                </a:lnTo>
                <a:lnTo>
                  <a:pt x="11189" y="10129"/>
                </a:lnTo>
                <a:lnTo>
                  <a:pt x="12279" y="9547"/>
                </a:lnTo>
                <a:lnTo>
                  <a:pt x="13370" y="10076"/>
                </a:lnTo>
                <a:lnTo>
                  <a:pt x="14850" y="9652"/>
                </a:lnTo>
                <a:lnTo>
                  <a:pt x="12902" y="12247"/>
                </a:lnTo>
                <a:lnTo>
                  <a:pt x="12357" y="14417"/>
                </a:lnTo>
                <a:moveTo>
                  <a:pt x="7191" y="15952"/>
                </a:moveTo>
                <a:lnTo>
                  <a:pt x="14512" y="15952"/>
                </a:lnTo>
                <a:lnTo>
                  <a:pt x="14512" y="17064"/>
                </a:lnTo>
                <a:lnTo>
                  <a:pt x="7191" y="17047"/>
                </a:lnTo>
                <a:lnTo>
                  <a:pt x="7191" y="18123"/>
                </a:lnTo>
                <a:lnTo>
                  <a:pt x="14512" y="18158"/>
                </a:lnTo>
                <a:lnTo>
                  <a:pt x="14538" y="19182"/>
                </a:lnTo>
                <a:lnTo>
                  <a:pt x="7217" y="19182"/>
                </a:lnTo>
              </a:path>
            </a:pathLst>
          </a:custGeom>
          <a:solidFill>
            <a:srgbClr val="FFFFCC"/>
          </a:solidFill>
          <a:ln w="571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wedg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                </a:t>
            </a:r>
            <a:r>
              <a:rPr lang="en-US" altLang="zh-CN" sz="6000" dirty="0" smtClean="0"/>
              <a:t>Rice cooker</a:t>
            </a:r>
            <a:endParaRPr lang="zh-CN" altLang="en-US" sz="6000" dirty="0"/>
          </a:p>
        </p:txBody>
      </p:sp>
      <p:pic>
        <p:nvPicPr>
          <p:cNvPr id="6" name="内容占位符 5" descr="2009011407563627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3108" y="1357298"/>
            <a:ext cx="5091132" cy="4449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6000" dirty="0" smtClean="0"/>
              <a:t>                kettle</a:t>
            </a:r>
            <a:endParaRPr lang="zh-CN" altLang="en-US" sz="6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1266" name="Picture 2" descr="C:\Users\Administrator\AppData\Local\Microsoft\Windows\Temporary Internet Files\Content.IE5\98ES0U1R\MC900295823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7" y="1500174"/>
            <a:ext cx="6666783" cy="428628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6000" dirty="0" smtClean="0"/>
              <a:t>                  iron</a:t>
            </a:r>
            <a:endParaRPr lang="zh-CN" altLang="en-US" sz="6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3" name="Picture 5" descr="C:\Program Files\Microsoft Office\MEDIA\CAGCAT10\j0234266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500174"/>
            <a:ext cx="6588886" cy="468106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6000" dirty="0" smtClean="0"/>
              <a:t>                    lift</a:t>
            </a:r>
            <a:endParaRPr lang="zh-CN" altLang="en-US" sz="6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3317" name="Picture 5" descr="C:\Users\Administrator\AppData\Local\Microsoft\Windows\Temporary Internet Files\Content.IE5\O6COB680\MC900237105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643050"/>
            <a:ext cx="6072230" cy="433413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6000" dirty="0" smtClean="0"/>
              <a:t>                 Wine</a:t>
            </a:r>
            <a:endParaRPr lang="zh-CN" altLang="en-US" sz="60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4340" name="Picture 4" descr="C:\Users\Administrator\AppData\Local\Microsoft\Windows\Temporary Internet Files\Content.IE5\AZHA678N\MC900441743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500174"/>
            <a:ext cx="4443434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6000" dirty="0" smtClean="0"/>
              <a:t>                 </a:t>
            </a:r>
            <a:r>
              <a:rPr lang="en-US" altLang="zh-CN" sz="4400" dirty="0" smtClean="0"/>
              <a:t>perfume</a:t>
            </a:r>
            <a:endParaRPr lang="zh-CN" altLang="en-US" sz="4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5363" name="Picture 3" descr="C:\Users\Administrator\AppData\Local\Microsoft\Windows\Temporary Internet Files\Content.IE5\O6COB680\MC900058006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428736"/>
            <a:ext cx="5283808" cy="465054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" name="内容占位符 6" descr="http://www.mewants.com/article/allimg/101229/1_101229200833_1.jpg"/>
          <p:cNvPicPr>
            <a:picLocks noGrp="1"/>
          </p:cNvPicPr>
          <p:nvPr>
            <p:ph sz="quarter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142908" y="142852"/>
            <a:ext cx="8929750" cy="6858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he Rose[高清版].mp4">
            <a:hlinkClick r:id="" action="ppaction://media"/>
          </p:cNvPr>
          <p:cNvPicPr>
            <a:picLocks noGrp="1" noRot="1" noChangeAspect="1"/>
          </p:cNvPicPr>
          <p:nvPr>
            <p:ph sz="quarter" idx="4"/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-142908" y="214290"/>
            <a:ext cx="4953035" cy="6786610"/>
          </a:xfrm>
          <a:prstGeom prst="rect">
            <a:avLst/>
          </a:prstGeom>
        </p:spPr>
      </p:pic>
    </p:spTree>
  </p:cSld>
  <p:clrMapOvr>
    <a:masterClrMapping/>
  </p:clrMapOvr>
  <p:transition spd="slow">
    <p:comb dir="vert"/>
    <p:sndAc>
      <p:stSnd>
        <p:snd r:embed="rId3" name="type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hiphotos.baidu.com/zhongguojiely/pic/item/5b4412c3b954825be5dd3bd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4143372" cy="3857566"/>
          </a:xfrm>
          <a:prstGeom prst="rect">
            <a:avLst/>
          </a:prstGeom>
          <a:noFill/>
        </p:spPr>
      </p:pic>
      <p:pic>
        <p:nvPicPr>
          <p:cNvPr id="1030" name="Picture 6" descr="http://t1.baidu.com/it/u=2159771430,298832916&amp;fm=15&amp;gp=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00504"/>
            <a:ext cx="4286280" cy="1939034"/>
          </a:xfrm>
          <a:prstGeom prst="rect">
            <a:avLst/>
          </a:prstGeom>
          <a:noFill/>
        </p:spPr>
      </p:pic>
      <p:pic>
        <p:nvPicPr>
          <p:cNvPr id="1032" name="Picture 8" descr="http://img.funshion.com/attachment/images/20090214/8/F96A8E324A6C53E8CB3C430DF730D7E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2786054"/>
            <a:ext cx="4071966" cy="2714623"/>
          </a:xfrm>
          <a:prstGeom prst="rect">
            <a:avLst/>
          </a:prstGeom>
          <a:noFill/>
        </p:spPr>
      </p:pic>
      <p:pic>
        <p:nvPicPr>
          <p:cNvPr id="1034" name="Picture 10" descr="http://p.yoho.cn/867684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2" y="0"/>
            <a:ext cx="4500594" cy="278608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14480" y="142852"/>
            <a:ext cx="5214974" cy="806452"/>
          </a:xfrm>
        </p:spPr>
        <p:txBody>
          <a:bodyPr>
            <a:noAutofit/>
          </a:bodyPr>
          <a:lstStyle/>
          <a:p>
            <a:r>
              <a:rPr lang="zh-CN" altLang="en-US" sz="4000" dirty="0" smtClean="0"/>
              <a:t>快速记单词</a:t>
            </a:r>
            <a:r>
              <a:rPr lang="en-US" altLang="zh-CN" sz="4000" dirty="0" smtClean="0"/>
              <a:t/>
            </a:r>
            <a:br>
              <a:rPr lang="en-US" altLang="zh-CN" sz="4000" dirty="0" smtClean="0"/>
            </a:b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2844" y="928670"/>
            <a:ext cx="8772556" cy="5143536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Wine      wheel        postcard         tennis 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Tower     smoke       fireman           bulb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Rice cooker        kettle         iron        lift                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Rose            perfume</a:t>
            </a:r>
          </a:p>
        </p:txBody>
      </p:sp>
      <p:pic>
        <p:nvPicPr>
          <p:cNvPr id="6" name="25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2857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push dir="r"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491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5767398" cy="65248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                  </a:t>
            </a:r>
            <a:r>
              <a:rPr lang="en-US" altLang="zh-CN" sz="7200" dirty="0" smtClean="0"/>
              <a:t>rose</a:t>
            </a:r>
            <a:endParaRPr lang="zh-CN" altLang="en-US" sz="7200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60" name="Picture 12" descr="C:\Users\Administrator\AppData\Local\Microsoft\Windows\Temporary Internet Files\Content.IE5\VBBP9LSH\MC900420872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2999" y="2779319"/>
            <a:ext cx="1378001" cy="1299362"/>
          </a:xfrm>
          <a:prstGeom prst="rect">
            <a:avLst/>
          </a:prstGeom>
          <a:noFill/>
        </p:spPr>
      </p:pic>
      <p:pic>
        <p:nvPicPr>
          <p:cNvPr id="2061" name="Picture 13" descr="C:\Users\Administrator\AppData\Local\Microsoft\Windows\Temporary Internet Files\Content.IE5\S01HKKZQ\MP900422982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571612"/>
            <a:ext cx="8501121" cy="46969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6000" dirty="0" smtClean="0"/>
              <a:t>                wheel</a:t>
            </a:r>
            <a:endParaRPr lang="zh-CN" altLang="en-US" sz="6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 descr="C:\Users\Administrator\AppData\Local\Microsoft\Windows\Temporary Internet Files\Content.IE5\868PGGVH\MC900279446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857364"/>
            <a:ext cx="5072098" cy="38646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6000" dirty="0" smtClean="0"/>
              <a:t>            postcard</a:t>
            </a:r>
            <a:endParaRPr lang="zh-CN" altLang="en-US" sz="6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099" name="Picture 3" descr="C:\Users\Administrator\AppData\Local\Microsoft\Windows\Temporary Internet Files\Content.IE5\O8M7JVYL\MP900440332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714488"/>
            <a:ext cx="6400800" cy="42672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5400" dirty="0" smtClean="0"/>
              <a:t>                 tennis</a:t>
            </a:r>
            <a:endParaRPr lang="zh-CN" altLang="en-US" sz="54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C:\Users\Administrator\AppData\Local\Microsoft\Windows\Temporary Internet Files\Content.IE5\CBZTFH23\MC900437042[1]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857364"/>
            <a:ext cx="5072098" cy="421483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6000" dirty="0" smtClean="0"/>
              <a:t>                tower</a:t>
            </a:r>
            <a:endParaRPr lang="zh-CN" altLang="en-US" sz="6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C:\Users\Administrator\AppData\Local\Microsoft\Windows\Temporary Internet Files\Content.IE5\GF33YR82\MP900438562[1].jpg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1571604" y="1714488"/>
            <a:ext cx="6357982" cy="4286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edge/>
    <p:sndAc>
      <p:stSnd>
        <p:snd r:embed="rId2" name="camera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307</TotalTime>
  <Words>133</Words>
  <PresentationFormat>全屏显示(4:3)</PresentationFormat>
  <Paragraphs>25</Paragraphs>
  <Slides>19</Slides>
  <Notes>0</Notes>
  <HiddenSlides>0</HiddenSlides>
  <MMClips>4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跋涉</vt:lpstr>
      <vt:lpstr>听歌学英语</vt:lpstr>
      <vt:lpstr>幻灯片 2</vt:lpstr>
      <vt:lpstr>幻灯片 3</vt:lpstr>
      <vt:lpstr>快速记单词 </vt:lpstr>
      <vt:lpstr>                  rose</vt:lpstr>
      <vt:lpstr>                wheel</vt:lpstr>
      <vt:lpstr>            postcard</vt:lpstr>
      <vt:lpstr>                 tennis</vt:lpstr>
      <vt:lpstr>                tower</vt:lpstr>
      <vt:lpstr>                               smoke</vt:lpstr>
      <vt:lpstr>                 towel</vt:lpstr>
      <vt:lpstr>                fireman</vt:lpstr>
      <vt:lpstr>                  bulb</vt:lpstr>
      <vt:lpstr>                Rice cooker</vt:lpstr>
      <vt:lpstr>                kettle</vt:lpstr>
      <vt:lpstr>                  iron</vt:lpstr>
      <vt:lpstr>                    lift</vt:lpstr>
      <vt:lpstr>                 Wine</vt:lpstr>
      <vt:lpstr>                 perfume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听歌学英语</dc:title>
  <dc:creator>Administrator</dc:creator>
  <cp:lastModifiedBy>rin9</cp:lastModifiedBy>
  <cp:revision>6</cp:revision>
  <dcterms:created xsi:type="dcterms:W3CDTF">2012-04-19T10:03:53Z</dcterms:created>
  <dcterms:modified xsi:type="dcterms:W3CDTF">2012-04-20T06:49:52Z</dcterms:modified>
</cp:coreProperties>
</file>