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74" r:id="rId6"/>
    <p:sldId id="272" r:id="rId7"/>
    <p:sldId id="276" r:id="rId8"/>
    <p:sldId id="277" r:id="rId9"/>
    <p:sldId id="278" r:id="rId10"/>
    <p:sldId id="286" r:id="rId11"/>
    <p:sldId id="279" r:id="rId12"/>
    <p:sldId id="282" r:id="rId13"/>
    <p:sldId id="281" r:id="rId14"/>
    <p:sldId id="283" r:id="rId15"/>
    <p:sldId id="287" r:id="rId16"/>
    <p:sldId id="289" r:id="rId17"/>
    <p:sldId id="288" r:id="rId18"/>
    <p:sldId id="262" r:id="rId19"/>
    <p:sldId id="261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DAB818-8ECB-4AED-95A9-4B3EA9C68A77}" type="doc">
      <dgm:prSet loTypeId="urn:microsoft.com/office/officeart/2005/8/layout/radial5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F0DE40C8-F4F3-40C9-A68C-65F68673050F}">
      <dgm:prSet phldrT="[文本]"/>
      <dgm:spPr/>
      <dgm:t>
        <a:bodyPr/>
        <a:lstStyle/>
        <a:p>
          <a:r>
            <a:rPr lang="zh-CN" altLang="en-US" b="1" i="0" baseline="0" smtClean="0"/>
            <a:t>我</a:t>
          </a:r>
          <a:endParaRPr lang="zh-CN" altLang="en-US" b="1" i="0" baseline="0"/>
        </a:p>
      </dgm:t>
    </dgm:pt>
    <dgm:pt modelId="{F0A8C16A-9F5A-4BEC-8314-2F6E3D3AFCFF}" cxnId="{BBBBB057-2629-4DF1-89D8-5608E702D608}" type="parTrans">
      <dgm:prSet/>
      <dgm:spPr/>
      <dgm:t>
        <a:bodyPr/>
        <a:lstStyle/>
        <a:p>
          <a:endParaRPr lang="zh-CN" altLang="en-US"/>
        </a:p>
      </dgm:t>
    </dgm:pt>
    <dgm:pt modelId="{AC1F5162-FB7D-4EAC-8BCE-58691CBC0671}" cxnId="{BBBBB057-2629-4DF1-89D8-5608E702D608}" type="sibTrans">
      <dgm:prSet/>
      <dgm:spPr/>
      <dgm:t>
        <a:bodyPr/>
        <a:lstStyle/>
        <a:p>
          <a:endParaRPr lang="zh-CN" altLang="en-US"/>
        </a:p>
      </dgm:t>
    </dgm:pt>
    <dgm:pt modelId="{914C8D32-D9DC-4102-A329-0C267552ABDE}">
      <dgm:prSet phldrT="[文本]"/>
      <dgm:spPr/>
      <dgm:t>
        <a:bodyPr/>
        <a:lstStyle/>
        <a:p>
          <a:r>
            <a:rPr lang="zh-CN" altLang="en-US" b="1" i="0" baseline="0" smtClean="0"/>
            <a:t>前</a:t>
          </a:r>
          <a:endParaRPr lang="zh-CN" altLang="en-US" b="1" i="0" baseline="0"/>
        </a:p>
      </dgm:t>
    </dgm:pt>
    <dgm:pt modelId="{15D77D0E-5540-41F1-BFF9-3E0F86A5D807}" cxnId="{B356FD45-3B5C-4993-BDCC-8291CADD26F9}" type="parTrans">
      <dgm:prSet/>
      <dgm:spPr/>
      <dgm:t>
        <a:bodyPr/>
        <a:lstStyle/>
        <a:p>
          <a:endParaRPr lang="zh-CN" altLang="en-US" b="1" i="0" baseline="0"/>
        </a:p>
      </dgm:t>
    </dgm:pt>
    <dgm:pt modelId="{6EC71E02-909E-43AA-BA06-6C6AC13E9539}" cxnId="{B356FD45-3B5C-4993-BDCC-8291CADD26F9}" type="sibTrans">
      <dgm:prSet/>
      <dgm:spPr/>
      <dgm:t>
        <a:bodyPr/>
        <a:lstStyle/>
        <a:p>
          <a:endParaRPr lang="zh-CN" altLang="en-US"/>
        </a:p>
      </dgm:t>
    </dgm:pt>
    <dgm:pt modelId="{A41ED41A-A623-4392-9CA4-15C306581DEF}">
      <dgm:prSet phldrT="[文本]"/>
      <dgm:spPr/>
      <dgm:t>
        <a:bodyPr/>
        <a:lstStyle/>
        <a:p>
          <a:r>
            <a:rPr lang="zh-CN" altLang="en-US" b="1" i="0" baseline="0" smtClean="0"/>
            <a:t>右</a:t>
          </a:r>
          <a:endParaRPr lang="zh-CN" altLang="en-US" b="1" i="0" baseline="0"/>
        </a:p>
      </dgm:t>
    </dgm:pt>
    <dgm:pt modelId="{9253BC65-9B20-4111-BE9C-B8593E752928}" cxnId="{0B3A6561-C646-4B61-97B1-4599C47726EB}" type="parTrans">
      <dgm:prSet/>
      <dgm:spPr/>
      <dgm:t>
        <a:bodyPr/>
        <a:lstStyle/>
        <a:p>
          <a:endParaRPr lang="zh-CN" altLang="en-US" b="1" i="0" baseline="0"/>
        </a:p>
      </dgm:t>
    </dgm:pt>
    <dgm:pt modelId="{13C86208-968F-491B-A73C-AFFFCA33FA98}" cxnId="{0B3A6561-C646-4B61-97B1-4599C47726EB}" type="sibTrans">
      <dgm:prSet/>
      <dgm:spPr/>
      <dgm:t>
        <a:bodyPr/>
        <a:lstStyle/>
        <a:p>
          <a:endParaRPr lang="zh-CN" altLang="en-US"/>
        </a:p>
      </dgm:t>
    </dgm:pt>
    <dgm:pt modelId="{3CF9F7CE-A2B0-436E-A2D7-2F11A44C799D}">
      <dgm:prSet phldrT="[文本]"/>
      <dgm:spPr/>
      <dgm:t>
        <a:bodyPr/>
        <a:lstStyle/>
        <a:p>
          <a:r>
            <a:rPr lang="zh-CN" altLang="en-US" b="1" i="0" baseline="0" smtClean="0"/>
            <a:t>后</a:t>
          </a:r>
          <a:endParaRPr lang="zh-CN" altLang="en-US" b="1" i="0" baseline="0"/>
        </a:p>
      </dgm:t>
    </dgm:pt>
    <dgm:pt modelId="{35159061-F57C-4CC1-B39F-DB5C2361B746}" cxnId="{7664EB65-5B9E-4DC6-85A0-5DC9E373ED54}" type="parTrans">
      <dgm:prSet/>
      <dgm:spPr/>
      <dgm:t>
        <a:bodyPr/>
        <a:lstStyle/>
        <a:p>
          <a:endParaRPr lang="zh-CN" altLang="en-US" b="1" i="0" baseline="0"/>
        </a:p>
      </dgm:t>
    </dgm:pt>
    <dgm:pt modelId="{A395A656-1B7B-422C-9563-945D1976CABA}" cxnId="{7664EB65-5B9E-4DC6-85A0-5DC9E373ED54}" type="sibTrans">
      <dgm:prSet/>
      <dgm:spPr/>
      <dgm:t>
        <a:bodyPr/>
        <a:lstStyle/>
        <a:p>
          <a:endParaRPr lang="zh-CN" altLang="en-US"/>
        </a:p>
      </dgm:t>
    </dgm:pt>
    <dgm:pt modelId="{14F954C0-DCBF-4168-B5DB-0B31178CCE52}">
      <dgm:prSet phldrT="[文本]"/>
      <dgm:spPr/>
      <dgm:t>
        <a:bodyPr/>
        <a:lstStyle/>
        <a:p>
          <a:r>
            <a:rPr lang="zh-CN" altLang="en-US" b="1" i="0" baseline="0" smtClean="0"/>
            <a:t>左</a:t>
          </a:r>
          <a:endParaRPr lang="zh-CN" altLang="en-US" b="1" i="0" baseline="0"/>
        </a:p>
      </dgm:t>
    </dgm:pt>
    <dgm:pt modelId="{A770C18F-B244-444F-A595-400C1274052D}" cxnId="{2BC6D2A8-D2DB-4283-A471-6C8D1C668D76}" type="parTrans">
      <dgm:prSet/>
      <dgm:spPr/>
      <dgm:t>
        <a:bodyPr/>
        <a:lstStyle/>
        <a:p>
          <a:endParaRPr lang="zh-CN" altLang="en-US" b="1" i="0" baseline="0"/>
        </a:p>
      </dgm:t>
    </dgm:pt>
    <dgm:pt modelId="{8CB05F15-A9B5-4684-8056-144B792E9926}" cxnId="{2BC6D2A8-D2DB-4283-A471-6C8D1C668D76}" type="sibTrans">
      <dgm:prSet/>
      <dgm:spPr/>
      <dgm:t>
        <a:bodyPr/>
        <a:lstStyle/>
        <a:p>
          <a:endParaRPr lang="zh-CN" altLang="en-US"/>
        </a:p>
      </dgm:t>
    </dgm:pt>
    <dgm:pt modelId="{A723FAC7-EF9D-4062-818B-A3032AC5FE39}" type="pres">
      <dgm:prSet presAssocID="{15DAB818-8ECB-4AED-95A9-4B3EA9C68A7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99D0CDD-D5FD-40C4-89EE-4B5ECDCF40D1}" type="pres">
      <dgm:prSet presAssocID="{F0DE40C8-F4F3-40C9-A68C-65F68673050F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E64D39E7-EFDE-4BB0-B676-EB8052AD94C4}" type="pres">
      <dgm:prSet presAssocID="{15D77D0E-5540-41F1-BFF9-3E0F86A5D807}" presName="parTrans" presStyleLbl="sibTrans2D1" presStyleIdx="0" presStyleCnt="4"/>
      <dgm:spPr/>
      <dgm:t>
        <a:bodyPr/>
        <a:lstStyle/>
        <a:p>
          <a:endParaRPr lang="zh-CN" altLang="en-US"/>
        </a:p>
      </dgm:t>
    </dgm:pt>
    <dgm:pt modelId="{37A96BA4-78B3-4D9E-B167-CC18A910C1FB}" type="pres">
      <dgm:prSet presAssocID="{15D77D0E-5540-41F1-BFF9-3E0F86A5D807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CBB30A8A-F8F6-4E83-BC7F-1F663AC49F44}" type="pres">
      <dgm:prSet presAssocID="{914C8D32-D9DC-4102-A329-0C267552ABD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7F4256-B130-4362-9CFC-C2461C013326}" type="pres">
      <dgm:prSet presAssocID="{9253BC65-9B20-4111-BE9C-B8593E752928}" presName="parTrans" presStyleLbl="sibTrans2D1" presStyleIdx="1" presStyleCnt="4"/>
      <dgm:spPr/>
      <dgm:t>
        <a:bodyPr/>
        <a:lstStyle/>
        <a:p>
          <a:endParaRPr lang="zh-CN" altLang="en-US"/>
        </a:p>
      </dgm:t>
    </dgm:pt>
    <dgm:pt modelId="{95B84173-27DE-4D89-A729-6B0C9FCD19A3}" type="pres">
      <dgm:prSet presAssocID="{9253BC65-9B20-4111-BE9C-B8593E752928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E6915160-26B9-40C5-9D4A-F083AE5A1A32}" type="pres">
      <dgm:prSet presAssocID="{A41ED41A-A623-4392-9CA4-15C306581DE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62BB5D-BDE6-4799-A9D3-F209857DDAC8}" type="pres">
      <dgm:prSet presAssocID="{35159061-F57C-4CC1-B39F-DB5C2361B746}" presName="parTrans" presStyleLbl="sibTrans2D1" presStyleIdx="2" presStyleCnt="4"/>
      <dgm:spPr/>
      <dgm:t>
        <a:bodyPr/>
        <a:lstStyle/>
        <a:p>
          <a:endParaRPr lang="zh-CN" altLang="en-US"/>
        </a:p>
      </dgm:t>
    </dgm:pt>
    <dgm:pt modelId="{3AFD18AE-30FB-41E3-9B14-23BC7A79837F}" type="pres">
      <dgm:prSet presAssocID="{35159061-F57C-4CC1-B39F-DB5C2361B746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729CF2A-0379-4556-8701-F15719BD68AF}" type="pres">
      <dgm:prSet presAssocID="{3CF9F7CE-A2B0-436E-A2D7-2F11A44C799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435E7B-25DA-45F3-8152-A0A086136000}" type="pres">
      <dgm:prSet presAssocID="{A770C18F-B244-444F-A595-400C1274052D}" presName="parTrans" presStyleLbl="sibTrans2D1" presStyleIdx="3" presStyleCnt="4"/>
      <dgm:spPr/>
      <dgm:t>
        <a:bodyPr/>
        <a:lstStyle/>
        <a:p>
          <a:endParaRPr lang="zh-CN" altLang="en-US"/>
        </a:p>
      </dgm:t>
    </dgm:pt>
    <dgm:pt modelId="{74E26417-EB08-40C3-B24D-23DD68C76276}" type="pres">
      <dgm:prSet presAssocID="{A770C18F-B244-444F-A595-400C1274052D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3C6FE845-EFDA-48FD-BBA7-374C155BAAC9}" type="pres">
      <dgm:prSet presAssocID="{14F954C0-DCBF-4168-B5DB-0B31178CCE5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56FD45-3B5C-4993-BDCC-8291CADD26F9}" srcId="{F0DE40C8-F4F3-40C9-A68C-65F68673050F}" destId="{914C8D32-D9DC-4102-A329-0C267552ABDE}" srcOrd="0" destOrd="0" parTransId="{15D77D0E-5540-41F1-BFF9-3E0F86A5D807}" sibTransId="{6EC71E02-909E-43AA-BA06-6C6AC13E9539}"/>
    <dgm:cxn modelId="{2BC6D2A8-D2DB-4283-A471-6C8D1C668D76}" srcId="{F0DE40C8-F4F3-40C9-A68C-65F68673050F}" destId="{14F954C0-DCBF-4168-B5DB-0B31178CCE52}" srcOrd="3" destOrd="0" parTransId="{A770C18F-B244-444F-A595-400C1274052D}" sibTransId="{8CB05F15-A9B5-4684-8056-144B792E9926}"/>
    <dgm:cxn modelId="{8401D4DF-F830-4CB1-A7C1-8E679DD61505}" type="presOf" srcId="{914C8D32-D9DC-4102-A329-0C267552ABDE}" destId="{CBB30A8A-F8F6-4E83-BC7F-1F663AC49F44}" srcOrd="0" destOrd="0" presId="urn:microsoft.com/office/officeart/2005/8/layout/radial5"/>
    <dgm:cxn modelId="{C3F71F7C-46E9-44D1-A426-054D31A1FE1E}" type="presOf" srcId="{14F954C0-DCBF-4168-B5DB-0B31178CCE52}" destId="{3C6FE845-EFDA-48FD-BBA7-374C155BAAC9}" srcOrd="0" destOrd="0" presId="urn:microsoft.com/office/officeart/2005/8/layout/radial5"/>
    <dgm:cxn modelId="{BBBBB057-2629-4DF1-89D8-5608E702D608}" srcId="{15DAB818-8ECB-4AED-95A9-4B3EA9C68A77}" destId="{F0DE40C8-F4F3-40C9-A68C-65F68673050F}" srcOrd="0" destOrd="0" parTransId="{F0A8C16A-9F5A-4BEC-8314-2F6E3D3AFCFF}" sibTransId="{AC1F5162-FB7D-4EAC-8BCE-58691CBC0671}"/>
    <dgm:cxn modelId="{7E3D2A53-9E55-449A-B968-4CB7A89CF81C}" type="presOf" srcId="{15D77D0E-5540-41F1-BFF9-3E0F86A5D807}" destId="{37A96BA4-78B3-4D9E-B167-CC18A910C1FB}" srcOrd="1" destOrd="0" presId="urn:microsoft.com/office/officeart/2005/8/layout/radial5"/>
    <dgm:cxn modelId="{54C45C52-A04B-4020-A130-F6FFF8C56DC1}" type="presOf" srcId="{3CF9F7CE-A2B0-436E-A2D7-2F11A44C799D}" destId="{3729CF2A-0379-4556-8701-F15719BD68AF}" srcOrd="0" destOrd="0" presId="urn:microsoft.com/office/officeart/2005/8/layout/radial5"/>
    <dgm:cxn modelId="{12A94347-E0FC-4DF5-9A99-0FDBBD8828A5}" type="presOf" srcId="{A770C18F-B244-444F-A595-400C1274052D}" destId="{74E26417-EB08-40C3-B24D-23DD68C76276}" srcOrd="1" destOrd="0" presId="urn:microsoft.com/office/officeart/2005/8/layout/radial5"/>
    <dgm:cxn modelId="{E76B938A-D014-4460-90EC-4BE6259900AF}" type="presOf" srcId="{35159061-F57C-4CC1-B39F-DB5C2361B746}" destId="{E362BB5D-BDE6-4799-A9D3-F209857DDAC8}" srcOrd="0" destOrd="0" presId="urn:microsoft.com/office/officeart/2005/8/layout/radial5"/>
    <dgm:cxn modelId="{5420B352-E288-4691-8FF4-3AA7696716CB}" type="presOf" srcId="{9253BC65-9B20-4111-BE9C-B8593E752928}" destId="{95B84173-27DE-4D89-A729-6B0C9FCD19A3}" srcOrd="1" destOrd="0" presId="urn:microsoft.com/office/officeart/2005/8/layout/radial5"/>
    <dgm:cxn modelId="{D92E9A2C-361B-410F-8D59-018C81EBB1A1}" type="presOf" srcId="{A41ED41A-A623-4392-9CA4-15C306581DEF}" destId="{E6915160-26B9-40C5-9D4A-F083AE5A1A32}" srcOrd="0" destOrd="0" presId="urn:microsoft.com/office/officeart/2005/8/layout/radial5"/>
    <dgm:cxn modelId="{6CD26BD1-C41E-447E-BEE2-C4457275A009}" type="presOf" srcId="{A770C18F-B244-444F-A595-400C1274052D}" destId="{57435E7B-25DA-45F3-8152-A0A086136000}" srcOrd="0" destOrd="0" presId="urn:microsoft.com/office/officeart/2005/8/layout/radial5"/>
    <dgm:cxn modelId="{E5F0C735-CCD9-4B72-A634-B91D0ADC43C1}" type="presOf" srcId="{15DAB818-8ECB-4AED-95A9-4B3EA9C68A77}" destId="{A723FAC7-EF9D-4062-818B-A3032AC5FE39}" srcOrd="0" destOrd="0" presId="urn:microsoft.com/office/officeart/2005/8/layout/radial5"/>
    <dgm:cxn modelId="{EAB41B6D-4F24-41A5-8E44-F20286621238}" type="presOf" srcId="{F0DE40C8-F4F3-40C9-A68C-65F68673050F}" destId="{299D0CDD-D5FD-40C4-89EE-4B5ECDCF40D1}" srcOrd="0" destOrd="0" presId="urn:microsoft.com/office/officeart/2005/8/layout/radial5"/>
    <dgm:cxn modelId="{673A0213-6A03-448C-9A06-8C82D370BA45}" type="presOf" srcId="{35159061-F57C-4CC1-B39F-DB5C2361B746}" destId="{3AFD18AE-30FB-41E3-9B14-23BC7A79837F}" srcOrd="1" destOrd="0" presId="urn:microsoft.com/office/officeart/2005/8/layout/radial5"/>
    <dgm:cxn modelId="{7664EB65-5B9E-4DC6-85A0-5DC9E373ED54}" srcId="{F0DE40C8-F4F3-40C9-A68C-65F68673050F}" destId="{3CF9F7CE-A2B0-436E-A2D7-2F11A44C799D}" srcOrd="2" destOrd="0" parTransId="{35159061-F57C-4CC1-B39F-DB5C2361B746}" sibTransId="{A395A656-1B7B-422C-9563-945D1976CABA}"/>
    <dgm:cxn modelId="{0B3A6561-C646-4B61-97B1-4599C47726EB}" srcId="{F0DE40C8-F4F3-40C9-A68C-65F68673050F}" destId="{A41ED41A-A623-4392-9CA4-15C306581DEF}" srcOrd="1" destOrd="0" parTransId="{9253BC65-9B20-4111-BE9C-B8593E752928}" sibTransId="{13C86208-968F-491B-A73C-AFFFCA33FA98}"/>
    <dgm:cxn modelId="{10B58BFC-9C4F-471A-A7AC-7CF3FA73D5E7}" type="presOf" srcId="{9253BC65-9B20-4111-BE9C-B8593E752928}" destId="{297F4256-B130-4362-9CFC-C2461C013326}" srcOrd="0" destOrd="0" presId="urn:microsoft.com/office/officeart/2005/8/layout/radial5"/>
    <dgm:cxn modelId="{0D47B06C-DB6A-4DB6-BD81-AF1F5F498F03}" type="presOf" srcId="{15D77D0E-5540-41F1-BFF9-3E0F86A5D807}" destId="{E64D39E7-EFDE-4BB0-B676-EB8052AD94C4}" srcOrd="0" destOrd="0" presId="urn:microsoft.com/office/officeart/2005/8/layout/radial5"/>
    <dgm:cxn modelId="{7CC5FAA1-05D5-4423-B0D0-15725FCAF189}" type="presParOf" srcId="{A723FAC7-EF9D-4062-818B-A3032AC5FE39}" destId="{299D0CDD-D5FD-40C4-89EE-4B5ECDCF40D1}" srcOrd="0" destOrd="0" presId="urn:microsoft.com/office/officeart/2005/8/layout/radial5"/>
    <dgm:cxn modelId="{11D329AE-8417-4EC7-9596-EBA925789E48}" type="presParOf" srcId="{A723FAC7-EF9D-4062-818B-A3032AC5FE39}" destId="{E64D39E7-EFDE-4BB0-B676-EB8052AD94C4}" srcOrd="1" destOrd="0" presId="urn:microsoft.com/office/officeart/2005/8/layout/radial5"/>
    <dgm:cxn modelId="{ED5F47CE-D715-4EDC-99B8-D8DF06F7B031}" type="presParOf" srcId="{E64D39E7-EFDE-4BB0-B676-EB8052AD94C4}" destId="{37A96BA4-78B3-4D9E-B167-CC18A910C1FB}" srcOrd="0" destOrd="0" presId="urn:microsoft.com/office/officeart/2005/8/layout/radial5"/>
    <dgm:cxn modelId="{728C9720-0456-4870-A312-0AC428E96320}" type="presParOf" srcId="{A723FAC7-EF9D-4062-818B-A3032AC5FE39}" destId="{CBB30A8A-F8F6-4E83-BC7F-1F663AC49F44}" srcOrd="2" destOrd="0" presId="urn:microsoft.com/office/officeart/2005/8/layout/radial5"/>
    <dgm:cxn modelId="{8D852B99-DEF8-4EF6-B218-A9E52A009131}" type="presParOf" srcId="{A723FAC7-EF9D-4062-818B-A3032AC5FE39}" destId="{297F4256-B130-4362-9CFC-C2461C013326}" srcOrd="3" destOrd="0" presId="urn:microsoft.com/office/officeart/2005/8/layout/radial5"/>
    <dgm:cxn modelId="{0BA4F432-6AF6-4B8B-BE1D-B67534ED0533}" type="presParOf" srcId="{297F4256-B130-4362-9CFC-C2461C013326}" destId="{95B84173-27DE-4D89-A729-6B0C9FCD19A3}" srcOrd="0" destOrd="0" presId="urn:microsoft.com/office/officeart/2005/8/layout/radial5"/>
    <dgm:cxn modelId="{C58C2AC7-096B-4DA8-976B-8902E381D672}" type="presParOf" srcId="{A723FAC7-EF9D-4062-818B-A3032AC5FE39}" destId="{E6915160-26B9-40C5-9D4A-F083AE5A1A32}" srcOrd="4" destOrd="0" presId="urn:microsoft.com/office/officeart/2005/8/layout/radial5"/>
    <dgm:cxn modelId="{CDE20776-5913-4B63-8211-4A9A45D7F906}" type="presParOf" srcId="{A723FAC7-EF9D-4062-818B-A3032AC5FE39}" destId="{E362BB5D-BDE6-4799-A9D3-F209857DDAC8}" srcOrd="5" destOrd="0" presId="urn:microsoft.com/office/officeart/2005/8/layout/radial5"/>
    <dgm:cxn modelId="{FC5C0C91-D281-422E-9B62-853C7D5D662C}" type="presParOf" srcId="{E362BB5D-BDE6-4799-A9D3-F209857DDAC8}" destId="{3AFD18AE-30FB-41E3-9B14-23BC7A79837F}" srcOrd="0" destOrd="0" presId="urn:microsoft.com/office/officeart/2005/8/layout/radial5"/>
    <dgm:cxn modelId="{9FC13D58-1F13-4AB6-9CF0-FEA5CEC0FD97}" type="presParOf" srcId="{A723FAC7-EF9D-4062-818B-A3032AC5FE39}" destId="{3729CF2A-0379-4556-8701-F15719BD68AF}" srcOrd="6" destOrd="0" presId="urn:microsoft.com/office/officeart/2005/8/layout/radial5"/>
    <dgm:cxn modelId="{FF34B2E0-D194-4AB8-8CFA-9465C728C4EA}" type="presParOf" srcId="{A723FAC7-EF9D-4062-818B-A3032AC5FE39}" destId="{57435E7B-25DA-45F3-8152-A0A086136000}" srcOrd="7" destOrd="0" presId="urn:microsoft.com/office/officeart/2005/8/layout/radial5"/>
    <dgm:cxn modelId="{CDB26EEA-178F-4339-ACB7-8ADEBD180B65}" type="presParOf" srcId="{57435E7B-25DA-45F3-8152-A0A086136000}" destId="{74E26417-EB08-40C3-B24D-23DD68C76276}" srcOrd="0" destOrd="0" presId="urn:microsoft.com/office/officeart/2005/8/layout/radial5"/>
    <dgm:cxn modelId="{36304AF0-2B2B-47D6-9C5D-B1D9691A8063}" type="presParOf" srcId="{A723FAC7-EF9D-4062-818B-A3032AC5FE39}" destId="{3C6FE845-EFDA-48FD-BBA7-374C155BAAC9}" srcOrd="8" destOrd="0" presId="urn:microsoft.com/office/officeart/2005/8/layout/radial5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590212" cy="5399041"/>
        <a:chOff x="0" y="0"/>
        <a:chExt cx="10590212" cy="5399041"/>
      </a:xfrm>
    </dsp:grpSpPr>
    <dsp:sp>
      <dsp:nvSpPr>
        <dsp:cNvPr id="3" name="椭圆 2"/>
        <dsp:cNvSpPr/>
      </dsp:nvSpPr>
      <dsp:spPr bwMode="white">
        <a:xfrm>
          <a:off x="4584706" y="1989120"/>
          <a:ext cx="1420800" cy="14208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71120" tIns="71120" rIns="71120" bIns="71120" anchor="ctr"/>
        <a:lstStyle>
          <a:lvl2pPr marL="285750" indent="-285750">
            <a:defRPr sz="4300"/>
          </a:lvl2pPr>
          <a:lvl3pPr marL="571500" indent="-285750">
            <a:defRPr sz="4300"/>
          </a:lvl3pPr>
          <a:lvl4pPr marL="857250" indent="-285750">
            <a:defRPr sz="4300"/>
          </a:lvl4pPr>
          <a:lvl5pPr marL="1143000" indent="-285750">
            <a:defRPr sz="4300"/>
          </a:lvl5pPr>
          <a:lvl6pPr marL="1428750" indent="-285750">
            <a:defRPr sz="4300"/>
          </a:lvl6pPr>
          <a:lvl7pPr marL="1714500" indent="-285750">
            <a:defRPr sz="4300"/>
          </a:lvl7pPr>
          <a:lvl8pPr marL="2000250" indent="-285750">
            <a:defRPr sz="4300"/>
          </a:lvl8pPr>
          <a:lvl9pPr marL="2286000" indent="-285750">
            <a:defRPr sz="43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i="0" baseline="0" smtClean="0"/>
            <a:t>我</a:t>
          </a:r>
          <a:endParaRPr lang="zh-CN" altLang="en-US" b="1" i="0" baseline="0"/>
        </a:p>
      </dsp:txBody>
      <dsp:txXfrm>
        <a:off x="4584706" y="1989120"/>
        <a:ext cx="1420800" cy="1420800"/>
      </dsp:txXfrm>
    </dsp:sp>
    <dsp:sp>
      <dsp:nvSpPr>
        <dsp:cNvPr id="4" name="右箭头 3"/>
        <dsp:cNvSpPr/>
      </dsp:nvSpPr>
      <dsp:spPr bwMode="white">
        <a:xfrm rot="16199999">
          <a:off x="5144501" y="1463424"/>
          <a:ext cx="301210" cy="48307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4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/>
        <a:p/>
      </dsp:txBody>
      <dsp:txXfrm rot="16199999">
        <a:off x="5144501" y="1463424"/>
        <a:ext cx="301210" cy="483072"/>
      </dsp:txXfrm>
    </dsp:sp>
    <dsp:sp>
      <dsp:nvSpPr>
        <dsp:cNvPr id="5" name="椭圆 4"/>
        <dsp:cNvSpPr/>
      </dsp:nvSpPr>
      <dsp:spPr bwMode="white">
        <a:xfrm>
          <a:off x="4584706" y="0"/>
          <a:ext cx="1420800" cy="14208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1120" tIns="71120" rIns="71120" bIns="71120" anchor="ctr"/>
        <a:lstStyle>
          <a:lvl2pPr marL="285750" indent="-285750">
            <a:defRPr sz="4300"/>
          </a:lvl2pPr>
          <a:lvl3pPr marL="571500" indent="-285750">
            <a:defRPr sz="4300"/>
          </a:lvl3pPr>
          <a:lvl4pPr marL="857250" indent="-285750">
            <a:defRPr sz="4300"/>
          </a:lvl4pPr>
          <a:lvl5pPr marL="1143000" indent="-285750">
            <a:defRPr sz="4300"/>
          </a:lvl5pPr>
          <a:lvl6pPr marL="1428750" indent="-285750">
            <a:defRPr sz="4300"/>
          </a:lvl6pPr>
          <a:lvl7pPr marL="1714500" indent="-285750">
            <a:defRPr sz="4300"/>
          </a:lvl7pPr>
          <a:lvl8pPr marL="2000250" indent="-285750">
            <a:defRPr sz="4300"/>
          </a:lvl8pPr>
          <a:lvl9pPr marL="2286000" indent="-285750">
            <a:defRPr sz="43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i="0" baseline="0" smtClean="0"/>
            <a:t>前</a:t>
          </a:r>
          <a:endParaRPr lang="zh-CN" altLang="en-US" b="1" i="0" baseline="0"/>
        </a:p>
      </dsp:txBody>
      <dsp:txXfrm>
        <a:off x="4584706" y="0"/>
        <a:ext cx="1420800" cy="1420800"/>
      </dsp:txXfrm>
    </dsp:sp>
    <dsp:sp>
      <dsp:nvSpPr>
        <dsp:cNvPr id="6" name="右箭头 5"/>
        <dsp:cNvSpPr/>
      </dsp:nvSpPr>
      <dsp:spPr bwMode="white">
        <a:xfrm>
          <a:off x="6139061" y="2457984"/>
          <a:ext cx="301210" cy="48307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4">
            <a:hueOff val="3460000"/>
            <a:satOff val="-15947"/>
            <a:lumOff val="52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/>
        <a:p/>
      </dsp:txBody>
      <dsp:txXfrm>
        <a:off x="6139061" y="2457984"/>
        <a:ext cx="301210" cy="483072"/>
      </dsp:txXfrm>
    </dsp:sp>
    <dsp:sp>
      <dsp:nvSpPr>
        <dsp:cNvPr id="7" name="椭圆 6"/>
        <dsp:cNvSpPr/>
      </dsp:nvSpPr>
      <dsp:spPr bwMode="white">
        <a:xfrm>
          <a:off x="6573826" y="1989120"/>
          <a:ext cx="1420800" cy="14208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hueOff val="3460000"/>
            <a:satOff val="-15947"/>
            <a:lumOff val="523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1120" tIns="71120" rIns="71120" bIns="71120" anchor="ctr"/>
        <a:lstStyle>
          <a:lvl2pPr marL="285750" indent="-285750">
            <a:defRPr sz="4300"/>
          </a:lvl2pPr>
          <a:lvl3pPr marL="571500" indent="-285750">
            <a:defRPr sz="4300"/>
          </a:lvl3pPr>
          <a:lvl4pPr marL="857250" indent="-285750">
            <a:defRPr sz="4300"/>
          </a:lvl4pPr>
          <a:lvl5pPr marL="1143000" indent="-285750">
            <a:defRPr sz="4300"/>
          </a:lvl5pPr>
          <a:lvl6pPr marL="1428750" indent="-285750">
            <a:defRPr sz="4300"/>
          </a:lvl6pPr>
          <a:lvl7pPr marL="1714500" indent="-285750">
            <a:defRPr sz="4300"/>
          </a:lvl7pPr>
          <a:lvl8pPr marL="2000250" indent="-285750">
            <a:defRPr sz="4300"/>
          </a:lvl8pPr>
          <a:lvl9pPr marL="2286000" indent="-285750">
            <a:defRPr sz="43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i="0" baseline="0" smtClean="0"/>
            <a:t>右</a:t>
          </a:r>
          <a:endParaRPr lang="zh-CN" altLang="en-US" b="1" i="0" baseline="0"/>
        </a:p>
      </dsp:txBody>
      <dsp:txXfrm>
        <a:off x="6573826" y="1989120"/>
        <a:ext cx="1420800" cy="1420800"/>
      </dsp:txXfrm>
    </dsp:sp>
    <dsp:sp>
      <dsp:nvSpPr>
        <dsp:cNvPr id="8" name="右箭头 7"/>
        <dsp:cNvSpPr/>
      </dsp:nvSpPr>
      <dsp:spPr bwMode="white">
        <a:xfrm rot="5400000">
          <a:off x="5144501" y="3452545"/>
          <a:ext cx="301210" cy="48307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4">
            <a:hueOff val="6920000"/>
            <a:satOff val="-31894"/>
            <a:lumOff val="104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/>
        <a:p/>
      </dsp:txBody>
      <dsp:txXfrm rot="5400000">
        <a:off x="5144501" y="3452545"/>
        <a:ext cx="301210" cy="483072"/>
      </dsp:txXfrm>
    </dsp:sp>
    <dsp:sp>
      <dsp:nvSpPr>
        <dsp:cNvPr id="9" name="椭圆 8"/>
        <dsp:cNvSpPr/>
      </dsp:nvSpPr>
      <dsp:spPr bwMode="white">
        <a:xfrm>
          <a:off x="4584706" y="3978241"/>
          <a:ext cx="1420800" cy="14208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hueOff val="6920000"/>
            <a:satOff val="-31894"/>
            <a:lumOff val="1046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1120" tIns="71120" rIns="71120" bIns="71120" anchor="ctr"/>
        <a:lstStyle>
          <a:lvl2pPr marL="285750" indent="-285750">
            <a:defRPr sz="4300"/>
          </a:lvl2pPr>
          <a:lvl3pPr marL="571500" indent="-285750">
            <a:defRPr sz="4300"/>
          </a:lvl3pPr>
          <a:lvl4pPr marL="857250" indent="-285750">
            <a:defRPr sz="4300"/>
          </a:lvl4pPr>
          <a:lvl5pPr marL="1143000" indent="-285750">
            <a:defRPr sz="4300"/>
          </a:lvl5pPr>
          <a:lvl6pPr marL="1428750" indent="-285750">
            <a:defRPr sz="4300"/>
          </a:lvl6pPr>
          <a:lvl7pPr marL="1714500" indent="-285750">
            <a:defRPr sz="4300"/>
          </a:lvl7pPr>
          <a:lvl8pPr marL="2000250" indent="-285750">
            <a:defRPr sz="4300"/>
          </a:lvl8pPr>
          <a:lvl9pPr marL="2286000" indent="-285750">
            <a:defRPr sz="43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i="0" baseline="0" smtClean="0"/>
            <a:t>后</a:t>
          </a:r>
          <a:endParaRPr lang="zh-CN" altLang="en-US" b="1" i="0" baseline="0"/>
        </a:p>
      </dsp:txBody>
      <dsp:txXfrm>
        <a:off x="4584706" y="3978241"/>
        <a:ext cx="1420800" cy="1420800"/>
      </dsp:txXfrm>
    </dsp:sp>
    <dsp:sp>
      <dsp:nvSpPr>
        <dsp:cNvPr id="10" name="右箭头 9"/>
        <dsp:cNvSpPr/>
      </dsp:nvSpPr>
      <dsp:spPr bwMode="white">
        <a:xfrm rot="10800000">
          <a:off x="4149941" y="2457984"/>
          <a:ext cx="301210" cy="483072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1">
          <a:schemeClr val="accent4">
            <a:hueOff val="10380000"/>
            <a:satOff val="-47842"/>
            <a:lumOff val="156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/>
        <a:p/>
      </dsp:txBody>
      <dsp:txXfrm rot="10800000">
        <a:off x="4149941" y="2457984"/>
        <a:ext cx="301210" cy="483072"/>
      </dsp:txXfrm>
    </dsp:sp>
    <dsp:sp>
      <dsp:nvSpPr>
        <dsp:cNvPr id="11" name="椭圆 10"/>
        <dsp:cNvSpPr/>
      </dsp:nvSpPr>
      <dsp:spPr bwMode="white">
        <a:xfrm>
          <a:off x="2595586" y="1989120"/>
          <a:ext cx="1420800" cy="14208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hueOff val="10380000"/>
            <a:satOff val="-47842"/>
            <a:lumOff val="156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71120" tIns="71120" rIns="71120" bIns="71120" anchor="ctr"/>
        <a:lstStyle>
          <a:lvl2pPr marL="285750" indent="-285750">
            <a:defRPr sz="4300"/>
          </a:lvl2pPr>
          <a:lvl3pPr marL="571500" indent="-285750">
            <a:defRPr sz="4300"/>
          </a:lvl3pPr>
          <a:lvl4pPr marL="857250" indent="-285750">
            <a:defRPr sz="4300"/>
          </a:lvl4pPr>
          <a:lvl5pPr marL="1143000" indent="-285750">
            <a:defRPr sz="4300"/>
          </a:lvl5pPr>
          <a:lvl6pPr marL="1428750" indent="-285750">
            <a:defRPr sz="4300"/>
          </a:lvl6pPr>
          <a:lvl7pPr marL="1714500" indent="-285750">
            <a:defRPr sz="4300"/>
          </a:lvl7pPr>
          <a:lvl8pPr marL="2000250" indent="-285750">
            <a:defRPr sz="4300"/>
          </a:lvl8pPr>
          <a:lvl9pPr marL="2286000" indent="-285750">
            <a:defRPr sz="43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i="0" baseline="0" smtClean="0"/>
            <a:t>左</a:t>
          </a:r>
          <a:endParaRPr lang="zh-CN" altLang="en-US" b="1" i="0" baseline="0"/>
        </a:p>
      </dsp:txBody>
      <dsp:txXfrm>
        <a:off x="2595586" y="1989120"/>
        <a:ext cx="1420800" cy="1420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内容占位符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5101" y="260351"/>
            <a:ext cx="9749367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AutoShape 6"/>
          <p:cNvSpPr>
            <a:spLocks noChangeAspect="1" noChangeArrowheads="1" noTextEdit="1"/>
          </p:cNvSpPr>
          <p:nvPr/>
        </p:nvSpPr>
        <p:spPr bwMode="auto">
          <a:xfrm>
            <a:off x="3403601" y="1228726"/>
            <a:ext cx="5382684" cy="4398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8"/>
          <p:cNvSpPr>
            <a:spLocks noEditPoints="1"/>
          </p:cNvSpPr>
          <p:nvPr/>
        </p:nvSpPr>
        <p:spPr bwMode="auto">
          <a:xfrm>
            <a:off x="3418417" y="1239839"/>
            <a:ext cx="5323416" cy="4365625"/>
          </a:xfrm>
          <a:custGeom>
            <a:avLst/>
            <a:gdLst/>
            <a:ahLst/>
            <a:cxnLst>
              <a:cxn ang="0">
                <a:pos x="850" y="610"/>
              </a:cxn>
              <a:cxn ang="0">
                <a:pos x="1070" y="688"/>
              </a:cxn>
              <a:cxn ang="0">
                <a:pos x="971" y="801"/>
              </a:cxn>
              <a:cxn ang="0">
                <a:pos x="453" y="985"/>
              </a:cxn>
              <a:cxn ang="0">
                <a:pos x="432" y="928"/>
              </a:cxn>
              <a:cxn ang="0">
                <a:pos x="793" y="2558"/>
              </a:cxn>
              <a:cxn ang="0">
                <a:pos x="666" y="2530"/>
              </a:cxn>
              <a:cxn ang="0">
                <a:pos x="461" y="2289"/>
              </a:cxn>
              <a:cxn ang="0">
                <a:pos x="538" y="2275"/>
              </a:cxn>
              <a:cxn ang="0">
                <a:pos x="744" y="2218"/>
              </a:cxn>
              <a:cxn ang="0">
                <a:pos x="751" y="1701"/>
              </a:cxn>
              <a:cxn ang="0">
                <a:pos x="673" y="843"/>
              </a:cxn>
              <a:cxn ang="0">
                <a:pos x="900" y="1056"/>
              </a:cxn>
              <a:cxn ang="0">
                <a:pos x="871" y="1290"/>
              </a:cxn>
              <a:cxn ang="0">
                <a:pos x="878" y="1836"/>
              </a:cxn>
              <a:cxn ang="0">
                <a:pos x="878" y="2289"/>
              </a:cxn>
              <a:cxn ang="0">
                <a:pos x="793" y="2558"/>
              </a:cxn>
              <a:cxn ang="0">
                <a:pos x="354" y="1488"/>
              </a:cxn>
              <a:cxn ang="0">
                <a:pos x="241" y="1396"/>
              </a:cxn>
              <a:cxn ang="0">
                <a:pos x="631" y="1297"/>
              </a:cxn>
              <a:cxn ang="0">
                <a:pos x="985" y="1191"/>
              </a:cxn>
              <a:cxn ang="0">
                <a:pos x="1566" y="999"/>
              </a:cxn>
              <a:cxn ang="0">
                <a:pos x="1849" y="921"/>
              </a:cxn>
              <a:cxn ang="0">
                <a:pos x="2012" y="1021"/>
              </a:cxn>
              <a:cxn ang="0">
                <a:pos x="1728" y="1113"/>
              </a:cxn>
              <a:cxn ang="0">
                <a:pos x="694" y="1410"/>
              </a:cxn>
              <a:cxn ang="0">
                <a:pos x="1877" y="2282"/>
              </a:cxn>
              <a:cxn ang="0">
                <a:pos x="1325" y="1177"/>
              </a:cxn>
              <a:cxn ang="0">
                <a:pos x="1162" y="248"/>
              </a:cxn>
              <a:cxn ang="0">
                <a:pos x="1098" y="14"/>
              </a:cxn>
              <a:cxn ang="0">
                <a:pos x="1303" y="64"/>
              </a:cxn>
              <a:cxn ang="0">
                <a:pos x="1339" y="184"/>
              </a:cxn>
              <a:cxn ang="0">
                <a:pos x="1367" y="702"/>
              </a:cxn>
              <a:cxn ang="0">
                <a:pos x="1629" y="1588"/>
              </a:cxn>
              <a:cxn ang="0">
                <a:pos x="2040" y="2232"/>
              </a:cxn>
              <a:cxn ang="0">
                <a:pos x="2295" y="2424"/>
              </a:cxn>
              <a:cxn ang="0">
                <a:pos x="2387" y="2126"/>
              </a:cxn>
              <a:cxn ang="0">
                <a:pos x="2437" y="2126"/>
              </a:cxn>
              <a:cxn ang="0">
                <a:pos x="2515" y="2679"/>
              </a:cxn>
              <a:cxn ang="0">
                <a:pos x="2316" y="2679"/>
              </a:cxn>
              <a:cxn ang="0">
                <a:pos x="1877" y="631"/>
              </a:cxn>
              <a:cxn ang="0">
                <a:pos x="1615" y="411"/>
              </a:cxn>
              <a:cxn ang="0">
                <a:pos x="1991" y="503"/>
              </a:cxn>
              <a:cxn ang="0">
                <a:pos x="439" y="2027"/>
              </a:cxn>
              <a:cxn ang="0">
                <a:pos x="163" y="2155"/>
              </a:cxn>
              <a:cxn ang="0">
                <a:pos x="21" y="2034"/>
              </a:cxn>
              <a:cxn ang="0">
                <a:pos x="78" y="1949"/>
              </a:cxn>
              <a:cxn ang="0">
                <a:pos x="241" y="1928"/>
              </a:cxn>
              <a:cxn ang="0">
                <a:pos x="694" y="1736"/>
              </a:cxn>
              <a:cxn ang="0">
                <a:pos x="1141" y="1559"/>
              </a:cxn>
              <a:cxn ang="0">
                <a:pos x="1183" y="1588"/>
              </a:cxn>
              <a:cxn ang="0">
                <a:pos x="829" y="1814"/>
              </a:cxn>
              <a:cxn ang="0">
                <a:pos x="1983" y="1538"/>
              </a:cxn>
              <a:cxn ang="0">
                <a:pos x="1261" y="2169"/>
              </a:cxn>
              <a:cxn ang="0">
                <a:pos x="1048" y="2240"/>
              </a:cxn>
              <a:cxn ang="0">
                <a:pos x="1509" y="1857"/>
              </a:cxn>
              <a:cxn ang="0">
                <a:pos x="1821" y="1460"/>
              </a:cxn>
              <a:cxn ang="0">
                <a:pos x="1870" y="1254"/>
              </a:cxn>
              <a:cxn ang="0">
                <a:pos x="2047" y="1410"/>
              </a:cxn>
            </a:cxnLst>
            <a:rect l="0" t="0" r="r" b="b"/>
            <a:pathLst>
              <a:path w="2515" h="2750">
                <a:moveTo>
                  <a:pt x="772" y="737"/>
                </a:moveTo>
                <a:lnTo>
                  <a:pt x="815" y="709"/>
                </a:lnTo>
                <a:lnTo>
                  <a:pt x="829" y="695"/>
                </a:lnTo>
                <a:lnTo>
                  <a:pt x="836" y="680"/>
                </a:lnTo>
                <a:lnTo>
                  <a:pt x="850" y="666"/>
                </a:lnTo>
                <a:lnTo>
                  <a:pt x="850" y="652"/>
                </a:lnTo>
                <a:lnTo>
                  <a:pt x="857" y="645"/>
                </a:lnTo>
                <a:lnTo>
                  <a:pt x="850" y="638"/>
                </a:lnTo>
                <a:lnTo>
                  <a:pt x="850" y="624"/>
                </a:lnTo>
                <a:lnTo>
                  <a:pt x="850" y="610"/>
                </a:lnTo>
                <a:lnTo>
                  <a:pt x="857" y="595"/>
                </a:lnTo>
                <a:lnTo>
                  <a:pt x="871" y="588"/>
                </a:lnTo>
                <a:lnTo>
                  <a:pt x="893" y="595"/>
                </a:lnTo>
                <a:lnTo>
                  <a:pt x="921" y="595"/>
                </a:lnTo>
                <a:lnTo>
                  <a:pt x="956" y="610"/>
                </a:lnTo>
                <a:lnTo>
                  <a:pt x="999" y="624"/>
                </a:lnTo>
                <a:lnTo>
                  <a:pt x="1013" y="638"/>
                </a:lnTo>
                <a:lnTo>
                  <a:pt x="1027" y="645"/>
                </a:lnTo>
                <a:lnTo>
                  <a:pt x="1056" y="666"/>
                </a:lnTo>
                <a:lnTo>
                  <a:pt x="1070" y="688"/>
                </a:lnTo>
                <a:lnTo>
                  <a:pt x="1070" y="702"/>
                </a:lnTo>
                <a:lnTo>
                  <a:pt x="1070" y="723"/>
                </a:lnTo>
                <a:lnTo>
                  <a:pt x="1063" y="744"/>
                </a:lnTo>
                <a:lnTo>
                  <a:pt x="1056" y="751"/>
                </a:lnTo>
                <a:lnTo>
                  <a:pt x="1048" y="758"/>
                </a:lnTo>
                <a:lnTo>
                  <a:pt x="1041" y="765"/>
                </a:lnTo>
                <a:lnTo>
                  <a:pt x="1027" y="773"/>
                </a:lnTo>
                <a:lnTo>
                  <a:pt x="1013" y="780"/>
                </a:lnTo>
                <a:lnTo>
                  <a:pt x="992" y="794"/>
                </a:lnTo>
                <a:lnTo>
                  <a:pt x="971" y="801"/>
                </a:lnTo>
                <a:lnTo>
                  <a:pt x="942" y="815"/>
                </a:lnTo>
                <a:lnTo>
                  <a:pt x="914" y="829"/>
                </a:lnTo>
                <a:lnTo>
                  <a:pt x="886" y="843"/>
                </a:lnTo>
                <a:lnTo>
                  <a:pt x="815" y="872"/>
                </a:lnTo>
                <a:lnTo>
                  <a:pt x="737" y="900"/>
                </a:lnTo>
                <a:lnTo>
                  <a:pt x="652" y="928"/>
                </a:lnTo>
                <a:lnTo>
                  <a:pt x="567" y="957"/>
                </a:lnTo>
                <a:lnTo>
                  <a:pt x="524" y="971"/>
                </a:lnTo>
                <a:lnTo>
                  <a:pt x="482" y="978"/>
                </a:lnTo>
                <a:lnTo>
                  <a:pt x="453" y="985"/>
                </a:lnTo>
                <a:lnTo>
                  <a:pt x="425" y="992"/>
                </a:lnTo>
                <a:lnTo>
                  <a:pt x="404" y="992"/>
                </a:lnTo>
                <a:lnTo>
                  <a:pt x="390" y="992"/>
                </a:lnTo>
                <a:lnTo>
                  <a:pt x="383" y="985"/>
                </a:lnTo>
                <a:lnTo>
                  <a:pt x="376" y="978"/>
                </a:lnTo>
                <a:lnTo>
                  <a:pt x="376" y="971"/>
                </a:lnTo>
                <a:lnTo>
                  <a:pt x="383" y="964"/>
                </a:lnTo>
                <a:lnTo>
                  <a:pt x="390" y="957"/>
                </a:lnTo>
                <a:lnTo>
                  <a:pt x="411" y="943"/>
                </a:lnTo>
                <a:lnTo>
                  <a:pt x="432" y="928"/>
                </a:lnTo>
                <a:lnTo>
                  <a:pt x="461" y="914"/>
                </a:lnTo>
                <a:lnTo>
                  <a:pt x="496" y="893"/>
                </a:lnTo>
                <a:lnTo>
                  <a:pt x="531" y="879"/>
                </a:lnTo>
                <a:lnTo>
                  <a:pt x="574" y="858"/>
                </a:lnTo>
                <a:lnTo>
                  <a:pt x="609" y="836"/>
                </a:lnTo>
                <a:lnTo>
                  <a:pt x="673" y="801"/>
                </a:lnTo>
                <a:lnTo>
                  <a:pt x="730" y="765"/>
                </a:lnTo>
                <a:lnTo>
                  <a:pt x="772" y="737"/>
                </a:lnTo>
                <a:lnTo>
                  <a:pt x="772" y="737"/>
                </a:lnTo>
                <a:close/>
                <a:moveTo>
                  <a:pt x="793" y="2558"/>
                </a:moveTo>
                <a:lnTo>
                  <a:pt x="772" y="2580"/>
                </a:lnTo>
                <a:lnTo>
                  <a:pt x="751" y="2601"/>
                </a:lnTo>
                <a:lnTo>
                  <a:pt x="730" y="2608"/>
                </a:lnTo>
                <a:lnTo>
                  <a:pt x="708" y="2615"/>
                </a:lnTo>
                <a:lnTo>
                  <a:pt x="694" y="2608"/>
                </a:lnTo>
                <a:lnTo>
                  <a:pt x="680" y="2594"/>
                </a:lnTo>
                <a:lnTo>
                  <a:pt x="680" y="2587"/>
                </a:lnTo>
                <a:lnTo>
                  <a:pt x="673" y="2573"/>
                </a:lnTo>
                <a:lnTo>
                  <a:pt x="666" y="2551"/>
                </a:lnTo>
                <a:lnTo>
                  <a:pt x="666" y="2530"/>
                </a:lnTo>
                <a:lnTo>
                  <a:pt x="652" y="2488"/>
                </a:lnTo>
                <a:lnTo>
                  <a:pt x="631" y="2445"/>
                </a:lnTo>
                <a:lnTo>
                  <a:pt x="595" y="2403"/>
                </a:lnTo>
                <a:lnTo>
                  <a:pt x="574" y="2381"/>
                </a:lnTo>
                <a:lnTo>
                  <a:pt x="553" y="2360"/>
                </a:lnTo>
                <a:lnTo>
                  <a:pt x="524" y="2339"/>
                </a:lnTo>
                <a:lnTo>
                  <a:pt x="503" y="2325"/>
                </a:lnTo>
                <a:lnTo>
                  <a:pt x="489" y="2310"/>
                </a:lnTo>
                <a:lnTo>
                  <a:pt x="475" y="2296"/>
                </a:lnTo>
                <a:lnTo>
                  <a:pt x="461" y="2289"/>
                </a:lnTo>
                <a:lnTo>
                  <a:pt x="453" y="2282"/>
                </a:lnTo>
                <a:lnTo>
                  <a:pt x="453" y="2275"/>
                </a:lnTo>
                <a:lnTo>
                  <a:pt x="453" y="2268"/>
                </a:lnTo>
                <a:lnTo>
                  <a:pt x="453" y="2268"/>
                </a:lnTo>
                <a:lnTo>
                  <a:pt x="461" y="2268"/>
                </a:lnTo>
                <a:lnTo>
                  <a:pt x="468" y="2268"/>
                </a:lnTo>
                <a:lnTo>
                  <a:pt x="482" y="2268"/>
                </a:lnTo>
                <a:lnTo>
                  <a:pt x="496" y="2268"/>
                </a:lnTo>
                <a:lnTo>
                  <a:pt x="517" y="2275"/>
                </a:lnTo>
                <a:lnTo>
                  <a:pt x="538" y="2275"/>
                </a:lnTo>
                <a:lnTo>
                  <a:pt x="567" y="2282"/>
                </a:lnTo>
                <a:lnTo>
                  <a:pt x="595" y="2289"/>
                </a:lnTo>
                <a:lnTo>
                  <a:pt x="616" y="2289"/>
                </a:lnTo>
                <a:lnTo>
                  <a:pt x="659" y="2289"/>
                </a:lnTo>
                <a:lnTo>
                  <a:pt x="694" y="2289"/>
                </a:lnTo>
                <a:lnTo>
                  <a:pt x="723" y="2282"/>
                </a:lnTo>
                <a:lnTo>
                  <a:pt x="730" y="2275"/>
                </a:lnTo>
                <a:lnTo>
                  <a:pt x="737" y="2261"/>
                </a:lnTo>
                <a:lnTo>
                  <a:pt x="737" y="2247"/>
                </a:lnTo>
                <a:lnTo>
                  <a:pt x="744" y="2218"/>
                </a:lnTo>
                <a:lnTo>
                  <a:pt x="751" y="2190"/>
                </a:lnTo>
                <a:lnTo>
                  <a:pt x="751" y="2162"/>
                </a:lnTo>
                <a:lnTo>
                  <a:pt x="751" y="2119"/>
                </a:lnTo>
                <a:lnTo>
                  <a:pt x="751" y="2077"/>
                </a:lnTo>
                <a:lnTo>
                  <a:pt x="751" y="1984"/>
                </a:lnTo>
                <a:lnTo>
                  <a:pt x="751" y="1906"/>
                </a:lnTo>
                <a:lnTo>
                  <a:pt x="751" y="1829"/>
                </a:lnTo>
                <a:lnTo>
                  <a:pt x="751" y="1765"/>
                </a:lnTo>
                <a:lnTo>
                  <a:pt x="751" y="1736"/>
                </a:lnTo>
                <a:lnTo>
                  <a:pt x="751" y="1701"/>
                </a:lnTo>
                <a:lnTo>
                  <a:pt x="751" y="1658"/>
                </a:lnTo>
                <a:lnTo>
                  <a:pt x="751" y="1609"/>
                </a:lnTo>
                <a:lnTo>
                  <a:pt x="751" y="1559"/>
                </a:lnTo>
                <a:lnTo>
                  <a:pt x="751" y="1503"/>
                </a:lnTo>
                <a:lnTo>
                  <a:pt x="751" y="1446"/>
                </a:lnTo>
                <a:lnTo>
                  <a:pt x="751" y="1382"/>
                </a:lnTo>
                <a:lnTo>
                  <a:pt x="744" y="1247"/>
                </a:lnTo>
                <a:lnTo>
                  <a:pt x="723" y="1113"/>
                </a:lnTo>
                <a:lnTo>
                  <a:pt x="701" y="978"/>
                </a:lnTo>
                <a:lnTo>
                  <a:pt x="673" y="843"/>
                </a:lnTo>
                <a:lnTo>
                  <a:pt x="723" y="879"/>
                </a:lnTo>
                <a:lnTo>
                  <a:pt x="765" y="907"/>
                </a:lnTo>
                <a:lnTo>
                  <a:pt x="808" y="936"/>
                </a:lnTo>
                <a:lnTo>
                  <a:pt x="836" y="964"/>
                </a:lnTo>
                <a:lnTo>
                  <a:pt x="857" y="978"/>
                </a:lnTo>
                <a:lnTo>
                  <a:pt x="878" y="999"/>
                </a:lnTo>
                <a:lnTo>
                  <a:pt x="893" y="1006"/>
                </a:lnTo>
                <a:lnTo>
                  <a:pt x="893" y="1014"/>
                </a:lnTo>
                <a:lnTo>
                  <a:pt x="900" y="1035"/>
                </a:lnTo>
                <a:lnTo>
                  <a:pt x="900" y="1056"/>
                </a:lnTo>
                <a:lnTo>
                  <a:pt x="893" y="1077"/>
                </a:lnTo>
                <a:lnTo>
                  <a:pt x="886" y="1106"/>
                </a:lnTo>
                <a:lnTo>
                  <a:pt x="886" y="1113"/>
                </a:lnTo>
                <a:lnTo>
                  <a:pt x="878" y="1127"/>
                </a:lnTo>
                <a:lnTo>
                  <a:pt x="878" y="1148"/>
                </a:lnTo>
                <a:lnTo>
                  <a:pt x="878" y="1169"/>
                </a:lnTo>
                <a:lnTo>
                  <a:pt x="878" y="1191"/>
                </a:lnTo>
                <a:lnTo>
                  <a:pt x="871" y="1226"/>
                </a:lnTo>
                <a:lnTo>
                  <a:pt x="871" y="1254"/>
                </a:lnTo>
                <a:lnTo>
                  <a:pt x="871" y="1290"/>
                </a:lnTo>
                <a:lnTo>
                  <a:pt x="871" y="1332"/>
                </a:lnTo>
                <a:lnTo>
                  <a:pt x="871" y="1375"/>
                </a:lnTo>
                <a:lnTo>
                  <a:pt x="871" y="1425"/>
                </a:lnTo>
                <a:lnTo>
                  <a:pt x="871" y="1474"/>
                </a:lnTo>
                <a:lnTo>
                  <a:pt x="871" y="1524"/>
                </a:lnTo>
                <a:lnTo>
                  <a:pt x="871" y="1588"/>
                </a:lnTo>
                <a:lnTo>
                  <a:pt x="871" y="1644"/>
                </a:lnTo>
                <a:lnTo>
                  <a:pt x="871" y="1708"/>
                </a:lnTo>
                <a:lnTo>
                  <a:pt x="878" y="1772"/>
                </a:lnTo>
                <a:lnTo>
                  <a:pt x="878" y="1836"/>
                </a:lnTo>
                <a:lnTo>
                  <a:pt x="878" y="1899"/>
                </a:lnTo>
                <a:lnTo>
                  <a:pt x="878" y="1949"/>
                </a:lnTo>
                <a:lnTo>
                  <a:pt x="878" y="2006"/>
                </a:lnTo>
                <a:lnTo>
                  <a:pt x="878" y="2055"/>
                </a:lnTo>
                <a:lnTo>
                  <a:pt x="886" y="2098"/>
                </a:lnTo>
                <a:lnTo>
                  <a:pt x="886" y="2147"/>
                </a:lnTo>
                <a:lnTo>
                  <a:pt x="886" y="2183"/>
                </a:lnTo>
                <a:lnTo>
                  <a:pt x="878" y="2218"/>
                </a:lnTo>
                <a:lnTo>
                  <a:pt x="878" y="2254"/>
                </a:lnTo>
                <a:lnTo>
                  <a:pt x="878" y="2289"/>
                </a:lnTo>
                <a:lnTo>
                  <a:pt x="878" y="2310"/>
                </a:lnTo>
                <a:lnTo>
                  <a:pt x="878" y="2339"/>
                </a:lnTo>
                <a:lnTo>
                  <a:pt x="878" y="2360"/>
                </a:lnTo>
                <a:lnTo>
                  <a:pt x="871" y="2374"/>
                </a:lnTo>
                <a:lnTo>
                  <a:pt x="864" y="2431"/>
                </a:lnTo>
                <a:lnTo>
                  <a:pt x="850" y="2481"/>
                </a:lnTo>
                <a:lnTo>
                  <a:pt x="829" y="2523"/>
                </a:lnTo>
                <a:lnTo>
                  <a:pt x="815" y="2544"/>
                </a:lnTo>
                <a:lnTo>
                  <a:pt x="793" y="2558"/>
                </a:lnTo>
                <a:lnTo>
                  <a:pt x="793" y="2558"/>
                </a:lnTo>
                <a:close/>
                <a:moveTo>
                  <a:pt x="694" y="1410"/>
                </a:moveTo>
                <a:lnTo>
                  <a:pt x="638" y="1432"/>
                </a:lnTo>
                <a:lnTo>
                  <a:pt x="581" y="1453"/>
                </a:lnTo>
                <a:lnTo>
                  <a:pt x="538" y="1467"/>
                </a:lnTo>
                <a:lnTo>
                  <a:pt x="496" y="1474"/>
                </a:lnTo>
                <a:lnTo>
                  <a:pt x="461" y="1481"/>
                </a:lnTo>
                <a:lnTo>
                  <a:pt x="425" y="1488"/>
                </a:lnTo>
                <a:lnTo>
                  <a:pt x="404" y="1495"/>
                </a:lnTo>
                <a:lnTo>
                  <a:pt x="390" y="1495"/>
                </a:lnTo>
                <a:lnTo>
                  <a:pt x="354" y="1488"/>
                </a:lnTo>
                <a:lnTo>
                  <a:pt x="326" y="1481"/>
                </a:lnTo>
                <a:lnTo>
                  <a:pt x="291" y="1467"/>
                </a:lnTo>
                <a:lnTo>
                  <a:pt x="269" y="1446"/>
                </a:lnTo>
                <a:lnTo>
                  <a:pt x="255" y="1439"/>
                </a:lnTo>
                <a:lnTo>
                  <a:pt x="241" y="1432"/>
                </a:lnTo>
                <a:lnTo>
                  <a:pt x="227" y="1417"/>
                </a:lnTo>
                <a:lnTo>
                  <a:pt x="220" y="1410"/>
                </a:lnTo>
                <a:lnTo>
                  <a:pt x="220" y="1403"/>
                </a:lnTo>
                <a:lnTo>
                  <a:pt x="227" y="1396"/>
                </a:lnTo>
                <a:lnTo>
                  <a:pt x="241" y="1396"/>
                </a:lnTo>
                <a:lnTo>
                  <a:pt x="255" y="1389"/>
                </a:lnTo>
                <a:lnTo>
                  <a:pt x="269" y="1382"/>
                </a:lnTo>
                <a:lnTo>
                  <a:pt x="291" y="1382"/>
                </a:lnTo>
                <a:lnTo>
                  <a:pt x="312" y="1375"/>
                </a:lnTo>
                <a:lnTo>
                  <a:pt x="368" y="1368"/>
                </a:lnTo>
                <a:lnTo>
                  <a:pt x="425" y="1354"/>
                </a:lnTo>
                <a:lnTo>
                  <a:pt x="482" y="1340"/>
                </a:lnTo>
                <a:lnTo>
                  <a:pt x="546" y="1325"/>
                </a:lnTo>
                <a:lnTo>
                  <a:pt x="609" y="1297"/>
                </a:lnTo>
                <a:lnTo>
                  <a:pt x="631" y="1297"/>
                </a:lnTo>
                <a:lnTo>
                  <a:pt x="652" y="1290"/>
                </a:lnTo>
                <a:lnTo>
                  <a:pt x="673" y="1283"/>
                </a:lnTo>
                <a:lnTo>
                  <a:pt x="701" y="1276"/>
                </a:lnTo>
                <a:lnTo>
                  <a:pt x="730" y="1262"/>
                </a:lnTo>
                <a:lnTo>
                  <a:pt x="765" y="1254"/>
                </a:lnTo>
                <a:lnTo>
                  <a:pt x="801" y="1240"/>
                </a:lnTo>
                <a:lnTo>
                  <a:pt x="843" y="1233"/>
                </a:lnTo>
                <a:lnTo>
                  <a:pt x="886" y="1219"/>
                </a:lnTo>
                <a:lnTo>
                  <a:pt x="935" y="1205"/>
                </a:lnTo>
                <a:lnTo>
                  <a:pt x="985" y="1191"/>
                </a:lnTo>
                <a:lnTo>
                  <a:pt x="1034" y="1169"/>
                </a:lnTo>
                <a:lnTo>
                  <a:pt x="1091" y="1155"/>
                </a:lnTo>
                <a:lnTo>
                  <a:pt x="1155" y="1134"/>
                </a:lnTo>
                <a:lnTo>
                  <a:pt x="1218" y="1113"/>
                </a:lnTo>
                <a:lnTo>
                  <a:pt x="1282" y="1091"/>
                </a:lnTo>
                <a:lnTo>
                  <a:pt x="1346" y="1070"/>
                </a:lnTo>
                <a:lnTo>
                  <a:pt x="1410" y="1049"/>
                </a:lnTo>
                <a:lnTo>
                  <a:pt x="1466" y="1035"/>
                </a:lnTo>
                <a:lnTo>
                  <a:pt x="1516" y="1014"/>
                </a:lnTo>
                <a:lnTo>
                  <a:pt x="1566" y="999"/>
                </a:lnTo>
                <a:lnTo>
                  <a:pt x="1608" y="985"/>
                </a:lnTo>
                <a:lnTo>
                  <a:pt x="1651" y="978"/>
                </a:lnTo>
                <a:lnTo>
                  <a:pt x="1686" y="964"/>
                </a:lnTo>
                <a:lnTo>
                  <a:pt x="1721" y="957"/>
                </a:lnTo>
                <a:lnTo>
                  <a:pt x="1750" y="943"/>
                </a:lnTo>
                <a:lnTo>
                  <a:pt x="1778" y="936"/>
                </a:lnTo>
                <a:lnTo>
                  <a:pt x="1799" y="928"/>
                </a:lnTo>
                <a:lnTo>
                  <a:pt x="1821" y="928"/>
                </a:lnTo>
                <a:lnTo>
                  <a:pt x="1835" y="921"/>
                </a:lnTo>
                <a:lnTo>
                  <a:pt x="1849" y="921"/>
                </a:lnTo>
                <a:lnTo>
                  <a:pt x="1856" y="921"/>
                </a:lnTo>
                <a:lnTo>
                  <a:pt x="1884" y="921"/>
                </a:lnTo>
                <a:lnTo>
                  <a:pt x="1906" y="928"/>
                </a:lnTo>
                <a:lnTo>
                  <a:pt x="1934" y="943"/>
                </a:lnTo>
                <a:lnTo>
                  <a:pt x="1955" y="957"/>
                </a:lnTo>
                <a:lnTo>
                  <a:pt x="1976" y="978"/>
                </a:lnTo>
                <a:lnTo>
                  <a:pt x="1998" y="992"/>
                </a:lnTo>
                <a:lnTo>
                  <a:pt x="2005" y="1006"/>
                </a:lnTo>
                <a:lnTo>
                  <a:pt x="2012" y="1014"/>
                </a:lnTo>
                <a:lnTo>
                  <a:pt x="2012" y="1021"/>
                </a:lnTo>
                <a:lnTo>
                  <a:pt x="1998" y="1028"/>
                </a:lnTo>
                <a:lnTo>
                  <a:pt x="1991" y="1042"/>
                </a:lnTo>
                <a:lnTo>
                  <a:pt x="1969" y="1049"/>
                </a:lnTo>
                <a:lnTo>
                  <a:pt x="1948" y="1056"/>
                </a:lnTo>
                <a:lnTo>
                  <a:pt x="1927" y="1063"/>
                </a:lnTo>
                <a:lnTo>
                  <a:pt x="1898" y="1070"/>
                </a:lnTo>
                <a:lnTo>
                  <a:pt x="1870" y="1077"/>
                </a:lnTo>
                <a:lnTo>
                  <a:pt x="1828" y="1091"/>
                </a:lnTo>
                <a:lnTo>
                  <a:pt x="1778" y="1099"/>
                </a:lnTo>
                <a:lnTo>
                  <a:pt x="1728" y="1113"/>
                </a:lnTo>
                <a:lnTo>
                  <a:pt x="1672" y="1127"/>
                </a:lnTo>
                <a:lnTo>
                  <a:pt x="1544" y="1155"/>
                </a:lnTo>
                <a:lnTo>
                  <a:pt x="1424" y="1184"/>
                </a:lnTo>
                <a:lnTo>
                  <a:pt x="1303" y="1219"/>
                </a:lnTo>
                <a:lnTo>
                  <a:pt x="1197" y="1254"/>
                </a:lnTo>
                <a:lnTo>
                  <a:pt x="1077" y="1290"/>
                </a:lnTo>
                <a:lnTo>
                  <a:pt x="956" y="1325"/>
                </a:lnTo>
                <a:lnTo>
                  <a:pt x="829" y="1368"/>
                </a:lnTo>
                <a:lnTo>
                  <a:pt x="694" y="1410"/>
                </a:lnTo>
                <a:lnTo>
                  <a:pt x="694" y="1410"/>
                </a:lnTo>
                <a:close/>
                <a:moveTo>
                  <a:pt x="2316" y="2679"/>
                </a:moveTo>
                <a:lnTo>
                  <a:pt x="2253" y="2644"/>
                </a:lnTo>
                <a:lnTo>
                  <a:pt x="2189" y="2601"/>
                </a:lnTo>
                <a:lnTo>
                  <a:pt x="2118" y="2544"/>
                </a:lnTo>
                <a:lnTo>
                  <a:pt x="2054" y="2488"/>
                </a:lnTo>
                <a:lnTo>
                  <a:pt x="2019" y="2452"/>
                </a:lnTo>
                <a:lnTo>
                  <a:pt x="1983" y="2417"/>
                </a:lnTo>
                <a:lnTo>
                  <a:pt x="1948" y="2381"/>
                </a:lnTo>
                <a:lnTo>
                  <a:pt x="1913" y="2332"/>
                </a:lnTo>
                <a:lnTo>
                  <a:pt x="1877" y="2282"/>
                </a:lnTo>
                <a:lnTo>
                  <a:pt x="1835" y="2232"/>
                </a:lnTo>
                <a:lnTo>
                  <a:pt x="1799" y="2176"/>
                </a:lnTo>
                <a:lnTo>
                  <a:pt x="1757" y="2112"/>
                </a:lnTo>
                <a:lnTo>
                  <a:pt x="1672" y="1984"/>
                </a:lnTo>
                <a:lnTo>
                  <a:pt x="1594" y="1857"/>
                </a:lnTo>
                <a:lnTo>
                  <a:pt x="1530" y="1729"/>
                </a:lnTo>
                <a:lnTo>
                  <a:pt x="1466" y="1588"/>
                </a:lnTo>
                <a:lnTo>
                  <a:pt x="1417" y="1446"/>
                </a:lnTo>
                <a:lnTo>
                  <a:pt x="1367" y="1311"/>
                </a:lnTo>
                <a:lnTo>
                  <a:pt x="1325" y="1177"/>
                </a:lnTo>
                <a:lnTo>
                  <a:pt x="1311" y="1113"/>
                </a:lnTo>
                <a:lnTo>
                  <a:pt x="1296" y="1049"/>
                </a:lnTo>
                <a:lnTo>
                  <a:pt x="1275" y="978"/>
                </a:lnTo>
                <a:lnTo>
                  <a:pt x="1261" y="914"/>
                </a:lnTo>
                <a:lnTo>
                  <a:pt x="1233" y="765"/>
                </a:lnTo>
                <a:lnTo>
                  <a:pt x="1211" y="617"/>
                </a:lnTo>
                <a:lnTo>
                  <a:pt x="1197" y="454"/>
                </a:lnTo>
                <a:lnTo>
                  <a:pt x="1183" y="376"/>
                </a:lnTo>
                <a:lnTo>
                  <a:pt x="1169" y="305"/>
                </a:lnTo>
                <a:lnTo>
                  <a:pt x="1162" y="248"/>
                </a:lnTo>
                <a:lnTo>
                  <a:pt x="1155" y="199"/>
                </a:lnTo>
                <a:lnTo>
                  <a:pt x="1141" y="156"/>
                </a:lnTo>
                <a:lnTo>
                  <a:pt x="1133" y="121"/>
                </a:lnTo>
                <a:lnTo>
                  <a:pt x="1126" y="99"/>
                </a:lnTo>
                <a:lnTo>
                  <a:pt x="1119" y="85"/>
                </a:lnTo>
                <a:lnTo>
                  <a:pt x="1105" y="78"/>
                </a:lnTo>
                <a:lnTo>
                  <a:pt x="1091" y="64"/>
                </a:lnTo>
                <a:lnTo>
                  <a:pt x="1091" y="43"/>
                </a:lnTo>
                <a:lnTo>
                  <a:pt x="1098" y="21"/>
                </a:lnTo>
                <a:lnTo>
                  <a:pt x="1098" y="14"/>
                </a:lnTo>
                <a:lnTo>
                  <a:pt x="1105" y="7"/>
                </a:lnTo>
                <a:lnTo>
                  <a:pt x="1112" y="0"/>
                </a:lnTo>
                <a:lnTo>
                  <a:pt x="1126" y="0"/>
                </a:lnTo>
                <a:lnTo>
                  <a:pt x="1148" y="7"/>
                </a:lnTo>
                <a:lnTo>
                  <a:pt x="1169" y="7"/>
                </a:lnTo>
                <a:lnTo>
                  <a:pt x="1197" y="21"/>
                </a:lnTo>
                <a:lnTo>
                  <a:pt x="1226" y="28"/>
                </a:lnTo>
                <a:lnTo>
                  <a:pt x="1254" y="43"/>
                </a:lnTo>
                <a:lnTo>
                  <a:pt x="1282" y="57"/>
                </a:lnTo>
                <a:lnTo>
                  <a:pt x="1303" y="64"/>
                </a:lnTo>
                <a:lnTo>
                  <a:pt x="1318" y="71"/>
                </a:lnTo>
                <a:lnTo>
                  <a:pt x="1332" y="78"/>
                </a:lnTo>
                <a:lnTo>
                  <a:pt x="1346" y="85"/>
                </a:lnTo>
                <a:lnTo>
                  <a:pt x="1353" y="92"/>
                </a:lnTo>
                <a:lnTo>
                  <a:pt x="1360" y="99"/>
                </a:lnTo>
                <a:lnTo>
                  <a:pt x="1360" y="106"/>
                </a:lnTo>
                <a:lnTo>
                  <a:pt x="1360" y="121"/>
                </a:lnTo>
                <a:lnTo>
                  <a:pt x="1353" y="142"/>
                </a:lnTo>
                <a:lnTo>
                  <a:pt x="1346" y="156"/>
                </a:lnTo>
                <a:lnTo>
                  <a:pt x="1339" y="184"/>
                </a:lnTo>
                <a:lnTo>
                  <a:pt x="1339" y="206"/>
                </a:lnTo>
                <a:lnTo>
                  <a:pt x="1339" y="227"/>
                </a:lnTo>
                <a:lnTo>
                  <a:pt x="1339" y="255"/>
                </a:lnTo>
                <a:lnTo>
                  <a:pt x="1339" y="284"/>
                </a:lnTo>
                <a:lnTo>
                  <a:pt x="1339" y="312"/>
                </a:lnTo>
                <a:lnTo>
                  <a:pt x="1339" y="347"/>
                </a:lnTo>
                <a:lnTo>
                  <a:pt x="1339" y="432"/>
                </a:lnTo>
                <a:lnTo>
                  <a:pt x="1346" y="517"/>
                </a:lnTo>
                <a:lnTo>
                  <a:pt x="1353" y="602"/>
                </a:lnTo>
                <a:lnTo>
                  <a:pt x="1367" y="702"/>
                </a:lnTo>
                <a:lnTo>
                  <a:pt x="1381" y="758"/>
                </a:lnTo>
                <a:lnTo>
                  <a:pt x="1388" y="815"/>
                </a:lnTo>
                <a:lnTo>
                  <a:pt x="1403" y="872"/>
                </a:lnTo>
                <a:lnTo>
                  <a:pt x="1417" y="936"/>
                </a:lnTo>
                <a:lnTo>
                  <a:pt x="1452" y="1063"/>
                </a:lnTo>
                <a:lnTo>
                  <a:pt x="1495" y="1205"/>
                </a:lnTo>
                <a:lnTo>
                  <a:pt x="1537" y="1361"/>
                </a:lnTo>
                <a:lnTo>
                  <a:pt x="1566" y="1439"/>
                </a:lnTo>
                <a:lnTo>
                  <a:pt x="1594" y="1517"/>
                </a:lnTo>
                <a:lnTo>
                  <a:pt x="1629" y="1588"/>
                </a:lnTo>
                <a:lnTo>
                  <a:pt x="1665" y="1666"/>
                </a:lnTo>
                <a:lnTo>
                  <a:pt x="1700" y="1736"/>
                </a:lnTo>
                <a:lnTo>
                  <a:pt x="1743" y="1814"/>
                </a:lnTo>
                <a:lnTo>
                  <a:pt x="1785" y="1885"/>
                </a:lnTo>
                <a:lnTo>
                  <a:pt x="1828" y="1949"/>
                </a:lnTo>
                <a:lnTo>
                  <a:pt x="1870" y="2013"/>
                </a:lnTo>
                <a:lnTo>
                  <a:pt x="1913" y="2077"/>
                </a:lnTo>
                <a:lnTo>
                  <a:pt x="1955" y="2133"/>
                </a:lnTo>
                <a:lnTo>
                  <a:pt x="1998" y="2183"/>
                </a:lnTo>
                <a:lnTo>
                  <a:pt x="2040" y="2232"/>
                </a:lnTo>
                <a:lnTo>
                  <a:pt x="2090" y="2268"/>
                </a:lnTo>
                <a:lnTo>
                  <a:pt x="2125" y="2310"/>
                </a:lnTo>
                <a:lnTo>
                  <a:pt x="2161" y="2339"/>
                </a:lnTo>
                <a:lnTo>
                  <a:pt x="2196" y="2367"/>
                </a:lnTo>
                <a:lnTo>
                  <a:pt x="2217" y="2388"/>
                </a:lnTo>
                <a:lnTo>
                  <a:pt x="2246" y="2410"/>
                </a:lnTo>
                <a:lnTo>
                  <a:pt x="2260" y="2417"/>
                </a:lnTo>
                <a:lnTo>
                  <a:pt x="2274" y="2431"/>
                </a:lnTo>
                <a:lnTo>
                  <a:pt x="2288" y="2431"/>
                </a:lnTo>
                <a:lnTo>
                  <a:pt x="2295" y="2424"/>
                </a:lnTo>
                <a:lnTo>
                  <a:pt x="2302" y="2417"/>
                </a:lnTo>
                <a:lnTo>
                  <a:pt x="2309" y="2403"/>
                </a:lnTo>
                <a:lnTo>
                  <a:pt x="2323" y="2381"/>
                </a:lnTo>
                <a:lnTo>
                  <a:pt x="2331" y="2353"/>
                </a:lnTo>
                <a:lnTo>
                  <a:pt x="2338" y="2318"/>
                </a:lnTo>
                <a:lnTo>
                  <a:pt x="2352" y="2282"/>
                </a:lnTo>
                <a:lnTo>
                  <a:pt x="2366" y="2240"/>
                </a:lnTo>
                <a:lnTo>
                  <a:pt x="2373" y="2190"/>
                </a:lnTo>
                <a:lnTo>
                  <a:pt x="2380" y="2155"/>
                </a:lnTo>
                <a:lnTo>
                  <a:pt x="2387" y="2126"/>
                </a:lnTo>
                <a:lnTo>
                  <a:pt x="2394" y="2098"/>
                </a:lnTo>
                <a:lnTo>
                  <a:pt x="2401" y="2077"/>
                </a:lnTo>
                <a:lnTo>
                  <a:pt x="2408" y="2062"/>
                </a:lnTo>
                <a:lnTo>
                  <a:pt x="2416" y="2055"/>
                </a:lnTo>
                <a:lnTo>
                  <a:pt x="2416" y="2055"/>
                </a:lnTo>
                <a:lnTo>
                  <a:pt x="2423" y="2055"/>
                </a:lnTo>
                <a:lnTo>
                  <a:pt x="2430" y="2062"/>
                </a:lnTo>
                <a:lnTo>
                  <a:pt x="2430" y="2077"/>
                </a:lnTo>
                <a:lnTo>
                  <a:pt x="2437" y="2098"/>
                </a:lnTo>
                <a:lnTo>
                  <a:pt x="2437" y="2126"/>
                </a:lnTo>
                <a:lnTo>
                  <a:pt x="2444" y="2155"/>
                </a:lnTo>
                <a:lnTo>
                  <a:pt x="2451" y="2190"/>
                </a:lnTo>
                <a:lnTo>
                  <a:pt x="2451" y="2240"/>
                </a:lnTo>
                <a:lnTo>
                  <a:pt x="2458" y="2332"/>
                </a:lnTo>
                <a:lnTo>
                  <a:pt x="2472" y="2417"/>
                </a:lnTo>
                <a:lnTo>
                  <a:pt x="2479" y="2502"/>
                </a:lnTo>
                <a:lnTo>
                  <a:pt x="2493" y="2580"/>
                </a:lnTo>
                <a:lnTo>
                  <a:pt x="2501" y="2615"/>
                </a:lnTo>
                <a:lnTo>
                  <a:pt x="2508" y="2651"/>
                </a:lnTo>
                <a:lnTo>
                  <a:pt x="2515" y="2679"/>
                </a:lnTo>
                <a:lnTo>
                  <a:pt x="2515" y="2700"/>
                </a:lnTo>
                <a:lnTo>
                  <a:pt x="2515" y="2721"/>
                </a:lnTo>
                <a:lnTo>
                  <a:pt x="2508" y="2736"/>
                </a:lnTo>
                <a:lnTo>
                  <a:pt x="2501" y="2743"/>
                </a:lnTo>
                <a:lnTo>
                  <a:pt x="2493" y="2750"/>
                </a:lnTo>
                <a:lnTo>
                  <a:pt x="2465" y="2750"/>
                </a:lnTo>
                <a:lnTo>
                  <a:pt x="2430" y="2736"/>
                </a:lnTo>
                <a:lnTo>
                  <a:pt x="2380" y="2714"/>
                </a:lnTo>
                <a:lnTo>
                  <a:pt x="2352" y="2700"/>
                </a:lnTo>
                <a:lnTo>
                  <a:pt x="2316" y="2679"/>
                </a:lnTo>
                <a:lnTo>
                  <a:pt x="2316" y="2679"/>
                </a:lnTo>
                <a:close/>
                <a:moveTo>
                  <a:pt x="1998" y="602"/>
                </a:moveTo>
                <a:lnTo>
                  <a:pt x="1991" y="624"/>
                </a:lnTo>
                <a:lnTo>
                  <a:pt x="1983" y="645"/>
                </a:lnTo>
                <a:lnTo>
                  <a:pt x="1962" y="652"/>
                </a:lnTo>
                <a:lnTo>
                  <a:pt x="1948" y="659"/>
                </a:lnTo>
                <a:lnTo>
                  <a:pt x="1934" y="659"/>
                </a:lnTo>
                <a:lnTo>
                  <a:pt x="1913" y="652"/>
                </a:lnTo>
                <a:lnTo>
                  <a:pt x="1898" y="645"/>
                </a:lnTo>
                <a:lnTo>
                  <a:pt x="1877" y="631"/>
                </a:lnTo>
                <a:lnTo>
                  <a:pt x="1849" y="617"/>
                </a:lnTo>
                <a:lnTo>
                  <a:pt x="1821" y="595"/>
                </a:lnTo>
                <a:lnTo>
                  <a:pt x="1792" y="574"/>
                </a:lnTo>
                <a:lnTo>
                  <a:pt x="1757" y="546"/>
                </a:lnTo>
                <a:lnTo>
                  <a:pt x="1721" y="517"/>
                </a:lnTo>
                <a:lnTo>
                  <a:pt x="1693" y="496"/>
                </a:lnTo>
                <a:lnTo>
                  <a:pt x="1665" y="475"/>
                </a:lnTo>
                <a:lnTo>
                  <a:pt x="1643" y="454"/>
                </a:lnTo>
                <a:lnTo>
                  <a:pt x="1622" y="432"/>
                </a:lnTo>
                <a:lnTo>
                  <a:pt x="1615" y="411"/>
                </a:lnTo>
                <a:lnTo>
                  <a:pt x="1608" y="397"/>
                </a:lnTo>
                <a:lnTo>
                  <a:pt x="1601" y="383"/>
                </a:lnTo>
                <a:lnTo>
                  <a:pt x="1714" y="383"/>
                </a:lnTo>
                <a:lnTo>
                  <a:pt x="1771" y="390"/>
                </a:lnTo>
                <a:lnTo>
                  <a:pt x="1821" y="397"/>
                </a:lnTo>
                <a:lnTo>
                  <a:pt x="1870" y="411"/>
                </a:lnTo>
                <a:lnTo>
                  <a:pt x="1906" y="425"/>
                </a:lnTo>
                <a:lnTo>
                  <a:pt x="1941" y="454"/>
                </a:lnTo>
                <a:lnTo>
                  <a:pt x="1969" y="475"/>
                </a:lnTo>
                <a:lnTo>
                  <a:pt x="1991" y="503"/>
                </a:lnTo>
                <a:lnTo>
                  <a:pt x="1998" y="532"/>
                </a:lnTo>
                <a:lnTo>
                  <a:pt x="2005" y="567"/>
                </a:lnTo>
                <a:lnTo>
                  <a:pt x="1998" y="602"/>
                </a:lnTo>
                <a:lnTo>
                  <a:pt x="1998" y="602"/>
                </a:lnTo>
                <a:close/>
                <a:moveTo>
                  <a:pt x="708" y="1885"/>
                </a:moveTo>
                <a:lnTo>
                  <a:pt x="645" y="1914"/>
                </a:lnTo>
                <a:lnTo>
                  <a:pt x="588" y="1949"/>
                </a:lnTo>
                <a:lnTo>
                  <a:pt x="531" y="1977"/>
                </a:lnTo>
                <a:lnTo>
                  <a:pt x="482" y="2006"/>
                </a:lnTo>
                <a:lnTo>
                  <a:pt x="439" y="2027"/>
                </a:lnTo>
                <a:lnTo>
                  <a:pt x="390" y="2048"/>
                </a:lnTo>
                <a:lnTo>
                  <a:pt x="354" y="2069"/>
                </a:lnTo>
                <a:lnTo>
                  <a:pt x="319" y="2091"/>
                </a:lnTo>
                <a:lnTo>
                  <a:pt x="283" y="2105"/>
                </a:lnTo>
                <a:lnTo>
                  <a:pt x="255" y="2119"/>
                </a:lnTo>
                <a:lnTo>
                  <a:pt x="234" y="2133"/>
                </a:lnTo>
                <a:lnTo>
                  <a:pt x="213" y="2140"/>
                </a:lnTo>
                <a:lnTo>
                  <a:pt x="191" y="2147"/>
                </a:lnTo>
                <a:lnTo>
                  <a:pt x="177" y="2155"/>
                </a:lnTo>
                <a:lnTo>
                  <a:pt x="163" y="2155"/>
                </a:lnTo>
                <a:lnTo>
                  <a:pt x="156" y="2155"/>
                </a:lnTo>
                <a:lnTo>
                  <a:pt x="142" y="2162"/>
                </a:lnTo>
                <a:lnTo>
                  <a:pt x="128" y="2155"/>
                </a:lnTo>
                <a:lnTo>
                  <a:pt x="113" y="2155"/>
                </a:lnTo>
                <a:lnTo>
                  <a:pt x="99" y="2140"/>
                </a:lnTo>
                <a:lnTo>
                  <a:pt x="85" y="2133"/>
                </a:lnTo>
                <a:lnTo>
                  <a:pt x="71" y="2112"/>
                </a:lnTo>
                <a:lnTo>
                  <a:pt x="50" y="2077"/>
                </a:lnTo>
                <a:lnTo>
                  <a:pt x="28" y="2055"/>
                </a:lnTo>
                <a:lnTo>
                  <a:pt x="21" y="2034"/>
                </a:lnTo>
                <a:lnTo>
                  <a:pt x="14" y="2020"/>
                </a:lnTo>
                <a:lnTo>
                  <a:pt x="7" y="2006"/>
                </a:lnTo>
                <a:lnTo>
                  <a:pt x="0" y="1992"/>
                </a:lnTo>
                <a:lnTo>
                  <a:pt x="0" y="1984"/>
                </a:lnTo>
                <a:lnTo>
                  <a:pt x="7" y="1970"/>
                </a:lnTo>
                <a:lnTo>
                  <a:pt x="14" y="1963"/>
                </a:lnTo>
                <a:lnTo>
                  <a:pt x="21" y="1949"/>
                </a:lnTo>
                <a:lnTo>
                  <a:pt x="36" y="1942"/>
                </a:lnTo>
                <a:lnTo>
                  <a:pt x="57" y="1942"/>
                </a:lnTo>
                <a:lnTo>
                  <a:pt x="78" y="1949"/>
                </a:lnTo>
                <a:lnTo>
                  <a:pt x="99" y="1956"/>
                </a:lnTo>
                <a:lnTo>
                  <a:pt x="113" y="1963"/>
                </a:lnTo>
                <a:lnTo>
                  <a:pt x="128" y="1963"/>
                </a:lnTo>
                <a:lnTo>
                  <a:pt x="149" y="1963"/>
                </a:lnTo>
                <a:lnTo>
                  <a:pt x="149" y="1963"/>
                </a:lnTo>
                <a:lnTo>
                  <a:pt x="163" y="1956"/>
                </a:lnTo>
                <a:lnTo>
                  <a:pt x="177" y="1956"/>
                </a:lnTo>
                <a:lnTo>
                  <a:pt x="191" y="1949"/>
                </a:lnTo>
                <a:lnTo>
                  <a:pt x="213" y="1942"/>
                </a:lnTo>
                <a:lnTo>
                  <a:pt x="241" y="1928"/>
                </a:lnTo>
                <a:lnTo>
                  <a:pt x="269" y="1921"/>
                </a:lnTo>
                <a:lnTo>
                  <a:pt x="305" y="1906"/>
                </a:lnTo>
                <a:lnTo>
                  <a:pt x="340" y="1892"/>
                </a:lnTo>
                <a:lnTo>
                  <a:pt x="376" y="1871"/>
                </a:lnTo>
                <a:lnTo>
                  <a:pt x="425" y="1850"/>
                </a:lnTo>
                <a:lnTo>
                  <a:pt x="468" y="1836"/>
                </a:lnTo>
                <a:lnTo>
                  <a:pt x="524" y="1807"/>
                </a:lnTo>
                <a:lnTo>
                  <a:pt x="574" y="1786"/>
                </a:lnTo>
                <a:lnTo>
                  <a:pt x="638" y="1758"/>
                </a:lnTo>
                <a:lnTo>
                  <a:pt x="694" y="1736"/>
                </a:lnTo>
                <a:lnTo>
                  <a:pt x="758" y="1708"/>
                </a:lnTo>
                <a:lnTo>
                  <a:pt x="815" y="1680"/>
                </a:lnTo>
                <a:lnTo>
                  <a:pt x="871" y="1658"/>
                </a:lnTo>
                <a:lnTo>
                  <a:pt x="921" y="1637"/>
                </a:lnTo>
                <a:lnTo>
                  <a:pt x="971" y="1616"/>
                </a:lnTo>
                <a:lnTo>
                  <a:pt x="1013" y="1602"/>
                </a:lnTo>
                <a:lnTo>
                  <a:pt x="1048" y="1588"/>
                </a:lnTo>
                <a:lnTo>
                  <a:pt x="1084" y="1573"/>
                </a:lnTo>
                <a:lnTo>
                  <a:pt x="1112" y="1566"/>
                </a:lnTo>
                <a:lnTo>
                  <a:pt x="1141" y="1559"/>
                </a:lnTo>
                <a:lnTo>
                  <a:pt x="1162" y="1552"/>
                </a:lnTo>
                <a:lnTo>
                  <a:pt x="1183" y="1545"/>
                </a:lnTo>
                <a:lnTo>
                  <a:pt x="1197" y="1545"/>
                </a:lnTo>
                <a:lnTo>
                  <a:pt x="1204" y="1545"/>
                </a:lnTo>
                <a:lnTo>
                  <a:pt x="1211" y="1545"/>
                </a:lnTo>
                <a:lnTo>
                  <a:pt x="1218" y="1552"/>
                </a:lnTo>
                <a:lnTo>
                  <a:pt x="1211" y="1559"/>
                </a:lnTo>
                <a:lnTo>
                  <a:pt x="1211" y="1566"/>
                </a:lnTo>
                <a:lnTo>
                  <a:pt x="1197" y="1573"/>
                </a:lnTo>
                <a:lnTo>
                  <a:pt x="1183" y="1588"/>
                </a:lnTo>
                <a:lnTo>
                  <a:pt x="1169" y="1602"/>
                </a:lnTo>
                <a:lnTo>
                  <a:pt x="1148" y="1616"/>
                </a:lnTo>
                <a:lnTo>
                  <a:pt x="1119" y="1637"/>
                </a:lnTo>
                <a:lnTo>
                  <a:pt x="1091" y="1651"/>
                </a:lnTo>
                <a:lnTo>
                  <a:pt x="1056" y="1673"/>
                </a:lnTo>
                <a:lnTo>
                  <a:pt x="1020" y="1701"/>
                </a:lnTo>
                <a:lnTo>
                  <a:pt x="978" y="1722"/>
                </a:lnTo>
                <a:lnTo>
                  <a:pt x="928" y="1751"/>
                </a:lnTo>
                <a:lnTo>
                  <a:pt x="878" y="1779"/>
                </a:lnTo>
                <a:lnTo>
                  <a:pt x="829" y="1814"/>
                </a:lnTo>
                <a:lnTo>
                  <a:pt x="772" y="1843"/>
                </a:lnTo>
                <a:lnTo>
                  <a:pt x="708" y="1885"/>
                </a:lnTo>
                <a:lnTo>
                  <a:pt x="708" y="1885"/>
                </a:lnTo>
                <a:close/>
                <a:moveTo>
                  <a:pt x="2047" y="1410"/>
                </a:moveTo>
                <a:lnTo>
                  <a:pt x="2040" y="1425"/>
                </a:lnTo>
                <a:lnTo>
                  <a:pt x="2040" y="1446"/>
                </a:lnTo>
                <a:lnTo>
                  <a:pt x="2026" y="1460"/>
                </a:lnTo>
                <a:lnTo>
                  <a:pt x="2019" y="1481"/>
                </a:lnTo>
                <a:lnTo>
                  <a:pt x="2005" y="1510"/>
                </a:lnTo>
                <a:lnTo>
                  <a:pt x="1983" y="1538"/>
                </a:lnTo>
                <a:lnTo>
                  <a:pt x="1962" y="1573"/>
                </a:lnTo>
                <a:lnTo>
                  <a:pt x="1934" y="1609"/>
                </a:lnTo>
                <a:lnTo>
                  <a:pt x="1870" y="1680"/>
                </a:lnTo>
                <a:lnTo>
                  <a:pt x="1799" y="1758"/>
                </a:lnTo>
                <a:lnTo>
                  <a:pt x="1721" y="1829"/>
                </a:lnTo>
                <a:lnTo>
                  <a:pt x="1636" y="1906"/>
                </a:lnTo>
                <a:lnTo>
                  <a:pt x="1544" y="1977"/>
                </a:lnTo>
                <a:lnTo>
                  <a:pt x="1452" y="2048"/>
                </a:lnTo>
                <a:lnTo>
                  <a:pt x="1360" y="2112"/>
                </a:lnTo>
                <a:lnTo>
                  <a:pt x="1261" y="2169"/>
                </a:lnTo>
                <a:lnTo>
                  <a:pt x="1211" y="2197"/>
                </a:lnTo>
                <a:lnTo>
                  <a:pt x="1169" y="2218"/>
                </a:lnTo>
                <a:lnTo>
                  <a:pt x="1133" y="2232"/>
                </a:lnTo>
                <a:lnTo>
                  <a:pt x="1098" y="2247"/>
                </a:lnTo>
                <a:lnTo>
                  <a:pt x="1077" y="2254"/>
                </a:lnTo>
                <a:lnTo>
                  <a:pt x="1056" y="2261"/>
                </a:lnTo>
                <a:lnTo>
                  <a:pt x="1048" y="2261"/>
                </a:lnTo>
                <a:lnTo>
                  <a:pt x="1041" y="2261"/>
                </a:lnTo>
                <a:lnTo>
                  <a:pt x="1041" y="2254"/>
                </a:lnTo>
                <a:lnTo>
                  <a:pt x="1048" y="2240"/>
                </a:lnTo>
                <a:lnTo>
                  <a:pt x="1070" y="2218"/>
                </a:lnTo>
                <a:lnTo>
                  <a:pt x="1098" y="2197"/>
                </a:lnTo>
                <a:lnTo>
                  <a:pt x="1133" y="2162"/>
                </a:lnTo>
                <a:lnTo>
                  <a:pt x="1176" y="2126"/>
                </a:lnTo>
                <a:lnTo>
                  <a:pt x="1226" y="2091"/>
                </a:lnTo>
                <a:lnTo>
                  <a:pt x="1282" y="2041"/>
                </a:lnTo>
                <a:lnTo>
                  <a:pt x="1346" y="1992"/>
                </a:lnTo>
                <a:lnTo>
                  <a:pt x="1403" y="1949"/>
                </a:lnTo>
                <a:lnTo>
                  <a:pt x="1452" y="1899"/>
                </a:lnTo>
                <a:lnTo>
                  <a:pt x="1509" y="1857"/>
                </a:lnTo>
                <a:lnTo>
                  <a:pt x="1551" y="1807"/>
                </a:lnTo>
                <a:lnTo>
                  <a:pt x="1601" y="1765"/>
                </a:lnTo>
                <a:lnTo>
                  <a:pt x="1643" y="1722"/>
                </a:lnTo>
                <a:lnTo>
                  <a:pt x="1679" y="1673"/>
                </a:lnTo>
                <a:lnTo>
                  <a:pt x="1714" y="1637"/>
                </a:lnTo>
                <a:lnTo>
                  <a:pt x="1743" y="1595"/>
                </a:lnTo>
                <a:lnTo>
                  <a:pt x="1764" y="1559"/>
                </a:lnTo>
                <a:lnTo>
                  <a:pt x="1785" y="1524"/>
                </a:lnTo>
                <a:lnTo>
                  <a:pt x="1806" y="1488"/>
                </a:lnTo>
                <a:lnTo>
                  <a:pt x="1821" y="1460"/>
                </a:lnTo>
                <a:lnTo>
                  <a:pt x="1835" y="1439"/>
                </a:lnTo>
                <a:lnTo>
                  <a:pt x="1842" y="1410"/>
                </a:lnTo>
                <a:lnTo>
                  <a:pt x="1856" y="1375"/>
                </a:lnTo>
                <a:lnTo>
                  <a:pt x="1863" y="1340"/>
                </a:lnTo>
                <a:lnTo>
                  <a:pt x="1863" y="1318"/>
                </a:lnTo>
                <a:lnTo>
                  <a:pt x="1856" y="1297"/>
                </a:lnTo>
                <a:lnTo>
                  <a:pt x="1849" y="1290"/>
                </a:lnTo>
                <a:lnTo>
                  <a:pt x="1849" y="1276"/>
                </a:lnTo>
                <a:lnTo>
                  <a:pt x="1856" y="1262"/>
                </a:lnTo>
                <a:lnTo>
                  <a:pt x="1870" y="1254"/>
                </a:lnTo>
                <a:lnTo>
                  <a:pt x="1877" y="1247"/>
                </a:lnTo>
                <a:lnTo>
                  <a:pt x="1884" y="1247"/>
                </a:lnTo>
                <a:lnTo>
                  <a:pt x="1913" y="1262"/>
                </a:lnTo>
                <a:lnTo>
                  <a:pt x="1941" y="1276"/>
                </a:lnTo>
                <a:lnTo>
                  <a:pt x="1976" y="1297"/>
                </a:lnTo>
                <a:lnTo>
                  <a:pt x="2005" y="1332"/>
                </a:lnTo>
                <a:lnTo>
                  <a:pt x="2026" y="1361"/>
                </a:lnTo>
                <a:lnTo>
                  <a:pt x="2040" y="1389"/>
                </a:lnTo>
                <a:lnTo>
                  <a:pt x="2047" y="1410"/>
                </a:lnTo>
                <a:lnTo>
                  <a:pt x="2047" y="1410"/>
                </a:lnTo>
                <a:close/>
              </a:path>
            </a:pathLst>
          </a:custGeom>
          <a:solidFill>
            <a:srgbClr val="FFFFFF"/>
          </a:solidFill>
          <a:ln w="12700" cmpd="sng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Freeform 9"/>
          <p:cNvSpPr/>
          <p:nvPr/>
        </p:nvSpPr>
        <p:spPr bwMode="auto">
          <a:xfrm>
            <a:off x="4214285" y="2173288"/>
            <a:ext cx="1468967" cy="641350"/>
          </a:xfrm>
          <a:custGeom>
            <a:avLst/>
            <a:gdLst/>
            <a:ahLst/>
            <a:cxnLst>
              <a:cxn ang="0">
                <a:pos x="396" y="149"/>
              </a:cxn>
              <a:cxn ang="0">
                <a:pos x="439" y="121"/>
              </a:cxn>
              <a:cxn ang="0">
                <a:pos x="453" y="107"/>
              </a:cxn>
              <a:cxn ang="0">
                <a:pos x="460" y="92"/>
              </a:cxn>
              <a:cxn ang="0">
                <a:pos x="474" y="78"/>
              </a:cxn>
              <a:cxn ang="0">
                <a:pos x="474" y="64"/>
              </a:cxn>
              <a:cxn ang="0">
                <a:pos x="481" y="57"/>
              </a:cxn>
              <a:cxn ang="0">
                <a:pos x="474" y="50"/>
              </a:cxn>
              <a:cxn ang="0">
                <a:pos x="474" y="36"/>
              </a:cxn>
              <a:cxn ang="0">
                <a:pos x="474" y="22"/>
              </a:cxn>
              <a:cxn ang="0">
                <a:pos x="481" y="7"/>
              </a:cxn>
              <a:cxn ang="0">
                <a:pos x="495" y="0"/>
              </a:cxn>
              <a:cxn ang="0">
                <a:pos x="517" y="7"/>
              </a:cxn>
              <a:cxn ang="0">
                <a:pos x="545" y="7"/>
              </a:cxn>
              <a:cxn ang="0">
                <a:pos x="580" y="22"/>
              </a:cxn>
              <a:cxn ang="0">
                <a:pos x="623" y="36"/>
              </a:cxn>
              <a:cxn ang="0">
                <a:pos x="637" y="50"/>
              </a:cxn>
              <a:cxn ang="0">
                <a:pos x="651" y="57"/>
              </a:cxn>
              <a:cxn ang="0">
                <a:pos x="680" y="78"/>
              </a:cxn>
              <a:cxn ang="0">
                <a:pos x="694" y="100"/>
              </a:cxn>
              <a:cxn ang="0">
                <a:pos x="694" y="114"/>
              </a:cxn>
              <a:cxn ang="0">
                <a:pos x="694" y="135"/>
              </a:cxn>
              <a:cxn ang="0">
                <a:pos x="687" y="156"/>
              </a:cxn>
              <a:cxn ang="0">
                <a:pos x="680" y="163"/>
              </a:cxn>
              <a:cxn ang="0">
                <a:pos x="672" y="170"/>
              </a:cxn>
              <a:cxn ang="0">
                <a:pos x="665" y="177"/>
              </a:cxn>
              <a:cxn ang="0">
                <a:pos x="651" y="185"/>
              </a:cxn>
              <a:cxn ang="0">
                <a:pos x="637" y="192"/>
              </a:cxn>
              <a:cxn ang="0">
                <a:pos x="616" y="206"/>
              </a:cxn>
              <a:cxn ang="0">
                <a:pos x="595" y="213"/>
              </a:cxn>
              <a:cxn ang="0">
                <a:pos x="566" y="227"/>
              </a:cxn>
              <a:cxn ang="0">
                <a:pos x="538" y="241"/>
              </a:cxn>
              <a:cxn ang="0">
                <a:pos x="510" y="255"/>
              </a:cxn>
              <a:cxn ang="0">
                <a:pos x="439" y="284"/>
              </a:cxn>
              <a:cxn ang="0">
                <a:pos x="361" y="312"/>
              </a:cxn>
              <a:cxn ang="0">
                <a:pos x="276" y="340"/>
              </a:cxn>
              <a:cxn ang="0">
                <a:pos x="191" y="369"/>
              </a:cxn>
              <a:cxn ang="0">
                <a:pos x="148" y="383"/>
              </a:cxn>
              <a:cxn ang="0">
                <a:pos x="106" y="390"/>
              </a:cxn>
              <a:cxn ang="0">
                <a:pos x="77" y="397"/>
              </a:cxn>
              <a:cxn ang="0">
                <a:pos x="49" y="404"/>
              </a:cxn>
              <a:cxn ang="0">
                <a:pos x="28" y="404"/>
              </a:cxn>
              <a:cxn ang="0">
                <a:pos x="14" y="404"/>
              </a:cxn>
              <a:cxn ang="0">
                <a:pos x="7" y="397"/>
              </a:cxn>
              <a:cxn ang="0">
                <a:pos x="0" y="390"/>
              </a:cxn>
              <a:cxn ang="0">
                <a:pos x="0" y="383"/>
              </a:cxn>
              <a:cxn ang="0">
                <a:pos x="7" y="376"/>
              </a:cxn>
              <a:cxn ang="0">
                <a:pos x="14" y="369"/>
              </a:cxn>
              <a:cxn ang="0">
                <a:pos x="35" y="355"/>
              </a:cxn>
              <a:cxn ang="0">
                <a:pos x="56" y="340"/>
              </a:cxn>
              <a:cxn ang="0">
                <a:pos x="85" y="326"/>
              </a:cxn>
              <a:cxn ang="0">
                <a:pos x="120" y="305"/>
              </a:cxn>
              <a:cxn ang="0">
                <a:pos x="155" y="291"/>
              </a:cxn>
              <a:cxn ang="0">
                <a:pos x="198" y="270"/>
              </a:cxn>
              <a:cxn ang="0">
                <a:pos x="233" y="248"/>
              </a:cxn>
              <a:cxn ang="0">
                <a:pos x="297" y="213"/>
              </a:cxn>
              <a:cxn ang="0">
                <a:pos x="354" y="177"/>
              </a:cxn>
              <a:cxn ang="0">
                <a:pos x="396" y="149"/>
              </a:cxn>
              <a:cxn ang="0">
                <a:pos x="396" y="149"/>
              </a:cxn>
            </a:cxnLst>
            <a:rect l="0" t="0" r="r" b="b"/>
            <a:pathLst>
              <a:path w="694" h="404">
                <a:moveTo>
                  <a:pt x="396" y="149"/>
                </a:moveTo>
                <a:lnTo>
                  <a:pt x="439" y="121"/>
                </a:lnTo>
                <a:lnTo>
                  <a:pt x="453" y="107"/>
                </a:lnTo>
                <a:lnTo>
                  <a:pt x="460" y="92"/>
                </a:lnTo>
                <a:lnTo>
                  <a:pt x="474" y="78"/>
                </a:lnTo>
                <a:lnTo>
                  <a:pt x="474" y="64"/>
                </a:lnTo>
                <a:lnTo>
                  <a:pt x="481" y="57"/>
                </a:lnTo>
                <a:lnTo>
                  <a:pt x="474" y="50"/>
                </a:lnTo>
                <a:lnTo>
                  <a:pt x="474" y="36"/>
                </a:lnTo>
                <a:lnTo>
                  <a:pt x="474" y="22"/>
                </a:lnTo>
                <a:lnTo>
                  <a:pt x="481" y="7"/>
                </a:lnTo>
                <a:lnTo>
                  <a:pt x="495" y="0"/>
                </a:lnTo>
                <a:lnTo>
                  <a:pt x="517" y="7"/>
                </a:lnTo>
                <a:lnTo>
                  <a:pt x="545" y="7"/>
                </a:lnTo>
                <a:lnTo>
                  <a:pt x="580" y="22"/>
                </a:lnTo>
                <a:lnTo>
                  <a:pt x="623" y="36"/>
                </a:lnTo>
                <a:lnTo>
                  <a:pt x="637" y="50"/>
                </a:lnTo>
                <a:lnTo>
                  <a:pt x="651" y="57"/>
                </a:lnTo>
                <a:lnTo>
                  <a:pt x="680" y="78"/>
                </a:lnTo>
                <a:lnTo>
                  <a:pt x="694" y="100"/>
                </a:lnTo>
                <a:lnTo>
                  <a:pt x="694" y="114"/>
                </a:lnTo>
                <a:lnTo>
                  <a:pt x="694" y="135"/>
                </a:lnTo>
                <a:lnTo>
                  <a:pt x="687" y="156"/>
                </a:lnTo>
                <a:lnTo>
                  <a:pt x="680" y="163"/>
                </a:lnTo>
                <a:lnTo>
                  <a:pt x="672" y="170"/>
                </a:lnTo>
                <a:lnTo>
                  <a:pt x="665" y="177"/>
                </a:lnTo>
                <a:lnTo>
                  <a:pt x="651" y="185"/>
                </a:lnTo>
                <a:lnTo>
                  <a:pt x="637" y="192"/>
                </a:lnTo>
                <a:lnTo>
                  <a:pt x="616" y="206"/>
                </a:lnTo>
                <a:lnTo>
                  <a:pt x="595" y="213"/>
                </a:lnTo>
                <a:lnTo>
                  <a:pt x="566" y="227"/>
                </a:lnTo>
                <a:lnTo>
                  <a:pt x="538" y="241"/>
                </a:lnTo>
                <a:lnTo>
                  <a:pt x="510" y="255"/>
                </a:lnTo>
                <a:lnTo>
                  <a:pt x="439" y="284"/>
                </a:lnTo>
                <a:lnTo>
                  <a:pt x="361" y="312"/>
                </a:lnTo>
                <a:lnTo>
                  <a:pt x="276" y="340"/>
                </a:lnTo>
                <a:lnTo>
                  <a:pt x="191" y="369"/>
                </a:lnTo>
                <a:lnTo>
                  <a:pt x="148" y="383"/>
                </a:lnTo>
                <a:lnTo>
                  <a:pt x="106" y="390"/>
                </a:lnTo>
                <a:lnTo>
                  <a:pt x="77" y="397"/>
                </a:lnTo>
                <a:lnTo>
                  <a:pt x="49" y="404"/>
                </a:lnTo>
                <a:lnTo>
                  <a:pt x="28" y="404"/>
                </a:lnTo>
                <a:lnTo>
                  <a:pt x="14" y="404"/>
                </a:lnTo>
                <a:lnTo>
                  <a:pt x="7" y="397"/>
                </a:lnTo>
                <a:lnTo>
                  <a:pt x="0" y="390"/>
                </a:lnTo>
                <a:lnTo>
                  <a:pt x="0" y="383"/>
                </a:lnTo>
                <a:lnTo>
                  <a:pt x="7" y="376"/>
                </a:lnTo>
                <a:lnTo>
                  <a:pt x="14" y="369"/>
                </a:lnTo>
                <a:lnTo>
                  <a:pt x="35" y="355"/>
                </a:lnTo>
                <a:lnTo>
                  <a:pt x="56" y="340"/>
                </a:lnTo>
                <a:lnTo>
                  <a:pt x="85" y="326"/>
                </a:lnTo>
                <a:lnTo>
                  <a:pt x="120" y="305"/>
                </a:lnTo>
                <a:lnTo>
                  <a:pt x="155" y="291"/>
                </a:lnTo>
                <a:lnTo>
                  <a:pt x="198" y="270"/>
                </a:lnTo>
                <a:lnTo>
                  <a:pt x="233" y="248"/>
                </a:lnTo>
                <a:lnTo>
                  <a:pt x="297" y="213"/>
                </a:lnTo>
                <a:lnTo>
                  <a:pt x="354" y="177"/>
                </a:lnTo>
                <a:lnTo>
                  <a:pt x="396" y="149"/>
                </a:lnTo>
                <a:lnTo>
                  <a:pt x="396" y="14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2" name="Freeform 10"/>
          <p:cNvSpPr/>
          <p:nvPr/>
        </p:nvSpPr>
        <p:spPr bwMode="auto">
          <a:xfrm>
            <a:off x="4377267" y="2578100"/>
            <a:ext cx="946151" cy="2813050"/>
          </a:xfrm>
          <a:custGeom>
            <a:avLst/>
            <a:gdLst/>
            <a:ahLst/>
            <a:cxnLst>
              <a:cxn ang="0">
                <a:pos x="319" y="1737"/>
              </a:cxn>
              <a:cxn ang="0">
                <a:pos x="277" y="1765"/>
              </a:cxn>
              <a:cxn ang="0">
                <a:pos x="241" y="1765"/>
              </a:cxn>
              <a:cxn ang="0">
                <a:pos x="227" y="1744"/>
              </a:cxn>
              <a:cxn ang="0">
                <a:pos x="213" y="1708"/>
              </a:cxn>
              <a:cxn ang="0">
                <a:pos x="199" y="1645"/>
              </a:cxn>
              <a:cxn ang="0">
                <a:pos x="142" y="1560"/>
              </a:cxn>
              <a:cxn ang="0">
                <a:pos x="100" y="1517"/>
              </a:cxn>
              <a:cxn ang="0">
                <a:pos x="50" y="1482"/>
              </a:cxn>
              <a:cxn ang="0">
                <a:pos x="22" y="1453"/>
              </a:cxn>
              <a:cxn ang="0">
                <a:pos x="0" y="1439"/>
              </a:cxn>
              <a:cxn ang="0">
                <a:pos x="0" y="1425"/>
              </a:cxn>
              <a:cxn ang="0">
                <a:pos x="8" y="1425"/>
              </a:cxn>
              <a:cxn ang="0">
                <a:pos x="29" y="1425"/>
              </a:cxn>
              <a:cxn ang="0">
                <a:pos x="64" y="1432"/>
              </a:cxn>
              <a:cxn ang="0">
                <a:pos x="114" y="1439"/>
              </a:cxn>
              <a:cxn ang="0">
                <a:pos x="163" y="1446"/>
              </a:cxn>
              <a:cxn ang="0">
                <a:pos x="241" y="1446"/>
              </a:cxn>
              <a:cxn ang="0">
                <a:pos x="277" y="1432"/>
              </a:cxn>
              <a:cxn ang="0">
                <a:pos x="284" y="1404"/>
              </a:cxn>
              <a:cxn ang="0">
                <a:pos x="298" y="1347"/>
              </a:cxn>
              <a:cxn ang="0">
                <a:pos x="298" y="1276"/>
              </a:cxn>
              <a:cxn ang="0">
                <a:pos x="298" y="1141"/>
              </a:cxn>
              <a:cxn ang="0">
                <a:pos x="298" y="986"/>
              </a:cxn>
              <a:cxn ang="0">
                <a:pos x="298" y="893"/>
              </a:cxn>
              <a:cxn ang="0">
                <a:pos x="298" y="815"/>
              </a:cxn>
              <a:cxn ang="0">
                <a:pos x="298" y="716"/>
              </a:cxn>
              <a:cxn ang="0">
                <a:pos x="298" y="603"/>
              </a:cxn>
              <a:cxn ang="0">
                <a:pos x="291" y="404"/>
              </a:cxn>
              <a:cxn ang="0">
                <a:pos x="248" y="135"/>
              </a:cxn>
              <a:cxn ang="0">
                <a:pos x="270" y="36"/>
              </a:cxn>
              <a:cxn ang="0">
                <a:pos x="355" y="93"/>
              </a:cxn>
              <a:cxn ang="0">
                <a:pos x="404" y="135"/>
              </a:cxn>
              <a:cxn ang="0">
                <a:pos x="440" y="163"/>
              </a:cxn>
              <a:cxn ang="0">
                <a:pos x="447" y="192"/>
              </a:cxn>
              <a:cxn ang="0">
                <a:pos x="440" y="234"/>
              </a:cxn>
              <a:cxn ang="0">
                <a:pos x="433" y="270"/>
              </a:cxn>
              <a:cxn ang="0">
                <a:pos x="425" y="305"/>
              </a:cxn>
              <a:cxn ang="0">
                <a:pos x="425" y="348"/>
              </a:cxn>
              <a:cxn ang="0">
                <a:pos x="418" y="411"/>
              </a:cxn>
              <a:cxn ang="0">
                <a:pos x="418" y="489"/>
              </a:cxn>
              <a:cxn ang="0">
                <a:pos x="418" y="582"/>
              </a:cxn>
              <a:cxn ang="0">
                <a:pos x="418" y="681"/>
              </a:cxn>
              <a:cxn ang="0">
                <a:pos x="418" y="801"/>
              </a:cxn>
              <a:cxn ang="0">
                <a:pos x="425" y="929"/>
              </a:cxn>
              <a:cxn ang="0">
                <a:pos x="425" y="1056"/>
              </a:cxn>
              <a:cxn ang="0">
                <a:pos x="425" y="1163"/>
              </a:cxn>
              <a:cxn ang="0">
                <a:pos x="433" y="1255"/>
              </a:cxn>
              <a:cxn ang="0">
                <a:pos x="433" y="1340"/>
              </a:cxn>
              <a:cxn ang="0">
                <a:pos x="425" y="1411"/>
              </a:cxn>
              <a:cxn ang="0">
                <a:pos x="425" y="1467"/>
              </a:cxn>
              <a:cxn ang="0">
                <a:pos x="425" y="1517"/>
              </a:cxn>
              <a:cxn ang="0">
                <a:pos x="411" y="1588"/>
              </a:cxn>
              <a:cxn ang="0">
                <a:pos x="376" y="1680"/>
              </a:cxn>
              <a:cxn ang="0">
                <a:pos x="340" y="1715"/>
              </a:cxn>
            </a:cxnLst>
            <a:rect l="0" t="0" r="r" b="b"/>
            <a:pathLst>
              <a:path w="447" h="1772">
                <a:moveTo>
                  <a:pt x="340" y="1715"/>
                </a:moveTo>
                <a:lnTo>
                  <a:pt x="319" y="1737"/>
                </a:lnTo>
                <a:lnTo>
                  <a:pt x="298" y="1758"/>
                </a:lnTo>
                <a:lnTo>
                  <a:pt x="277" y="1765"/>
                </a:lnTo>
                <a:lnTo>
                  <a:pt x="255" y="1772"/>
                </a:lnTo>
                <a:lnTo>
                  <a:pt x="241" y="1765"/>
                </a:lnTo>
                <a:lnTo>
                  <a:pt x="227" y="1751"/>
                </a:lnTo>
                <a:lnTo>
                  <a:pt x="227" y="1744"/>
                </a:lnTo>
                <a:lnTo>
                  <a:pt x="220" y="1730"/>
                </a:lnTo>
                <a:lnTo>
                  <a:pt x="213" y="1708"/>
                </a:lnTo>
                <a:lnTo>
                  <a:pt x="213" y="1687"/>
                </a:lnTo>
                <a:lnTo>
                  <a:pt x="199" y="1645"/>
                </a:lnTo>
                <a:lnTo>
                  <a:pt x="178" y="1602"/>
                </a:lnTo>
                <a:lnTo>
                  <a:pt x="142" y="1560"/>
                </a:lnTo>
                <a:lnTo>
                  <a:pt x="121" y="1538"/>
                </a:lnTo>
                <a:lnTo>
                  <a:pt x="100" y="1517"/>
                </a:lnTo>
                <a:lnTo>
                  <a:pt x="71" y="1496"/>
                </a:lnTo>
                <a:lnTo>
                  <a:pt x="50" y="1482"/>
                </a:lnTo>
                <a:lnTo>
                  <a:pt x="36" y="1467"/>
                </a:lnTo>
                <a:lnTo>
                  <a:pt x="22" y="1453"/>
                </a:lnTo>
                <a:lnTo>
                  <a:pt x="8" y="1446"/>
                </a:lnTo>
                <a:lnTo>
                  <a:pt x="0" y="1439"/>
                </a:lnTo>
                <a:lnTo>
                  <a:pt x="0" y="1432"/>
                </a:lnTo>
                <a:lnTo>
                  <a:pt x="0" y="1425"/>
                </a:lnTo>
                <a:lnTo>
                  <a:pt x="0" y="1425"/>
                </a:lnTo>
                <a:lnTo>
                  <a:pt x="8" y="1425"/>
                </a:lnTo>
                <a:lnTo>
                  <a:pt x="15" y="1425"/>
                </a:lnTo>
                <a:lnTo>
                  <a:pt x="29" y="1425"/>
                </a:lnTo>
                <a:lnTo>
                  <a:pt x="43" y="1425"/>
                </a:lnTo>
                <a:lnTo>
                  <a:pt x="64" y="1432"/>
                </a:lnTo>
                <a:lnTo>
                  <a:pt x="85" y="1432"/>
                </a:lnTo>
                <a:lnTo>
                  <a:pt x="114" y="1439"/>
                </a:lnTo>
                <a:lnTo>
                  <a:pt x="142" y="1446"/>
                </a:lnTo>
                <a:lnTo>
                  <a:pt x="163" y="1446"/>
                </a:lnTo>
                <a:lnTo>
                  <a:pt x="206" y="1446"/>
                </a:lnTo>
                <a:lnTo>
                  <a:pt x="241" y="1446"/>
                </a:lnTo>
                <a:lnTo>
                  <a:pt x="270" y="1439"/>
                </a:lnTo>
                <a:lnTo>
                  <a:pt x="277" y="1432"/>
                </a:lnTo>
                <a:lnTo>
                  <a:pt x="284" y="1418"/>
                </a:lnTo>
                <a:lnTo>
                  <a:pt x="284" y="1404"/>
                </a:lnTo>
                <a:lnTo>
                  <a:pt x="291" y="1375"/>
                </a:lnTo>
                <a:lnTo>
                  <a:pt x="298" y="1347"/>
                </a:lnTo>
                <a:lnTo>
                  <a:pt x="298" y="1319"/>
                </a:lnTo>
                <a:lnTo>
                  <a:pt x="298" y="1276"/>
                </a:lnTo>
                <a:lnTo>
                  <a:pt x="298" y="1234"/>
                </a:lnTo>
                <a:lnTo>
                  <a:pt x="298" y="1141"/>
                </a:lnTo>
                <a:lnTo>
                  <a:pt x="298" y="1063"/>
                </a:lnTo>
                <a:lnTo>
                  <a:pt x="298" y="986"/>
                </a:lnTo>
                <a:lnTo>
                  <a:pt x="298" y="922"/>
                </a:lnTo>
                <a:lnTo>
                  <a:pt x="298" y="893"/>
                </a:lnTo>
                <a:lnTo>
                  <a:pt x="298" y="858"/>
                </a:lnTo>
                <a:lnTo>
                  <a:pt x="298" y="815"/>
                </a:lnTo>
                <a:lnTo>
                  <a:pt x="298" y="766"/>
                </a:lnTo>
                <a:lnTo>
                  <a:pt x="298" y="716"/>
                </a:lnTo>
                <a:lnTo>
                  <a:pt x="298" y="660"/>
                </a:lnTo>
                <a:lnTo>
                  <a:pt x="298" y="603"/>
                </a:lnTo>
                <a:lnTo>
                  <a:pt x="298" y="539"/>
                </a:lnTo>
                <a:lnTo>
                  <a:pt x="291" y="404"/>
                </a:lnTo>
                <a:lnTo>
                  <a:pt x="270" y="270"/>
                </a:lnTo>
                <a:lnTo>
                  <a:pt x="248" y="135"/>
                </a:lnTo>
                <a:lnTo>
                  <a:pt x="220" y="0"/>
                </a:lnTo>
                <a:lnTo>
                  <a:pt x="270" y="36"/>
                </a:lnTo>
                <a:lnTo>
                  <a:pt x="312" y="64"/>
                </a:lnTo>
                <a:lnTo>
                  <a:pt x="355" y="93"/>
                </a:lnTo>
                <a:lnTo>
                  <a:pt x="383" y="121"/>
                </a:lnTo>
                <a:lnTo>
                  <a:pt x="404" y="135"/>
                </a:lnTo>
                <a:lnTo>
                  <a:pt x="425" y="156"/>
                </a:lnTo>
                <a:lnTo>
                  <a:pt x="440" y="163"/>
                </a:lnTo>
                <a:lnTo>
                  <a:pt x="440" y="171"/>
                </a:lnTo>
                <a:lnTo>
                  <a:pt x="447" y="192"/>
                </a:lnTo>
                <a:lnTo>
                  <a:pt x="447" y="213"/>
                </a:lnTo>
                <a:lnTo>
                  <a:pt x="440" y="234"/>
                </a:lnTo>
                <a:lnTo>
                  <a:pt x="433" y="263"/>
                </a:lnTo>
                <a:lnTo>
                  <a:pt x="433" y="270"/>
                </a:lnTo>
                <a:lnTo>
                  <a:pt x="425" y="284"/>
                </a:lnTo>
                <a:lnTo>
                  <a:pt x="425" y="305"/>
                </a:lnTo>
                <a:lnTo>
                  <a:pt x="425" y="326"/>
                </a:lnTo>
                <a:lnTo>
                  <a:pt x="425" y="348"/>
                </a:lnTo>
                <a:lnTo>
                  <a:pt x="418" y="383"/>
                </a:lnTo>
                <a:lnTo>
                  <a:pt x="418" y="411"/>
                </a:lnTo>
                <a:lnTo>
                  <a:pt x="418" y="447"/>
                </a:lnTo>
                <a:lnTo>
                  <a:pt x="418" y="489"/>
                </a:lnTo>
                <a:lnTo>
                  <a:pt x="418" y="532"/>
                </a:lnTo>
                <a:lnTo>
                  <a:pt x="418" y="582"/>
                </a:lnTo>
                <a:lnTo>
                  <a:pt x="418" y="631"/>
                </a:lnTo>
                <a:lnTo>
                  <a:pt x="418" y="681"/>
                </a:lnTo>
                <a:lnTo>
                  <a:pt x="418" y="745"/>
                </a:lnTo>
                <a:lnTo>
                  <a:pt x="418" y="801"/>
                </a:lnTo>
                <a:lnTo>
                  <a:pt x="418" y="865"/>
                </a:lnTo>
                <a:lnTo>
                  <a:pt x="425" y="929"/>
                </a:lnTo>
                <a:lnTo>
                  <a:pt x="425" y="993"/>
                </a:lnTo>
                <a:lnTo>
                  <a:pt x="425" y="1056"/>
                </a:lnTo>
                <a:lnTo>
                  <a:pt x="425" y="1106"/>
                </a:lnTo>
                <a:lnTo>
                  <a:pt x="425" y="1163"/>
                </a:lnTo>
                <a:lnTo>
                  <a:pt x="425" y="1212"/>
                </a:lnTo>
                <a:lnTo>
                  <a:pt x="433" y="1255"/>
                </a:lnTo>
                <a:lnTo>
                  <a:pt x="433" y="1304"/>
                </a:lnTo>
                <a:lnTo>
                  <a:pt x="433" y="1340"/>
                </a:lnTo>
                <a:lnTo>
                  <a:pt x="425" y="1375"/>
                </a:lnTo>
                <a:lnTo>
                  <a:pt x="425" y="1411"/>
                </a:lnTo>
                <a:lnTo>
                  <a:pt x="425" y="1446"/>
                </a:lnTo>
                <a:lnTo>
                  <a:pt x="425" y="1467"/>
                </a:lnTo>
                <a:lnTo>
                  <a:pt x="425" y="1496"/>
                </a:lnTo>
                <a:lnTo>
                  <a:pt x="425" y="1517"/>
                </a:lnTo>
                <a:lnTo>
                  <a:pt x="418" y="1531"/>
                </a:lnTo>
                <a:lnTo>
                  <a:pt x="411" y="1588"/>
                </a:lnTo>
                <a:lnTo>
                  <a:pt x="397" y="1638"/>
                </a:lnTo>
                <a:lnTo>
                  <a:pt x="376" y="1680"/>
                </a:lnTo>
                <a:lnTo>
                  <a:pt x="362" y="1701"/>
                </a:lnTo>
                <a:lnTo>
                  <a:pt x="340" y="1715"/>
                </a:lnTo>
                <a:lnTo>
                  <a:pt x="340" y="1715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11"/>
          <p:cNvSpPr/>
          <p:nvPr/>
        </p:nvSpPr>
        <p:spPr bwMode="auto">
          <a:xfrm>
            <a:off x="3884084" y="2701926"/>
            <a:ext cx="3793067" cy="911225"/>
          </a:xfrm>
          <a:custGeom>
            <a:avLst/>
            <a:gdLst/>
            <a:ahLst/>
            <a:cxnLst>
              <a:cxn ang="0">
                <a:pos x="418" y="511"/>
              </a:cxn>
              <a:cxn ang="0">
                <a:pos x="318" y="546"/>
              </a:cxn>
              <a:cxn ang="0">
                <a:pos x="241" y="560"/>
              </a:cxn>
              <a:cxn ang="0">
                <a:pos x="184" y="574"/>
              </a:cxn>
              <a:cxn ang="0">
                <a:pos x="134" y="567"/>
              </a:cxn>
              <a:cxn ang="0">
                <a:pos x="71" y="546"/>
              </a:cxn>
              <a:cxn ang="0">
                <a:pos x="35" y="518"/>
              </a:cxn>
              <a:cxn ang="0">
                <a:pos x="7" y="496"/>
              </a:cxn>
              <a:cxn ang="0">
                <a:pos x="0" y="482"/>
              </a:cxn>
              <a:cxn ang="0">
                <a:pos x="21" y="475"/>
              </a:cxn>
              <a:cxn ang="0">
                <a:pos x="49" y="461"/>
              </a:cxn>
              <a:cxn ang="0">
                <a:pos x="92" y="454"/>
              </a:cxn>
              <a:cxn ang="0">
                <a:pos x="205" y="433"/>
              </a:cxn>
              <a:cxn ang="0">
                <a:pos x="326" y="404"/>
              </a:cxn>
              <a:cxn ang="0">
                <a:pos x="411" y="376"/>
              </a:cxn>
              <a:cxn ang="0">
                <a:pos x="453" y="362"/>
              </a:cxn>
              <a:cxn ang="0">
                <a:pos x="510" y="341"/>
              </a:cxn>
              <a:cxn ang="0">
                <a:pos x="581" y="319"/>
              </a:cxn>
              <a:cxn ang="0">
                <a:pos x="666" y="298"/>
              </a:cxn>
              <a:cxn ang="0">
                <a:pos x="765" y="270"/>
              </a:cxn>
              <a:cxn ang="0">
                <a:pos x="871" y="234"/>
              </a:cxn>
              <a:cxn ang="0">
                <a:pos x="998" y="192"/>
              </a:cxn>
              <a:cxn ang="0">
                <a:pos x="1126" y="149"/>
              </a:cxn>
              <a:cxn ang="0">
                <a:pos x="1246" y="114"/>
              </a:cxn>
              <a:cxn ang="0">
                <a:pos x="1346" y="78"/>
              </a:cxn>
              <a:cxn ang="0">
                <a:pos x="1431" y="57"/>
              </a:cxn>
              <a:cxn ang="0">
                <a:pos x="1501" y="36"/>
              </a:cxn>
              <a:cxn ang="0">
                <a:pos x="1558" y="15"/>
              </a:cxn>
              <a:cxn ang="0">
                <a:pos x="1601" y="7"/>
              </a:cxn>
              <a:cxn ang="0">
                <a:pos x="1629" y="0"/>
              </a:cxn>
              <a:cxn ang="0">
                <a:pos x="1664" y="0"/>
              </a:cxn>
              <a:cxn ang="0">
                <a:pos x="1714" y="22"/>
              </a:cxn>
              <a:cxn ang="0">
                <a:pos x="1756" y="57"/>
              </a:cxn>
              <a:cxn ang="0">
                <a:pos x="1785" y="85"/>
              </a:cxn>
              <a:cxn ang="0">
                <a:pos x="1792" y="100"/>
              </a:cxn>
              <a:cxn ang="0">
                <a:pos x="1771" y="121"/>
              </a:cxn>
              <a:cxn ang="0">
                <a:pos x="1728" y="135"/>
              </a:cxn>
              <a:cxn ang="0">
                <a:pos x="1678" y="149"/>
              </a:cxn>
              <a:cxn ang="0">
                <a:pos x="1608" y="170"/>
              </a:cxn>
              <a:cxn ang="0">
                <a:pos x="1508" y="192"/>
              </a:cxn>
              <a:cxn ang="0">
                <a:pos x="1324" y="234"/>
              </a:cxn>
              <a:cxn ang="0">
                <a:pos x="1083" y="298"/>
              </a:cxn>
              <a:cxn ang="0">
                <a:pos x="857" y="369"/>
              </a:cxn>
              <a:cxn ang="0">
                <a:pos x="609" y="447"/>
              </a:cxn>
              <a:cxn ang="0">
                <a:pos x="474" y="489"/>
              </a:cxn>
            </a:cxnLst>
            <a:rect l="0" t="0" r="r" b="b"/>
            <a:pathLst>
              <a:path w="1792" h="574">
                <a:moveTo>
                  <a:pt x="474" y="489"/>
                </a:moveTo>
                <a:lnTo>
                  <a:pt x="418" y="511"/>
                </a:lnTo>
                <a:lnTo>
                  <a:pt x="361" y="532"/>
                </a:lnTo>
                <a:lnTo>
                  <a:pt x="318" y="546"/>
                </a:lnTo>
                <a:lnTo>
                  <a:pt x="276" y="553"/>
                </a:lnTo>
                <a:lnTo>
                  <a:pt x="241" y="560"/>
                </a:lnTo>
                <a:lnTo>
                  <a:pt x="205" y="567"/>
                </a:lnTo>
                <a:lnTo>
                  <a:pt x="184" y="574"/>
                </a:lnTo>
                <a:lnTo>
                  <a:pt x="170" y="574"/>
                </a:lnTo>
                <a:lnTo>
                  <a:pt x="134" y="567"/>
                </a:lnTo>
                <a:lnTo>
                  <a:pt x="106" y="560"/>
                </a:lnTo>
                <a:lnTo>
                  <a:pt x="71" y="546"/>
                </a:lnTo>
                <a:lnTo>
                  <a:pt x="49" y="525"/>
                </a:lnTo>
                <a:lnTo>
                  <a:pt x="35" y="518"/>
                </a:lnTo>
                <a:lnTo>
                  <a:pt x="21" y="511"/>
                </a:lnTo>
                <a:lnTo>
                  <a:pt x="7" y="496"/>
                </a:lnTo>
                <a:lnTo>
                  <a:pt x="0" y="489"/>
                </a:lnTo>
                <a:lnTo>
                  <a:pt x="0" y="482"/>
                </a:lnTo>
                <a:lnTo>
                  <a:pt x="7" y="475"/>
                </a:lnTo>
                <a:lnTo>
                  <a:pt x="21" y="475"/>
                </a:lnTo>
                <a:lnTo>
                  <a:pt x="35" y="468"/>
                </a:lnTo>
                <a:lnTo>
                  <a:pt x="49" y="461"/>
                </a:lnTo>
                <a:lnTo>
                  <a:pt x="71" y="461"/>
                </a:lnTo>
                <a:lnTo>
                  <a:pt x="92" y="454"/>
                </a:lnTo>
                <a:lnTo>
                  <a:pt x="148" y="447"/>
                </a:lnTo>
                <a:lnTo>
                  <a:pt x="205" y="433"/>
                </a:lnTo>
                <a:lnTo>
                  <a:pt x="262" y="419"/>
                </a:lnTo>
                <a:lnTo>
                  <a:pt x="326" y="404"/>
                </a:lnTo>
                <a:lnTo>
                  <a:pt x="389" y="376"/>
                </a:lnTo>
                <a:lnTo>
                  <a:pt x="411" y="376"/>
                </a:lnTo>
                <a:lnTo>
                  <a:pt x="432" y="369"/>
                </a:lnTo>
                <a:lnTo>
                  <a:pt x="453" y="362"/>
                </a:lnTo>
                <a:lnTo>
                  <a:pt x="481" y="355"/>
                </a:lnTo>
                <a:lnTo>
                  <a:pt x="510" y="341"/>
                </a:lnTo>
                <a:lnTo>
                  <a:pt x="545" y="333"/>
                </a:lnTo>
                <a:lnTo>
                  <a:pt x="581" y="319"/>
                </a:lnTo>
                <a:lnTo>
                  <a:pt x="623" y="312"/>
                </a:lnTo>
                <a:lnTo>
                  <a:pt x="666" y="298"/>
                </a:lnTo>
                <a:lnTo>
                  <a:pt x="715" y="284"/>
                </a:lnTo>
                <a:lnTo>
                  <a:pt x="765" y="270"/>
                </a:lnTo>
                <a:lnTo>
                  <a:pt x="814" y="248"/>
                </a:lnTo>
                <a:lnTo>
                  <a:pt x="871" y="234"/>
                </a:lnTo>
                <a:lnTo>
                  <a:pt x="935" y="213"/>
                </a:lnTo>
                <a:lnTo>
                  <a:pt x="998" y="192"/>
                </a:lnTo>
                <a:lnTo>
                  <a:pt x="1062" y="170"/>
                </a:lnTo>
                <a:lnTo>
                  <a:pt x="1126" y="149"/>
                </a:lnTo>
                <a:lnTo>
                  <a:pt x="1190" y="128"/>
                </a:lnTo>
                <a:lnTo>
                  <a:pt x="1246" y="114"/>
                </a:lnTo>
                <a:lnTo>
                  <a:pt x="1296" y="93"/>
                </a:lnTo>
                <a:lnTo>
                  <a:pt x="1346" y="78"/>
                </a:lnTo>
                <a:lnTo>
                  <a:pt x="1388" y="64"/>
                </a:lnTo>
                <a:lnTo>
                  <a:pt x="1431" y="57"/>
                </a:lnTo>
                <a:lnTo>
                  <a:pt x="1466" y="43"/>
                </a:lnTo>
                <a:lnTo>
                  <a:pt x="1501" y="36"/>
                </a:lnTo>
                <a:lnTo>
                  <a:pt x="1530" y="22"/>
                </a:lnTo>
                <a:lnTo>
                  <a:pt x="1558" y="15"/>
                </a:lnTo>
                <a:lnTo>
                  <a:pt x="1579" y="7"/>
                </a:lnTo>
                <a:lnTo>
                  <a:pt x="1601" y="7"/>
                </a:lnTo>
                <a:lnTo>
                  <a:pt x="1615" y="0"/>
                </a:lnTo>
                <a:lnTo>
                  <a:pt x="1629" y="0"/>
                </a:lnTo>
                <a:lnTo>
                  <a:pt x="1636" y="0"/>
                </a:lnTo>
                <a:lnTo>
                  <a:pt x="1664" y="0"/>
                </a:lnTo>
                <a:lnTo>
                  <a:pt x="1686" y="7"/>
                </a:lnTo>
                <a:lnTo>
                  <a:pt x="1714" y="22"/>
                </a:lnTo>
                <a:lnTo>
                  <a:pt x="1735" y="36"/>
                </a:lnTo>
                <a:lnTo>
                  <a:pt x="1756" y="57"/>
                </a:lnTo>
                <a:lnTo>
                  <a:pt x="1778" y="71"/>
                </a:lnTo>
                <a:lnTo>
                  <a:pt x="1785" y="85"/>
                </a:lnTo>
                <a:lnTo>
                  <a:pt x="1792" y="93"/>
                </a:lnTo>
                <a:lnTo>
                  <a:pt x="1792" y="100"/>
                </a:lnTo>
                <a:lnTo>
                  <a:pt x="1778" y="107"/>
                </a:lnTo>
                <a:lnTo>
                  <a:pt x="1771" y="121"/>
                </a:lnTo>
                <a:lnTo>
                  <a:pt x="1749" y="128"/>
                </a:lnTo>
                <a:lnTo>
                  <a:pt x="1728" y="135"/>
                </a:lnTo>
                <a:lnTo>
                  <a:pt x="1707" y="142"/>
                </a:lnTo>
                <a:lnTo>
                  <a:pt x="1678" y="149"/>
                </a:lnTo>
                <a:lnTo>
                  <a:pt x="1650" y="156"/>
                </a:lnTo>
                <a:lnTo>
                  <a:pt x="1608" y="170"/>
                </a:lnTo>
                <a:lnTo>
                  <a:pt x="1558" y="178"/>
                </a:lnTo>
                <a:lnTo>
                  <a:pt x="1508" y="192"/>
                </a:lnTo>
                <a:lnTo>
                  <a:pt x="1452" y="206"/>
                </a:lnTo>
                <a:lnTo>
                  <a:pt x="1324" y="234"/>
                </a:lnTo>
                <a:lnTo>
                  <a:pt x="1204" y="263"/>
                </a:lnTo>
                <a:lnTo>
                  <a:pt x="1083" y="298"/>
                </a:lnTo>
                <a:lnTo>
                  <a:pt x="977" y="333"/>
                </a:lnTo>
                <a:lnTo>
                  <a:pt x="857" y="369"/>
                </a:lnTo>
                <a:lnTo>
                  <a:pt x="736" y="404"/>
                </a:lnTo>
                <a:lnTo>
                  <a:pt x="609" y="447"/>
                </a:lnTo>
                <a:lnTo>
                  <a:pt x="474" y="489"/>
                </a:lnTo>
                <a:lnTo>
                  <a:pt x="474" y="48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12"/>
          <p:cNvSpPr/>
          <p:nvPr/>
        </p:nvSpPr>
        <p:spPr bwMode="auto">
          <a:xfrm>
            <a:off x="5727700" y="1239839"/>
            <a:ext cx="3014133" cy="4365625"/>
          </a:xfrm>
          <a:custGeom>
            <a:avLst/>
            <a:gdLst/>
            <a:ahLst/>
            <a:cxnLst>
              <a:cxn ang="0">
                <a:pos x="1098" y="2601"/>
              </a:cxn>
              <a:cxn ang="0">
                <a:pos x="928" y="2452"/>
              </a:cxn>
              <a:cxn ang="0">
                <a:pos x="822" y="2332"/>
              </a:cxn>
              <a:cxn ang="0">
                <a:pos x="708" y="2176"/>
              </a:cxn>
              <a:cxn ang="0">
                <a:pos x="503" y="1857"/>
              </a:cxn>
              <a:cxn ang="0">
                <a:pos x="326" y="1446"/>
              </a:cxn>
              <a:cxn ang="0">
                <a:pos x="220" y="1113"/>
              </a:cxn>
              <a:cxn ang="0">
                <a:pos x="170" y="914"/>
              </a:cxn>
              <a:cxn ang="0">
                <a:pos x="106" y="454"/>
              </a:cxn>
              <a:cxn ang="0">
                <a:pos x="71" y="248"/>
              </a:cxn>
              <a:cxn ang="0">
                <a:pos x="42" y="121"/>
              </a:cxn>
              <a:cxn ang="0">
                <a:pos x="14" y="78"/>
              </a:cxn>
              <a:cxn ang="0">
                <a:pos x="7" y="21"/>
              </a:cxn>
              <a:cxn ang="0">
                <a:pos x="21" y="0"/>
              </a:cxn>
              <a:cxn ang="0">
                <a:pos x="78" y="7"/>
              </a:cxn>
              <a:cxn ang="0">
                <a:pos x="163" y="43"/>
              </a:cxn>
              <a:cxn ang="0">
                <a:pos x="227" y="71"/>
              </a:cxn>
              <a:cxn ang="0">
                <a:pos x="262" y="92"/>
              </a:cxn>
              <a:cxn ang="0">
                <a:pos x="269" y="121"/>
              </a:cxn>
              <a:cxn ang="0">
                <a:pos x="248" y="184"/>
              </a:cxn>
              <a:cxn ang="0">
                <a:pos x="248" y="255"/>
              </a:cxn>
              <a:cxn ang="0">
                <a:pos x="248" y="347"/>
              </a:cxn>
              <a:cxn ang="0">
                <a:pos x="262" y="602"/>
              </a:cxn>
              <a:cxn ang="0">
                <a:pos x="297" y="815"/>
              </a:cxn>
              <a:cxn ang="0">
                <a:pos x="361" y="1063"/>
              </a:cxn>
              <a:cxn ang="0">
                <a:pos x="475" y="1439"/>
              </a:cxn>
              <a:cxn ang="0">
                <a:pos x="574" y="1666"/>
              </a:cxn>
              <a:cxn ang="0">
                <a:pos x="694" y="1885"/>
              </a:cxn>
              <a:cxn ang="0">
                <a:pos x="822" y="2077"/>
              </a:cxn>
              <a:cxn ang="0">
                <a:pos x="949" y="2232"/>
              </a:cxn>
              <a:cxn ang="0">
                <a:pos x="1070" y="2339"/>
              </a:cxn>
              <a:cxn ang="0">
                <a:pos x="1155" y="2410"/>
              </a:cxn>
              <a:cxn ang="0">
                <a:pos x="1197" y="2431"/>
              </a:cxn>
              <a:cxn ang="0">
                <a:pos x="1218" y="2403"/>
              </a:cxn>
              <a:cxn ang="0">
                <a:pos x="1247" y="2318"/>
              </a:cxn>
              <a:cxn ang="0">
                <a:pos x="1282" y="2190"/>
              </a:cxn>
              <a:cxn ang="0">
                <a:pos x="1303" y="2098"/>
              </a:cxn>
              <a:cxn ang="0">
                <a:pos x="1325" y="2055"/>
              </a:cxn>
              <a:cxn ang="0">
                <a:pos x="1339" y="2062"/>
              </a:cxn>
              <a:cxn ang="0">
                <a:pos x="1346" y="2126"/>
              </a:cxn>
              <a:cxn ang="0">
                <a:pos x="1360" y="2240"/>
              </a:cxn>
              <a:cxn ang="0">
                <a:pos x="1388" y="2502"/>
              </a:cxn>
              <a:cxn ang="0">
                <a:pos x="1417" y="2651"/>
              </a:cxn>
              <a:cxn ang="0">
                <a:pos x="1424" y="2721"/>
              </a:cxn>
              <a:cxn ang="0">
                <a:pos x="1402" y="2750"/>
              </a:cxn>
              <a:cxn ang="0">
                <a:pos x="1289" y="2714"/>
              </a:cxn>
              <a:cxn ang="0">
                <a:pos x="1225" y="2679"/>
              </a:cxn>
            </a:cxnLst>
            <a:rect l="0" t="0" r="r" b="b"/>
            <a:pathLst>
              <a:path w="1424" h="2750">
                <a:moveTo>
                  <a:pt x="1225" y="2679"/>
                </a:moveTo>
                <a:lnTo>
                  <a:pt x="1162" y="2644"/>
                </a:lnTo>
                <a:lnTo>
                  <a:pt x="1098" y="2601"/>
                </a:lnTo>
                <a:lnTo>
                  <a:pt x="1027" y="2544"/>
                </a:lnTo>
                <a:lnTo>
                  <a:pt x="963" y="2488"/>
                </a:lnTo>
                <a:lnTo>
                  <a:pt x="928" y="2452"/>
                </a:lnTo>
                <a:lnTo>
                  <a:pt x="892" y="2417"/>
                </a:lnTo>
                <a:lnTo>
                  <a:pt x="857" y="2381"/>
                </a:lnTo>
                <a:lnTo>
                  <a:pt x="822" y="2332"/>
                </a:lnTo>
                <a:lnTo>
                  <a:pt x="786" y="2282"/>
                </a:lnTo>
                <a:lnTo>
                  <a:pt x="744" y="2232"/>
                </a:lnTo>
                <a:lnTo>
                  <a:pt x="708" y="2176"/>
                </a:lnTo>
                <a:lnTo>
                  <a:pt x="666" y="2112"/>
                </a:lnTo>
                <a:lnTo>
                  <a:pt x="581" y="1984"/>
                </a:lnTo>
                <a:lnTo>
                  <a:pt x="503" y="1857"/>
                </a:lnTo>
                <a:lnTo>
                  <a:pt x="439" y="1729"/>
                </a:lnTo>
                <a:lnTo>
                  <a:pt x="375" y="1588"/>
                </a:lnTo>
                <a:lnTo>
                  <a:pt x="326" y="1446"/>
                </a:lnTo>
                <a:lnTo>
                  <a:pt x="276" y="1311"/>
                </a:lnTo>
                <a:lnTo>
                  <a:pt x="234" y="1177"/>
                </a:lnTo>
                <a:lnTo>
                  <a:pt x="220" y="1113"/>
                </a:lnTo>
                <a:lnTo>
                  <a:pt x="205" y="1049"/>
                </a:lnTo>
                <a:lnTo>
                  <a:pt x="184" y="978"/>
                </a:lnTo>
                <a:lnTo>
                  <a:pt x="170" y="914"/>
                </a:lnTo>
                <a:lnTo>
                  <a:pt x="142" y="765"/>
                </a:lnTo>
                <a:lnTo>
                  <a:pt x="120" y="617"/>
                </a:lnTo>
                <a:lnTo>
                  <a:pt x="106" y="454"/>
                </a:lnTo>
                <a:lnTo>
                  <a:pt x="92" y="376"/>
                </a:lnTo>
                <a:lnTo>
                  <a:pt x="78" y="305"/>
                </a:lnTo>
                <a:lnTo>
                  <a:pt x="71" y="248"/>
                </a:lnTo>
                <a:lnTo>
                  <a:pt x="64" y="199"/>
                </a:lnTo>
                <a:lnTo>
                  <a:pt x="50" y="156"/>
                </a:lnTo>
                <a:lnTo>
                  <a:pt x="42" y="121"/>
                </a:lnTo>
                <a:lnTo>
                  <a:pt x="35" y="99"/>
                </a:lnTo>
                <a:lnTo>
                  <a:pt x="28" y="85"/>
                </a:lnTo>
                <a:lnTo>
                  <a:pt x="14" y="78"/>
                </a:lnTo>
                <a:lnTo>
                  <a:pt x="0" y="64"/>
                </a:lnTo>
                <a:lnTo>
                  <a:pt x="0" y="43"/>
                </a:lnTo>
                <a:lnTo>
                  <a:pt x="7" y="21"/>
                </a:lnTo>
                <a:lnTo>
                  <a:pt x="7" y="14"/>
                </a:lnTo>
                <a:lnTo>
                  <a:pt x="14" y="7"/>
                </a:lnTo>
                <a:lnTo>
                  <a:pt x="21" y="0"/>
                </a:lnTo>
                <a:lnTo>
                  <a:pt x="35" y="0"/>
                </a:lnTo>
                <a:lnTo>
                  <a:pt x="57" y="7"/>
                </a:lnTo>
                <a:lnTo>
                  <a:pt x="78" y="7"/>
                </a:lnTo>
                <a:lnTo>
                  <a:pt x="106" y="21"/>
                </a:lnTo>
                <a:lnTo>
                  <a:pt x="135" y="28"/>
                </a:lnTo>
                <a:lnTo>
                  <a:pt x="163" y="43"/>
                </a:lnTo>
                <a:lnTo>
                  <a:pt x="191" y="57"/>
                </a:lnTo>
                <a:lnTo>
                  <a:pt x="212" y="64"/>
                </a:lnTo>
                <a:lnTo>
                  <a:pt x="227" y="71"/>
                </a:lnTo>
                <a:lnTo>
                  <a:pt x="241" y="78"/>
                </a:lnTo>
                <a:lnTo>
                  <a:pt x="255" y="85"/>
                </a:lnTo>
                <a:lnTo>
                  <a:pt x="262" y="92"/>
                </a:lnTo>
                <a:lnTo>
                  <a:pt x="269" y="99"/>
                </a:lnTo>
                <a:lnTo>
                  <a:pt x="269" y="106"/>
                </a:lnTo>
                <a:lnTo>
                  <a:pt x="269" y="121"/>
                </a:lnTo>
                <a:lnTo>
                  <a:pt x="262" y="142"/>
                </a:lnTo>
                <a:lnTo>
                  <a:pt x="255" y="156"/>
                </a:lnTo>
                <a:lnTo>
                  <a:pt x="248" y="184"/>
                </a:lnTo>
                <a:lnTo>
                  <a:pt x="248" y="206"/>
                </a:lnTo>
                <a:lnTo>
                  <a:pt x="248" y="227"/>
                </a:lnTo>
                <a:lnTo>
                  <a:pt x="248" y="255"/>
                </a:lnTo>
                <a:lnTo>
                  <a:pt x="248" y="284"/>
                </a:lnTo>
                <a:lnTo>
                  <a:pt x="248" y="312"/>
                </a:lnTo>
                <a:lnTo>
                  <a:pt x="248" y="347"/>
                </a:lnTo>
                <a:lnTo>
                  <a:pt x="248" y="432"/>
                </a:lnTo>
                <a:lnTo>
                  <a:pt x="255" y="517"/>
                </a:lnTo>
                <a:lnTo>
                  <a:pt x="262" y="602"/>
                </a:lnTo>
                <a:lnTo>
                  <a:pt x="276" y="702"/>
                </a:lnTo>
                <a:lnTo>
                  <a:pt x="290" y="758"/>
                </a:lnTo>
                <a:lnTo>
                  <a:pt x="297" y="815"/>
                </a:lnTo>
                <a:lnTo>
                  <a:pt x="312" y="872"/>
                </a:lnTo>
                <a:lnTo>
                  <a:pt x="326" y="936"/>
                </a:lnTo>
                <a:lnTo>
                  <a:pt x="361" y="1063"/>
                </a:lnTo>
                <a:lnTo>
                  <a:pt x="404" y="1205"/>
                </a:lnTo>
                <a:lnTo>
                  <a:pt x="446" y="1361"/>
                </a:lnTo>
                <a:lnTo>
                  <a:pt x="475" y="1439"/>
                </a:lnTo>
                <a:lnTo>
                  <a:pt x="503" y="1517"/>
                </a:lnTo>
                <a:lnTo>
                  <a:pt x="538" y="1588"/>
                </a:lnTo>
                <a:lnTo>
                  <a:pt x="574" y="1666"/>
                </a:lnTo>
                <a:lnTo>
                  <a:pt x="609" y="1736"/>
                </a:lnTo>
                <a:lnTo>
                  <a:pt x="652" y="1814"/>
                </a:lnTo>
                <a:lnTo>
                  <a:pt x="694" y="1885"/>
                </a:lnTo>
                <a:lnTo>
                  <a:pt x="737" y="1949"/>
                </a:lnTo>
                <a:lnTo>
                  <a:pt x="779" y="2013"/>
                </a:lnTo>
                <a:lnTo>
                  <a:pt x="822" y="2077"/>
                </a:lnTo>
                <a:lnTo>
                  <a:pt x="864" y="2133"/>
                </a:lnTo>
                <a:lnTo>
                  <a:pt x="907" y="2183"/>
                </a:lnTo>
                <a:lnTo>
                  <a:pt x="949" y="2232"/>
                </a:lnTo>
                <a:lnTo>
                  <a:pt x="999" y="2268"/>
                </a:lnTo>
                <a:lnTo>
                  <a:pt x="1034" y="2310"/>
                </a:lnTo>
                <a:lnTo>
                  <a:pt x="1070" y="2339"/>
                </a:lnTo>
                <a:lnTo>
                  <a:pt x="1105" y="2367"/>
                </a:lnTo>
                <a:lnTo>
                  <a:pt x="1126" y="2388"/>
                </a:lnTo>
                <a:lnTo>
                  <a:pt x="1155" y="2410"/>
                </a:lnTo>
                <a:lnTo>
                  <a:pt x="1169" y="2417"/>
                </a:lnTo>
                <a:lnTo>
                  <a:pt x="1183" y="2431"/>
                </a:lnTo>
                <a:lnTo>
                  <a:pt x="1197" y="2431"/>
                </a:lnTo>
                <a:lnTo>
                  <a:pt x="1204" y="2424"/>
                </a:lnTo>
                <a:lnTo>
                  <a:pt x="1211" y="2417"/>
                </a:lnTo>
                <a:lnTo>
                  <a:pt x="1218" y="2403"/>
                </a:lnTo>
                <a:lnTo>
                  <a:pt x="1232" y="2381"/>
                </a:lnTo>
                <a:lnTo>
                  <a:pt x="1240" y="2353"/>
                </a:lnTo>
                <a:lnTo>
                  <a:pt x="1247" y="2318"/>
                </a:lnTo>
                <a:lnTo>
                  <a:pt x="1261" y="2282"/>
                </a:lnTo>
                <a:lnTo>
                  <a:pt x="1275" y="2240"/>
                </a:lnTo>
                <a:lnTo>
                  <a:pt x="1282" y="2190"/>
                </a:lnTo>
                <a:lnTo>
                  <a:pt x="1289" y="2155"/>
                </a:lnTo>
                <a:lnTo>
                  <a:pt x="1296" y="2126"/>
                </a:lnTo>
                <a:lnTo>
                  <a:pt x="1303" y="2098"/>
                </a:lnTo>
                <a:lnTo>
                  <a:pt x="1310" y="2077"/>
                </a:lnTo>
                <a:lnTo>
                  <a:pt x="1317" y="2062"/>
                </a:lnTo>
                <a:lnTo>
                  <a:pt x="1325" y="2055"/>
                </a:lnTo>
                <a:lnTo>
                  <a:pt x="1325" y="2055"/>
                </a:lnTo>
                <a:lnTo>
                  <a:pt x="1332" y="2055"/>
                </a:lnTo>
                <a:lnTo>
                  <a:pt x="1339" y="2062"/>
                </a:lnTo>
                <a:lnTo>
                  <a:pt x="1339" y="2077"/>
                </a:lnTo>
                <a:lnTo>
                  <a:pt x="1346" y="2098"/>
                </a:lnTo>
                <a:lnTo>
                  <a:pt x="1346" y="2126"/>
                </a:lnTo>
                <a:lnTo>
                  <a:pt x="1353" y="2155"/>
                </a:lnTo>
                <a:lnTo>
                  <a:pt x="1360" y="2190"/>
                </a:lnTo>
                <a:lnTo>
                  <a:pt x="1360" y="2240"/>
                </a:lnTo>
                <a:lnTo>
                  <a:pt x="1367" y="2332"/>
                </a:lnTo>
                <a:lnTo>
                  <a:pt x="1381" y="2417"/>
                </a:lnTo>
                <a:lnTo>
                  <a:pt x="1388" y="2502"/>
                </a:lnTo>
                <a:lnTo>
                  <a:pt x="1402" y="2580"/>
                </a:lnTo>
                <a:lnTo>
                  <a:pt x="1410" y="2615"/>
                </a:lnTo>
                <a:lnTo>
                  <a:pt x="1417" y="2651"/>
                </a:lnTo>
                <a:lnTo>
                  <a:pt x="1424" y="2679"/>
                </a:lnTo>
                <a:lnTo>
                  <a:pt x="1424" y="2700"/>
                </a:lnTo>
                <a:lnTo>
                  <a:pt x="1424" y="2721"/>
                </a:lnTo>
                <a:lnTo>
                  <a:pt x="1417" y="2736"/>
                </a:lnTo>
                <a:lnTo>
                  <a:pt x="1410" y="2743"/>
                </a:lnTo>
                <a:lnTo>
                  <a:pt x="1402" y="2750"/>
                </a:lnTo>
                <a:lnTo>
                  <a:pt x="1374" y="2750"/>
                </a:lnTo>
                <a:lnTo>
                  <a:pt x="1339" y="2736"/>
                </a:lnTo>
                <a:lnTo>
                  <a:pt x="1289" y="2714"/>
                </a:lnTo>
                <a:lnTo>
                  <a:pt x="1261" y="2700"/>
                </a:lnTo>
                <a:lnTo>
                  <a:pt x="1225" y="2679"/>
                </a:lnTo>
                <a:lnTo>
                  <a:pt x="1225" y="2679"/>
                </a:lnTo>
              </a:path>
            </a:pathLst>
          </a:custGeom>
          <a:solidFill>
            <a:srgbClr val="FF3300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13"/>
          <p:cNvSpPr/>
          <p:nvPr/>
        </p:nvSpPr>
        <p:spPr bwMode="auto">
          <a:xfrm>
            <a:off x="6807200" y="1847850"/>
            <a:ext cx="855133" cy="438150"/>
          </a:xfrm>
          <a:custGeom>
            <a:avLst/>
            <a:gdLst/>
            <a:ahLst/>
            <a:cxnLst>
              <a:cxn ang="0">
                <a:pos x="397" y="219"/>
              </a:cxn>
              <a:cxn ang="0">
                <a:pos x="390" y="241"/>
              </a:cxn>
              <a:cxn ang="0">
                <a:pos x="382" y="262"/>
              </a:cxn>
              <a:cxn ang="0">
                <a:pos x="361" y="269"/>
              </a:cxn>
              <a:cxn ang="0">
                <a:pos x="347" y="276"/>
              </a:cxn>
              <a:cxn ang="0">
                <a:pos x="333" y="276"/>
              </a:cxn>
              <a:cxn ang="0">
                <a:pos x="312" y="269"/>
              </a:cxn>
              <a:cxn ang="0">
                <a:pos x="297" y="262"/>
              </a:cxn>
              <a:cxn ang="0">
                <a:pos x="276" y="248"/>
              </a:cxn>
              <a:cxn ang="0">
                <a:pos x="248" y="234"/>
              </a:cxn>
              <a:cxn ang="0">
                <a:pos x="220" y="212"/>
              </a:cxn>
              <a:cxn ang="0">
                <a:pos x="191" y="191"/>
              </a:cxn>
              <a:cxn ang="0">
                <a:pos x="156" y="163"/>
              </a:cxn>
              <a:cxn ang="0">
                <a:pos x="120" y="134"/>
              </a:cxn>
              <a:cxn ang="0">
                <a:pos x="92" y="113"/>
              </a:cxn>
              <a:cxn ang="0">
                <a:pos x="64" y="92"/>
              </a:cxn>
              <a:cxn ang="0">
                <a:pos x="42" y="71"/>
              </a:cxn>
              <a:cxn ang="0">
                <a:pos x="21" y="49"/>
              </a:cxn>
              <a:cxn ang="0">
                <a:pos x="14" y="28"/>
              </a:cxn>
              <a:cxn ang="0">
                <a:pos x="7" y="14"/>
              </a:cxn>
              <a:cxn ang="0">
                <a:pos x="0" y="0"/>
              </a:cxn>
              <a:cxn ang="0">
                <a:pos x="113" y="0"/>
              </a:cxn>
              <a:cxn ang="0">
                <a:pos x="170" y="7"/>
              </a:cxn>
              <a:cxn ang="0">
                <a:pos x="220" y="14"/>
              </a:cxn>
              <a:cxn ang="0">
                <a:pos x="269" y="28"/>
              </a:cxn>
              <a:cxn ang="0">
                <a:pos x="305" y="42"/>
              </a:cxn>
              <a:cxn ang="0">
                <a:pos x="340" y="71"/>
              </a:cxn>
              <a:cxn ang="0">
                <a:pos x="368" y="92"/>
              </a:cxn>
              <a:cxn ang="0">
                <a:pos x="390" y="120"/>
              </a:cxn>
              <a:cxn ang="0">
                <a:pos x="397" y="149"/>
              </a:cxn>
              <a:cxn ang="0">
                <a:pos x="404" y="184"/>
              </a:cxn>
              <a:cxn ang="0">
                <a:pos x="397" y="219"/>
              </a:cxn>
              <a:cxn ang="0">
                <a:pos x="397" y="219"/>
              </a:cxn>
            </a:cxnLst>
            <a:rect l="0" t="0" r="r" b="b"/>
            <a:pathLst>
              <a:path w="404" h="276">
                <a:moveTo>
                  <a:pt x="397" y="219"/>
                </a:moveTo>
                <a:lnTo>
                  <a:pt x="390" y="241"/>
                </a:lnTo>
                <a:lnTo>
                  <a:pt x="382" y="262"/>
                </a:lnTo>
                <a:lnTo>
                  <a:pt x="361" y="269"/>
                </a:lnTo>
                <a:lnTo>
                  <a:pt x="347" y="276"/>
                </a:lnTo>
                <a:lnTo>
                  <a:pt x="333" y="276"/>
                </a:lnTo>
                <a:lnTo>
                  <a:pt x="312" y="269"/>
                </a:lnTo>
                <a:lnTo>
                  <a:pt x="297" y="262"/>
                </a:lnTo>
                <a:lnTo>
                  <a:pt x="276" y="248"/>
                </a:lnTo>
                <a:lnTo>
                  <a:pt x="248" y="234"/>
                </a:lnTo>
                <a:lnTo>
                  <a:pt x="220" y="212"/>
                </a:lnTo>
                <a:lnTo>
                  <a:pt x="191" y="191"/>
                </a:lnTo>
                <a:lnTo>
                  <a:pt x="156" y="163"/>
                </a:lnTo>
                <a:lnTo>
                  <a:pt x="120" y="134"/>
                </a:lnTo>
                <a:lnTo>
                  <a:pt x="92" y="113"/>
                </a:lnTo>
                <a:lnTo>
                  <a:pt x="64" y="92"/>
                </a:lnTo>
                <a:lnTo>
                  <a:pt x="42" y="71"/>
                </a:lnTo>
                <a:lnTo>
                  <a:pt x="21" y="49"/>
                </a:lnTo>
                <a:lnTo>
                  <a:pt x="14" y="28"/>
                </a:lnTo>
                <a:lnTo>
                  <a:pt x="7" y="14"/>
                </a:lnTo>
                <a:lnTo>
                  <a:pt x="0" y="0"/>
                </a:lnTo>
                <a:lnTo>
                  <a:pt x="113" y="0"/>
                </a:lnTo>
                <a:lnTo>
                  <a:pt x="170" y="7"/>
                </a:lnTo>
                <a:lnTo>
                  <a:pt x="220" y="14"/>
                </a:lnTo>
                <a:lnTo>
                  <a:pt x="269" y="28"/>
                </a:lnTo>
                <a:lnTo>
                  <a:pt x="305" y="42"/>
                </a:lnTo>
                <a:lnTo>
                  <a:pt x="340" y="71"/>
                </a:lnTo>
                <a:lnTo>
                  <a:pt x="368" y="92"/>
                </a:lnTo>
                <a:lnTo>
                  <a:pt x="390" y="120"/>
                </a:lnTo>
                <a:lnTo>
                  <a:pt x="397" y="149"/>
                </a:lnTo>
                <a:lnTo>
                  <a:pt x="404" y="184"/>
                </a:lnTo>
                <a:lnTo>
                  <a:pt x="397" y="219"/>
                </a:lnTo>
                <a:lnTo>
                  <a:pt x="397" y="21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Freeform 14"/>
          <p:cNvSpPr/>
          <p:nvPr/>
        </p:nvSpPr>
        <p:spPr bwMode="auto">
          <a:xfrm>
            <a:off x="3418418" y="3692525"/>
            <a:ext cx="2578100" cy="979488"/>
          </a:xfrm>
          <a:custGeom>
            <a:avLst/>
            <a:gdLst/>
            <a:ahLst/>
            <a:cxnLst>
              <a:cxn ang="0">
                <a:pos x="645" y="369"/>
              </a:cxn>
              <a:cxn ang="0">
                <a:pos x="531" y="432"/>
              </a:cxn>
              <a:cxn ang="0">
                <a:pos x="439" y="482"/>
              </a:cxn>
              <a:cxn ang="0">
                <a:pos x="354" y="524"/>
              </a:cxn>
              <a:cxn ang="0">
                <a:pos x="283" y="560"/>
              </a:cxn>
              <a:cxn ang="0">
                <a:pos x="234" y="588"/>
              </a:cxn>
              <a:cxn ang="0">
                <a:pos x="191" y="602"/>
              </a:cxn>
              <a:cxn ang="0">
                <a:pos x="163" y="610"/>
              </a:cxn>
              <a:cxn ang="0">
                <a:pos x="142" y="617"/>
              </a:cxn>
              <a:cxn ang="0">
                <a:pos x="113" y="610"/>
              </a:cxn>
              <a:cxn ang="0">
                <a:pos x="85" y="588"/>
              </a:cxn>
              <a:cxn ang="0">
                <a:pos x="50" y="532"/>
              </a:cxn>
              <a:cxn ang="0">
                <a:pos x="21" y="489"/>
              </a:cxn>
              <a:cxn ang="0">
                <a:pos x="7" y="461"/>
              </a:cxn>
              <a:cxn ang="0">
                <a:pos x="0" y="439"/>
              </a:cxn>
              <a:cxn ang="0">
                <a:pos x="14" y="418"/>
              </a:cxn>
              <a:cxn ang="0">
                <a:pos x="36" y="397"/>
              </a:cxn>
              <a:cxn ang="0">
                <a:pos x="78" y="404"/>
              </a:cxn>
              <a:cxn ang="0">
                <a:pos x="113" y="418"/>
              </a:cxn>
              <a:cxn ang="0">
                <a:pos x="149" y="418"/>
              </a:cxn>
              <a:cxn ang="0">
                <a:pos x="163" y="411"/>
              </a:cxn>
              <a:cxn ang="0">
                <a:pos x="191" y="404"/>
              </a:cxn>
              <a:cxn ang="0">
                <a:pos x="241" y="383"/>
              </a:cxn>
              <a:cxn ang="0">
                <a:pos x="305" y="361"/>
              </a:cxn>
              <a:cxn ang="0">
                <a:pos x="376" y="326"/>
              </a:cxn>
              <a:cxn ang="0">
                <a:pos x="468" y="291"/>
              </a:cxn>
              <a:cxn ang="0">
                <a:pos x="574" y="241"/>
              </a:cxn>
              <a:cxn ang="0">
                <a:pos x="694" y="191"/>
              </a:cxn>
              <a:cxn ang="0">
                <a:pos x="815" y="135"/>
              </a:cxn>
              <a:cxn ang="0">
                <a:pos x="921" y="92"/>
              </a:cxn>
              <a:cxn ang="0">
                <a:pos x="1013" y="57"/>
              </a:cxn>
              <a:cxn ang="0">
                <a:pos x="1084" y="28"/>
              </a:cxn>
              <a:cxn ang="0">
                <a:pos x="1141" y="14"/>
              </a:cxn>
              <a:cxn ang="0">
                <a:pos x="1183" y="0"/>
              </a:cxn>
              <a:cxn ang="0">
                <a:pos x="1204" y="0"/>
              </a:cxn>
              <a:cxn ang="0">
                <a:pos x="1218" y="7"/>
              </a:cxn>
              <a:cxn ang="0">
                <a:pos x="1211" y="21"/>
              </a:cxn>
              <a:cxn ang="0">
                <a:pos x="1183" y="43"/>
              </a:cxn>
              <a:cxn ang="0">
                <a:pos x="1148" y="71"/>
              </a:cxn>
              <a:cxn ang="0">
                <a:pos x="1091" y="106"/>
              </a:cxn>
              <a:cxn ang="0">
                <a:pos x="1020" y="156"/>
              </a:cxn>
              <a:cxn ang="0">
                <a:pos x="928" y="206"/>
              </a:cxn>
              <a:cxn ang="0">
                <a:pos x="829" y="269"/>
              </a:cxn>
              <a:cxn ang="0">
                <a:pos x="708" y="340"/>
              </a:cxn>
            </a:cxnLst>
            <a:rect l="0" t="0" r="r" b="b"/>
            <a:pathLst>
              <a:path w="1218" h="617">
                <a:moveTo>
                  <a:pt x="708" y="340"/>
                </a:moveTo>
                <a:lnTo>
                  <a:pt x="645" y="369"/>
                </a:lnTo>
                <a:lnTo>
                  <a:pt x="588" y="404"/>
                </a:lnTo>
                <a:lnTo>
                  <a:pt x="531" y="432"/>
                </a:lnTo>
                <a:lnTo>
                  <a:pt x="482" y="461"/>
                </a:lnTo>
                <a:lnTo>
                  <a:pt x="439" y="482"/>
                </a:lnTo>
                <a:lnTo>
                  <a:pt x="390" y="503"/>
                </a:lnTo>
                <a:lnTo>
                  <a:pt x="354" y="524"/>
                </a:lnTo>
                <a:lnTo>
                  <a:pt x="319" y="546"/>
                </a:lnTo>
                <a:lnTo>
                  <a:pt x="283" y="560"/>
                </a:lnTo>
                <a:lnTo>
                  <a:pt x="255" y="574"/>
                </a:lnTo>
                <a:lnTo>
                  <a:pt x="234" y="588"/>
                </a:lnTo>
                <a:lnTo>
                  <a:pt x="213" y="595"/>
                </a:lnTo>
                <a:lnTo>
                  <a:pt x="191" y="602"/>
                </a:lnTo>
                <a:lnTo>
                  <a:pt x="177" y="610"/>
                </a:lnTo>
                <a:lnTo>
                  <a:pt x="163" y="610"/>
                </a:lnTo>
                <a:lnTo>
                  <a:pt x="156" y="610"/>
                </a:lnTo>
                <a:lnTo>
                  <a:pt x="142" y="617"/>
                </a:lnTo>
                <a:lnTo>
                  <a:pt x="128" y="610"/>
                </a:lnTo>
                <a:lnTo>
                  <a:pt x="113" y="610"/>
                </a:lnTo>
                <a:lnTo>
                  <a:pt x="99" y="595"/>
                </a:lnTo>
                <a:lnTo>
                  <a:pt x="85" y="588"/>
                </a:lnTo>
                <a:lnTo>
                  <a:pt x="71" y="567"/>
                </a:lnTo>
                <a:lnTo>
                  <a:pt x="50" y="532"/>
                </a:lnTo>
                <a:lnTo>
                  <a:pt x="28" y="510"/>
                </a:lnTo>
                <a:lnTo>
                  <a:pt x="21" y="489"/>
                </a:lnTo>
                <a:lnTo>
                  <a:pt x="14" y="475"/>
                </a:lnTo>
                <a:lnTo>
                  <a:pt x="7" y="461"/>
                </a:lnTo>
                <a:lnTo>
                  <a:pt x="0" y="447"/>
                </a:lnTo>
                <a:lnTo>
                  <a:pt x="0" y="439"/>
                </a:lnTo>
                <a:lnTo>
                  <a:pt x="7" y="425"/>
                </a:lnTo>
                <a:lnTo>
                  <a:pt x="14" y="418"/>
                </a:lnTo>
                <a:lnTo>
                  <a:pt x="21" y="404"/>
                </a:lnTo>
                <a:lnTo>
                  <a:pt x="36" y="397"/>
                </a:lnTo>
                <a:lnTo>
                  <a:pt x="57" y="397"/>
                </a:lnTo>
                <a:lnTo>
                  <a:pt x="78" y="404"/>
                </a:lnTo>
                <a:lnTo>
                  <a:pt x="99" y="411"/>
                </a:lnTo>
                <a:lnTo>
                  <a:pt x="113" y="418"/>
                </a:lnTo>
                <a:lnTo>
                  <a:pt x="128" y="418"/>
                </a:lnTo>
                <a:lnTo>
                  <a:pt x="149" y="418"/>
                </a:lnTo>
                <a:lnTo>
                  <a:pt x="149" y="418"/>
                </a:lnTo>
                <a:lnTo>
                  <a:pt x="163" y="411"/>
                </a:lnTo>
                <a:lnTo>
                  <a:pt x="177" y="411"/>
                </a:lnTo>
                <a:lnTo>
                  <a:pt x="191" y="404"/>
                </a:lnTo>
                <a:lnTo>
                  <a:pt x="213" y="397"/>
                </a:lnTo>
                <a:lnTo>
                  <a:pt x="241" y="383"/>
                </a:lnTo>
                <a:lnTo>
                  <a:pt x="269" y="376"/>
                </a:lnTo>
                <a:lnTo>
                  <a:pt x="305" y="361"/>
                </a:lnTo>
                <a:lnTo>
                  <a:pt x="340" y="347"/>
                </a:lnTo>
                <a:lnTo>
                  <a:pt x="376" y="326"/>
                </a:lnTo>
                <a:lnTo>
                  <a:pt x="425" y="305"/>
                </a:lnTo>
                <a:lnTo>
                  <a:pt x="468" y="291"/>
                </a:lnTo>
                <a:lnTo>
                  <a:pt x="524" y="262"/>
                </a:lnTo>
                <a:lnTo>
                  <a:pt x="574" y="241"/>
                </a:lnTo>
                <a:lnTo>
                  <a:pt x="638" y="213"/>
                </a:lnTo>
                <a:lnTo>
                  <a:pt x="694" y="191"/>
                </a:lnTo>
                <a:lnTo>
                  <a:pt x="758" y="163"/>
                </a:lnTo>
                <a:lnTo>
                  <a:pt x="815" y="135"/>
                </a:lnTo>
                <a:lnTo>
                  <a:pt x="871" y="113"/>
                </a:lnTo>
                <a:lnTo>
                  <a:pt x="921" y="92"/>
                </a:lnTo>
                <a:lnTo>
                  <a:pt x="971" y="71"/>
                </a:lnTo>
                <a:lnTo>
                  <a:pt x="1013" y="57"/>
                </a:lnTo>
                <a:lnTo>
                  <a:pt x="1048" y="43"/>
                </a:lnTo>
                <a:lnTo>
                  <a:pt x="1084" y="28"/>
                </a:lnTo>
                <a:lnTo>
                  <a:pt x="1112" y="21"/>
                </a:lnTo>
                <a:lnTo>
                  <a:pt x="1141" y="14"/>
                </a:lnTo>
                <a:lnTo>
                  <a:pt x="1162" y="7"/>
                </a:lnTo>
                <a:lnTo>
                  <a:pt x="1183" y="0"/>
                </a:lnTo>
                <a:lnTo>
                  <a:pt x="1197" y="0"/>
                </a:lnTo>
                <a:lnTo>
                  <a:pt x="1204" y="0"/>
                </a:lnTo>
                <a:lnTo>
                  <a:pt x="1211" y="0"/>
                </a:lnTo>
                <a:lnTo>
                  <a:pt x="1218" y="7"/>
                </a:lnTo>
                <a:lnTo>
                  <a:pt x="1211" y="14"/>
                </a:lnTo>
                <a:lnTo>
                  <a:pt x="1211" y="21"/>
                </a:lnTo>
                <a:lnTo>
                  <a:pt x="1197" y="28"/>
                </a:lnTo>
                <a:lnTo>
                  <a:pt x="1183" y="43"/>
                </a:lnTo>
                <a:lnTo>
                  <a:pt x="1169" y="57"/>
                </a:lnTo>
                <a:lnTo>
                  <a:pt x="1148" y="71"/>
                </a:lnTo>
                <a:lnTo>
                  <a:pt x="1119" y="92"/>
                </a:lnTo>
                <a:lnTo>
                  <a:pt x="1091" y="106"/>
                </a:lnTo>
                <a:lnTo>
                  <a:pt x="1056" y="128"/>
                </a:lnTo>
                <a:lnTo>
                  <a:pt x="1020" y="156"/>
                </a:lnTo>
                <a:lnTo>
                  <a:pt x="978" y="177"/>
                </a:lnTo>
                <a:lnTo>
                  <a:pt x="928" y="206"/>
                </a:lnTo>
                <a:lnTo>
                  <a:pt x="878" y="234"/>
                </a:lnTo>
                <a:lnTo>
                  <a:pt x="829" y="269"/>
                </a:lnTo>
                <a:lnTo>
                  <a:pt x="772" y="298"/>
                </a:lnTo>
                <a:lnTo>
                  <a:pt x="708" y="340"/>
                </a:lnTo>
                <a:lnTo>
                  <a:pt x="708" y="340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/>
          <p:nvPr/>
        </p:nvSpPr>
        <p:spPr bwMode="auto">
          <a:xfrm>
            <a:off x="5621867" y="3219451"/>
            <a:ext cx="2129367" cy="1609725"/>
          </a:xfrm>
          <a:custGeom>
            <a:avLst/>
            <a:gdLst/>
            <a:ahLst/>
            <a:cxnLst>
              <a:cxn ang="0">
                <a:pos x="999" y="178"/>
              </a:cxn>
              <a:cxn ang="0">
                <a:pos x="985" y="213"/>
              </a:cxn>
              <a:cxn ang="0">
                <a:pos x="964" y="263"/>
              </a:cxn>
              <a:cxn ang="0">
                <a:pos x="921" y="326"/>
              </a:cxn>
              <a:cxn ang="0">
                <a:pos x="829" y="433"/>
              </a:cxn>
              <a:cxn ang="0">
                <a:pos x="680" y="582"/>
              </a:cxn>
              <a:cxn ang="0">
                <a:pos x="503" y="730"/>
              </a:cxn>
              <a:cxn ang="0">
                <a:pos x="319" y="865"/>
              </a:cxn>
              <a:cxn ang="0">
                <a:pos x="170" y="950"/>
              </a:cxn>
              <a:cxn ang="0">
                <a:pos x="92" y="985"/>
              </a:cxn>
              <a:cxn ang="0">
                <a:pos x="36" y="1007"/>
              </a:cxn>
              <a:cxn ang="0">
                <a:pos x="7" y="1014"/>
              </a:cxn>
              <a:cxn ang="0">
                <a:pos x="0" y="1007"/>
              </a:cxn>
              <a:cxn ang="0">
                <a:pos x="29" y="971"/>
              </a:cxn>
              <a:cxn ang="0">
                <a:pos x="92" y="915"/>
              </a:cxn>
              <a:cxn ang="0">
                <a:pos x="185" y="844"/>
              </a:cxn>
              <a:cxn ang="0">
                <a:pos x="305" y="745"/>
              </a:cxn>
              <a:cxn ang="0">
                <a:pos x="411" y="652"/>
              </a:cxn>
              <a:cxn ang="0">
                <a:pos x="510" y="560"/>
              </a:cxn>
              <a:cxn ang="0">
                <a:pos x="602" y="475"/>
              </a:cxn>
              <a:cxn ang="0">
                <a:pos x="673" y="390"/>
              </a:cxn>
              <a:cxn ang="0">
                <a:pos x="723" y="312"/>
              </a:cxn>
              <a:cxn ang="0">
                <a:pos x="765" y="241"/>
              </a:cxn>
              <a:cxn ang="0">
                <a:pos x="794" y="192"/>
              </a:cxn>
              <a:cxn ang="0">
                <a:pos x="815" y="128"/>
              </a:cxn>
              <a:cxn ang="0">
                <a:pos x="822" y="71"/>
              </a:cxn>
              <a:cxn ang="0">
                <a:pos x="808" y="43"/>
              </a:cxn>
              <a:cxn ang="0">
                <a:pos x="815" y="15"/>
              </a:cxn>
              <a:cxn ang="0">
                <a:pos x="836" y="0"/>
              </a:cxn>
              <a:cxn ang="0">
                <a:pos x="872" y="15"/>
              </a:cxn>
              <a:cxn ang="0">
                <a:pos x="935" y="50"/>
              </a:cxn>
              <a:cxn ang="0">
                <a:pos x="985" y="114"/>
              </a:cxn>
              <a:cxn ang="0">
                <a:pos x="1006" y="163"/>
              </a:cxn>
            </a:cxnLst>
            <a:rect l="0" t="0" r="r" b="b"/>
            <a:pathLst>
              <a:path w="1006" h="1014">
                <a:moveTo>
                  <a:pt x="1006" y="163"/>
                </a:moveTo>
                <a:lnTo>
                  <a:pt x="999" y="178"/>
                </a:lnTo>
                <a:lnTo>
                  <a:pt x="999" y="199"/>
                </a:lnTo>
                <a:lnTo>
                  <a:pt x="985" y="213"/>
                </a:lnTo>
                <a:lnTo>
                  <a:pt x="978" y="234"/>
                </a:lnTo>
                <a:lnTo>
                  <a:pt x="964" y="263"/>
                </a:lnTo>
                <a:lnTo>
                  <a:pt x="942" y="291"/>
                </a:lnTo>
                <a:lnTo>
                  <a:pt x="921" y="326"/>
                </a:lnTo>
                <a:lnTo>
                  <a:pt x="893" y="362"/>
                </a:lnTo>
                <a:lnTo>
                  <a:pt x="829" y="433"/>
                </a:lnTo>
                <a:lnTo>
                  <a:pt x="758" y="511"/>
                </a:lnTo>
                <a:lnTo>
                  <a:pt x="680" y="582"/>
                </a:lnTo>
                <a:lnTo>
                  <a:pt x="595" y="659"/>
                </a:lnTo>
                <a:lnTo>
                  <a:pt x="503" y="730"/>
                </a:lnTo>
                <a:lnTo>
                  <a:pt x="411" y="801"/>
                </a:lnTo>
                <a:lnTo>
                  <a:pt x="319" y="865"/>
                </a:lnTo>
                <a:lnTo>
                  <a:pt x="220" y="922"/>
                </a:lnTo>
                <a:lnTo>
                  <a:pt x="170" y="950"/>
                </a:lnTo>
                <a:lnTo>
                  <a:pt x="128" y="971"/>
                </a:lnTo>
                <a:lnTo>
                  <a:pt x="92" y="985"/>
                </a:lnTo>
                <a:lnTo>
                  <a:pt x="57" y="1000"/>
                </a:lnTo>
                <a:lnTo>
                  <a:pt x="36" y="1007"/>
                </a:lnTo>
                <a:lnTo>
                  <a:pt x="15" y="1014"/>
                </a:lnTo>
                <a:lnTo>
                  <a:pt x="7" y="1014"/>
                </a:lnTo>
                <a:lnTo>
                  <a:pt x="0" y="1014"/>
                </a:lnTo>
                <a:lnTo>
                  <a:pt x="0" y="1007"/>
                </a:lnTo>
                <a:lnTo>
                  <a:pt x="7" y="993"/>
                </a:lnTo>
                <a:lnTo>
                  <a:pt x="29" y="971"/>
                </a:lnTo>
                <a:lnTo>
                  <a:pt x="57" y="950"/>
                </a:lnTo>
                <a:lnTo>
                  <a:pt x="92" y="915"/>
                </a:lnTo>
                <a:lnTo>
                  <a:pt x="135" y="879"/>
                </a:lnTo>
                <a:lnTo>
                  <a:pt x="185" y="844"/>
                </a:lnTo>
                <a:lnTo>
                  <a:pt x="241" y="794"/>
                </a:lnTo>
                <a:lnTo>
                  <a:pt x="305" y="745"/>
                </a:lnTo>
                <a:lnTo>
                  <a:pt x="362" y="702"/>
                </a:lnTo>
                <a:lnTo>
                  <a:pt x="411" y="652"/>
                </a:lnTo>
                <a:lnTo>
                  <a:pt x="468" y="610"/>
                </a:lnTo>
                <a:lnTo>
                  <a:pt x="510" y="560"/>
                </a:lnTo>
                <a:lnTo>
                  <a:pt x="560" y="518"/>
                </a:lnTo>
                <a:lnTo>
                  <a:pt x="602" y="475"/>
                </a:lnTo>
                <a:lnTo>
                  <a:pt x="638" y="426"/>
                </a:lnTo>
                <a:lnTo>
                  <a:pt x="673" y="390"/>
                </a:lnTo>
                <a:lnTo>
                  <a:pt x="702" y="348"/>
                </a:lnTo>
                <a:lnTo>
                  <a:pt x="723" y="312"/>
                </a:lnTo>
                <a:lnTo>
                  <a:pt x="744" y="277"/>
                </a:lnTo>
                <a:lnTo>
                  <a:pt x="765" y="241"/>
                </a:lnTo>
                <a:lnTo>
                  <a:pt x="780" y="213"/>
                </a:lnTo>
                <a:lnTo>
                  <a:pt x="794" y="192"/>
                </a:lnTo>
                <a:lnTo>
                  <a:pt x="801" y="163"/>
                </a:lnTo>
                <a:lnTo>
                  <a:pt x="815" y="128"/>
                </a:lnTo>
                <a:lnTo>
                  <a:pt x="822" y="93"/>
                </a:lnTo>
                <a:lnTo>
                  <a:pt x="822" y="71"/>
                </a:lnTo>
                <a:lnTo>
                  <a:pt x="815" y="50"/>
                </a:lnTo>
                <a:lnTo>
                  <a:pt x="808" y="43"/>
                </a:lnTo>
                <a:lnTo>
                  <a:pt x="808" y="29"/>
                </a:lnTo>
                <a:lnTo>
                  <a:pt x="815" y="15"/>
                </a:lnTo>
                <a:lnTo>
                  <a:pt x="829" y="7"/>
                </a:lnTo>
                <a:lnTo>
                  <a:pt x="836" y="0"/>
                </a:lnTo>
                <a:lnTo>
                  <a:pt x="843" y="0"/>
                </a:lnTo>
                <a:lnTo>
                  <a:pt x="872" y="15"/>
                </a:lnTo>
                <a:lnTo>
                  <a:pt x="900" y="29"/>
                </a:lnTo>
                <a:lnTo>
                  <a:pt x="935" y="50"/>
                </a:lnTo>
                <a:lnTo>
                  <a:pt x="964" y="85"/>
                </a:lnTo>
                <a:lnTo>
                  <a:pt x="985" y="114"/>
                </a:lnTo>
                <a:lnTo>
                  <a:pt x="999" y="142"/>
                </a:lnTo>
                <a:lnTo>
                  <a:pt x="1006" y="163"/>
                </a:lnTo>
                <a:lnTo>
                  <a:pt x="1006" y="163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763588" y="777922"/>
          <a:ext cx="10590212" cy="5399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7" name="矩形 6"/>
          <p:cNvSpPr/>
          <p:nvPr/>
        </p:nvSpPr>
        <p:spPr>
          <a:xfrm>
            <a:off x="587279" y="578977"/>
            <a:ext cx="2387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说一说</a:t>
            </a:r>
            <a:endParaRPr lang="zh-CN" altLang="en-US" sz="5400" b="1" cap="none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170" name="AutoShape 2" descr="http://ppt360.com/background/UploadFiles_6733/201012/20101220161803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72" name="Picture 4" descr="http://ppt360.com/background/UploadFiles_6733/201012/201012201618032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-259308"/>
            <a:ext cx="12192001" cy="7117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uploads.xuexila.com/allimg/1611/902-1611091Q612-5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616148"/>
            <a:ext cx="12192000" cy="8474147"/>
          </a:xfrm>
          <a:prstGeom prst="rect">
            <a:avLst/>
          </a:prstGeom>
          <a:noFill/>
        </p:spPr>
      </p:pic>
      <p:sp>
        <p:nvSpPr>
          <p:cNvPr id="7" name="文本框 16412"/>
          <p:cNvSpPr txBox="1"/>
          <p:nvPr/>
        </p:nvSpPr>
        <p:spPr>
          <a:xfrm>
            <a:off x="2101773" y="1501249"/>
            <a:ext cx="11086531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影子在左，</a:t>
            </a:r>
            <a:endParaRPr lang="en-US" altLang="zh-CN" sz="40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影子在右，</a:t>
            </a:r>
            <a:endParaRPr lang="en-US" altLang="zh-CN" sz="40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影子常常陪着我，</a:t>
            </a:r>
            <a:endParaRPr lang="en-US" altLang="zh-CN" sz="40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它是我的好朋友。</a:t>
            </a:r>
            <a:endParaRPr lang="zh-CN" altLang="en-US" sz="40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9895" y="5424926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</a:t>
            </a:r>
            <a:endParaRPr lang="zh-CN" altLang="en-US" sz="40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6146" name="AutoShape 2" descr="http://img4.imgtn.bdimg.com/it/u=1773451208,1143314618&amp;fm=1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48" name="AutoShape 4" descr="http://img4.imgtn.bdimg.com/it/u=1773451208,1143314618&amp;fm=1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ic16.nipic.com/20110912/128199_135743468000_2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DEDBE6"/>
              </a:clrFrom>
              <a:clrTo>
                <a:srgbClr val="DEDBE6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0" y="1453440"/>
            <a:ext cx="12192000" cy="6953250"/>
          </a:xfrm>
          <a:prstGeom prst="rect">
            <a:avLst/>
          </a:prstGeom>
          <a:noFill/>
        </p:spPr>
      </p:pic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552804" y="1969236"/>
            <a:ext cx="11330517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1</a:t>
            </a:r>
            <a:r>
              <a:rPr lang="en-US" altLang="zh-CN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.</a:t>
            </a:r>
            <a:r>
              <a:rPr lang="zh-CN" altLang="en-US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（     ）是我的妈妈。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2.</a:t>
            </a:r>
            <a:r>
              <a:rPr lang="zh-CN" altLang="en-US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我的弟弟三岁了，（     ）是一个可   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   爱的小男孩。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3.</a:t>
            </a:r>
            <a:r>
              <a:rPr lang="zh-CN" altLang="en-US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我养了一只小白兔，（     ）的毛像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楷体_GB2312" panose="02010609030101010101" pitchFamily="1" charset="-122"/>
                <a:ea typeface="楷体_GB2312" panose="02010609030101010101" pitchFamily="1" charset="-122"/>
              </a:rPr>
              <a:t>   雪一样白</a:t>
            </a:r>
            <a:r>
              <a:rPr lang="zh-CN" altLang="en-US" sz="2800" b="1"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28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41986" name="Text Box 5"/>
          <p:cNvSpPr txBox="1">
            <a:spLocks noChangeArrowheads="1"/>
          </p:cNvSpPr>
          <p:nvPr/>
        </p:nvSpPr>
        <p:spPr bwMode="auto">
          <a:xfrm>
            <a:off x="624418" y="549275"/>
            <a:ext cx="777663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99"/>
                </a:solidFill>
                <a:ea typeface="黑体" panose="02010609060101010101" pitchFamily="49" charset="-122"/>
              </a:rPr>
              <a:t>选一选</a:t>
            </a:r>
            <a:endParaRPr lang="zh-CN" altLang="en-US" sz="3600" b="1">
              <a:solidFill>
                <a:srgbClr val="333399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3530" y="559558"/>
            <a:ext cx="1174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1" charset="-122"/>
              </a:rPr>
              <a:t>她</a:t>
            </a:r>
            <a:endParaRPr lang="zh-CN" altLang="en-US" sz="4400" b="1">
              <a:solidFill>
                <a:srgbClr val="FF0000"/>
              </a:solidFill>
              <a:ea typeface="楷体_GB2312" panose="02010609030101010101" pitchFamily="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9638" y="548184"/>
            <a:ext cx="1174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1" charset="-122"/>
              </a:rPr>
              <a:t>他</a:t>
            </a:r>
            <a:endParaRPr lang="zh-CN" altLang="en-US" sz="4400" b="1">
              <a:solidFill>
                <a:srgbClr val="FF0000"/>
              </a:solidFill>
              <a:ea typeface="楷体_GB2312" panose="02010609030101010101" pitchFamily="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73037" y="548184"/>
            <a:ext cx="1174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1" charset="-122"/>
              </a:rPr>
              <a:t>它</a:t>
            </a:r>
            <a:endParaRPr lang="zh-CN" altLang="en-US" sz="4400" b="1">
              <a:solidFill>
                <a:srgbClr val="FF0000"/>
              </a:solidFill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7752E-8 -2.80296E-6 L -0.2923 0.192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5778E-6 -3.93154E-6 L -0.10317 0.3122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239E-6 -3.93154E-6 L 0.13885 0.552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76"/>
                                    </p:animMotion>
                                  </p:childTnLst>
                                  <p:subTnLst>
                                    <p:audio>
                                      <p:cMediaNode vol="74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uploads.xuexila.com/allimg/1611/902-1611091Q612-5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616148"/>
            <a:ext cx="12192000" cy="8474147"/>
          </a:xfrm>
          <a:prstGeom prst="rect">
            <a:avLst/>
          </a:prstGeom>
          <a:noFill/>
        </p:spPr>
      </p:pic>
      <p:sp>
        <p:nvSpPr>
          <p:cNvPr id="7" name="文本框 16412"/>
          <p:cNvSpPr txBox="1"/>
          <p:nvPr/>
        </p:nvSpPr>
        <p:spPr>
          <a:xfrm>
            <a:off x="2101773" y="1501249"/>
            <a:ext cx="11086531" cy="47089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影子在左，</a:t>
            </a:r>
            <a:endParaRPr lang="en-US" altLang="zh-CN" sz="40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影子在右，</a:t>
            </a:r>
            <a:endParaRPr lang="en-US" altLang="zh-CN" sz="40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影子常常陪着我，</a:t>
            </a:r>
            <a:endParaRPr lang="en-US" altLang="zh-CN" sz="40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它是我的好朋友。</a:t>
            </a:r>
            <a:endParaRPr lang="zh-CN" altLang="en-US" sz="40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99895" y="5391906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</a:t>
            </a:r>
            <a:endParaRPr lang="zh-CN" altLang="en-US" sz="40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6146" name="AutoShape 2" descr="http://img4.imgtn.bdimg.com/it/u=1773451208,1143314618&amp;fm=1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48" name="AutoShape 4" descr="http://img4.imgtn.bdimg.com/it/u=1773451208,1143314618&amp;fm=1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2274" y="5415255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好</a:t>
            </a:r>
            <a:endParaRPr lang="en-US" altLang="zh-CN" sz="40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8749" y="320675"/>
            <a:ext cx="9749367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462020" y="411480"/>
            <a:ext cx="5169535" cy="6385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1300" b="1">
                <a:latin typeface="楷体_GB2312" panose="02010609030101010101" pitchFamily="1" charset="-122"/>
                <a:ea typeface="楷体_GB2312" panose="02010609030101010101" pitchFamily="1" charset="-122"/>
              </a:rPr>
              <a:t>好</a:t>
            </a:r>
            <a:endParaRPr lang="zh-CN" altLang="en-US" sz="413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pt360.com/background/UploadFiles_6733/201012/201012201634145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266131"/>
            <a:ext cx="12192000" cy="7124131"/>
          </a:xfrm>
          <a:prstGeom prst="rect">
            <a:avLst/>
          </a:prstGeom>
          <a:noFill/>
        </p:spPr>
      </p:pic>
      <p:sp>
        <p:nvSpPr>
          <p:cNvPr id="3073" name="文本框 16411"/>
          <p:cNvSpPr txBox="1"/>
          <p:nvPr/>
        </p:nvSpPr>
        <p:spPr>
          <a:xfrm>
            <a:off x="3941929" y="1064525"/>
            <a:ext cx="38862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影  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子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413" name="文本框 16412"/>
          <p:cNvSpPr txBox="1"/>
          <p:nvPr/>
        </p:nvSpPr>
        <p:spPr>
          <a:xfrm>
            <a:off x="1964171" y="1573416"/>
            <a:ext cx="6324600" cy="36986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strike="noStrike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前</a:t>
            </a:r>
            <a:r>
              <a:rPr lang="zh-CN" altLang="en-US" sz="3200" b="1" noProof="1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影子在后，</a:t>
            </a:r>
            <a:endParaRPr lang="en-US" altLang="zh-CN" sz="32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影子常常跟着我，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就像一条小黑狗。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7" name="文本框 16412"/>
          <p:cNvSpPr txBox="1"/>
          <p:nvPr/>
        </p:nvSpPr>
        <p:spPr>
          <a:xfrm>
            <a:off x="6631688" y="1630330"/>
            <a:ext cx="6324600" cy="36986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左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影子在右，</a:t>
            </a:r>
            <a:endParaRPr lang="en-US" altLang="zh-CN" sz="32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影子常常陪着我，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它是我的好朋友。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1960" y="1678672"/>
            <a:ext cx="696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①</a:t>
            </a:r>
            <a:endParaRPr lang="zh-CN" altLang="en-US" sz="3600" b="1"/>
          </a:p>
        </p:txBody>
      </p:sp>
      <p:sp>
        <p:nvSpPr>
          <p:cNvPr id="12" name="TextBox 11"/>
          <p:cNvSpPr txBox="1"/>
          <p:nvPr/>
        </p:nvSpPr>
        <p:spPr>
          <a:xfrm>
            <a:off x="5966361" y="1721891"/>
            <a:ext cx="696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②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://ppt360.com/background/UploadFiles_6733/201012/201012201618032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-259308"/>
            <a:ext cx="12192001" cy="7117308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769620" y="775970"/>
            <a:ext cx="11069320" cy="534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前 后 黑 狗 </a:t>
            </a:r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左 </a:t>
            </a:r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</a:rPr>
              <a:t>右 好 朋 </a:t>
            </a:r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8985" y="775335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qián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1335" y="776605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hòu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5740" y="775335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hēi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16800" y="714375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</a:rPr>
              <a:t>ɡ</a:t>
            </a:r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ǒu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5030" y="702310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tā 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620" y="3258820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zuǒ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49575" y="3258820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yòu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4130" y="3258820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hǎo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9310" y="3258820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pén</a:t>
            </a:r>
            <a:r>
              <a:rPr lang="en-US" altLang="zh-CN" sz="6000"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  <a:sym typeface="+mn-ea"/>
              </a:rPr>
              <a:t>ɡ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79610" y="3258820"/>
            <a:ext cx="24003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yǒu</a:t>
            </a:r>
            <a:endParaRPr lang="en-US" altLang="zh-CN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11018" y="1526905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宀</a:t>
            </a:r>
            <a:endParaRPr lang="zh-CN" altLang="en-US" sz="115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055"/>
          <a:stretch>
            <a:fillRect/>
          </a:stretch>
        </p:blipFill>
        <p:spPr bwMode="auto">
          <a:xfrm>
            <a:off x="4570608" y="4363997"/>
            <a:ext cx="1373285" cy="185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pt360.com/background/UploadFiles_6733/201012/201012201618032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-259308"/>
            <a:ext cx="12192001" cy="7117308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769620" y="775970"/>
            <a:ext cx="11069320" cy="4986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前 后 黑 狗 </a:t>
            </a:r>
            <a:r>
              <a:rPr lang="zh-CN" altLang="en-US" sz="115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500">
                <a:latin typeface="楷体" panose="02010609060101010101" pitchFamily="49" charset="-122"/>
                <a:ea typeface="楷体" panose="02010609060101010101" pitchFamily="49" charset="-122"/>
              </a:rPr>
              <a:t>左 右 好 朋 友</a:t>
            </a:r>
            <a:endParaRPr lang="zh-CN" altLang="en-US" sz="1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ic.58pic.com/58pic/13/85/54/06758PIC2va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32097" y="0"/>
            <a:ext cx="12783403" cy="7328848"/>
          </a:xfrm>
          <a:prstGeom prst="rect">
            <a:avLst/>
          </a:prstGeom>
          <a:noFill/>
        </p:spPr>
      </p:pic>
      <p:sp>
        <p:nvSpPr>
          <p:cNvPr id="4098" name="文本框 4097"/>
          <p:cNvSpPr txBox="1"/>
          <p:nvPr/>
        </p:nvSpPr>
        <p:spPr>
          <a:xfrm>
            <a:off x="5682298" y="953453"/>
            <a:ext cx="3855720" cy="338328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lstStyle/>
          <a:p>
            <a:pPr lvl="0" eaLnBrk="0" hangingPunct="0"/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1" charset="-122"/>
              </a:rPr>
              <a:t>我有一个好朋友，</a:t>
            </a:r>
            <a:endParaRPr lang="zh-CN" altLang="en-US" sz="36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lvl="0" eaLnBrk="0" hangingPunct="0"/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1" charset="-122"/>
              </a:rPr>
              <a:t>他常常跟着我。</a:t>
            </a:r>
            <a:endParaRPr lang="zh-CN" altLang="en-US" sz="36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lvl="0" eaLnBrk="0" hangingPunct="0"/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1" charset="-122"/>
              </a:rPr>
              <a:t>一会儿在前，</a:t>
            </a:r>
            <a:endParaRPr lang="zh-CN" altLang="en-US" sz="36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lvl="0" eaLnBrk="0" hangingPunct="0"/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1" charset="-122"/>
              </a:rPr>
              <a:t>一会儿在后，</a:t>
            </a:r>
            <a:endParaRPr lang="zh-CN" altLang="en-US" sz="36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lvl="0" eaLnBrk="0" hangingPunct="0"/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1" charset="-122"/>
              </a:rPr>
              <a:t>和他说说话，</a:t>
            </a:r>
            <a:endParaRPr lang="zh-CN" altLang="en-US" sz="36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lvl="0" eaLnBrk="0" hangingPunct="0"/>
            <a:r>
              <a:rPr lang="zh-CN" altLang="en-US" sz="3600" b="1">
                <a:latin typeface="Arial" panose="020B0604020202020204" pitchFamily="34" charset="0"/>
                <a:ea typeface="楷体_GB2312" panose="02010609030101010101" pitchFamily="1" charset="-122"/>
              </a:rPr>
              <a:t>他就是不张口。</a:t>
            </a:r>
            <a:endParaRPr lang="zh-CN" altLang="en-US" sz="36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4267835" y="939165"/>
            <a:ext cx="1834515" cy="64008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lstStyle/>
          <a:p>
            <a:pPr lvl="0" eaLnBrk="0" hangingPunct="0"/>
            <a:r>
              <a:rPr lang="zh-CN" altLang="en-US" sz="3600" b="1">
                <a:solidFill>
                  <a:srgbClr val="06561F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谜面：</a:t>
            </a:r>
            <a:endParaRPr lang="zh-CN" altLang="en-US" sz="6600" b="1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5791835" y="4716375"/>
            <a:ext cx="156019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0" hangingPunct="0"/>
            <a:r>
              <a:rPr lang="zh-CN" altLang="en-US" sz="3600" b="1">
                <a:solidFill>
                  <a:srgbClr val="06561F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谜底：</a:t>
            </a:r>
            <a:endParaRPr lang="zh-CN" altLang="en-US" sz="3600" b="1">
              <a:solidFill>
                <a:srgbClr val="06561F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7059930" y="4703044"/>
            <a:ext cx="1101090" cy="64008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anchor="t">
            <a:spAutoFit/>
          </a:bodyPr>
          <a:lstStyle/>
          <a:p>
            <a:pPr lvl="0" eaLnBrk="0" hangingPunct="0"/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影子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36" y="2340070"/>
            <a:ext cx="3902075" cy="390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9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099" grpId="0" bldLvl="0" animBg="1"/>
      <p:bldP spid="4100" grpId="0"/>
      <p:bldP spid="410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uploads.xuexila.com/allimg/1611/902-1611141H038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192000" cy="7270535"/>
          </a:xfrm>
          <a:prstGeom prst="rect">
            <a:avLst/>
          </a:prstGeom>
          <a:noFill/>
        </p:spPr>
      </p:pic>
      <p:sp>
        <p:nvSpPr>
          <p:cNvPr id="6146" name="文本框 6145"/>
          <p:cNvSpPr txBox="1"/>
          <p:nvPr/>
        </p:nvSpPr>
        <p:spPr>
          <a:xfrm>
            <a:off x="2225855" y="2756857"/>
            <a:ext cx="7437120" cy="1892826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117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影 子</a:t>
            </a:r>
            <a:endParaRPr lang="zh-CN" altLang="en-US" sz="117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830" y="1380614"/>
            <a:ext cx="5457826" cy="129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780456" y="4435535"/>
            <a:ext cx="1583140" cy="1892826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17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彡</a:t>
            </a:r>
            <a:endParaRPr lang="zh-CN" altLang="en-US" sz="117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2" name="AutoShape 8" descr="http://img3.imgtn.bdimg.com/it/u=2674314910,3399030694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4" name="AutoShape 10" descr="http://img3.imgtn.bdimg.com/it/u=2674314910,3399030694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pt360.com/background/UploadFiles_6733/201012/201012201634145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266131"/>
            <a:ext cx="12192000" cy="7124131"/>
          </a:xfrm>
          <a:prstGeom prst="rect">
            <a:avLst/>
          </a:prstGeom>
          <a:noFill/>
        </p:spPr>
      </p:pic>
      <p:sp>
        <p:nvSpPr>
          <p:cNvPr id="3073" name="文本框 16411"/>
          <p:cNvSpPr txBox="1"/>
          <p:nvPr/>
        </p:nvSpPr>
        <p:spPr>
          <a:xfrm>
            <a:off x="3941929" y="1064525"/>
            <a:ext cx="38862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影  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子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413" name="文本框 16412"/>
          <p:cNvSpPr txBox="1"/>
          <p:nvPr/>
        </p:nvSpPr>
        <p:spPr>
          <a:xfrm>
            <a:off x="1964171" y="1573416"/>
            <a:ext cx="6324600" cy="36986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strike="noStrike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前</a:t>
            </a:r>
            <a:r>
              <a:rPr lang="zh-CN" altLang="en-US" sz="3200" b="1" noProof="1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影子在后，</a:t>
            </a:r>
            <a:endParaRPr lang="en-US" altLang="zh-CN" sz="32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影子常常跟着我，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就像一条小黑狗。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7" name="文本框 16412"/>
          <p:cNvSpPr txBox="1"/>
          <p:nvPr/>
        </p:nvSpPr>
        <p:spPr>
          <a:xfrm>
            <a:off x="6631688" y="1630330"/>
            <a:ext cx="6324600" cy="36986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左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影子在右，</a:t>
            </a:r>
            <a:endParaRPr lang="en-US" altLang="zh-CN" sz="3200" b="1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影子常常陪着我，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它是我的好朋友。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1960" y="1678672"/>
            <a:ext cx="696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①</a:t>
            </a:r>
            <a:endParaRPr lang="zh-CN" altLang="en-US" sz="3600" b="1"/>
          </a:p>
        </p:txBody>
      </p:sp>
      <p:sp>
        <p:nvSpPr>
          <p:cNvPr id="12" name="TextBox 11"/>
          <p:cNvSpPr txBox="1"/>
          <p:nvPr/>
        </p:nvSpPr>
        <p:spPr>
          <a:xfrm>
            <a:off x="5966361" y="1721891"/>
            <a:ext cx="696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②</a:t>
            </a:r>
            <a:endParaRPr lang="zh-CN" altLang="en-US" sz="3600" b="1"/>
          </a:p>
        </p:txBody>
      </p:sp>
      <p:sp>
        <p:nvSpPr>
          <p:cNvPr id="8" name="TextBox 7"/>
          <p:cNvSpPr txBox="1"/>
          <p:nvPr/>
        </p:nvSpPr>
        <p:spPr>
          <a:xfrm>
            <a:off x="8925644" y="4285390"/>
            <a:ext cx="8150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+mn-ea"/>
              </a:rPr>
              <a:t>you</a:t>
            </a:r>
            <a:endParaRPr lang="zh-CN" altLang="en-US" sz="3200" b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http://ppt360.com/background/UploadFiles_6733/201012/201012201634145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266131"/>
            <a:ext cx="12192000" cy="7124131"/>
          </a:xfrm>
          <a:prstGeom prst="rect">
            <a:avLst/>
          </a:prstGeom>
          <a:noFill/>
        </p:spPr>
      </p:pic>
      <p:sp>
        <p:nvSpPr>
          <p:cNvPr id="3073" name="文本框 16411"/>
          <p:cNvSpPr txBox="1"/>
          <p:nvPr/>
        </p:nvSpPr>
        <p:spPr>
          <a:xfrm>
            <a:off x="4678915" y="1296540"/>
            <a:ext cx="38862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影     </a:t>
            </a:r>
            <a:r>
              <a:rPr lang="zh-CN" altLang="en-US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子</a:t>
            </a:r>
            <a:endParaRPr lang="zh-CN" altLang="en-US" sz="36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6413" name="文本框 16412"/>
          <p:cNvSpPr txBox="1"/>
          <p:nvPr/>
        </p:nvSpPr>
        <p:spPr>
          <a:xfrm>
            <a:off x="1636619" y="1750840"/>
            <a:ext cx="6324600" cy="7439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strike="noStrike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前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3" name="文本框 16412"/>
          <p:cNvSpPr txBox="1"/>
          <p:nvPr/>
        </p:nvSpPr>
        <p:spPr>
          <a:xfrm>
            <a:off x="1625243" y="2408216"/>
            <a:ext cx="6324600" cy="7155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后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4" name="文本框 16412"/>
          <p:cNvSpPr txBox="1"/>
          <p:nvPr/>
        </p:nvSpPr>
        <p:spPr>
          <a:xfrm>
            <a:off x="1613867" y="3024649"/>
            <a:ext cx="6324600" cy="7439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影子常常跟着我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5" name="文本框 16412"/>
          <p:cNvSpPr txBox="1"/>
          <p:nvPr/>
        </p:nvSpPr>
        <p:spPr>
          <a:xfrm>
            <a:off x="1602491" y="3709320"/>
            <a:ext cx="6324600" cy="7439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就像一条小黑狗。</a:t>
            </a:r>
            <a:endParaRPr lang="en-US" altLang="zh-CN" sz="3200" b="1" strike="noStrike" noProof="1" smtClean="0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5593" y="195638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前</a:t>
            </a:r>
            <a:endParaRPr lang="zh-CN" altLang="en-US" sz="32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41355" y="261375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后</a:t>
            </a:r>
            <a:endParaRPr lang="zh-CN" altLang="en-US" sz="32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0923" y="3912568"/>
            <a:ext cx="10539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黑狗</a:t>
            </a:r>
            <a:endParaRPr lang="zh-CN" altLang="en-US" sz="32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19" name="文本框 16412"/>
          <p:cNvSpPr txBox="1"/>
          <p:nvPr/>
        </p:nvSpPr>
        <p:spPr>
          <a:xfrm>
            <a:off x="6304136" y="1892162"/>
            <a:ext cx="6324600" cy="579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ts val="384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</a:t>
            </a:r>
            <a:r>
              <a:rPr lang="zh-CN" altLang="en-US" sz="3200" b="1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左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20" name="文本框 16412"/>
          <p:cNvSpPr txBox="1"/>
          <p:nvPr/>
        </p:nvSpPr>
        <p:spPr>
          <a:xfrm>
            <a:off x="6304136" y="2565076"/>
            <a:ext cx="6324600" cy="579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ts val="384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影子在右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21" name="文本框 16412"/>
          <p:cNvSpPr txBox="1"/>
          <p:nvPr/>
        </p:nvSpPr>
        <p:spPr>
          <a:xfrm>
            <a:off x="6304136" y="3153582"/>
            <a:ext cx="6324600" cy="579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ts val="384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 smtClean="0"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影子常常陪着我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，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23131" y="188949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左</a:t>
            </a:r>
            <a:endParaRPr lang="zh-CN" altLang="en-US" sz="32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37293" y="256241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noProof="1" smtClean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右</a:t>
            </a:r>
            <a:endParaRPr lang="zh-CN" altLang="en-US" sz="3200" b="1" noProof="1" smtClean="0">
              <a:solidFill>
                <a:srgbClr val="FF0000"/>
              </a:solidFill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  <p:sp>
        <p:nvSpPr>
          <p:cNvPr id="24" name="文本框 16412"/>
          <p:cNvSpPr txBox="1"/>
          <p:nvPr/>
        </p:nvSpPr>
        <p:spPr>
          <a:xfrm>
            <a:off x="6304136" y="3812431"/>
            <a:ext cx="6324600" cy="5796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lnSpc>
                <a:spcPts val="384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noProof="1" smtClean="0">
                <a:solidFill>
                  <a:schemeClr val="tx1"/>
                </a:solidFill>
                <a:effectLst/>
                <a:latin typeface="楷体_GB2312" panose="02010609030101010101" pitchFamily="1" charset="-122"/>
                <a:ea typeface="楷体_GB2312" panose="02010609030101010101" pitchFamily="1" charset="-122"/>
                <a:cs typeface="+mn-ea"/>
              </a:rPr>
              <a:t>它是我的好朋友。</a:t>
            </a:r>
            <a:endParaRPr lang="zh-CN" altLang="en-US" sz="3200" b="1" strike="noStrike" noProof="1">
              <a:latin typeface="楷体_GB2312" panose="02010609030101010101" pitchFamily="1" charset="-122"/>
              <a:ea typeface="楷体_GB2312" panose="02010609030101010101" pitchFamily="1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/>
          <p:nvPr/>
        </p:nvSpPr>
        <p:spPr bwMode="auto">
          <a:xfrm>
            <a:off x="3312584" y="908050"/>
            <a:ext cx="2360083" cy="3862388"/>
          </a:xfrm>
          <a:custGeom>
            <a:avLst/>
            <a:gdLst/>
            <a:ahLst/>
            <a:cxnLst>
              <a:cxn ang="0">
                <a:pos x="391" y="2078"/>
              </a:cxn>
              <a:cxn ang="0">
                <a:pos x="256" y="2227"/>
              </a:cxn>
              <a:cxn ang="0">
                <a:pos x="135" y="2334"/>
              </a:cxn>
              <a:cxn ang="0">
                <a:pos x="71" y="2390"/>
              </a:cxn>
              <a:cxn ang="0">
                <a:pos x="36" y="2419"/>
              </a:cxn>
              <a:cxn ang="0">
                <a:pos x="7" y="2433"/>
              </a:cxn>
              <a:cxn ang="0">
                <a:pos x="0" y="2419"/>
              </a:cxn>
              <a:cxn ang="0">
                <a:pos x="21" y="2383"/>
              </a:cxn>
              <a:cxn ang="0">
                <a:pos x="57" y="2326"/>
              </a:cxn>
              <a:cxn ang="0">
                <a:pos x="121" y="2248"/>
              </a:cxn>
              <a:cxn ang="0">
                <a:pos x="241" y="2092"/>
              </a:cxn>
              <a:cxn ang="0">
                <a:pos x="398" y="1851"/>
              </a:cxn>
              <a:cxn ang="0">
                <a:pos x="540" y="1575"/>
              </a:cxn>
              <a:cxn ang="0">
                <a:pos x="668" y="1277"/>
              </a:cxn>
              <a:cxn ang="0">
                <a:pos x="767" y="958"/>
              </a:cxn>
              <a:cxn ang="0">
                <a:pos x="852" y="631"/>
              </a:cxn>
              <a:cxn ang="0">
                <a:pos x="895" y="383"/>
              </a:cxn>
              <a:cxn ang="0">
                <a:pos x="916" y="255"/>
              </a:cxn>
              <a:cxn ang="0">
                <a:pos x="923" y="163"/>
              </a:cxn>
              <a:cxn ang="0">
                <a:pos x="930" y="106"/>
              </a:cxn>
              <a:cxn ang="0">
                <a:pos x="916" y="78"/>
              </a:cxn>
              <a:cxn ang="0">
                <a:pos x="902" y="43"/>
              </a:cxn>
              <a:cxn ang="0">
                <a:pos x="909" y="14"/>
              </a:cxn>
              <a:cxn ang="0">
                <a:pos x="923" y="0"/>
              </a:cxn>
              <a:cxn ang="0">
                <a:pos x="966" y="0"/>
              </a:cxn>
              <a:cxn ang="0">
                <a:pos x="1016" y="21"/>
              </a:cxn>
              <a:cxn ang="0">
                <a:pos x="1072" y="71"/>
              </a:cxn>
              <a:cxn ang="0">
                <a:pos x="1101" y="113"/>
              </a:cxn>
              <a:cxn ang="0">
                <a:pos x="1108" y="163"/>
              </a:cxn>
              <a:cxn ang="0">
                <a:pos x="1101" y="206"/>
              </a:cxn>
              <a:cxn ang="0">
                <a:pos x="1087" y="248"/>
              </a:cxn>
              <a:cxn ang="0">
                <a:pos x="1072" y="298"/>
              </a:cxn>
              <a:cxn ang="0">
                <a:pos x="1058" y="369"/>
              </a:cxn>
              <a:cxn ang="0">
                <a:pos x="1037" y="461"/>
              </a:cxn>
              <a:cxn ang="0">
                <a:pos x="1016" y="575"/>
              </a:cxn>
              <a:cxn ang="0">
                <a:pos x="980" y="702"/>
              </a:cxn>
              <a:cxn ang="0">
                <a:pos x="923" y="908"/>
              </a:cxn>
              <a:cxn ang="0">
                <a:pos x="859" y="1142"/>
              </a:cxn>
              <a:cxn ang="0">
                <a:pos x="803" y="1284"/>
              </a:cxn>
              <a:cxn ang="0">
                <a:pos x="753" y="1419"/>
              </a:cxn>
              <a:cxn ang="0">
                <a:pos x="675" y="1596"/>
              </a:cxn>
              <a:cxn ang="0">
                <a:pos x="561" y="1816"/>
              </a:cxn>
              <a:cxn ang="0">
                <a:pos x="447" y="2000"/>
              </a:cxn>
            </a:cxnLst>
            <a:rect l="0" t="0" r="r" b="b"/>
            <a:pathLst>
              <a:path w="1115" h="2433">
                <a:moveTo>
                  <a:pt x="447" y="2000"/>
                </a:moveTo>
                <a:lnTo>
                  <a:pt x="391" y="2078"/>
                </a:lnTo>
                <a:lnTo>
                  <a:pt x="327" y="2156"/>
                </a:lnTo>
                <a:lnTo>
                  <a:pt x="256" y="2227"/>
                </a:lnTo>
                <a:lnTo>
                  <a:pt x="178" y="2298"/>
                </a:lnTo>
                <a:lnTo>
                  <a:pt x="135" y="2334"/>
                </a:lnTo>
                <a:lnTo>
                  <a:pt x="99" y="2369"/>
                </a:lnTo>
                <a:lnTo>
                  <a:pt x="71" y="2390"/>
                </a:lnTo>
                <a:lnTo>
                  <a:pt x="50" y="2404"/>
                </a:lnTo>
                <a:lnTo>
                  <a:pt x="36" y="2419"/>
                </a:lnTo>
                <a:lnTo>
                  <a:pt x="21" y="2426"/>
                </a:lnTo>
                <a:lnTo>
                  <a:pt x="7" y="2433"/>
                </a:lnTo>
                <a:lnTo>
                  <a:pt x="7" y="2426"/>
                </a:lnTo>
                <a:lnTo>
                  <a:pt x="0" y="2419"/>
                </a:lnTo>
                <a:lnTo>
                  <a:pt x="7" y="2404"/>
                </a:lnTo>
                <a:lnTo>
                  <a:pt x="21" y="2383"/>
                </a:lnTo>
                <a:lnTo>
                  <a:pt x="36" y="2362"/>
                </a:lnTo>
                <a:lnTo>
                  <a:pt x="57" y="2326"/>
                </a:lnTo>
                <a:lnTo>
                  <a:pt x="85" y="2291"/>
                </a:lnTo>
                <a:lnTo>
                  <a:pt x="121" y="2248"/>
                </a:lnTo>
                <a:lnTo>
                  <a:pt x="156" y="2199"/>
                </a:lnTo>
                <a:lnTo>
                  <a:pt x="241" y="2092"/>
                </a:lnTo>
                <a:lnTo>
                  <a:pt x="320" y="1972"/>
                </a:lnTo>
                <a:lnTo>
                  <a:pt x="398" y="1851"/>
                </a:lnTo>
                <a:lnTo>
                  <a:pt x="476" y="1716"/>
                </a:lnTo>
                <a:lnTo>
                  <a:pt x="540" y="1575"/>
                </a:lnTo>
                <a:lnTo>
                  <a:pt x="604" y="1426"/>
                </a:lnTo>
                <a:lnTo>
                  <a:pt x="668" y="1277"/>
                </a:lnTo>
                <a:lnTo>
                  <a:pt x="717" y="1114"/>
                </a:lnTo>
                <a:lnTo>
                  <a:pt x="767" y="958"/>
                </a:lnTo>
                <a:lnTo>
                  <a:pt x="810" y="794"/>
                </a:lnTo>
                <a:lnTo>
                  <a:pt x="852" y="631"/>
                </a:lnTo>
                <a:lnTo>
                  <a:pt x="881" y="461"/>
                </a:lnTo>
                <a:lnTo>
                  <a:pt x="895" y="383"/>
                </a:lnTo>
                <a:lnTo>
                  <a:pt x="909" y="312"/>
                </a:lnTo>
                <a:lnTo>
                  <a:pt x="916" y="255"/>
                </a:lnTo>
                <a:lnTo>
                  <a:pt x="923" y="206"/>
                </a:lnTo>
                <a:lnTo>
                  <a:pt x="923" y="163"/>
                </a:lnTo>
                <a:lnTo>
                  <a:pt x="930" y="128"/>
                </a:lnTo>
                <a:lnTo>
                  <a:pt x="930" y="106"/>
                </a:lnTo>
                <a:lnTo>
                  <a:pt x="923" y="92"/>
                </a:lnTo>
                <a:lnTo>
                  <a:pt x="916" y="78"/>
                </a:lnTo>
                <a:lnTo>
                  <a:pt x="909" y="57"/>
                </a:lnTo>
                <a:lnTo>
                  <a:pt x="902" y="43"/>
                </a:lnTo>
                <a:lnTo>
                  <a:pt x="909" y="21"/>
                </a:lnTo>
                <a:lnTo>
                  <a:pt x="909" y="14"/>
                </a:lnTo>
                <a:lnTo>
                  <a:pt x="916" y="7"/>
                </a:lnTo>
                <a:lnTo>
                  <a:pt x="923" y="0"/>
                </a:lnTo>
                <a:lnTo>
                  <a:pt x="945" y="0"/>
                </a:lnTo>
                <a:lnTo>
                  <a:pt x="966" y="0"/>
                </a:lnTo>
                <a:lnTo>
                  <a:pt x="987" y="7"/>
                </a:lnTo>
                <a:lnTo>
                  <a:pt x="1016" y="21"/>
                </a:lnTo>
                <a:lnTo>
                  <a:pt x="1044" y="50"/>
                </a:lnTo>
                <a:lnTo>
                  <a:pt x="1072" y="71"/>
                </a:lnTo>
                <a:lnTo>
                  <a:pt x="1094" y="92"/>
                </a:lnTo>
                <a:lnTo>
                  <a:pt x="1101" y="113"/>
                </a:lnTo>
                <a:lnTo>
                  <a:pt x="1115" y="142"/>
                </a:lnTo>
                <a:lnTo>
                  <a:pt x="1108" y="163"/>
                </a:lnTo>
                <a:lnTo>
                  <a:pt x="1108" y="184"/>
                </a:lnTo>
                <a:lnTo>
                  <a:pt x="1101" y="206"/>
                </a:lnTo>
                <a:lnTo>
                  <a:pt x="1094" y="234"/>
                </a:lnTo>
                <a:lnTo>
                  <a:pt x="1087" y="248"/>
                </a:lnTo>
                <a:lnTo>
                  <a:pt x="1079" y="270"/>
                </a:lnTo>
                <a:lnTo>
                  <a:pt x="1072" y="298"/>
                </a:lnTo>
                <a:lnTo>
                  <a:pt x="1065" y="333"/>
                </a:lnTo>
                <a:lnTo>
                  <a:pt x="1058" y="369"/>
                </a:lnTo>
                <a:lnTo>
                  <a:pt x="1044" y="418"/>
                </a:lnTo>
                <a:lnTo>
                  <a:pt x="1037" y="461"/>
                </a:lnTo>
                <a:lnTo>
                  <a:pt x="1030" y="518"/>
                </a:lnTo>
                <a:lnTo>
                  <a:pt x="1016" y="575"/>
                </a:lnTo>
                <a:lnTo>
                  <a:pt x="1001" y="638"/>
                </a:lnTo>
                <a:lnTo>
                  <a:pt x="980" y="702"/>
                </a:lnTo>
                <a:lnTo>
                  <a:pt x="966" y="766"/>
                </a:lnTo>
                <a:lnTo>
                  <a:pt x="923" y="908"/>
                </a:lnTo>
                <a:lnTo>
                  <a:pt x="881" y="1057"/>
                </a:lnTo>
                <a:lnTo>
                  <a:pt x="859" y="1142"/>
                </a:lnTo>
                <a:lnTo>
                  <a:pt x="831" y="1213"/>
                </a:lnTo>
                <a:lnTo>
                  <a:pt x="803" y="1284"/>
                </a:lnTo>
                <a:lnTo>
                  <a:pt x="781" y="1355"/>
                </a:lnTo>
                <a:lnTo>
                  <a:pt x="753" y="1419"/>
                </a:lnTo>
                <a:lnTo>
                  <a:pt x="731" y="1482"/>
                </a:lnTo>
                <a:lnTo>
                  <a:pt x="675" y="1596"/>
                </a:lnTo>
                <a:lnTo>
                  <a:pt x="618" y="1709"/>
                </a:lnTo>
                <a:lnTo>
                  <a:pt x="561" y="1816"/>
                </a:lnTo>
                <a:lnTo>
                  <a:pt x="504" y="1908"/>
                </a:lnTo>
                <a:lnTo>
                  <a:pt x="447" y="2000"/>
                </a:lnTo>
                <a:lnTo>
                  <a:pt x="447" y="2000"/>
                </a:lnTo>
              </a:path>
            </a:pathLst>
          </a:custGeom>
          <a:noFill/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Freeform 3"/>
          <p:cNvSpPr/>
          <p:nvPr/>
        </p:nvSpPr>
        <p:spPr bwMode="auto">
          <a:xfrm>
            <a:off x="4080934" y="1916113"/>
            <a:ext cx="2554817" cy="608012"/>
          </a:xfrm>
          <a:custGeom>
            <a:avLst/>
            <a:gdLst/>
            <a:ahLst/>
            <a:cxnLst>
              <a:cxn ang="0">
                <a:pos x="14" y="326"/>
              </a:cxn>
              <a:cxn ang="0">
                <a:pos x="0" y="305"/>
              </a:cxn>
              <a:cxn ang="0">
                <a:pos x="7" y="291"/>
              </a:cxn>
              <a:cxn ang="0">
                <a:pos x="42" y="284"/>
              </a:cxn>
              <a:cxn ang="0">
                <a:pos x="106" y="262"/>
              </a:cxn>
              <a:cxn ang="0">
                <a:pos x="199" y="241"/>
              </a:cxn>
              <a:cxn ang="0">
                <a:pos x="369" y="199"/>
              </a:cxn>
              <a:cxn ang="0">
                <a:pos x="611" y="135"/>
              </a:cxn>
              <a:cxn ang="0">
                <a:pos x="788" y="71"/>
              </a:cxn>
              <a:cxn ang="0">
                <a:pos x="895" y="35"/>
              </a:cxn>
              <a:cxn ang="0">
                <a:pos x="973" y="14"/>
              </a:cxn>
              <a:cxn ang="0">
                <a:pos x="1030" y="0"/>
              </a:cxn>
              <a:cxn ang="0">
                <a:pos x="1079" y="0"/>
              </a:cxn>
              <a:cxn ang="0">
                <a:pos x="1143" y="21"/>
              </a:cxn>
              <a:cxn ang="0">
                <a:pos x="1186" y="50"/>
              </a:cxn>
              <a:cxn ang="0">
                <a:pos x="1207" y="85"/>
              </a:cxn>
              <a:cxn ang="0">
                <a:pos x="1207" y="106"/>
              </a:cxn>
              <a:cxn ang="0">
                <a:pos x="1193" y="121"/>
              </a:cxn>
              <a:cxn ang="0">
                <a:pos x="1157" y="135"/>
              </a:cxn>
              <a:cxn ang="0">
                <a:pos x="1115" y="149"/>
              </a:cxn>
              <a:cxn ang="0">
                <a:pos x="1051" y="163"/>
              </a:cxn>
              <a:cxn ang="0">
                <a:pos x="966" y="184"/>
              </a:cxn>
              <a:cxn ang="0">
                <a:pos x="873" y="213"/>
              </a:cxn>
              <a:cxn ang="0">
                <a:pos x="760" y="241"/>
              </a:cxn>
              <a:cxn ang="0">
                <a:pos x="639" y="270"/>
              </a:cxn>
              <a:cxn ang="0">
                <a:pos x="525" y="298"/>
              </a:cxn>
              <a:cxn ang="0">
                <a:pos x="426" y="319"/>
              </a:cxn>
              <a:cxn ang="0">
                <a:pos x="341" y="340"/>
              </a:cxn>
              <a:cxn ang="0">
                <a:pos x="270" y="355"/>
              </a:cxn>
              <a:cxn ang="0">
                <a:pos x="213" y="369"/>
              </a:cxn>
              <a:cxn ang="0">
                <a:pos x="177" y="376"/>
              </a:cxn>
              <a:cxn ang="0">
                <a:pos x="149" y="376"/>
              </a:cxn>
              <a:cxn ang="0">
                <a:pos x="121" y="376"/>
              </a:cxn>
              <a:cxn ang="0">
                <a:pos x="64" y="362"/>
              </a:cxn>
              <a:cxn ang="0">
                <a:pos x="35" y="348"/>
              </a:cxn>
            </a:cxnLst>
            <a:rect l="0" t="0" r="r" b="b"/>
            <a:pathLst>
              <a:path w="1207" h="383">
                <a:moveTo>
                  <a:pt x="35" y="348"/>
                </a:moveTo>
                <a:lnTo>
                  <a:pt x="14" y="326"/>
                </a:lnTo>
                <a:lnTo>
                  <a:pt x="0" y="319"/>
                </a:lnTo>
                <a:lnTo>
                  <a:pt x="0" y="305"/>
                </a:lnTo>
                <a:lnTo>
                  <a:pt x="0" y="298"/>
                </a:lnTo>
                <a:lnTo>
                  <a:pt x="7" y="291"/>
                </a:lnTo>
                <a:lnTo>
                  <a:pt x="21" y="291"/>
                </a:lnTo>
                <a:lnTo>
                  <a:pt x="42" y="284"/>
                </a:lnTo>
                <a:lnTo>
                  <a:pt x="71" y="277"/>
                </a:lnTo>
                <a:lnTo>
                  <a:pt x="106" y="262"/>
                </a:lnTo>
                <a:lnTo>
                  <a:pt x="149" y="255"/>
                </a:lnTo>
                <a:lnTo>
                  <a:pt x="199" y="241"/>
                </a:lnTo>
                <a:lnTo>
                  <a:pt x="255" y="227"/>
                </a:lnTo>
                <a:lnTo>
                  <a:pt x="369" y="199"/>
                </a:lnTo>
                <a:lnTo>
                  <a:pt x="490" y="170"/>
                </a:lnTo>
                <a:lnTo>
                  <a:pt x="611" y="135"/>
                </a:lnTo>
                <a:lnTo>
                  <a:pt x="731" y="92"/>
                </a:lnTo>
                <a:lnTo>
                  <a:pt x="788" y="71"/>
                </a:lnTo>
                <a:lnTo>
                  <a:pt x="845" y="50"/>
                </a:lnTo>
                <a:lnTo>
                  <a:pt x="895" y="35"/>
                </a:lnTo>
                <a:lnTo>
                  <a:pt x="937" y="21"/>
                </a:lnTo>
                <a:lnTo>
                  <a:pt x="973" y="14"/>
                </a:lnTo>
                <a:lnTo>
                  <a:pt x="1001" y="7"/>
                </a:lnTo>
                <a:lnTo>
                  <a:pt x="1030" y="0"/>
                </a:lnTo>
                <a:lnTo>
                  <a:pt x="1051" y="0"/>
                </a:lnTo>
                <a:lnTo>
                  <a:pt x="1079" y="0"/>
                </a:lnTo>
                <a:lnTo>
                  <a:pt x="1115" y="7"/>
                </a:lnTo>
                <a:lnTo>
                  <a:pt x="1143" y="21"/>
                </a:lnTo>
                <a:lnTo>
                  <a:pt x="1165" y="35"/>
                </a:lnTo>
                <a:lnTo>
                  <a:pt x="1186" y="50"/>
                </a:lnTo>
                <a:lnTo>
                  <a:pt x="1200" y="71"/>
                </a:lnTo>
                <a:lnTo>
                  <a:pt x="1207" y="85"/>
                </a:lnTo>
                <a:lnTo>
                  <a:pt x="1207" y="106"/>
                </a:lnTo>
                <a:lnTo>
                  <a:pt x="1207" y="106"/>
                </a:lnTo>
                <a:lnTo>
                  <a:pt x="1200" y="113"/>
                </a:lnTo>
                <a:lnTo>
                  <a:pt x="1193" y="121"/>
                </a:lnTo>
                <a:lnTo>
                  <a:pt x="1179" y="128"/>
                </a:lnTo>
                <a:lnTo>
                  <a:pt x="1157" y="135"/>
                </a:lnTo>
                <a:lnTo>
                  <a:pt x="1136" y="142"/>
                </a:lnTo>
                <a:lnTo>
                  <a:pt x="1115" y="149"/>
                </a:lnTo>
                <a:lnTo>
                  <a:pt x="1079" y="156"/>
                </a:lnTo>
                <a:lnTo>
                  <a:pt x="1051" y="163"/>
                </a:lnTo>
                <a:lnTo>
                  <a:pt x="1008" y="177"/>
                </a:lnTo>
                <a:lnTo>
                  <a:pt x="966" y="184"/>
                </a:lnTo>
                <a:lnTo>
                  <a:pt x="923" y="199"/>
                </a:lnTo>
                <a:lnTo>
                  <a:pt x="873" y="213"/>
                </a:lnTo>
                <a:lnTo>
                  <a:pt x="817" y="227"/>
                </a:lnTo>
                <a:lnTo>
                  <a:pt x="760" y="241"/>
                </a:lnTo>
                <a:lnTo>
                  <a:pt x="696" y="255"/>
                </a:lnTo>
                <a:lnTo>
                  <a:pt x="639" y="270"/>
                </a:lnTo>
                <a:lnTo>
                  <a:pt x="575" y="284"/>
                </a:lnTo>
                <a:lnTo>
                  <a:pt x="525" y="298"/>
                </a:lnTo>
                <a:lnTo>
                  <a:pt x="469" y="305"/>
                </a:lnTo>
                <a:lnTo>
                  <a:pt x="426" y="319"/>
                </a:lnTo>
                <a:lnTo>
                  <a:pt x="383" y="326"/>
                </a:lnTo>
                <a:lnTo>
                  <a:pt x="341" y="340"/>
                </a:lnTo>
                <a:lnTo>
                  <a:pt x="305" y="348"/>
                </a:lnTo>
                <a:lnTo>
                  <a:pt x="270" y="355"/>
                </a:lnTo>
                <a:lnTo>
                  <a:pt x="241" y="362"/>
                </a:lnTo>
                <a:lnTo>
                  <a:pt x="213" y="369"/>
                </a:lnTo>
                <a:lnTo>
                  <a:pt x="192" y="369"/>
                </a:lnTo>
                <a:lnTo>
                  <a:pt x="177" y="376"/>
                </a:lnTo>
                <a:lnTo>
                  <a:pt x="163" y="376"/>
                </a:lnTo>
                <a:lnTo>
                  <a:pt x="149" y="376"/>
                </a:lnTo>
                <a:lnTo>
                  <a:pt x="142" y="383"/>
                </a:lnTo>
                <a:lnTo>
                  <a:pt x="121" y="376"/>
                </a:lnTo>
                <a:lnTo>
                  <a:pt x="92" y="369"/>
                </a:lnTo>
                <a:lnTo>
                  <a:pt x="64" y="362"/>
                </a:lnTo>
                <a:lnTo>
                  <a:pt x="35" y="348"/>
                </a:lnTo>
                <a:lnTo>
                  <a:pt x="35" y="348"/>
                </a:lnTo>
              </a:path>
            </a:pathLst>
          </a:custGeom>
          <a:noFill/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4"/>
          <p:cNvSpPr/>
          <p:nvPr/>
        </p:nvSpPr>
        <p:spPr bwMode="auto">
          <a:xfrm>
            <a:off x="4876800" y="3048000"/>
            <a:ext cx="1712384" cy="438150"/>
          </a:xfrm>
          <a:custGeom>
            <a:avLst/>
            <a:gdLst/>
            <a:ahLst/>
            <a:cxnLst>
              <a:cxn ang="0">
                <a:pos x="305" y="99"/>
              </a:cxn>
              <a:cxn ang="0">
                <a:pos x="383" y="78"/>
              </a:cxn>
              <a:cxn ang="0">
                <a:pos x="447" y="56"/>
              </a:cxn>
              <a:cxn ang="0">
                <a:pos x="511" y="35"/>
              </a:cxn>
              <a:cxn ang="0">
                <a:pos x="561" y="21"/>
              </a:cxn>
              <a:cxn ang="0">
                <a:pos x="603" y="14"/>
              </a:cxn>
              <a:cxn ang="0">
                <a:pos x="632" y="7"/>
              </a:cxn>
              <a:cxn ang="0">
                <a:pos x="660" y="0"/>
              </a:cxn>
              <a:cxn ang="0">
                <a:pos x="674" y="0"/>
              </a:cxn>
              <a:cxn ang="0">
                <a:pos x="696" y="0"/>
              </a:cxn>
              <a:cxn ang="0">
                <a:pos x="717" y="7"/>
              </a:cxn>
              <a:cxn ang="0">
                <a:pos x="738" y="21"/>
              </a:cxn>
              <a:cxn ang="0">
                <a:pos x="767" y="42"/>
              </a:cxn>
              <a:cxn ang="0">
                <a:pos x="781" y="63"/>
              </a:cxn>
              <a:cxn ang="0">
                <a:pos x="795" y="85"/>
              </a:cxn>
              <a:cxn ang="0">
                <a:pos x="802" y="92"/>
              </a:cxn>
              <a:cxn ang="0">
                <a:pos x="809" y="99"/>
              </a:cxn>
              <a:cxn ang="0">
                <a:pos x="802" y="113"/>
              </a:cxn>
              <a:cxn ang="0">
                <a:pos x="788" y="127"/>
              </a:cxn>
              <a:cxn ang="0">
                <a:pos x="767" y="134"/>
              </a:cxn>
              <a:cxn ang="0">
                <a:pos x="738" y="149"/>
              </a:cxn>
              <a:cxn ang="0">
                <a:pos x="724" y="156"/>
              </a:cxn>
              <a:cxn ang="0">
                <a:pos x="696" y="163"/>
              </a:cxn>
              <a:cxn ang="0">
                <a:pos x="667" y="177"/>
              </a:cxn>
              <a:cxn ang="0">
                <a:pos x="625" y="184"/>
              </a:cxn>
              <a:cxn ang="0">
                <a:pos x="582" y="191"/>
              </a:cxn>
              <a:cxn ang="0">
                <a:pos x="539" y="205"/>
              </a:cxn>
              <a:cxn ang="0">
                <a:pos x="483" y="212"/>
              </a:cxn>
              <a:cxn ang="0">
                <a:pos x="426" y="227"/>
              </a:cxn>
              <a:cxn ang="0">
                <a:pos x="362" y="241"/>
              </a:cxn>
              <a:cxn ang="0">
                <a:pos x="312" y="248"/>
              </a:cxn>
              <a:cxn ang="0">
                <a:pos x="262" y="255"/>
              </a:cxn>
              <a:cxn ang="0">
                <a:pos x="220" y="262"/>
              </a:cxn>
              <a:cxn ang="0">
                <a:pos x="184" y="269"/>
              </a:cxn>
              <a:cxn ang="0">
                <a:pos x="163" y="269"/>
              </a:cxn>
              <a:cxn ang="0">
                <a:pos x="142" y="276"/>
              </a:cxn>
              <a:cxn ang="0">
                <a:pos x="127" y="276"/>
              </a:cxn>
              <a:cxn ang="0">
                <a:pos x="106" y="269"/>
              </a:cxn>
              <a:cxn ang="0">
                <a:pos x="85" y="269"/>
              </a:cxn>
              <a:cxn ang="0">
                <a:pos x="49" y="248"/>
              </a:cxn>
              <a:cxn ang="0">
                <a:pos x="35" y="241"/>
              </a:cxn>
              <a:cxn ang="0">
                <a:pos x="21" y="234"/>
              </a:cxn>
              <a:cxn ang="0">
                <a:pos x="7" y="227"/>
              </a:cxn>
              <a:cxn ang="0">
                <a:pos x="0" y="219"/>
              </a:cxn>
              <a:cxn ang="0">
                <a:pos x="0" y="212"/>
              </a:cxn>
              <a:cxn ang="0">
                <a:pos x="14" y="205"/>
              </a:cxn>
              <a:cxn ang="0">
                <a:pos x="35" y="191"/>
              </a:cxn>
              <a:cxn ang="0">
                <a:pos x="71" y="177"/>
              </a:cxn>
              <a:cxn ang="0">
                <a:pos x="113" y="163"/>
              </a:cxn>
              <a:cxn ang="0">
                <a:pos x="163" y="141"/>
              </a:cxn>
              <a:cxn ang="0">
                <a:pos x="227" y="120"/>
              </a:cxn>
              <a:cxn ang="0">
                <a:pos x="305" y="99"/>
              </a:cxn>
              <a:cxn ang="0">
                <a:pos x="305" y="99"/>
              </a:cxn>
            </a:cxnLst>
            <a:rect l="0" t="0" r="r" b="b"/>
            <a:pathLst>
              <a:path w="809" h="276">
                <a:moveTo>
                  <a:pt x="305" y="99"/>
                </a:moveTo>
                <a:lnTo>
                  <a:pt x="383" y="78"/>
                </a:lnTo>
                <a:lnTo>
                  <a:pt x="447" y="56"/>
                </a:lnTo>
                <a:lnTo>
                  <a:pt x="511" y="35"/>
                </a:lnTo>
                <a:lnTo>
                  <a:pt x="561" y="21"/>
                </a:lnTo>
                <a:lnTo>
                  <a:pt x="603" y="14"/>
                </a:lnTo>
                <a:lnTo>
                  <a:pt x="632" y="7"/>
                </a:lnTo>
                <a:lnTo>
                  <a:pt x="660" y="0"/>
                </a:lnTo>
                <a:lnTo>
                  <a:pt x="674" y="0"/>
                </a:lnTo>
                <a:lnTo>
                  <a:pt x="696" y="0"/>
                </a:lnTo>
                <a:lnTo>
                  <a:pt x="717" y="7"/>
                </a:lnTo>
                <a:lnTo>
                  <a:pt x="738" y="21"/>
                </a:lnTo>
                <a:lnTo>
                  <a:pt x="767" y="42"/>
                </a:lnTo>
                <a:lnTo>
                  <a:pt x="781" y="63"/>
                </a:lnTo>
                <a:lnTo>
                  <a:pt x="795" y="85"/>
                </a:lnTo>
                <a:lnTo>
                  <a:pt x="802" y="92"/>
                </a:lnTo>
                <a:lnTo>
                  <a:pt x="809" y="99"/>
                </a:lnTo>
                <a:lnTo>
                  <a:pt x="802" y="113"/>
                </a:lnTo>
                <a:lnTo>
                  <a:pt x="788" y="127"/>
                </a:lnTo>
                <a:lnTo>
                  <a:pt x="767" y="134"/>
                </a:lnTo>
                <a:lnTo>
                  <a:pt x="738" y="149"/>
                </a:lnTo>
                <a:lnTo>
                  <a:pt x="724" y="156"/>
                </a:lnTo>
                <a:lnTo>
                  <a:pt x="696" y="163"/>
                </a:lnTo>
                <a:lnTo>
                  <a:pt x="667" y="177"/>
                </a:lnTo>
                <a:lnTo>
                  <a:pt x="625" y="184"/>
                </a:lnTo>
                <a:lnTo>
                  <a:pt x="582" y="191"/>
                </a:lnTo>
                <a:lnTo>
                  <a:pt x="539" y="205"/>
                </a:lnTo>
                <a:lnTo>
                  <a:pt x="483" y="212"/>
                </a:lnTo>
                <a:lnTo>
                  <a:pt x="426" y="227"/>
                </a:lnTo>
                <a:lnTo>
                  <a:pt x="362" y="241"/>
                </a:lnTo>
                <a:lnTo>
                  <a:pt x="312" y="248"/>
                </a:lnTo>
                <a:lnTo>
                  <a:pt x="262" y="255"/>
                </a:lnTo>
                <a:lnTo>
                  <a:pt x="220" y="262"/>
                </a:lnTo>
                <a:lnTo>
                  <a:pt x="184" y="269"/>
                </a:lnTo>
                <a:lnTo>
                  <a:pt x="163" y="269"/>
                </a:lnTo>
                <a:lnTo>
                  <a:pt x="142" y="276"/>
                </a:lnTo>
                <a:lnTo>
                  <a:pt x="127" y="276"/>
                </a:lnTo>
                <a:lnTo>
                  <a:pt x="106" y="269"/>
                </a:lnTo>
                <a:lnTo>
                  <a:pt x="85" y="269"/>
                </a:lnTo>
                <a:lnTo>
                  <a:pt x="49" y="248"/>
                </a:lnTo>
                <a:lnTo>
                  <a:pt x="35" y="241"/>
                </a:lnTo>
                <a:lnTo>
                  <a:pt x="21" y="234"/>
                </a:lnTo>
                <a:lnTo>
                  <a:pt x="7" y="227"/>
                </a:lnTo>
                <a:lnTo>
                  <a:pt x="0" y="219"/>
                </a:lnTo>
                <a:lnTo>
                  <a:pt x="0" y="212"/>
                </a:lnTo>
                <a:lnTo>
                  <a:pt x="14" y="205"/>
                </a:lnTo>
                <a:lnTo>
                  <a:pt x="35" y="191"/>
                </a:lnTo>
                <a:lnTo>
                  <a:pt x="71" y="177"/>
                </a:lnTo>
                <a:lnTo>
                  <a:pt x="113" y="163"/>
                </a:lnTo>
                <a:lnTo>
                  <a:pt x="163" y="141"/>
                </a:lnTo>
                <a:lnTo>
                  <a:pt x="227" y="120"/>
                </a:lnTo>
                <a:lnTo>
                  <a:pt x="305" y="99"/>
                </a:lnTo>
                <a:lnTo>
                  <a:pt x="305" y="99"/>
                </a:lnTo>
              </a:path>
            </a:pathLst>
          </a:custGeom>
          <a:solidFill>
            <a:srgbClr val="FF0000"/>
          </a:solidFill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" name="Freeform 5"/>
          <p:cNvSpPr/>
          <p:nvPr/>
        </p:nvSpPr>
        <p:spPr bwMode="auto">
          <a:xfrm>
            <a:off x="5522384" y="3284539"/>
            <a:ext cx="345016" cy="12271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" y="28"/>
              </a:cxn>
              <a:cxn ang="0">
                <a:pos x="71" y="56"/>
              </a:cxn>
              <a:cxn ang="0">
                <a:pos x="99" y="78"/>
              </a:cxn>
              <a:cxn ang="0">
                <a:pos x="121" y="106"/>
              </a:cxn>
              <a:cxn ang="0">
                <a:pos x="142" y="120"/>
              </a:cxn>
              <a:cxn ang="0">
                <a:pos x="149" y="141"/>
              </a:cxn>
              <a:cxn ang="0">
                <a:pos x="156" y="156"/>
              </a:cxn>
              <a:cxn ang="0">
                <a:pos x="163" y="170"/>
              </a:cxn>
              <a:cxn ang="0">
                <a:pos x="156" y="198"/>
              </a:cxn>
              <a:cxn ang="0">
                <a:pos x="156" y="234"/>
              </a:cxn>
              <a:cxn ang="0">
                <a:pos x="149" y="269"/>
              </a:cxn>
              <a:cxn ang="0">
                <a:pos x="142" y="312"/>
              </a:cxn>
              <a:cxn ang="0">
                <a:pos x="142" y="333"/>
              </a:cxn>
              <a:cxn ang="0">
                <a:pos x="142" y="368"/>
              </a:cxn>
              <a:cxn ang="0">
                <a:pos x="135" y="418"/>
              </a:cxn>
              <a:cxn ang="0">
                <a:pos x="135" y="468"/>
              </a:cxn>
              <a:cxn ang="0">
                <a:pos x="135" y="532"/>
              </a:cxn>
              <a:cxn ang="0">
                <a:pos x="135" y="602"/>
              </a:cxn>
              <a:cxn ang="0">
                <a:pos x="128" y="680"/>
              </a:cxn>
              <a:cxn ang="0">
                <a:pos x="128" y="773"/>
              </a:cxn>
              <a:cxn ang="0">
                <a:pos x="0" y="773"/>
              </a:cxn>
              <a:cxn ang="0">
                <a:pos x="0" y="688"/>
              </a:cxn>
              <a:cxn ang="0">
                <a:pos x="7" y="595"/>
              </a:cxn>
              <a:cxn ang="0">
                <a:pos x="7" y="503"/>
              </a:cxn>
              <a:cxn ang="0">
                <a:pos x="7" y="411"/>
              </a:cxn>
              <a:cxn ang="0">
                <a:pos x="7" y="312"/>
              </a:cxn>
              <a:cxn ang="0">
                <a:pos x="7" y="212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63" h="773">
                <a:moveTo>
                  <a:pt x="0" y="0"/>
                </a:moveTo>
                <a:lnTo>
                  <a:pt x="35" y="28"/>
                </a:lnTo>
                <a:lnTo>
                  <a:pt x="71" y="56"/>
                </a:lnTo>
                <a:lnTo>
                  <a:pt x="99" y="78"/>
                </a:lnTo>
                <a:lnTo>
                  <a:pt x="121" y="106"/>
                </a:lnTo>
                <a:lnTo>
                  <a:pt x="142" y="120"/>
                </a:lnTo>
                <a:lnTo>
                  <a:pt x="149" y="141"/>
                </a:lnTo>
                <a:lnTo>
                  <a:pt x="156" y="156"/>
                </a:lnTo>
                <a:lnTo>
                  <a:pt x="163" y="170"/>
                </a:lnTo>
                <a:lnTo>
                  <a:pt x="156" y="198"/>
                </a:lnTo>
                <a:lnTo>
                  <a:pt x="156" y="234"/>
                </a:lnTo>
                <a:lnTo>
                  <a:pt x="149" y="269"/>
                </a:lnTo>
                <a:lnTo>
                  <a:pt x="142" y="312"/>
                </a:lnTo>
                <a:lnTo>
                  <a:pt x="142" y="333"/>
                </a:lnTo>
                <a:lnTo>
                  <a:pt x="142" y="368"/>
                </a:lnTo>
                <a:lnTo>
                  <a:pt x="135" y="418"/>
                </a:lnTo>
                <a:lnTo>
                  <a:pt x="135" y="468"/>
                </a:lnTo>
                <a:lnTo>
                  <a:pt x="135" y="532"/>
                </a:lnTo>
                <a:lnTo>
                  <a:pt x="135" y="602"/>
                </a:lnTo>
                <a:lnTo>
                  <a:pt x="128" y="680"/>
                </a:lnTo>
                <a:lnTo>
                  <a:pt x="128" y="773"/>
                </a:lnTo>
                <a:lnTo>
                  <a:pt x="0" y="773"/>
                </a:lnTo>
                <a:lnTo>
                  <a:pt x="0" y="688"/>
                </a:lnTo>
                <a:lnTo>
                  <a:pt x="7" y="595"/>
                </a:lnTo>
                <a:lnTo>
                  <a:pt x="7" y="503"/>
                </a:lnTo>
                <a:lnTo>
                  <a:pt x="7" y="411"/>
                </a:lnTo>
                <a:lnTo>
                  <a:pt x="7" y="312"/>
                </a:lnTo>
                <a:lnTo>
                  <a:pt x="7" y="21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6" name="Freeform 6"/>
          <p:cNvSpPr/>
          <p:nvPr/>
        </p:nvSpPr>
        <p:spPr bwMode="auto">
          <a:xfrm>
            <a:off x="4125384" y="4264026"/>
            <a:ext cx="3141133" cy="506413"/>
          </a:xfrm>
          <a:custGeom>
            <a:avLst/>
            <a:gdLst/>
            <a:ahLst/>
            <a:cxnLst>
              <a:cxn ang="0">
                <a:pos x="0" y="220"/>
              </a:cxn>
              <a:cxn ang="0">
                <a:pos x="0" y="205"/>
              </a:cxn>
              <a:cxn ang="0">
                <a:pos x="21" y="191"/>
              </a:cxn>
              <a:cxn ang="0">
                <a:pos x="49" y="184"/>
              </a:cxn>
              <a:cxn ang="0">
                <a:pos x="120" y="184"/>
              </a:cxn>
              <a:cxn ang="0">
                <a:pos x="241" y="170"/>
              </a:cxn>
              <a:cxn ang="0">
                <a:pos x="319" y="156"/>
              </a:cxn>
              <a:cxn ang="0">
                <a:pos x="411" y="141"/>
              </a:cxn>
              <a:cxn ang="0">
                <a:pos x="525" y="120"/>
              </a:cxn>
              <a:cxn ang="0">
                <a:pos x="660" y="92"/>
              </a:cxn>
              <a:cxn ang="0">
                <a:pos x="823" y="63"/>
              </a:cxn>
              <a:cxn ang="0">
                <a:pos x="980" y="35"/>
              </a:cxn>
              <a:cxn ang="0">
                <a:pos x="1100" y="21"/>
              </a:cxn>
              <a:cxn ang="0">
                <a:pos x="1178" y="7"/>
              </a:cxn>
              <a:cxn ang="0">
                <a:pos x="1228" y="0"/>
              </a:cxn>
              <a:cxn ang="0">
                <a:pos x="1306" y="21"/>
              </a:cxn>
              <a:cxn ang="0">
                <a:pos x="1391" y="71"/>
              </a:cxn>
              <a:cxn ang="0">
                <a:pos x="1462" y="141"/>
              </a:cxn>
              <a:cxn ang="0">
                <a:pos x="1484" y="170"/>
              </a:cxn>
              <a:cxn ang="0">
                <a:pos x="1484" y="184"/>
              </a:cxn>
              <a:cxn ang="0">
                <a:pos x="1470" y="198"/>
              </a:cxn>
              <a:cxn ang="0">
                <a:pos x="1434" y="205"/>
              </a:cxn>
              <a:cxn ang="0">
                <a:pos x="1377" y="205"/>
              </a:cxn>
              <a:cxn ang="0">
                <a:pos x="1292" y="198"/>
              </a:cxn>
              <a:cxn ang="0">
                <a:pos x="1200" y="191"/>
              </a:cxn>
              <a:cxn ang="0">
                <a:pos x="1129" y="191"/>
              </a:cxn>
              <a:cxn ang="0">
                <a:pos x="1072" y="184"/>
              </a:cxn>
              <a:cxn ang="0">
                <a:pos x="1036" y="184"/>
              </a:cxn>
              <a:cxn ang="0">
                <a:pos x="958" y="191"/>
              </a:cxn>
              <a:cxn ang="0">
                <a:pos x="873" y="198"/>
              </a:cxn>
              <a:cxn ang="0">
                <a:pos x="802" y="205"/>
              </a:cxn>
              <a:cxn ang="0">
                <a:pos x="717" y="220"/>
              </a:cxn>
              <a:cxn ang="0">
                <a:pos x="610" y="241"/>
              </a:cxn>
              <a:cxn ang="0">
                <a:pos x="490" y="269"/>
              </a:cxn>
              <a:cxn ang="0">
                <a:pos x="355" y="290"/>
              </a:cxn>
              <a:cxn ang="0">
                <a:pos x="241" y="312"/>
              </a:cxn>
              <a:cxn ang="0">
                <a:pos x="163" y="319"/>
              </a:cxn>
              <a:cxn ang="0">
                <a:pos x="106" y="319"/>
              </a:cxn>
              <a:cxn ang="0">
                <a:pos x="63" y="298"/>
              </a:cxn>
              <a:cxn ang="0">
                <a:pos x="21" y="255"/>
              </a:cxn>
              <a:cxn ang="0">
                <a:pos x="7" y="234"/>
              </a:cxn>
            </a:cxnLst>
            <a:rect l="0" t="0" r="r" b="b"/>
            <a:pathLst>
              <a:path w="1484" h="319">
                <a:moveTo>
                  <a:pt x="7" y="234"/>
                </a:moveTo>
                <a:lnTo>
                  <a:pt x="0" y="220"/>
                </a:lnTo>
                <a:lnTo>
                  <a:pt x="0" y="212"/>
                </a:lnTo>
                <a:lnTo>
                  <a:pt x="0" y="205"/>
                </a:lnTo>
                <a:lnTo>
                  <a:pt x="7" y="198"/>
                </a:lnTo>
                <a:lnTo>
                  <a:pt x="21" y="191"/>
                </a:lnTo>
                <a:lnTo>
                  <a:pt x="35" y="191"/>
                </a:lnTo>
                <a:lnTo>
                  <a:pt x="49" y="184"/>
                </a:lnTo>
                <a:lnTo>
                  <a:pt x="71" y="184"/>
                </a:lnTo>
                <a:lnTo>
                  <a:pt x="120" y="184"/>
                </a:lnTo>
                <a:lnTo>
                  <a:pt x="177" y="177"/>
                </a:lnTo>
                <a:lnTo>
                  <a:pt x="241" y="170"/>
                </a:lnTo>
                <a:lnTo>
                  <a:pt x="276" y="163"/>
                </a:lnTo>
                <a:lnTo>
                  <a:pt x="319" y="156"/>
                </a:lnTo>
                <a:lnTo>
                  <a:pt x="362" y="149"/>
                </a:lnTo>
                <a:lnTo>
                  <a:pt x="411" y="141"/>
                </a:lnTo>
                <a:lnTo>
                  <a:pt x="468" y="127"/>
                </a:lnTo>
                <a:lnTo>
                  <a:pt x="525" y="120"/>
                </a:lnTo>
                <a:lnTo>
                  <a:pt x="589" y="106"/>
                </a:lnTo>
                <a:lnTo>
                  <a:pt x="660" y="92"/>
                </a:lnTo>
                <a:lnTo>
                  <a:pt x="738" y="78"/>
                </a:lnTo>
                <a:lnTo>
                  <a:pt x="823" y="63"/>
                </a:lnTo>
                <a:lnTo>
                  <a:pt x="901" y="49"/>
                </a:lnTo>
                <a:lnTo>
                  <a:pt x="980" y="35"/>
                </a:lnTo>
                <a:lnTo>
                  <a:pt x="1043" y="28"/>
                </a:lnTo>
                <a:lnTo>
                  <a:pt x="1100" y="21"/>
                </a:lnTo>
                <a:lnTo>
                  <a:pt x="1143" y="14"/>
                </a:lnTo>
                <a:lnTo>
                  <a:pt x="1178" y="7"/>
                </a:lnTo>
                <a:lnTo>
                  <a:pt x="1214" y="7"/>
                </a:lnTo>
                <a:lnTo>
                  <a:pt x="1228" y="0"/>
                </a:lnTo>
                <a:lnTo>
                  <a:pt x="1264" y="7"/>
                </a:lnTo>
                <a:lnTo>
                  <a:pt x="1306" y="21"/>
                </a:lnTo>
                <a:lnTo>
                  <a:pt x="1349" y="42"/>
                </a:lnTo>
                <a:lnTo>
                  <a:pt x="1391" y="71"/>
                </a:lnTo>
                <a:lnTo>
                  <a:pt x="1434" y="113"/>
                </a:lnTo>
                <a:lnTo>
                  <a:pt x="1462" y="141"/>
                </a:lnTo>
                <a:lnTo>
                  <a:pt x="1470" y="156"/>
                </a:lnTo>
                <a:lnTo>
                  <a:pt x="1484" y="170"/>
                </a:lnTo>
                <a:lnTo>
                  <a:pt x="1484" y="177"/>
                </a:lnTo>
                <a:lnTo>
                  <a:pt x="1484" y="184"/>
                </a:lnTo>
                <a:lnTo>
                  <a:pt x="1484" y="191"/>
                </a:lnTo>
                <a:lnTo>
                  <a:pt x="1470" y="198"/>
                </a:lnTo>
                <a:lnTo>
                  <a:pt x="1455" y="205"/>
                </a:lnTo>
                <a:lnTo>
                  <a:pt x="1434" y="205"/>
                </a:lnTo>
                <a:lnTo>
                  <a:pt x="1406" y="205"/>
                </a:lnTo>
                <a:lnTo>
                  <a:pt x="1377" y="205"/>
                </a:lnTo>
                <a:lnTo>
                  <a:pt x="1335" y="205"/>
                </a:lnTo>
                <a:lnTo>
                  <a:pt x="1292" y="198"/>
                </a:lnTo>
                <a:lnTo>
                  <a:pt x="1242" y="198"/>
                </a:lnTo>
                <a:lnTo>
                  <a:pt x="1200" y="191"/>
                </a:lnTo>
                <a:lnTo>
                  <a:pt x="1164" y="191"/>
                </a:lnTo>
                <a:lnTo>
                  <a:pt x="1129" y="191"/>
                </a:lnTo>
                <a:lnTo>
                  <a:pt x="1100" y="184"/>
                </a:lnTo>
                <a:lnTo>
                  <a:pt x="1072" y="184"/>
                </a:lnTo>
                <a:lnTo>
                  <a:pt x="1051" y="184"/>
                </a:lnTo>
                <a:lnTo>
                  <a:pt x="1036" y="184"/>
                </a:lnTo>
                <a:lnTo>
                  <a:pt x="1001" y="184"/>
                </a:lnTo>
                <a:lnTo>
                  <a:pt x="958" y="191"/>
                </a:lnTo>
                <a:lnTo>
                  <a:pt x="901" y="191"/>
                </a:lnTo>
                <a:lnTo>
                  <a:pt x="873" y="198"/>
                </a:lnTo>
                <a:lnTo>
                  <a:pt x="838" y="198"/>
                </a:lnTo>
                <a:lnTo>
                  <a:pt x="802" y="205"/>
                </a:lnTo>
                <a:lnTo>
                  <a:pt x="759" y="212"/>
                </a:lnTo>
                <a:lnTo>
                  <a:pt x="717" y="220"/>
                </a:lnTo>
                <a:lnTo>
                  <a:pt x="667" y="227"/>
                </a:lnTo>
                <a:lnTo>
                  <a:pt x="610" y="241"/>
                </a:lnTo>
                <a:lnTo>
                  <a:pt x="553" y="255"/>
                </a:lnTo>
                <a:lnTo>
                  <a:pt x="490" y="269"/>
                </a:lnTo>
                <a:lnTo>
                  <a:pt x="419" y="276"/>
                </a:lnTo>
                <a:lnTo>
                  <a:pt x="355" y="290"/>
                </a:lnTo>
                <a:lnTo>
                  <a:pt x="298" y="298"/>
                </a:lnTo>
                <a:lnTo>
                  <a:pt x="241" y="312"/>
                </a:lnTo>
                <a:lnTo>
                  <a:pt x="198" y="312"/>
                </a:lnTo>
                <a:lnTo>
                  <a:pt x="163" y="319"/>
                </a:lnTo>
                <a:lnTo>
                  <a:pt x="127" y="319"/>
                </a:lnTo>
                <a:lnTo>
                  <a:pt x="106" y="319"/>
                </a:lnTo>
                <a:lnTo>
                  <a:pt x="92" y="312"/>
                </a:lnTo>
                <a:lnTo>
                  <a:pt x="63" y="298"/>
                </a:lnTo>
                <a:lnTo>
                  <a:pt x="35" y="276"/>
                </a:lnTo>
                <a:lnTo>
                  <a:pt x="21" y="255"/>
                </a:lnTo>
                <a:lnTo>
                  <a:pt x="7" y="234"/>
                </a:lnTo>
                <a:lnTo>
                  <a:pt x="7" y="234"/>
                </a:lnTo>
              </a:path>
            </a:pathLst>
          </a:custGeom>
          <a:solidFill>
            <a:srgbClr val="FF0000"/>
          </a:solidFill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2"/>
          <p:cNvGrpSpPr/>
          <p:nvPr/>
        </p:nvGrpSpPr>
        <p:grpSpPr bwMode="auto">
          <a:xfrm>
            <a:off x="4078818" y="3001964"/>
            <a:ext cx="3141133" cy="1722437"/>
            <a:chOff x="1927" y="1891"/>
            <a:chExt cx="1484" cy="1085"/>
          </a:xfrm>
        </p:grpSpPr>
        <p:sp>
          <p:nvSpPr>
            <p:cNvPr id="5128" name="Freeform 8"/>
            <p:cNvSpPr/>
            <p:nvPr/>
          </p:nvSpPr>
          <p:spPr bwMode="auto">
            <a:xfrm>
              <a:off x="2282" y="1891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57150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9"/>
            <p:cNvSpPr/>
            <p:nvPr/>
          </p:nvSpPr>
          <p:spPr bwMode="auto">
            <a:xfrm>
              <a:off x="2587" y="2040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57150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0"/>
            <p:cNvSpPr/>
            <p:nvPr/>
          </p:nvSpPr>
          <p:spPr bwMode="auto">
            <a:xfrm>
              <a:off x="1927" y="2657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57150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0" name="AutoShape 2" descr="http://img4.imgtn.bdimg.com/it/u=1580654029,3509320567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2" name="Picture 4" descr="http://ppt360.com/background/UploadFiles_6733/201012/201012201618032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-259308"/>
            <a:ext cx="12192001" cy="7117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96296E-6 L 0.33073 -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Freeform 8"/>
          <p:cNvSpPr>
            <a:spLocks noEditPoints="1"/>
          </p:cNvSpPr>
          <p:nvPr/>
        </p:nvSpPr>
        <p:spPr bwMode="auto">
          <a:xfrm>
            <a:off x="3945468" y="1466850"/>
            <a:ext cx="4271433" cy="3911600"/>
          </a:xfrm>
          <a:custGeom>
            <a:avLst/>
            <a:gdLst/>
            <a:ahLst/>
            <a:cxnLst>
              <a:cxn ang="0">
                <a:pos x="35" y="2280"/>
              </a:cxn>
              <a:cxn ang="0">
                <a:pos x="14" y="2251"/>
              </a:cxn>
              <a:cxn ang="0">
                <a:pos x="142" y="2117"/>
              </a:cxn>
              <a:cxn ang="0">
                <a:pos x="354" y="1876"/>
              </a:cxn>
              <a:cxn ang="0">
                <a:pos x="588" y="1515"/>
              </a:cxn>
              <a:cxn ang="0">
                <a:pos x="913" y="722"/>
              </a:cxn>
              <a:cxn ang="0">
                <a:pos x="1012" y="326"/>
              </a:cxn>
              <a:cxn ang="0">
                <a:pos x="1034" y="121"/>
              </a:cxn>
              <a:cxn ang="0">
                <a:pos x="1012" y="28"/>
              </a:cxn>
              <a:cxn ang="0">
                <a:pos x="1133" y="28"/>
              </a:cxn>
              <a:cxn ang="0">
                <a:pos x="1211" y="170"/>
              </a:cxn>
              <a:cxn ang="0">
                <a:pos x="1161" y="397"/>
              </a:cxn>
              <a:cxn ang="0">
                <a:pos x="1048" y="786"/>
              </a:cxn>
              <a:cxn ang="0">
                <a:pos x="765" y="1487"/>
              </a:cxn>
              <a:cxn ang="0">
                <a:pos x="510" y="1876"/>
              </a:cxn>
              <a:cxn ang="0">
                <a:pos x="177" y="2202"/>
              </a:cxn>
              <a:cxn ang="0">
                <a:pos x="1784" y="758"/>
              </a:cxn>
              <a:cxn ang="0">
                <a:pos x="1593" y="751"/>
              </a:cxn>
              <a:cxn ang="0">
                <a:pos x="1303" y="786"/>
              </a:cxn>
              <a:cxn ang="0">
                <a:pos x="963" y="836"/>
              </a:cxn>
              <a:cxn ang="0">
                <a:pos x="538" y="935"/>
              </a:cxn>
              <a:cxn ang="0">
                <a:pos x="333" y="991"/>
              </a:cxn>
              <a:cxn ang="0">
                <a:pos x="220" y="935"/>
              </a:cxn>
              <a:cxn ang="0">
                <a:pos x="163" y="857"/>
              </a:cxn>
              <a:cxn ang="0">
                <a:pos x="361" y="821"/>
              </a:cxn>
              <a:cxn ang="0">
                <a:pos x="956" y="694"/>
              </a:cxn>
              <a:cxn ang="0">
                <a:pos x="1437" y="595"/>
              </a:cxn>
              <a:cxn ang="0">
                <a:pos x="1763" y="538"/>
              </a:cxn>
              <a:cxn ang="0">
                <a:pos x="1961" y="609"/>
              </a:cxn>
              <a:cxn ang="0">
                <a:pos x="2011" y="722"/>
              </a:cxn>
              <a:cxn ang="0">
                <a:pos x="1933" y="758"/>
              </a:cxn>
              <a:cxn ang="0">
                <a:pos x="1515" y="1338"/>
              </a:cxn>
              <a:cxn ang="0">
                <a:pos x="1678" y="1430"/>
              </a:cxn>
              <a:cxn ang="0">
                <a:pos x="1763" y="1529"/>
              </a:cxn>
              <a:cxn ang="0">
                <a:pos x="1706" y="1614"/>
              </a:cxn>
              <a:cxn ang="0">
                <a:pos x="1657" y="1735"/>
              </a:cxn>
              <a:cxn ang="0">
                <a:pos x="1579" y="1982"/>
              </a:cxn>
              <a:cxn ang="0">
                <a:pos x="1458" y="1947"/>
              </a:cxn>
              <a:cxn ang="0">
                <a:pos x="1508" y="1628"/>
              </a:cxn>
              <a:cxn ang="0">
                <a:pos x="1466" y="1515"/>
              </a:cxn>
              <a:cxn ang="0">
                <a:pos x="1352" y="1515"/>
              </a:cxn>
              <a:cxn ang="0">
                <a:pos x="1133" y="1558"/>
              </a:cxn>
              <a:cxn ang="0">
                <a:pos x="772" y="1643"/>
              </a:cxn>
              <a:cxn ang="0">
                <a:pos x="928" y="1487"/>
              </a:cxn>
              <a:cxn ang="0">
                <a:pos x="1090" y="1451"/>
              </a:cxn>
              <a:cxn ang="0">
                <a:pos x="1345" y="1388"/>
              </a:cxn>
              <a:cxn ang="0">
                <a:pos x="1437" y="1352"/>
              </a:cxn>
              <a:cxn ang="0">
                <a:pos x="1076" y="2124"/>
              </a:cxn>
              <a:cxn ang="0">
                <a:pos x="1451" y="2060"/>
              </a:cxn>
              <a:cxn ang="0">
                <a:pos x="1614" y="2103"/>
              </a:cxn>
              <a:cxn ang="0">
                <a:pos x="1614" y="2181"/>
              </a:cxn>
              <a:cxn ang="0">
                <a:pos x="1487" y="2209"/>
              </a:cxn>
              <a:cxn ang="0">
                <a:pos x="1204" y="2244"/>
              </a:cxn>
              <a:cxn ang="0">
                <a:pos x="814" y="2159"/>
              </a:cxn>
              <a:cxn ang="0">
                <a:pos x="864" y="1600"/>
              </a:cxn>
              <a:cxn ang="0">
                <a:pos x="878" y="1947"/>
              </a:cxn>
              <a:cxn ang="0">
                <a:pos x="892" y="2230"/>
              </a:cxn>
              <a:cxn ang="0">
                <a:pos x="850" y="2450"/>
              </a:cxn>
              <a:cxn ang="0">
                <a:pos x="807" y="2414"/>
              </a:cxn>
              <a:cxn ang="0">
                <a:pos x="772" y="2145"/>
              </a:cxn>
              <a:cxn ang="0">
                <a:pos x="715" y="1621"/>
              </a:cxn>
            </a:cxnLst>
            <a:rect l="0" t="0" r="r" b="b"/>
            <a:pathLst>
              <a:path w="2018" h="2464">
                <a:moveTo>
                  <a:pt x="177" y="2202"/>
                </a:moveTo>
                <a:lnTo>
                  <a:pt x="135" y="2230"/>
                </a:lnTo>
                <a:lnTo>
                  <a:pt x="106" y="2244"/>
                </a:lnTo>
                <a:lnTo>
                  <a:pt x="78" y="2266"/>
                </a:lnTo>
                <a:lnTo>
                  <a:pt x="50" y="2273"/>
                </a:lnTo>
                <a:lnTo>
                  <a:pt x="35" y="2280"/>
                </a:lnTo>
                <a:lnTo>
                  <a:pt x="21" y="2280"/>
                </a:lnTo>
                <a:lnTo>
                  <a:pt x="7" y="2280"/>
                </a:lnTo>
                <a:lnTo>
                  <a:pt x="7" y="2273"/>
                </a:lnTo>
                <a:lnTo>
                  <a:pt x="0" y="2266"/>
                </a:lnTo>
                <a:lnTo>
                  <a:pt x="7" y="2258"/>
                </a:lnTo>
                <a:lnTo>
                  <a:pt x="14" y="2251"/>
                </a:lnTo>
                <a:lnTo>
                  <a:pt x="21" y="2237"/>
                </a:lnTo>
                <a:lnTo>
                  <a:pt x="35" y="2223"/>
                </a:lnTo>
                <a:lnTo>
                  <a:pt x="50" y="2209"/>
                </a:lnTo>
                <a:lnTo>
                  <a:pt x="92" y="2166"/>
                </a:lnTo>
                <a:lnTo>
                  <a:pt x="120" y="2145"/>
                </a:lnTo>
                <a:lnTo>
                  <a:pt x="142" y="2117"/>
                </a:lnTo>
                <a:lnTo>
                  <a:pt x="170" y="2089"/>
                </a:lnTo>
                <a:lnTo>
                  <a:pt x="205" y="2053"/>
                </a:lnTo>
                <a:lnTo>
                  <a:pt x="234" y="2018"/>
                </a:lnTo>
                <a:lnTo>
                  <a:pt x="269" y="1975"/>
                </a:lnTo>
                <a:lnTo>
                  <a:pt x="312" y="1926"/>
                </a:lnTo>
                <a:lnTo>
                  <a:pt x="354" y="1876"/>
                </a:lnTo>
                <a:lnTo>
                  <a:pt x="389" y="1827"/>
                </a:lnTo>
                <a:lnTo>
                  <a:pt x="432" y="1770"/>
                </a:lnTo>
                <a:lnTo>
                  <a:pt x="474" y="1713"/>
                </a:lnTo>
                <a:lnTo>
                  <a:pt x="510" y="1650"/>
                </a:lnTo>
                <a:lnTo>
                  <a:pt x="552" y="1586"/>
                </a:lnTo>
                <a:lnTo>
                  <a:pt x="588" y="1515"/>
                </a:lnTo>
                <a:lnTo>
                  <a:pt x="630" y="1444"/>
                </a:lnTo>
                <a:lnTo>
                  <a:pt x="666" y="1366"/>
                </a:lnTo>
                <a:lnTo>
                  <a:pt x="736" y="1211"/>
                </a:lnTo>
                <a:lnTo>
                  <a:pt x="800" y="1055"/>
                </a:lnTo>
                <a:lnTo>
                  <a:pt x="864" y="892"/>
                </a:lnTo>
                <a:lnTo>
                  <a:pt x="913" y="722"/>
                </a:lnTo>
                <a:lnTo>
                  <a:pt x="935" y="644"/>
                </a:lnTo>
                <a:lnTo>
                  <a:pt x="956" y="567"/>
                </a:lnTo>
                <a:lnTo>
                  <a:pt x="970" y="503"/>
                </a:lnTo>
                <a:lnTo>
                  <a:pt x="984" y="439"/>
                </a:lnTo>
                <a:lnTo>
                  <a:pt x="998" y="375"/>
                </a:lnTo>
                <a:lnTo>
                  <a:pt x="1012" y="326"/>
                </a:lnTo>
                <a:lnTo>
                  <a:pt x="1020" y="276"/>
                </a:lnTo>
                <a:lnTo>
                  <a:pt x="1027" y="234"/>
                </a:lnTo>
                <a:lnTo>
                  <a:pt x="1034" y="205"/>
                </a:lnTo>
                <a:lnTo>
                  <a:pt x="1034" y="170"/>
                </a:lnTo>
                <a:lnTo>
                  <a:pt x="1034" y="149"/>
                </a:lnTo>
                <a:lnTo>
                  <a:pt x="1034" y="121"/>
                </a:lnTo>
                <a:lnTo>
                  <a:pt x="1034" y="99"/>
                </a:lnTo>
                <a:lnTo>
                  <a:pt x="1034" y="85"/>
                </a:lnTo>
                <a:lnTo>
                  <a:pt x="1034" y="71"/>
                </a:lnTo>
                <a:lnTo>
                  <a:pt x="1027" y="64"/>
                </a:lnTo>
                <a:lnTo>
                  <a:pt x="1020" y="43"/>
                </a:lnTo>
                <a:lnTo>
                  <a:pt x="1012" y="28"/>
                </a:lnTo>
                <a:lnTo>
                  <a:pt x="1020" y="14"/>
                </a:lnTo>
                <a:lnTo>
                  <a:pt x="1027" y="0"/>
                </a:lnTo>
                <a:lnTo>
                  <a:pt x="1048" y="0"/>
                </a:lnTo>
                <a:lnTo>
                  <a:pt x="1069" y="0"/>
                </a:lnTo>
                <a:lnTo>
                  <a:pt x="1097" y="7"/>
                </a:lnTo>
                <a:lnTo>
                  <a:pt x="1133" y="28"/>
                </a:lnTo>
                <a:lnTo>
                  <a:pt x="1168" y="50"/>
                </a:lnTo>
                <a:lnTo>
                  <a:pt x="1189" y="71"/>
                </a:lnTo>
                <a:lnTo>
                  <a:pt x="1204" y="92"/>
                </a:lnTo>
                <a:lnTo>
                  <a:pt x="1218" y="121"/>
                </a:lnTo>
                <a:lnTo>
                  <a:pt x="1218" y="135"/>
                </a:lnTo>
                <a:lnTo>
                  <a:pt x="1211" y="170"/>
                </a:lnTo>
                <a:lnTo>
                  <a:pt x="1204" y="205"/>
                </a:lnTo>
                <a:lnTo>
                  <a:pt x="1197" y="262"/>
                </a:lnTo>
                <a:lnTo>
                  <a:pt x="1189" y="290"/>
                </a:lnTo>
                <a:lnTo>
                  <a:pt x="1182" y="326"/>
                </a:lnTo>
                <a:lnTo>
                  <a:pt x="1168" y="361"/>
                </a:lnTo>
                <a:lnTo>
                  <a:pt x="1161" y="397"/>
                </a:lnTo>
                <a:lnTo>
                  <a:pt x="1147" y="439"/>
                </a:lnTo>
                <a:lnTo>
                  <a:pt x="1133" y="489"/>
                </a:lnTo>
                <a:lnTo>
                  <a:pt x="1126" y="531"/>
                </a:lnTo>
                <a:lnTo>
                  <a:pt x="1112" y="588"/>
                </a:lnTo>
                <a:lnTo>
                  <a:pt x="1076" y="687"/>
                </a:lnTo>
                <a:lnTo>
                  <a:pt x="1048" y="786"/>
                </a:lnTo>
                <a:lnTo>
                  <a:pt x="1012" y="885"/>
                </a:lnTo>
                <a:lnTo>
                  <a:pt x="984" y="977"/>
                </a:lnTo>
                <a:lnTo>
                  <a:pt x="913" y="1161"/>
                </a:lnTo>
                <a:lnTo>
                  <a:pt x="843" y="1331"/>
                </a:lnTo>
                <a:lnTo>
                  <a:pt x="807" y="1409"/>
                </a:lnTo>
                <a:lnTo>
                  <a:pt x="765" y="1487"/>
                </a:lnTo>
                <a:lnTo>
                  <a:pt x="722" y="1565"/>
                </a:lnTo>
                <a:lnTo>
                  <a:pt x="687" y="1635"/>
                </a:lnTo>
                <a:lnTo>
                  <a:pt x="644" y="1699"/>
                </a:lnTo>
                <a:lnTo>
                  <a:pt x="595" y="1763"/>
                </a:lnTo>
                <a:lnTo>
                  <a:pt x="552" y="1820"/>
                </a:lnTo>
                <a:lnTo>
                  <a:pt x="510" y="1876"/>
                </a:lnTo>
                <a:lnTo>
                  <a:pt x="467" y="1926"/>
                </a:lnTo>
                <a:lnTo>
                  <a:pt x="425" y="1975"/>
                </a:lnTo>
                <a:lnTo>
                  <a:pt x="382" y="2018"/>
                </a:lnTo>
                <a:lnTo>
                  <a:pt x="340" y="2060"/>
                </a:lnTo>
                <a:lnTo>
                  <a:pt x="255" y="2138"/>
                </a:lnTo>
                <a:lnTo>
                  <a:pt x="177" y="2202"/>
                </a:lnTo>
                <a:lnTo>
                  <a:pt x="177" y="2202"/>
                </a:lnTo>
                <a:close/>
                <a:moveTo>
                  <a:pt x="1933" y="758"/>
                </a:moveTo>
                <a:lnTo>
                  <a:pt x="1897" y="765"/>
                </a:lnTo>
                <a:lnTo>
                  <a:pt x="1855" y="772"/>
                </a:lnTo>
                <a:lnTo>
                  <a:pt x="1820" y="765"/>
                </a:lnTo>
                <a:lnTo>
                  <a:pt x="1784" y="758"/>
                </a:lnTo>
                <a:lnTo>
                  <a:pt x="1749" y="751"/>
                </a:lnTo>
                <a:lnTo>
                  <a:pt x="1713" y="751"/>
                </a:lnTo>
                <a:lnTo>
                  <a:pt x="1678" y="751"/>
                </a:lnTo>
                <a:lnTo>
                  <a:pt x="1643" y="751"/>
                </a:lnTo>
                <a:lnTo>
                  <a:pt x="1621" y="751"/>
                </a:lnTo>
                <a:lnTo>
                  <a:pt x="1593" y="751"/>
                </a:lnTo>
                <a:lnTo>
                  <a:pt x="1565" y="751"/>
                </a:lnTo>
                <a:lnTo>
                  <a:pt x="1522" y="758"/>
                </a:lnTo>
                <a:lnTo>
                  <a:pt x="1480" y="765"/>
                </a:lnTo>
                <a:lnTo>
                  <a:pt x="1423" y="765"/>
                </a:lnTo>
                <a:lnTo>
                  <a:pt x="1366" y="772"/>
                </a:lnTo>
                <a:lnTo>
                  <a:pt x="1303" y="786"/>
                </a:lnTo>
                <a:lnTo>
                  <a:pt x="1239" y="793"/>
                </a:lnTo>
                <a:lnTo>
                  <a:pt x="1175" y="800"/>
                </a:lnTo>
                <a:lnTo>
                  <a:pt x="1119" y="807"/>
                </a:lnTo>
                <a:lnTo>
                  <a:pt x="1062" y="821"/>
                </a:lnTo>
                <a:lnTo>
                  <a:pt x="1012" y="828"/>
                </a:lnTo>
                <a:lnTo>
                  <a:pt x="963" y="836"/>
                </a:lnTo>
                <a:lnTo>
                  <a:pt x="928" y="843"/>
                </a:lnTo>
                <a:lnTo>
                  <a:pt x="885" y="850"/>
                </a:lnTo>
                <a:lnTo>
                  <a:pt x="807" y="871"/>
                </a:lnTo>
                <a:lnTo>
                  <a:pt x="722" y="892"/>
                </a:lnTo>
                <a:lnTo>
                  <a:pt x="637" y="906"/>
                </a:lnTo>
                <a:lnTo>
                  <a:pt x="538" y="935"/>
                </a:lnTo>
                <a:lnTo>
                  <a:pt x="489" y="949"/>
                </a:lnTo>
                <a:lnTo>
                  <a:pt x="446" y="956"/>
                </a:lnTo>
                <a:lnTo>
                  <a:pt x="411" y="970"/>
                </a:lnTo>
                <a:lnTo>
                  <a:pt x="382" y="977"/>
                </a:lnTo>
                <a:lnTo>
                  <a:pt x="354" y="984"/>
                </a:lnTo>
                <a:lnTo>
                  <a:pt x="333" y="991"/>
                </a:lnTo>
                <a:lnTo>
                  <a:pt x="326" y="991"/>
                </a:lnTo>
                <a:lnTo>
                  <a:pt x="319" y="991"/>
                </a:lnTo>
                <a:lnTo>
                  <a:pt x="297" y="991"/>
                </a:lnTo>
                <a:lnTo>
                  <a:pt x="276" y="977"/>
                </a:lnTo>
                <a:lnTo>
                  <a:pt x="248" y="956"/>
                </a:lnTo>
                <a:lnTo>
                  <a:pt x="220" y="935"/>
                </a:lnTo>
                <a:lnTo>
                  <a:pt x="191" y="913"/>
                </a:lnTo>
                <a:lnTo>
                  <a:pt x="163" y="892"/>
                </a:lnTo>
                <a:lnTo>
                  <a:pt x="149" y="878"/>
                </a:lnTo>
                <a:lnTo>
                  <a:pt x="149" y="864"/>
                </a:lnTo>
                <a:lnTo>
                  <a:pt x="149" y="857"/>
                </a:lnTo>
                <a:lnTo>
                  <a:pt x="163" y="857"/>
                </a:lnTo>
                <a:lnTo>
                  <a:pt x="177" y="850"/>
                </a:lnTo>
                <a:lnTo>
                  <a:pt x="198" y="843"/>
                </a:lnTo>
                <a:lnTo>
                  <a:pt x="234" y="843"/>
                </a:lnTo>
                <a:lnTo>
                  <a:pt x="269" y="836"/>
                </a:lnTo>
                <a:lnTo>
                  <a:pt x="312" y="828"/>
                </a:lnTo>
                <a:lnTo>
                  <a:pt x="361" y="821"/>
                </a:lnTo>
                <a:lnTo>
                  <a:pt x="574" y="779"/>
                </a:lnTo>
                <a:lnTo>
                  <a:pt x="680" y="758"/>
                </a:lnTo>
                <a:lnTo>
                  <a:pt x="779" y="736"/>
                </a:lnTo>
                <a:lnTo>
                  <a:pt x="828" y="722"/>
                </a:lnTo>
                <a:lnTo>
                  <a:pt x="892" y="708"/>
                </a:lnTo>
                <a:lnTo>
                  <a:pt x="956" y="694"/>
                </a:lnTo>
                <a:lnTo>
                  <a:pt x="1020" y="680"/>
                </a:lnTo>
                <a:lnTo>
                  <a:pt x="1097" y="666"/>
                </a:lnTo>
                <a:lnTo>
                  <a:pt x="1175" y="651"/>
                </a:lnTo>
                <a:lnTo>
                  <a:pt x="1260" y="630"/>
                </a:lnTo>
                <a:lnTo>
                  <a:pt x="1345" y="609"/>
                </a:lnTo>
                <a:lnTo>
                  <a:pt x="1437" y="595"/>
                </a:lnTo>
                <a:lnTo>
                  <a:pt x="1515" y="581"/>
                </a:lnTo>
                <a:lnTo>
                  <a:pt x="1579" y="567"/>
                </a:lnTo>
                <a:lnTo>
                  <a:pt x="1643" y="552"/>
                </a:lnTo>
                <a:lnTo>
                  <a:pt x="1692" y="545"/>
                </a:lnTo>
                <a:lnTo>
                  <a:pt x="1735" y="545"/>
                </a:lnTo>
                <a:lnTo>
                  <a:pt x="1763" y="538"/>
                </a:lnTo>
                <a:lnTo>
                  <a:pt x="1784" y="538"/>
                </a:lnTo>
                <a:lnTo>
                  <a:pt x="1820" y="538"/>
                </a:lnTo>
                <a:lnTo>
                  <a:pt x="1855" y="545"/>
                </a:lnTo>
                <a:lnTo>
                  <a:pt x="1890" y="559"/>
                </a:lnTo>
                <a:lnTo>
                  <a:pt x="1926" y="588"/>
                </a:lnTo>
                <a:lnTo>
                  <a:pt x="1961" y="609"/>
                </a:lnTo>
                <a:lnTo>
                  <a:pt x="1982" y="637"/>
                </a:lnTo>
                <a:lnTo>
                  <a:pt x="2004" y="666"/>
                </a:lnTo>
                <a:lnTo>
                  <a:pt x="2018" y="687"/>
                </a:lnTo>
                <a:lnTo>
                  <a:pt x="2018" y="701"/>
                </a:lnTo>
                <a:lnTo>
                  <a:pt x="2018" y="715"/>
                </a:lnTo>
                <a:lnTo>
                  <a:pt x="2011" y="722"/>
                </a:lnTo>
                <a:lnTo>
                  <a:pt x="2004" y="736"/>
                </a:lnTo>
                <a:lnTo>
                  <a:pt x="1989" y="743"/>
                </a:lnTo>
                <a:lnTo>
                  <a:pt x="1975" y="751"/>
                </a:lnTo>
                <a:lnTo>
                  <a:pt x="1961" y="758"/>
                </a:lnTo>
                <a:lnTo>
                  <a:pt x="1933" y="758"/>
                </a:lnTo>
                <a:lnTo>
                  <a:pt x="1933" y="758"/>
                </a:lnTo>
                <a:close/>
                <a:moveTo>
                  <a:pt x="1437" y="1352"/>
                </a:moveTo>
                <a:lnTo>
                  <a:pt x="1444" y="1345"/>
                </a:lnTo>
                <a:lnTo>
                  <a:pt x="1458" y="1338"/>
                </a:lnTo>
                <a:lnTo>
                  <a:pt x="1473" y="1331"/>
                </a:lnTo>
                <a:lnTo>
                  <a:pt x="1494" y="1331"/>
                </a:lnTo>
                <a:lnTo>
                  <a:pt x="1515" y="1338"/>
                </a:lnTo>
                <a:lnTo>
                  <a:pt x="1551" y="1352"/>
                </a:lnTo>
                <a:lnTo>
                  <a:pt x="1572" y="1359"/>
                </a:lnTo>
                <a:lnTo>
                  <a:pt x="1600" y="1374"/>
                </a:lnTo>
                <a:lnTo>
                  <a:pt x="1621" y="1395"/>
                </a:lnTo>
                <a:lnTo>
                  <a:pt x="1650" y="1409"/>
                </a:lnTo>
                <a:lnTo>
                  <a:pt x="1678" y="1430"/>
                </a:lnTo>
                <a:lnTo>
                  <a:pt x="1706" y="1451"/>
                </a:lnTo>
                <a:lnTo>
                  <a:pt x="1720" y="1473"/>
                </a:lnTo>
                <a:lnTo>
                  <a:pt x="1742" y="1487"/>
                </a:lnTo>
                <a:lnTo>
                  <a:pt x="1749" y="1508"/>
                </a:lnTo>
                <a:lnTo>
                  <a:pt x="1763" y="1515"/>
                </a:lnTo>
                <a:lnTo>
                  <a:pt x="1763" y="1529"/>
                </a:lnTo>
                <a:lnTo>
                  <a:pt x="1770" y="1536"/>
                </a:lnTo>
                <a:lnTo>
                  <a:pt x="1756" y="1558"/>
                </a:lnTo>
                <a:lnTo>
                  <a:pt x="1749" y="1572"/>
                </a:lnTo>
                <a:lnTo>
                  <a:pt x="1735" y="1593"/>
                </a:lnTo>
                <a:lnTo>
                  <a:pt x="1713" y="1607"/>
                </a:lnTo>
                <a:lnTo>
                  <a:pt x="1706" y="1614"/>
                </a:lnTo>
                <a:lnTo>
                  <a:pt x="1699" y="1628"/>
                </a:lnTo>
                <a:lnTo>
                  <a:pt x="1692" y="1643"/>
                </a:lnTo>
                <a:lnTo>
                  <a:pt x="1685" y="1657"/>
                </a:lnTo>
                <a:lnTo>
                  <a:pt x="1678" y="1678"/>
                </a:lnTo>
                <a:lnTo>
                  <a:pt x="1671" y="1706"/>
                </a:lnTo>
                <a:lnTo>
                  <a:pt x="1657" y="1735"/>
                </a:lnTo>
                <a:lnTo>
                  <a:pt x="1650" y="1763"/>
                </a:lnTo>
                <a:lnTo>
                  <a:pt x="1635" y="1798"/>
                </a:lnTo>
                <a:lnTo>
                  <a:pt x="1621" y="1841"/>
                </a:lnTo>
                <a:lnTo>
                  <a:pt x="1607" y="1883"/>
                </a:lnTo>
                <a:lnTo>
                  <a:pt x="1593" y="1933"/>
                </a:lnTo>
                <a:lnTo>
                  <a:pt x="1579" y="1982"/>
                </a:lnTo>
                <a:lnTo>
                  <a:pt x="1565" y="2039"/>
                </a:lnTo>
                <a:lnTo>
                  <a:pt x="1543" y="2096"/>
                </a:lnTo>
                <a:lnTo>
                  <a:pt x="1529" y="2159"/>
                </a:lnTo>
                <a:lnTo>
                  <a:pt x="1402" y="2159"/>
                </a:lnTo>
                <a:lnTo>
                  <a:pt x="1430" y="2046"/>
                </a:lnTo>
                <a:lnTo>
                  <a:pt x="1458" y="1947"/>
                </a:lnTo>
                <a:lnTo>
                  <a:pt x="1480" y="1848"/>
                </a:lnTo>
                <a:lnTo>
                  <a:pt x="1494" y="1763"/>
                </a:lnTo>
                <a:lnTo>
                  <a:pt x="1494" y="1720"/>
                </a:lnTo>
                <a:lnTo>
                  <a:pt x="1501" y="1692"/>
                </a:lnTo>
                <a:lnTo>
                  <a:pt x="1501" y="1657"/>
                </a:lnTo>
                <a:lnTo>
                  <a:pt x="1508" y="1628"/>
                </a:lnTo>
                <a:lnTo>
                  <a:pt x="1508" y="1607"/>
                </a:lnTo>
                <a:lnTo>
                  <a:pt x="1508" y="1586"/>
                </a:lnTo>
                <a:lnTo>
                  <a:pt x="1501" y="1565"/>
                </a:lnTo>
                <a:lnTo>
                  <a:pt x="1501" y="1551"/>
                </a:lnTo>
                <a:lnTo>
                  <a:pt x="1487" y="1529"/>
                </a:lnTo>
                <a:lnTo>
                  <a:pt x="1466" y="1515"/>
                </a:lnTo>
                <a:lnTo>
                  <a:pt x="1444" y="1508"/>
                </a:lnTo>
                <a:lnTo>
                  <a:pt x="1423" y="1508"/>
                </a:lnTo>
                <a:lnTo>
                  <a:pt x="1409" y="1508"/>
                </a:lnTo>
                <a:lnTo>
                  <a:pt x="1395" y="1508"/>
                </a:lnTo>
                <a:lnTo>
                  <a:pt x="1381" y="1508"/>
                </a:lnTo>
                <a:lnTo>
                  <a:pt x="1352" y="1515"/>
                </a:lnTo>
                <a:lnTo>
                  <a:pt x="1331" y="1515"/>
                </a:lnTo>
                <a:lnTo>
                  <a:pt x="1296" y="1522"/>
                </a:lnTo>
                <a:lnTo>
                  <a:pt x="1260" y="1529"/>
                </a:lnTo>
                <a:lnTo>
                  <a:pt x="1225" y="1536"/>
                </a:lnTo>
                <a:lnTo>
                  <a:pt x="1182" y="1551"/>
                </a:lnTo>
                <a:lnTo>
                  <a:pt x="1133" y="1558"/>
                </a:lnTo>
                <a:lnTo>
                  <a:pt x="1083" y="1572"/>
                </a:lnTo>
                <a:lnTo>
                  <a:pt x="1034" y="1586"/>
                </a:lnTo>
                <a:lnTo>
                  <a:pt x="970" y="1593"/>
                </a:lnTo>
                <a:lnTo>
                  <a:pt x="906" y="1614"/>
                </a:lnTo>
                <a:lnTo>
                  <a:pt x="843" y="1628"/>
                </a:lnTo>
                <a:lnTo>
                  <a:pt x="772" y="1643"/>
                </a:lnTo>
                <a:lnTo>
                  <a:pt x="765" y="1508"/>
                </a:lnTo>
                <a:lnTo>
                  <a:pt x="793" y="1501"/>
                </a:lnTo>
                <a:lnTo>
                  <a:pt x="828" y="1501"/>
                </a:lnTo>
                <a:lnTo>
                  <a:pt x="857" y="1501"/>
                </a:lnTo>
                <a:lnTo>
                  <a:pt x="885" y="1501"/>
                </a:lnTo>
                <a:lnTo>
                  <a:pt x="928" y="1487"/>
                </a:lnTo>
                <a:lnTo>
                  <a:pt x="963" y="1480"/>
                </a:lnTo>
                <a:lnTo>
                  <a:pt x="984" y="1480"/>
                </a:lnTo>
                <a:lnTo>
                  <a:pt x="1005" y="1473"/>
                </a:lnTo>
                <a:lnTo>
                  <a:pt x="1027" y="1466"/>
                </a:lnTo>
                <a:lnTo>
                  <a:pt x="1055" y="1458"/>
                </a:lnTo>
                <a:lnTo>
                  <a:pt x="1090" y="1451"/>
                </a:lnTo>
                <a:lnTo>
                  <a:pt x="1133" y="1444"/>
                </a:lnTo>
                <a:lnTo>
                  <a:pt x="1175" y="1437"/>
                </a:lnTo>
                <a:lnTo>
                  <a:pt x="1225" y="1423"/>
                </a:lnTo>
                <a:lnTo>
                  <a:pt x="1274" y="1409"/>
                </a:lnTo>
                <a:lnTo>
                  <a:pt x="1310" y="1402"/>
                </a:lnTo>
                <a:lnTo>
                  <a:pt x="1345" y="1388"/>
                </a:lnTo>
                <a:lnTo>
                  <a:pt x="1381" y="1381"/>
                </a:lnTo>
                <a:lnTo>
                  <a:pt x="1402" y="1374"/>
                </a:lnTo>
                <a:lnTo>
                  <a:pt x="1423" y="1366"/>
                </a:lnTo>
                <a:lnTo>
                  <a:pt x="1430" y="1359"/>
                </a:lnTo>
                <a:lnTo>
                  <a:pt x="1437" y="1352"/>
                </a:lnTo>
                <a:lnTo>
                  <a:pt x="1437" y="1352"/>
                </a:lnTo>
                <a:close/>
                <a:moveTo>
                  <a:pt x="814" y="2159"/>
                </a:moveTo>
                <a:lnTo>
                  <a:pt x="857" y="2152"/>
                </a:lnTo>
                <a:lnTo>
                  <a:pt x="906" y="2145"/>
                </a:lnTo>
                <a:lnTo>
                  <a:pt x="963" y="2138"/>
                </a:lnTo>
                <a:lnTo>
                  <a:pt x="1012" y="2131"/>
                </a:lnTo>
                <a:lnTo>
                  <a:pt x="1076" y="2124"/>
                </a:lnTo>
                <a:lnTo>
                  <a:pt x="1133" y="2110"/>
                </a:lnTo>
                <a:lnTo>
                  <a:pt x="1204" y="2103"/>
                </a:lnTo>
                <a:lnTo>
                  <a:pt x="1267" y="2089"/>
                </a:lnTo>
                <a:lnTo>
                  <a:pt x="1338" y="2074"/>
                </a:lnTo>
                <a:lnTo>
                  <a:pt x="1395" y="2067"/>
                </a:lnTo>
                <a:lnTo>
                  <a:pt x="1451" y="2060"/>
                </a:lnTo>
                <a:lnTo>
                  <a:pt x="1494" y="2053"/>
                </a:lnTo>
                <a:lnTo>
                  <a:pt x="1529" y="2053"/>
                </a:lnTo>
                <a:lnTo>
                  <a:pt x="1565" y="2060"/>
                </a:lnTo>
                <a:lnTo>
                  <a:pt x="1586" y="2067"/>
                </a:lnTo>
                <a:lnTo>
                  <a:pt x="1600" y="2074"/>
                </a:lnTo>
                <a:lnTo>
                  <a:pt x="1614" y="2103"/>
                </a:lnTo>
                <a:lnTo>
                  <a:pt x="1628" y="2117"/>
                </a:lnTo>
                <a:lnTo>
                  <a:pt x="1643" y="2131"/>
                </a:lnTo>
                <a:lnTo>
                  <a:pt x="1643" y="2145"/>
                </a:lnTo>
                <a:lnTo>
                  <a:pt x="1643" y="2159"/>
                </a:lnTo>
                <a:lnTo>
                  <a:pt x="1628" y="2174"/>
                </a:lnTo>
                <a:lnTo>
                  <a:pt x="1614" y="2181"/>
                </a:lnTo>
                <a:lnTo>
                  <a:pt x="1586" y="2195"/>
                </a:lnTo>
                <a:lnTo>
                  <a:pt x="1579" y="2195"/>
                </a:lnTo>
                <a:lnTo>
                  <a:pt x="1565" y="2195"/>
                </a:lnTo>
                <a:lnTo>
                  <a:pt x="1543" y="2202"/>
                </a:lnTo>
                <a:lnTo>
                  <a:pt x="1515" y="2202"/>
                </a:lnTo>
                <a:lnTo>
                  <a:pt x="1487" y="2209"/>
                </a:lnTo>
                <a:lnTo>
                  <a:pt x="1451" y="2216"/>
                </a:lnTo>
                <a:lnTo>
                  <a:pt x="1409" y="2223"/>
                </a:lnTo>
                <a:lnTo>
                  <a:pt x="1366" y="2223"/>
                </a:lnTo>
                <a:lnTo>
                  <a:pt x="1317" y="2230"/>
                </a:lnTo>
                <a:lnTo>
                  <a:pt x="1260" y="2237"/>
                </a:lnTo>
                <a:lnTo>
                  <a:pt x="1204" y="2244"/>
                </a:lnTo>
                <a:lnTo>
                  <a:pt x="1140" y="2251"/>
                </a:lnTo>
                <a:lnTo>
                  <a:pt x="1069" y="2258"/>
                </a:lnTo>
                <a:lnTo>
                  <a:pt x="998" y="2266"/>
                </a:lnTo>
                <a:lnTo>
                  <a:pt x="920" y="2280"/>
                </a:lnTo>
                <a:lnTo>
                  <a:pt x="835" y="2287"/>
                </a:lnTo>
                <a:lnTo>
                  <a:pt x="814" y="2159"/>
                </a:lnTo>
                <a:lnTo>
                  <a:pt x="814" y="2159"/>
                </a:lnTo>
                <a:close/>
                <a:moveTo>
                  <a:pt x="701" y="1508"/>
                </a:moveTo>
                <a:lnTo>
                  <a:pt x="857" y="1508"/>
                </a:lnTo>
                <a:lnTo>
                  <a:pt x="857" y="1529"/>
                </a:lnTo>
                <a:lnTo>
                  <a:pt x="864" y="1565"/>
                </a:lnTo>
                <a:lnTo>
                  <a:pt x="864" y="1600"/>
                </a:lnTo>
                <a:lnTo>
                  <a:pt x="864" y="1643"/>
                </a:lnTo>
                <a:lnTo>
                  <a:pt x="871" y="1692"/>
                </a:lnTo>
                <a:lnTo>
                  <a:pt x="871" y="1749"/>
                </a:lnTo>
                <a:lnTo>
                  <a:pt x="871" y="1812"/>
                </a:lnTo>
                <a:lnTo>
                  <a:pt x="878" y="1876"/>
                </a:lnTo>
                <a:lnTo>
                  <a:pt x="878" y="1947"/>
                </a:lnTo>
                <a:lnTo>
                  <a:pt x="885" y="2004"/>
                </a:lnTo>
                <a:lnTo>
                  <a:pt x="885" y="2060"/>
                </a:lnTo>
                <a:lnTo>
                  <a:pt x="892" y="2117"/>
                </a:lnTo>
                <a:lnTo>
                  <a:pt x="892" y="2159"/>
                </a:lnTo>
                <a:lnTo>
                  <a:pt x="892" y="2202"/>
                </a:lnTo>
                <a:lnTo>
                  <a:pt x="892" y="2230"/>
                </a:lnTo>
                <a:lnTo>
                  <a:pt x="892" y="2258"/>
                </a:lnTo>
                <a:lnTo>
                  <a:pt x="892" y="2315"/>
                </a:lnTo>
                <a:lnTo>
                  <a:pt x="885" y="2358"/>
                </a:lnTo>
                <a:lnTo>
                  <a:pt x="878" y="2393"/>
                </a:lnTo>
                <a:lnTo>
                  <a:pt x="871" y="2428"/>
                </a:lnTo>
                <a:lnTo>
                  <a:pt x="850" y="2450"/>
                </a:lnTo>
                <a:lnTo>
                  <a:pt x="843" y="2457"/>
                </a:lnTo>
                <a:lnTo>
                  <a:pt x="828" y="2464"/>
                </a:lnTo>
                <a:lnTo>
                  <a:pt x="821" y="2457"/>
                </a:lnTo>
                <a:lnTo>
                  <a:pt x="821" y="2450"/>
                </a:lnTo>
                <a:lnTo>
                  <a:pt x="814" y="2435"/>
                </a:lnTo>
                <a:lnTo>
                  <a:pt x="807" y="2414"/>
                </a:lnTo>
                <a:lnTo>
                  <a:pt x="807" y="2386"/>
                </a:lnTo>
                <a:lnTo>
                  <a:pt x="800" y="2350"/>
                </a:lnTo>
                <a:lnTo>
                  <a:pt x="793" y="2308"/>
                </a:lnTo>
                <a:lnTo>
                  <a:pt x="786" y="2258"/>
                </a:lnTo>
                <a:lnTo>
                  <a:pt x="779" y="2202"/>
                </a:lnTo>
                <a:lnTo>
                  <a:pt x="772" y="2145"/>
                </a:lnTo>
                <a:lnTo>
                  <a:pt x="765" y="2074"/>
                </a:lnTo>
                <a:lnTo>
                  <a:pt x="758" y="1997"/>
                </a:lnTo>
                <a:lnTo>
                  <a:pt x="743" y="1919"/>
                </a:lnTo>
                <a:lnTo>
                  <a:pt x="736" y="1827"/>
                </a:lnTo>
                <a:lnTo>
                  <a:pt x="722" y="1728"/>
                </a:lnTo>
                <a:lnTo>
                  <a:pt x="715" y="1621"/>
                </a:lnTo>
                <a:lnTo>
                  <a:pt x="701" y="1508"/>
                </a:lnTo>
                <a:lnTo>
                  <a:pt x="701" y="1508"/>
                </a:lnTo>
                <a:close/>
              </a:path>
            </a:pathLst>
          </a:custGeom>
          <a:solidFill>
            <a:srgbClr val="FFFFFF"/>
          </a:solidFill>
          <a:ln w="57150" cmpd="sng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Freeform 9"/>
          <p:cNvSpPr/>
          <p:nvPr/>
        </p:nvSpPr>
        <p:spPr bwMode="auto">
          <a:xfrm>
            <a:off x="3945467" y="1466850"/>
            <a:ext cx="2578100" cy="3619500"/>
          </a:xfrm>
          <a:custGeom>
            <a:avLst/>
            <a:gdLst/>
            <a:ahLst/>
            <a:cxnLst>
              <a:cxn ang="0">
                <a:pos x="135" y="2230"/>
              </a:cxn>
              <a:cxn ang="0">
                <a:pos x="78" y="2266"/>
              </a:cxn>
              <a:cxn ang="0">
                <a:pos x="35" y="2280"/>
              </a:cxn>
              <a:cxn ang="0">
                <a:pos x="7" y="2280"/>
              </a:cxn>
              <a:cxn ang="0">
                <a:pos x="0" y="2266"/>
              </a:cxn>
              <a:cxn ang="0">
                <a:pos x="14" y="2251"/>
              </a:cxn>
              <a:cxn ang="0">
                <a:pos x="35" y="2223"/>
              </a:cxn>
              <a:cxn ang="0">
                <a:pos x="92" y="2166"/>
              </a:cxn>
              <a:cxn ang="0">
                <a:pos x="142" y="2117"/>
              </a:cxn>
              <a:cxn ang="0">
                <a:pos x="205" y="2053"/>
              </a:cxn>
              <a:cxn ang="0">
                <a:pos x="269" y="1975"/>
              </a:cxn>
              <a:cxn ang="0">
                <a:pos x="354" y="1876"/>
              </a:cxn>
              <a:cxn ang="0">
                <a:pos x="432" y="1770"/>
              </a:cxn>
              <a:cxn ang="0">
                <a:pos x="510" y="1650"/>
              </a:cxn>
              <a:cxn ang="0">
                <a:pos x="588" y="1515"/>
              </a:cxn>
              <a:cxn ang="0">
                <a:pos x="666" y="1366"/>
              </a:cxn>
              <a:cxn ang="0">
                <a:pos x="800" y="1055"/>
              </a:cxn>
              <a:cxn ang="0">
                <a:pos x="913" y="722"/>
              </a:cxn>
              <a:cxn ang="0">
                <a:pos x="956" y="567"/>
              </a:cxn>
              <a:cxn ang="0">
                <a:pos x="984" y="439"/>
              </a:cxn>
              <a:cxn ang="0">
                <a:pos x="1012" y="326"/>
              </a:cxn>
              <a:cxn ang="0">
                <a:pos x="1027" y="234"/>
              </a:cxn>
              <a:cxn ang="0">
                <a:pos x="1034" y="170"/>
              </a:cxn>
              <a:cxn ang="0">
                <a:pos x="1034" y="121"/>
              </a:cxn>
              <a:cxn ang="0">
                <a:pos x="1034" y="85"/>
              </a:cxn>
              <a:cxn ang="0">
                <a:pos x="1027" y="64"/>
              </a:cxn>
              <a:cxn ang="0">
                <a:pos x="1012" y="28"/>
              </a:cxn>
              <a:cxn ang="0">
                <a:pos x="1027" y="0"/>
              </a:cxn>
              <a:cxn ang="0">
                <a:pos x="1069" y="0"/>
              </a:cxn>
              <a:cxn ang="0">
                <a:pos x="1133" y="28"/>
              </a:cxn>
              <a:cxn ang="0">
                <a:pos x="1189" y="71"/>
              </a:cxn>
              <a:cxn ang="0">
                <a:pos x="1218" y="121"/>
              </a:cxn>
              <a:cxn ang="0">
                <a:pos x="1211" y="170"/>
              </a:cxn>
              <a:cxn ang="0">
                <a:pos x="1197" y="262"/>
              </a:cxn>
              <a:cxn ang="0">
                <a:pos x="1182" y="326"/>
              </a:cxn>
              <a:cxn ang="0">
                <a:pos x="1161" y="397"/>
              </a:cxn>
              <a:cxn ang="0">
                <a:pos x="1133" y="489"/>
              </a:cxn>
              <a:cxn ang="0">
                <a:pos x="1112" y="588"/>
              </a:cxn>
              <a:cxn ang="0">
                <a:pos x="1048" y="786"/>
              </a:cxn>
              <a:cxn ang="0">
                <a:pos x="984" y="977"/>
              </a:cxn>
              <a:cxn ang="0">
                <a:pos x="843" y="1331"/>
              </a:cxn>
              <a:cxn ang="0">
                <a:pos x="765" y="1487"/>
              </a:cxn>
              <a:cxn ang="0">
                <a:pos x="687" y="1635"/>
              </a:cxn>
              <a:cxn ang="0">
                <a:pos x="595" y="1763"/>
              </a:cxn>
              <a:cxn ang="0">
                <a:pos x="510" y="1876"/>
              </a:cxn>
              <a:cxn ang="0">
                <a:pos x="425" y="1975"/>
              </a:cxn>
              <a:cxn ang="0">
                <a:pos x="340" y="2060"/>
              </a:cxn>
              <a:cxn ang="0">
                <a:pos x="177" y="2202"/>
              </a:cxn>
            </a:cxnLst>
            <a:rect l="0" t="0" r="r" b="b"/>
            <a:pathLst>
              <a:path w="1218" h="2280">
                <a:moveTo>
                  <a:pt x="177" y="2202"/>
                </a:moveTo>
                <a:lnTo>
                  <a:pt x="135" y="2230"/>
                </a:lnTo>
                <a:lnTo>
                  <a:pt x="106" y="2244"/>
                </a:lnTo>
                <a:lnTo>
                  <a:pt x="78" y="2266"/>
                </a:lnTo>
                <a:lnTo>
                  <a:pt x="50" y="2273"/>
                </a:lnTo>
                <a:lnTo>
                  <a:pt x="35" y="2280"/>
                </a:lnTo>
                <a:lnTo>
                  <a:pt x="21" y="2280"/>
                </a:lnTo>
                <a:lnTo>
                  <a:pt x="7" y="2280"/>
                </a:lnTo>
                <a:lnTo>
                  <a:pt x="7" y="2273"/>
                </a:lnTo>
                <a:lnTo>
                  <a:pt x="0" y="2266"/>
                </a:lnTo>
                <a:lnTo>
                  <a:pt x="7" y="2258"/>
                </a:lnTo>
                <a:lnTo>
                  <a:pt x="14" y="2251"/>
                </a:lnTo>
                <a:lnTo>
                  <a:pt x="21" y="2237"/>
                </a:lnTo>
                <a:lnTo>
                  <a:pt x="35" y="2223"/>
                </a:lnTo>
                <a:lnTo>
                  <a:pt x="50" y="2209"/>
                </a:lnTo>
                <a:lnTo>
                  <a:pt x="92" y="2166"/>
                </a:lnTo>
                <a:lnTo>
                  <a:pt x="120" y="2145"/>
                </a:lnTo>
                <a:lnTo>
                  <a:pt x="142" y="2117"/>
                </a:lnTo>
                <a:lnTo>
                  <a:pt x="170" y="2089"/>
                </a:lnTo>
                <a:lnTo>
                  <a:pt x="205" y="2053"/>
                </a:lnTo>
                <a:lnTo>
                  <a:pt x="234" y="2018"/>
                </a:lnTo>
                <a:lnTo>
                  <a:pt x="269" y="1975"/>
                </a:lnTo>
                <a:lnTo>
                  <a:pt x="312" y="1926"/>
                </a:lnTo>
                <a:lnTo>
                  <a:pt x="354" y="1876"/>
                </a:lnTo>
                <a:lnTo>
                  <a:pt x="389" y="1827"/>
                </a:lnTo>
                <a:lnTo>
                  <a:pt x="432" y="1770"/>
                </a:lnTo>
                <a:lnTo>
                  <a:pt x="474" y="1713"/>
                </a:lnTo>
                <a:lnTo>
                  <a:pt x="510" y="1650"/>
                </a:lnTo>
                <a:lnTo>
                  <a:pt x="552" y="1586"/>
                </a:lnTo>
                <a:lnTo>
                  <a:pt x="588" y="1515"/>
                </a:lnTo>
                <a:lnTo>
                  <a:pt x="630" y="1444"/>
                </a:lnTo>
                <a:lnTo>
                  <a:pt x="666" y="1366"/>
                </a:lnTo>
                <a:lnTo>
                  <a:pt x="736" y="1211"/>
                </a:lnTo>
                <a:lnTo>
                  <a:pt x="800" y="1055"/>
                </a:lnTo>
                <a:lnTo>
                  <a:pt x="864" y="892"/>
                </a:lnTo>
                <a:lnTo>
                  <a:pt x="913" y="722"/>
                </a:lnTo>
                <a:lnTo>
                  <a:pt x="935" y="644"/>
                </a:lnTo>
                <a:lnTo>
                  <a:pt x="956" y="567"/>
                </a:lnTo>
                <a:lnTo>
                  <a:pt x="970" y="503"/>
                </a:lnTo>
                <a:lnTo>
                  <a:pt x="984" y="439"/>
                </a:lnTo>
                <a:lnTo>
                  <a:pt x="998" y="375"/>
                </a:lnTo>
                <a:lnTo>
                  <a:pt x="1012" y="326"/>
                </a:lnTo>
                <a:lnTo>
                  <a:pt x="1020" y="276"/>
                </a:lnTo>
                <a:lnTo>
                  <a:pt x="1027" y="234"/>
                </a:lnTo>
                <a:lnTo>
                  <a:pt x="1034" y="205"/>
                </a:lnTo>
                <a:lnTo>
                  <a:pt x="1034" y="170"/>
                </a:lnTo>
                <a:lnTo>
                  <a:pt x="1034" y="149"/>
                </a:lnTo>
                <a:lnTo>
                  <a:pt x="1034" y="121"/>
                </a:lnTo>
                <a:lnTo>
                  <a:pt x="1034" y="99"/>
                </a:lnTo>
                <a:lnTo>
                  <a:pt x="1034" y="85"/>
                </a:lnTo>
                <a:lnTo>
                  <a:pt x="1034" y="71"/>
                </a:lnTo>
                <a:lnTo>
                  <a:pt x="1027" y="64"/>
                </a:lnTo>
                <a:lnTo>
                  <a:pt x="1020" y="43"/>
                </a:lnTo>
                <a:lnTo>
                  <a:pt x="1012" y="28"/>
                </a:lnTo>
                <a:lnTo>
                  <a:pt x="1020" y="14"/>
                </a:lnTo>
                <a:lnTo>
                  <a:pt x="1027" y="0"/>
                </a:lnTo>
                <a:lnTo>
                  <a:pt x="1048" y="0"/>
                </a:lnTo>
                <a:lnTo>
                  <a:pt x="1069" y="0"/>
                </a:lnTo>
                <a:lnTo>
                  <a:pt x="1097" y="7"/>
                </a:lnTo>
                <a:lnTo>
                  <a:pt x="1133" y="28"/>
                </a:lnTo>
                <a:lnTo>
                  <a:pt x="1168" y="50"/>
                </a:lnTo>
                <a:lnTo>
                  <a:pt x="1189" y="71"/>
                </a:lnTo>
                <a:lnTo>
                  <a:pt x="1204" y="92"/>
                </a:lnTo>
                <a:lnTo>
                  <a:pt x="1218" y="121"/>
                </a:lnTo>
                <a:lnTo>
                  <a:pt x="1218" y="135"/>
                </a:lnTo>
                <a:lnTo>
                  <a:pt x="1211" y="170"/>
                </a:lnTo>
                <a:lnTo>
                  <a:pt x="1204" y="205"/>
                </a:lnTo>
                <a:lnTo>
                  <a:pt x="1197" y="262"/>
                </a:lnTo>
                <a:lnTo>
                  <a:pt x="1189" y="290"/>
                </a:lnTo>
                <a:lnTo>
                  <a:pt x="1182" y="326"/>
                </a:lnTo>
                <a:lnTo>
                  <a:pt x="1168" y="361"/>
                </a:lnTo>
                <a:lnTo>
                  <a:pt x="1161" y="397"/>
                </a:lnTo>
                <a:lnTo>
                  <a:pt x="1147" y="439"/>
                </a:lnTo>
                <a:lnTo>
                  <a:pt x="1133" y="489"/>
                </a:lnTo>
                <a:lnTo>
                  <a:pt x="1126" y="531"/>
                </a:lnTo>
                <a:lnTo>
                  <a:pt x="1112" y="588"/>
                </a:lnTo>
                <a:lnTo>
                  <a:pt x="1076" y="687"/>
                </a:lnTo>
                <a:lnTo>
                  <a:pt x="1048" y="786"/>
                </a:lnTo>
                <a:lnTo>
                  <a:pt x="1012" y="885"/>
                </a:lnTo>
                <a:lnTo>
                  <a:pt x="984" y="977"/>
                </a:lnTo>
                <a:lnTo>
                  <a:pt x="913" y="1161"/>
                </a:lnTo>
                <a:lnTo>
                  <a:pt x="843" y="1331"/>
                </a:lnTo>
                <a:lnTo>
                  <a:pt x="807" y="1409"/>
                </a:lnTo>
                <a:lnTo>
                  <a:pt x="765" y="1487"/>
                </a:lnTo>
                <a:lnTo>
                  <a:pt x="722" y="1565"/>
                </a:lnTo>
                <a:lnTo>
                  <a:pt x="687" y="1635"/>
                </a:lnTo>
                <a:lnTo>
                  <a:pt x="644" y="1699"/>
                </a:lnTo>
                <a:lnTo>
                  <a:pt x="595" y="1763"/>
                </a:lnTo>
                <a:lnTo>
                  <a:pt x="552" y="1820"/>
                </a:lnTo>
                <a:lnTo>
                  <a:pt x="510" y="1876"/>
                </a:lnTo>
                <a:lnTo>
                  <a:pt x="467" y="1926"/>
                </a:lnTo>
                <a:lnTo>
                  <a:pt x="425" y="1975"/>
                </a:lnTo>
                <a:lnTo>
                  <a:pt x="382" y="2018"/>
                </a:lnTo>
                <a:lnTo>
                  <a:pt x="340" y="2060"/>
                </a:lnTo>
                <a:lnTo>
                  <a:pt x="255" y="2138"/>
                </a:lnTo>
                <a:lnTo>
                  <a:pt x="177" y="2202"/>
                </a:lnTo>
                <a:lnTo>
                  <a:pt x="177" y="2202"/>
                </a:lnTo>
              </a:path>
            </a:pathLst>
          </a:custGeom>
          <a:noFill/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Freeform 10"/>
          <p:cNvSpPr/>
          <p:nvPr/>
        </p:nvSpPr>
        <p:spPr bwMode="auto">
          <a:xfrm>
            <a:off x="4260851" y="2320925"/>
            <a:ext cx="3956049" cy="719138"/>
          </a:xfrm>
          <a:custGeom>
            <a:avLst/>
            <a:gdLst/>
            <a:ahLst/>
            <a:cxnLst>
              <a:cxn ang="0">
                <a:pos x="1748" y="227"/>
              </a:cxn>
              <a:cxn ang="0">
                <a:pos x="1671" y="227"/>
              </a:cxn>
              <a:cxn ang="0">
                <a:pos x="1600" y="213"/>
              </a:cxn>
              <a:cxn ang="0">
                <a:pos x="1529" y="213"/>
              </a:cxn>
              <a:cxn ang="0">
                <a:pos x="1472" y="213"/>
              </a:cxn>
              <a:cxn ang="0">
                <a:pos x="1416" y="213"/>
              </a:cxn>
              <a:cxn ang="0">
                <a:pos x="1331" y="227"/>
              </a:cxn>
              <a:cxn ang="0">
                <a:pos x="1217" y="234"/>
              </a:cxn>
              <a:cxn ang="0">
                <a:pos x="1090" y="255"/>
              </a:cxn>
              <a:cxn ang="0">
                <a:pos x="970" y="269"/>
              </a:cxn>
              <a:cxn ang="0">
                <a:pos x="863" y="290"/>
              </a:cxn>
              <a:cxn ang="0">
                <a:pos x="779" y="305"/>
              </a:cxn>
              <a:cxn ang="0">
                <a:pos x="658" y="333"/>
              </a:cxn>
              <a:cxn ang="0">
                <a:pos x="488" y="368"/>
              </a:cxn>
              <a:cxn ang="0">
                <a:pos x="340" y="411"/>
              </a:cxn>
              <a:cxn ang="0">
                <a:pos x="262" y="432"/>
              </a:cxn>
              <a:cxn ang="0">
                <a:pos x="205" y="446"/>
              </a:cxn>
              <a:cxn ang="0">
                <a:pos x="177" y="453"/>
              </a:cxn>
              <a:cxn ang="0">
                <a:pos x="148" y="453"/>
              </a:cxn>
              <a:cxn ang="0">
                <a:pos x="99" y="418"/>
              </a:cxn>
              <a:cxn ang="0">
                <a:pos x="42" y="375"/>
              </a:cxn>
              <a:cxn ang="0">
                <a:pos x="0" y="340"/>
              </a:cxn>
              <a:cxn ang="0">
                <a:pos x="0" y="319"/>
              </a:cxn>
              <a:cxn ang="0">
                <a:pos x="28" y="312"/>
              </a:cxn>
              <a:cxn ang="0">
                <a:pos x="85" y="305"/>
              </a:cxn>
              <a:cxn ang="0">
                <a:pos x="163" y="290"/>
              </a:cxn>
              <a:cxn ang="0">
                <a:pos x="425" y="241"/>
              </a:cxn>
              <a:cxn ang="0">
                <a:pos x="630" y="198"/>
              </a:cxn>
              <a:cxn ang="0">
                <a:pos x="743" y="170"/>
              </a:cxn>
              <a:cxn ang="0">
                <a:pos x="871" y="142"/>
              </a:cxn>
              <a:cxn ang="0">
                <a:pos x="1026" y="113"/>
              </a:cxn>
              <a:cxn ang="0">
                <a:pos x="1196" y="71"/>
              </a:cxn>
              <a:cxn ang="0">
                <a:pos x="1366" y="43"/>
              </a:cxn>
              <a:cxn ang="0">
                <a:pos x="1494" y="14"/>
              </a:cxn>
              <a:cxn ang="0">
                <a:pos x="1586" y="7"/>
              </a:cxn>
              <a:cxn ang="0">
                <a:pos x="1635" y="0"/>
              </a:cxn>
              <a:cxn ang="0">
                <a:pos x="1706" y="7"/>
              </a:cxn>
              <a:cxn ang="0">
                <a:pos x="1777" y="50"/>
              </a:cxn>
              <a:cxn ang="0">
                <a:pos x="1833" y="99"/>
              </a:cxn>
              <a:cxn ang="0">
                <a:pos x="1869" y="149"/>
              </a:cxn>
              <a:cxn ang="0">
                <a:pos x="1869" y="177"/>
              </a:cxn>
              <a:cxn ang="0">
                <a:pos x="1855" y="198"/>
              </a:cxn>
              <a:cxn ang="0">
                <a:pos x="1826" y="213"/>
              </a:cxn>
              <a:cxn ang="0">
                <a:pos x="1784" y="220"/>
              </a:cxn>
            </a:cxnLst>
            <a:rect l="0" t="0" r="r" b="b"/>
            <a:pathLst>
              <a:path w="1869" h="453">
                <a:moveTo>
                  <a:pt x="1784" y="220"/>
                </a:moveTo>
                <a:lnTo>
                  <a:pt x="1748" y="227"/>
                </a:lnTo>
                <a:lnTo>
                  <a:pt x="1706" y="234"/>
                </a:lnTo>
                <a:lnTo>
                  <a:pt x="1671" y="227"/>
                </a:lnTo>
                <a:lnTo>
                  <a:pt x="1635" y="220"/>
                </a:lnTo>
                <a:lnTo>
                  <a:pt x="1600" y="213"/>
                </a:lnTo>
                <a:lnTo>
                  <a:pt x="1564" y="213"/>
                </a:lnTo>
                <a:lnTo>
                  <a:pt x="1529" y="213"/>
                </a:lnTo>
                <a:lnTo>
                  <a:pt x="1494" y="213"/>
                </a:lnTo>
                <a:lnTo>
                  <a:pt x="1472" y="213"/>
                </a:lnTo>
                <a:lnTo>
                  <a:pt x="1444" y="213"/>
                </a:lnTo>
                <a:lnTo>
                  <a:pt x="1416" y="213"/>
                </a:lnTo>
                <a:lnTo>
                  <a:pt x="1373" y="220"/>
                </a:lnTo>
                <a:lnTo>
                  <a:pt x="1331" y="227"/>
                </a:lnTo>
                <a:lnTo>
                  <a:pt x="1274" y="227"/>
                </a:lnTo>
                <a:lnTo>
                  <a:pt x="1217" y="234"/>
                </a:lnTo>
                <a:lnTo>
                  <a:pt x="1154" y="248"/>
                </a:lnTo>
                <a:lnTo>
                  <a:pt x="1090" y="255"/>
                </a:lnTo>
                <a:lnTo>
                  <a:pt x="1026" y="262"/>
                </a:lnTo>
                <a:lnTo>
                  <a:pt x="970" y="269"/>
                </a:lnTo>
                <a:lnTo>
                  <a:pt x="913" y="283"/>
                </a:lnTo>
                <a:lnTo>
                  <a:pt x="863" y="290"/>
                </a:lnTo>
                <a:lnTo>
                  <a:pt x="814" y="298"/>
                </a:lnTo>
                <a:lnTo>
                  <a:pt x="779" y="305"/>
                </a:lnTo>
                <a:lnTo>
                  <a:pt x="736" y="312"/>
                </a:lnTo>
                <a:lnTo>
                  <a:pt x="658" y="333"/>
                </a:lnTo>
                <a:lnTo>
                  <a:pt x="573" y="354"/>
                </a:lnTo>
                <a:lnTo>
                  <a:pt x="488" y="368"/>
                </a:lnTo>
                <a:lnTo>
                  <a:pt x="389" y="397"/>
                </a:lnTo>
                <a:lnTo>
                  <a:pt x="340" y="411"/>
                </a:lnTo>
                <a:lnTo>
                  <a:pt x="297" y="418"/>
                </a:lnTo>
                <a:lnTo>
                  <a:pt x="262" y="432"/>
                </a:lnTo>
                <a:lnTo>
                  <a:pt x="233" y="439"/>
                </a:lnTo>
                <a:lnTo>
                  <a:pt x="205" y="446"/>
                </a:lnTo>
                <a:lnTo>
                  <a:pt x="184" y="453"/>
                </a:lnTo>
                <a:lnTo>
                  <a:pt x="177" y="453"/>
                </a:lnTo>
                <a:lnTo>
                  <a:pt x="170" y="453"/>
                </a:lnTo>
                <a:lnTo>
                  <a:pt x="148" y="453"/>
                </a:lnTo>
                <a:lnTo>
                  <a:pt x="127" y="439"/>
                </a:lnTo>
                <a:lnTo>
                  <a:pt x="99" y="418"/>
                </a:lnTo>
                <a:lnTo>
                  <a:pt x="71" y="397"/>
                </a:lnTo>
                <a:lnTo>
                  <a:pt x="42" y="375"/>
                </a:lnTo>
                <a:lnTo>
                  <a:pt x="14" y="354"/>
                </a:lnTo>
                <a:lnTo>
                  <a:pt x="0" y="340"/>
                </a:lnTo>
                <a:lnTo>
                  <a:pt x="0" y="326"/>
                </a:lnTo>
                <a:lnTo>
                  <a:pt x="0" y="319"/>
                </a:lnTo>
                <a:lnTo>
                  <a:pt x="14" y="319"/>
                </a:lnTo>
                <a:lnTo>
                  <a:pt x="28" y="312"/>
                </a:lnTo>
                <a:lnTo>
                  <a:pt x="49" y="305"/>
                </a:lnTo>
                <a:lnTo>
                  <a:pt x="85" y="305"/>
                </a:lnTo>
                <a:lnTo>
                  <a:pt x="120" y="298"/>
                </a:lnTo>
                <a:lnTo>
                  <a:pt x="163" y="290"/>
                </a:lnTo>
                <a:lnTo>
                  <a:pt x="212" y="283"/>
                </a:lnTo>
                <a:lnTo>
                  <a:pt x="425" y="241"/>
                </a:lnTo>
                <a:lnTo>
                  <a:pt x="531" y="220"/>
                </a:lnTo>
                <a:lnTo>
                  <a:pt x="630" y="198"/>
                </a:lnTo>
                <a:lnTo>
                  <a:pt x="679" y="184"/>
                </a:lnTo>
                <a:lnTo>
                  <a:pt x="743" y="170"/>
                </a:lnTo>
                <a:lnTo>
                  <a:pt x="807" y="156"/>
                </a:lnTo>
                <a:lnTo>
                  <a:pt x="871" y="142"/>
                </a:lnTo>
                <a:lnTo>
                  <a:pt x="948" y="128"/>
                </a:lnTo>
                <a:lnTo>
                  <a:pt x="1026" y="113"/>
                </a:lnTo>
                <a:lnTo>
                  <a:pt x="1111" y="92"/>
                </a:lnTo>
                <a:lnTo>
                  <a:pt x="1196" y="71"/>
                </a:lnTo>
                <a:lnTo>
                  <a:pt x="1288" y="57"/>
                </a:lnTo>
                <a:lnTo>
                  <a:pt x="1366" y="43"/>
                </a:lnTo>
                <a:lnTo>
                  <a:pt x="1430" y="29"/>
                </a:lnTo>
                <a:lnTo>
                  <a:pt x="1494" y="14"/>
                </a:lnTo>
                <a:lnTo>
                  <a:pt x="1543" y="7"/>
                </a:lnTo>
                <a:lnTo>
                  <a:pt x="1586" y="7"/>
                </a:lnTo>
                <a:lnTo>
                  <a:pt x="1614" y="0"/>
                </a:lnTo>
                <a:lnTo>
                  <a:pt x="1635" y="0"/>
                </a:lnTo>
                <a:lnTo>
                  <a:pt x="1671" y="0"/>
                </a:lnTo>
                <a:lnTo>
                  <a:pt x="1706" y="7"/>
                </a:lnTo>
                <a:lnTo>
                  <a:pt x="1741" y="21"/>
                </a:lnTo>
                <a:lnTo>
                  <a:pt x="1777" y="50"/>
                </a:lnTo>
                <a:lnTo>
                  <a:pt x="1812" y="71"/>
                </a:lnTo>
                <a:lnTo>
                  <a:pt x="1833" y="99"/>
                </a:lnTo>
                <a:lnTo>
                  <a:pt x="1855" y="128"/>
                </a:lnTo>
                <a:lnTo>
                  <a:pt x="1869" y="149"/>
                </a:lnTo>
                <a:lnTo>
                  <a:pt x="1869" y="163"/>
                </a:lnTo>
                <a:lnTo>
                  <a:pt x="1869" y="177"/>
                </a:lnTo>
                <a:lnTo>
                  <a:pt x="1862" y="184"/>
                </a:lnTo>
                <a:lnTo>
                  <a:pt x="1855" y="198"/>
                </a:lnTo>
                <a:lnTo>
                  <a:pt x="1840" y="205"/>
                </a:lnTo>
                <a:lnTo>
                  <a:pt x="1826" y="213"/>
                </a:lnTo>
                <a:lnTo>
                  <a:pt x="1812" y="220"/>
                </a:lnTo>
                <a:lnTo>
                  <a:pt x="1784" y="220"/>
                </a:lnTo>
                <a:lnTo>
                  <a:pt x="1784" y="220"/>
                </a:lnTo>
              </a:path>
            </a:pathLst>
          </a:custGeom>
          <a:noFill/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Freeform 11"/>
          <p:cNvSpPr/>
          <p:nvPr/>
        </p:nvSpPr>
        <p:spPr bwMode="auto">
          <a:xfrm>
            <a:off x="5564718" y="3579813"/>
            <a:ext cx="2127249" cy="1314450"/>
          </a:xfrm>
          <a:custGeom>
            <a:avLst/>
            <a:gdLst/>
            <a:ahLst/>
            <a:cxnLst>
              <a:cxn ang="0">
                <a:pos x="679" y="14"/>
              </a:cxn>
              <a:cxn ang="0">
                <a:pos x="708" y="0"/>
              </a:cxn>
              <a:cxn ang="0">
                <a:pos x="750" y="7"/>
              </a:cxn>
              <a:cxn ang="0">
                <a:pos x="807" y="28"/>
              </a:cxn>
              <a:cxn ang="0">
                <a:pos x="856" y="64"/>
              </a:cxn>
              <a:cxn ang="0">
                <a:pos x="913" y="99"/>
              </a:cxn>
              <a:cxn ang="0">
                <a:pos x="955" y="142"/>
              </a:cxn>
              <a:cxn ang="0">
                <a:pos x="984" y="177"/>
              </a:cxn>
              <a:cxn ang="0">
                <a:pos x="998" y="198"/>
              </a:cxn>
              <a:cxn ang="0">
                <a:pos x="991" y="227"/>
              </a:cxn>
              <a:cxn ang="0">
                <a:pos x="970" y="262"/>
              </a:cxn>
              <a:cxn ang="0">
                <a:pos x="941" y="283"/>
              </a:cxn>
              <a:cxn ang="0">
                <a:pos x="927" y="312"/>
              </a:cxn>
              <a:cxn ang="0">
                <a:pos x="913" y="347"/>
              </a:cxn>
              <a:cxn ang="0">
                <a:pos x="892" y="404"/>
              </a:cxn>
              <a:cxn ang="0">
                <a:pos x="870" y="467"/>
              </a:cxn>
              <a:cxn ang="0">
                <a:pos x="842" y="552"/>
              </a:cxn>
              <a:cxn ang="0">
                <a:pos x="814" y="651"/>
              </a:cxn>
              <a:cxn ang="0">
                <a:pos x="778" y="765"/>
              </a:cxn>
              <a:cxn ang="0">
                <a:pos x="637" y="828"/>
              </a:cxn>
              <a:cxn ang="0">
                <a:pos x="693" y="616"/>
              </a:cxn>
              <a:cxn ang="0">
                <a:pos x="729" y="432"/>
              </a:cxn>
              <a:cxn ang="0">
                <a:pos x="736" y="361"/>
              </a:cxn>
              <a:cxn ang="0">
                <a:pos x="743" y="297"/>
              </a:cxn>
              <a:cxn ang="0">
                <a:pos x="743" y="255"/>
              </a:cxn>
              <a:cxn ang="0">
                <a:pos x="736" y="220"/>
              </a:cxn>
              <a:cxn ang="0">
                <a:pos x="701" y="184"/>
              </a:cxn>
              <a:cxn ang="0">
                <a:pos x="658" y="177"/>
              </a:cxn>
              <a:cxn ang="0">
                <a:pos x="630" y="177"/>
              </a:cxn>
              <a:cxn ang="0">
                <a:pos x="587" y="184"/>
              </a:cxn>
              <a:cxn ang="0">
                <a:pos x="531" y="191"/>
              </a:cxn>
              <a:cxn ang="0">
                <a:pos x="460" y="205"/>
              </a:cxn>
              <a:cxn ang="0">
                <a:pos x="368" y="227"/>
              </a:cxn>
              <a:cxn ang="0">
                <a:pos x="269" y="255"/>
              </a:cxn>
              <a:cxn ang="0">
                <a:pos x="141" y="283"/>
              </a:cxn>
              <a:cxn ang="0">
                <a:pos x="7" y="312"/>
              </a:cxn>
              <a:cxn ang="0">
                <a:pos x="28" y="170"/>
              </a:cxn>
              <a:cxn ang="0">
                <a:pos x="92" y="170"/>
              </a:cxn>
              <a:cxn ang="0">
                <a:pos x="163" y="156"/>
              </a:cxn>
              <a:cxn ang="0">
                <a:pos x="219" y="149"/>
              </a:cxn>
              <a:cxn ang="0">
                <a:pos x="262" y="135"/>
              </a:cxn>
              <a:cxn ang="0">
                <a:pos x="325" y="120"/>
              </a:cxn>
              <a:cxn ang="0">
                <a:pos x="410" y="106"/>
              </a:cxn>
              <a:cxn ang="0">
                <a:pos x="509" y="78"/>
              </a:cxn>
              <a:cxn ang="0">
                <a:pos x="580" y="57"/>
              </a:cxn>
              <a:cxn ang="0">
                <a:pos x="637" y="43"/>
              </a:cxn>
              <a:cxn ang="0">
                <a:pos x="665" y="28"/>
              </a:cxn>
              <a:cxn ang="0">
                <a:pos x="672" y="21"/>
              </a:cxn>
            </a:cxnLst>
            <a:rect l="0" t="0" r="r" b="b"/>
            <a:pathLst>
              <a:path w="1005" h="828">
                <a:moveTo>
                  <a:pt x="672" y="21"/>
                </a:moveTo>
                <a:lnTo>
                  <a:pt x="679" y="14"/>
                </a:lnTo>
                <a:lnTo>
                  <a:pt x="693" y="7"/>
                </a:lnTo>
                <a:lnTo>
                  <a:pt x="708" y="0"/>
                </a:lnTo>
                <a:lnTo>
                  <a:pt x="729" y="0"/>
                </a:lnTo>
                <a:lnTo>
                  <a:pt x="750" y="7"/>
                </a:lnTo>
                <a:lnTo>
                  <a:pt x="786" y="21"/>
                </a:lnTo>
                <a:lnTo>
                  <a:pt x="807" y="28"/>
                </a:lnTo>
                <a:lnTo>
                  <a:pt x="835" y="43"/>
                </a:lnTo>
                <a:lnTo>
                  <a:pt x="856" y="64"/>
                </a:lnTo>
                <a:lnTo>
                  <a:pt x="885" y="78"/>
                </a:lnTo>
                <a:lnTo>
                  <a:pt x="913" y="99"/>
                </a:lnTo>
                <a:lnTo>
                  <a:pt x="941" y="120"/>
                </a:lnTo>
                <a:lnTo>
                  <a:pt x="955" y="142"/>
                </a:lnTo>
                <a:lnTo>
                  <a:pt x="977" y="156"/>
                </a:lnTo>
                <a:lnTo>
                  <a:pt x="984" y="177"/>
                </a:lnTo>
                <a:lnTo>
                  <a:pt x="998" y="184"/>
                </a:lnTo>
                <a:lnTo>
                  <a:pt x="998" y="198"/>
                </a:lnTo>
                <a:lnTo>
                  <a:pt x="1005" y="205"/>
                </a:lnTo>
                <a:lnTo>
                  <a:pt x="991" y="227"/>
                </a:lnTo>
                <a:lnTo>
                  <a:pt x="984" y="241"/>
                </a:lnTo>
                <a:lnTo>
                  <a:pt x="970" y="262"/>
                </a:lnTo>
                <a:lnTo>
                  <a:pt x="948" y="276"/>
                </a:lnTo>
                <a:lnTo>
                  <a:pt x="941" y="283"/>
                </a:lnTo>
                <a:lnTo>
                  <a:pt x="934" y="297"/>
                </a:lnTo>
                <a:lnTo>
                  <a:pt x="927" y="312"/>
                </a:lnTo>
                <a:lnTo>
                  <a:pt x="920" y="326"/>
                </a:lnTo>
                <a:lnTo>
                  <a:pt x="913" y="347"/>
                </a:lnTo>
                <a:lnTo>
                  <a:pt x="906" y="375"/>
                </a:lnTo>
                <a:lnTo>
                  <a:pt x="892" y="404"/>
                </a:lnTo>
                <a:lnTo>
                  <a:pt x="885" y="432"/>
                </a:lnTo>
                <a:lnTo>
                  <a:pt x="870" y="467"/>
                </a:lnTo>
                <a:lnTo>
                  <a:pt x="856" y="510"/>
                </a:lnTo>
                <a:lnTo>
                  <a:pt x="842" y="552"/>
                </a:lnTo>
                <a:lnTo>
                  <a:pt x="828" y="602"/>
                </a:lnTo>
                <a:lnTo>
                  <a:pt x="814" y="651"/>
                </a:lnTo>
                <a:lnTo>
                  <a:pt x="800" y="708"/>
                </a:lnTo>
                <a:lnTo>
                  <a:pt x="778" y="765"/>
                </a:lnTo>
                <a:lnTo>
                  <a:pt x="764" y="828"/>
                </a:lnTo>
                <a:lnTo>
                  <a:pt x="637" y="828"/>
                </a:lnTo>
                <a:lnTo>
                  <a:pt x="665" y="715"/>
                </a:lnTo>
                <a:lnTo>
                  <a:pt x="693" y="616"/>
                </a:lnTo>
                <a:lnTo>
                  <a:pt x="715" y="517"/>
                </a:lnTo>
                <a:lnTo>
                  <a:pt x="729" y="432"/>
                </a:lnTo>
                <a:lnTo>
                  <a:pt x="729" y="389"/>
                </a:lnTo>
                <a:lnTo>
                  <a:pt x="736" y="361"/>
                </a:lnTo>
                <a:lnTo>
                  <a:pt x="736" y="326"/>
                </a:lnTo>
                <a:lnTo>
                  <a:pt x="743" y="297"/>
                </a:lnTo>
                <a:lnTo>
                  <a:pt x="743" y="276"/>
                </a:lnTo>
                <a:lnTo>
                  <a:pt x="743" y="255"/>
                </a:lnTo>
                <a:lnTo>
                  <a:pt x="736" y="234"/>
                </a:lnTo>
                <a:lnTo>
                  <a:pt x="736" y="220"/>
                </a:lnTo>
                <a:lnTo>
                  <a:pt x="722" y="198"/>
                </a:lnTo>
                <a:lnTo>
                  <a:pt x="701" y="184"/>
                </a:lnTo>
                <a:lnTo>
                  <a:pt x="679" y="177"/>
                </a:lnTo>
                <a:lnTo>
                  <a:pt x="658" y="177"/>
                </a:lnTo>
                <a:lnTo>
                  <a:pt x="644" y="177"/>
                </a:lnTo>
                <a:lnTo>
                  <a:pt x="630" y="177"/>
                </a:lnTo>
                <a:lnTo>
                  <a:pt x="616" y="177"/>
                </a:lnTo>
                <a:lnTo>
                  <a:pt x="587" y="184"/>
                </a:lnTo>
                <a:lnTo>
                  <a:pt x="566" y="184"/>
                </a:lnTo>
                <a:lnTo>
                  <a:pt x="531" y="191"/>
                </a:lnTo>
                <a:lnTo>
                  <a:pt x="495" y="198"/>
                </a:lnTo>
                <a:lnTo>
                  <a:pt x="460" y="205"/>
                </a:lnTo>
                <a:lnTo>
                  <a:pt x="417" y="220"/>
                </a:lnTo>
                <a:lnTo>
                  <a:pt x="368" y="227"/>
                </a:lnTo>
                <a:lnTo>
                  <a:pt x="318" y="241"/>
                </a:lnTo>
                <a:lnTo>
                  <a:pt x="269" y="255"/>
                </a:lnTo>
                <a:lnTo>
                  <a:pt x="205" y="262"/>
                </a:lnTo>
                <a:lnTo>
                  <a:pt x="141" y="283"/>
                </a:lnTo>
                <a:lnTo>
                  <a:pt x="78" y="297"/>
                </a:lnTo>
                <a:lnTo>
                  <a:pt x="7" y="312"/>
                </a:lnTo>
                <a:lnTo>
                  <a:pt x="0" y="177"/>
                </a:lnTo>
                <a:lnTo>
                  <a:pt x="28" y="170"/>
                </a:lnTo>
                <a:lnTo>
                  <a:pt x="63" y="170"/>
                </a:lnTo>
                <a:lnTo>
                  <a:pt x="92" y="170"/>
                </a:lnTo>
                <a:lnTo>
                  <a:pt x="120" y="170"/>
                </a:lnTo>
                <a:lnTo>
                  <a:pt x="163" y="156"/>
                </a:lnTo>
                <a:lnTo>
                  <a:pt x="198" y="149"/>
                </a:lnTo>
                <a:lnTo>
                  <a:pt x="219" y="149"/>
                </a:lnTo>
                <a:lnTo>
                  <a:pt x="240" y="142"/>
                </a:lnTo>
                <a:lnTo>
                  <a:pt x="262" y="135"/>
                </a:lnTo>
                <a:lnTo>
                  <a:pt x="290" y="127"/>
                </a:lnTo>
                <a:lnTo>
                  <a:pt x="325" y="120"/>
                </a:lnTo>
                <a:lnTo>
                  <a:pt x="368" y="113"/>
                </a:lnTo>
                <a:lnTo>
                  <a:pt x="410" y="106"/>
                </a:lnTo>
                <a:lnTo>
                  <a:pt x="460" y="92"/>
                </a:lnTo>
                <a:lnTo>
                  <a:pt x="509" y="78"/>
                </a:lnTo>
                <a:lnTo>
                  <a:pt x="545" y="71"/>
                </a:lnTo>
                <a:lnTo>
                  <a:pt x="580" y="57"/>
                </a:lnTo>
                <a:lnTo>
                  <a:pt x="616" y="50"/>
                </a:lnTo>
                <a:lnTo>
                  <a:pt x="637" y="43"/>
                </a:lnTo>
                <a:lnTo>
                  <a:pt x="658" y="35"/>
                </a:lnTo>
                <a:lnTo>
                  <a:pt x="665" y="28"/>
                </a:lnTo>
                <a:lnTo>
                  <a:pt x="672" y="21"/>
                </a:lnTo>
                <a:lnTo>
                  <a:pt x="672" y="21"/>
                </a:lnTo>
              </a:path>
            </a:pathLst>
          </a:custGeom>
          <a:solidFill>
            <a:srgbClr val="FF0000"/>
          </a:solidFill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Freeform 12"/>
          <p:cNvSpPr/>
          <p:nvPr/>
        </p:nvSpPr>
        <p:spPr bwMode="auto">
          <a:xfrm>
            <a:off x="5668434" y="4725989"/>
            <a:ext cx="1754717" cy="371475"/>
          </a:xfrm>
          <a:custGeom>
            <a:avLst/>
            <a:gdLst/>
            <a:ahLst/>
            <a:cxnLst>
              <a:cxn ang="0">
                <a:pos x="0" y="106"/>
              </a:cxn>
              <a:cxn ang="0">
                <a:pos x="43" y="99"/>
              </a:cxn>
              <a:cxn ang="0">
                <a:pos x="92" y="92"/>
              </a:cxn>
              <a:cxn ang="0">
                <a:pos x="149" y="85"/>
              </a:cxn>
              <a:cxn ang="0">
                <a:pos x="198" y="78"/>
              </a:cxn>
              <a:cxn ang="0">
                <a:pos x="262" y="71"/>
              </a:cxn>
              <a:cxn ang="0">
                <a:pos x="319" y="57"/>
              </a:cxn>
              <a:cxn ang="0">
                <a:pos x="390" y="50"/>
              </a:cxn>
              <a:cxn ang="0">
                <a:pos x="453" y="36"/>
              </a:cxn>
              <a:cxn ang="0">
                <a:pos x="524" y="21"/>
              </a:cxn>
              <a:cxn ang="0">
                <a:pos x="581" y="14"/>
              </a:cxn>
              <a:cxn ang="0">
                <a:pos x="637" y="7"/>
              </a:cxn>
              <a:cxn ang="0">
                <a:pos x="680" y="0"/>
              </a:cxn>
              <a:cxn ang="0">
                <a:pos x="715" y="0"/>
              </a:cxn>
              <a:cxn ang="0">
                <a:pos x="751" y="7"/>
              </a:cxn>
              <a:cxn ang="0">
                <a:pos x="772" y="14"/>
              </a:cxn>
              <a:cxn ang="0">
                <a:pos x="786" y="21"/>
              </a:cxn>
              <a:cxn ang="0">
                <a:pos x="800" y="50"/>
              </a:cxn>
              <a:cxn ang="0">
                <a:pos x="814" y="64"/>
              </a:cxn>
              <a:cxn ang="0">
                <a:pos x="829" y="78"/>
              </a:cxn>
              <a:cxn ang="0">
                <a:pos x="829" y="92"/>
              </a:cxn>
              <a:cxn ang="0">
                <a:pos x="829" y="106"/>
              </a:cxn>
              <a:cxn ang="0">
                <a:pos x="814" y="121"/>
              </a:cxn>
              <a:cxn ang="0">
                <a:pos x="800" y="128"/>
              </a:cxn>
              <a:cxn ang="0">
                <a:pos x="772" y="142"/>
              </a:cxn>
              <a:cxn ang="0">
                <a:pos x="765" y="142"/>
              </a:cxn>
              <a:cxn ang="0">
                <a:pos x="751" y="142"/>
              </a:cxn>
              <a:cxn ang="0">
                <a:pos x="729" y="149"/>
              </a:cxn>
              <a:cxn ang="0">
                <a:pos x="701" y="149"/>
              </a:cxn>
              <a:cxn ang="0">
                <a:pos x="673" y="156"/>
              </a:cxn>
              <a:cxn ang="0">
                <a:pos x="637" y="163"/>
              </a:cxn>
              <a:cxn ang="0">
                <a:pos x="595" y="170"/>
              </a:cxn>
              <a:cxn ang="0">
                <a:pos x="552" y="170"/>
              </a:cxn>
              <a:cxn ang="0">
                <a:pos x="503" y="177"/>
              </a:cxn>
              <a:cxn ang="0">
                <a:pos x="446" y="184"/>
              </a:cxn>
              <a:cxn ang="0">
                <a:pos x="390" y="191"/>
              </a:cxn>
              <a:cxn ang="0">
                <a:pos x="326" y="198"/>
              </a:cxn>
              <a:cxn ang="0">
                <a:pos x="255" y="205"/>
              </a:cxn>
              <a:cxn ang="0">
                <a:pos x="184" y="213"/>
              </a:cxn>
              <a:cxn ang="0">
                <a:pos x="106" y="227"/>
              </a:cxn>
              <a:cxn ang="0">
                <a:pos x="21" y="234"/>
              </a:cxn>
              <a:cxn ang="0">
                <a:pos x="0" y="106"/>
              </a:cxn>
              <a:cxn ang="0">
                <a:pos x="0" y="106"/>
              </a:cxn>
            </a:cxnLst>
            <a:rect l="0" t="0" r="r" b="b"/>
            <a:pathLst>
              <a:path w="829" h="234">
                <a:moveTo>
                  <a:pt x="0" y="106"/>
                </a:moveTo>
                <a:lnTo>
                  <a:pt x="43" y="99"/>
                </a:lnTo>
                <a:lnTo>
                  <a:pt x="92" y="92"/>
                </a:lnTo>
                <a:lnTo>
                  <a:pt x="149" y="85"/>
                </a:lnTo>
                <a:lnTo>
                  <a:pt x="198" y="78"/>
                </a:lnTo>
                <a:lnTo>
                  <a:pt x="262" y="71"/>
                </a:lnTo>
                <a:lnTo>
                  <a:pt x="319" y="57"/>
                </a:lnTo>
                <a:lnTo>
                  <a:pt x="390" y="50"/>
                </a:lnTo>
                <a:lnTo>
                  <a:pt x="453" y="36"/>
                </a:lnTo>
                <a:lnTo>
                  <a:pt x="524" y="21"/>
                </a:lnTo>
                <a:lnTo>
                  <a:pt x="581" y="14"/>
                </a:lnTo>
                <a:lnTo>
                  <a:pt x="637" y="7"/>
                </a:lnTo>
                <a:lnTo>
                  <a:pt x="680" y="0"/>
                </a:lnTo>
                <a:lnTo>
                  <a:pt x="715" y="0"/>
                </a:lnTo>
                <a:lnTo>
                  <a:pt x="751" y="7"/>
                </a:lnTo>
                <a:lnTo>
                  <a:pt x="772" y="14"/>
                </a:lnTo>
                <a:lnTo>
                  <a:pt x="786" y="21"/>
                </a:lnTo>
                <a:lnTo>
                  <a:pt x="800" y="50"/>
                </a:lnTo>
                <a:lnTo>
                  <a:pt x="814" y="64"/>
                </a:lnTo>
                <a:lnTo>
                  <a:pt x="829" y="78"/>
                </a:lnTo>
                <a:lnTo>
                  <a:pt x="829" y="92"/>
                </a:lnTo>
                <a:lnTo>
                  <a:pt x="829" y="106"/>
                </a:lnTo>
                <a:lnTo>
                  <a:pt x="814" y="121"/>
                </a:lnTo>
                <a:lnTo>
                  <a:pt x="800" y="128"/>
                </a:lnTo>
                <a:lnTo>
                  <a:pt x="772" y="142"/>
                </a:lnTo>
                <a:lnTo>
                  <a:pt x="765" y="142"/>
                </a:lnTo>
                <a:lnTo>
                  <a:pt x="751" y="142"/>
                </a:lnTo>
                <a:lnTo>
                  <a:pt x="729" y="149"/>
                </a:lnTo>
                <a:lnTo>
                  <a:pt x="701" y="149"/>
                </a:lnTo>
                <a:lnTo>
                  <a:pt x="673" y="156"/>
                </a:lnTo>
                <a:lnTo>
                  <a:pt x="637" y="163"/>
                </a:lnTo>
                <a:lnTo>
                  <a:pt x="595" y="170"/>
                </a:lnTo>
                <a:lnTo>
                  <a:pt x="552" y="170"/>
                </a:lnTo>
                <a:lnTo>
                  <a:pt x="503" y="177"/>
                </a:lnTo>
                <a:lnTo>
                  <a:pt x="446" y="184"/>
                </a:lnTo>
                <a:lnTo>
                  <a:pt x="390" y="191"/>
                </a:lnTo>
                <a:lnTo>
                  <a:pt x="326" y="198"/>
                </a:lnTo>
                <a:lnTo>
                  <a:pt x="255" y="205"/>
                </a:lnTo>
                <a:lnTo>
                  <a:pt x="184" y="213"/>
                </a:lnTo>
                <a:lnTo>
                  <a:pt x="106" y="227"/>
                </a:lnTo>
                <a:lnTo>
                  <a:pt x="21" y="234"/>
                </a:lnTo>
                <a:lnTo>
                  <a:pt x="0" y="106"/>
                </a:lnTo>
                <a:lnTo>
                  <a:pt x="0" y="106"/>
                </a:lnTo>
              </a:path>
            </a:pathLst>
          </a:custGeom>
          <a:solidFill>
            <a:srgbClr val="FF0000"/>
          </a:solidFill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Freeform 13"/>
          <p:cNvSpPr/>
          <p:nvPr/>
        </p:nvSpPr>
        <p:spPr bwMode="auto">
          <a:xfrm>
            <a:off x="5429251" y="3860800"/>
            <a:ext cx="404283" cy="1517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6" y="0"/>
              </a:cxn>
              <a:cxn ang="0">
                <a:pos x="156" y="21"/>
              </a:cxn>
              <a:cxn ang="0">
                <a:pos x="163" y="57"/>
              </a:cxn>
              <a:cxn ang="0">
                <a:pos x="163" y="92"/>
              </a:cxn>
              <a:cxn ang="0">
                <a:pos x="163" y="135"/>
              </a:cxn>
              <a:cxn ang="0">
                <a:pos x="170" y="184"/>
              </a:cxn>
              <a:cxn ang="0">
                <a:pos x="170" y="241"/>
              </a:cxn>
              <a:cxn ang="0">
                <a:pos x="170" y="304"/>
              </a:cxn>
              <a:cxn ang="0">
                <a:pos x="177" y="368"/>
              </a:cxn>
              <a:cxn ang="0">
                <a:pos x="177" y="439"/>
              </a:cxn>
              <a:cxn ang="0">
                <a:pos x="184" y="496"/>
              </a:cxn>
              <a:cxn ang="0">
                <a:pos x="184" y="552"/>
              </a:cxn>
              <a:cxn ang="0">
                <a:pos x="191" y="609"/>
              </a:cxn>
              <a:cxn ang="0">
                <a:pos x="191" y="651"/>
              </a:cxn>
              <a:cxn ang="0">
                <a:pos x="191" y="694"/>
              </a:cxn>
              <a:cxn ang="0">
                <a:pos x="191" y="722"/>
              </a:cxn>
              <a:cxn ang="0">
                <a:pos x="191" y="750"/>
              </a:cxn>
              <a:cxn ang="0">
                <a:pos x="191" y="807"/>
              </a:cxn>
              <a:cxn ang="0">
                <a:pos x="184" y="850"/>
              </a:cxn>
              <a:cxn ang="0">
                <a:pos x="177" y="885"/>
              </a:cxn>
              <a:cxn ang="0">
                <a:pos x="170" y="920"/>
              </a:cxn>
              <a:cxn ang="0">
                <a:pos x="149" y="942"/>
              </a:cxn>
              <a:cxn ang="0">
                <a:pos x="142" y="949"/>
              </a:cxn>
              <a:cxn ang="0">
                <a:pos x="127" y="956"/>
              </a:cxn>
              <a:cxn ang="0">
                <a:pos x="120" y="949"/>
              </a:cxn>
              <a:cxn ang="0">
                <a:pos x="120" y="942"/>
              </a:cxn>
              <a:cxn ang="0">
                <a:pos x="113" y="927"/>
              </a:cxn>
              <a:cxn ang="0">
                <a:pos x="106" y="906"/>
              </a:cxn>
              <a:cxn ang="0">
                <a:pos x="106" y="878"/>
              </a:cxn>
              <a:cxn ang="0">
                <a:pos x="99" y="842"/>
              </a:cxn>
              <a:cxn ang="0">
                <a:pos x="92" y="800"/>
              </a:cxn>
              <a:cxn ang="0">
                <a:pos x="85" y="750"/>
              </a:cxn>
              <a:cxn ang="0">
                <a:pos x="78" y="694"/>
              </a:cxn>
              <a:cxn ang="0">
                <a:pos x="71" y="637"/>
              </a:cxn>
              <a:cxn ang="0">
                <a:pos x="64" y="566"/>
              </a:cxn>
              <a:cxn ang="0">
                <a:pos x="57" y="489"/>
              </a:cxn>
              <a:cxn ang="0">
                <a:pos x="42" y="411"/>
              </a:cxn>
              <a:cxn ang="0">
                <a:pos x="35" y="319"/>
              </a:cxn>
              <a:cxn ang="0">
                <a:pos x="21" y="220"/>
              </a:cxn>
              <a:cxn ang="0">
                <a:pos x="14" y="113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91" h="956">
                <a:moveTo>
                  <a:pt x="0" y="0"/>
                </a:moveTo>
                <a:lnTo>
                  <a:pt x="156" y="0"/>
                </a:lnTo>
                <a:lnTo>
                  <a:pt x="156" y="21"/>
                </a:lnTo>
                <a:lnTo>
                  <a:pt x="163" y="57"/>
                </a:lnTo>
                <a:lnTo>
                  <a:pt x="163" y="92"/>
                </a:lnTo>
                <a:lnTo>
                  <a:pt x="163" y="135"/>
                </a:lnTo>
                <a:lnTo>
                  <a:pt x="170" y="184"/>
                </a:lnTo>
                <a:lnTo>
                  <a:pt x="170" y="241"/>
                </a:lnTo>
                <a:lnTo>
                  <a:pt x="170" y="304"/>
                </a:lnTo>
                <a:lnTo>
                  <a:pt x="177" y="368"/>
                </a:lnTo>
                <a:lnTo>
                  <a:pt x="177" y="439"/>
                </a:lnTo>
                <a:lnTo>
                  <a:pt x="184" y="496"/>
                </a:lnTo>
                <a:lnTo>
                  <a:pt x="184" y="552"/>
                </a:lnTo>
                <a:lnTo>
                  <a:pt x="191" y="609"/>
                </a:lnTo>
                <a:lnTo>
                  <a:pt x="191" y="651"/>
                </a:lnTo>
                <a:lnTo>
                  <a:pt x="191" y="694"/>
                </a:lnTo>
                <a:lnTo>
                  <a:pt x="191" y="722"/>
                </a:lnTo>
                <a:lnTo>
                  <a:pt x="191" y="750"/>
                </a:lnTo>
                <a:lnTo>
                  <a:pt x="191" y="807"/>
                </a:lnTo>
                <a:lnTo>
                  <a:pt x="184" y="850"/>
                </a:lnTo>
                <a:lnTo>
                  <a:pt x="177" y="885"/>
                </a:lnTo>
                <a:lnTo>
                  <a:pt x="170" y="920"/>
                </a:lnTo>
                <a:lnTo>
                  <a:pt x="149" y="942"/>
                </a:lnTo>
                <a:lnTo>
                  <a:pt x="142" y="949"/>
                </a:lnTo>
                <a:lnTo>
                  <a:pt x="127" y="956"/>
                </a:lnTo>
                <a:lnTo>
                  <a:pt x="120" y="949"/>
                </a:lnTo>
                <a:lnTo>
                  <a:pt x="120" y="942"/>
                </a:lnTo>
                <a:lnTo>
                  <a:pt x="113" y="927"/>
                </a:lnTo>
                <a:lnTo>
                  <a:pt x="106" y="906"/>
                </a:lnTo>
                <a:lnTo>
                  <a:pt x="106" y="878"/>
                </a:lnTo>
                <a:lnTo>
                  <a:pt x="99" y="842"/>
                </a:lnTo>
                <a:lnTo>
                  <a:pt x="92" y="800"/>
                </a:lnTo>
                <a:lnTo>
                  <a:pt x="85" y="750"/>
                </a:lnTo>
                <a:lnTo>
                  <a:pt x="78" y="694"/>
                </a:lnTo>
                <a:lnTo>
                  <a:pt x="71" y="637"/>
                </a:lnTo>
                <a:lnTo>
                  <a:pt x="64" y="566"/>
                </a:lnTo>
                <a:lnTo>
                  <a:pt x="57" y="489"/>
                </a:lnTo>
                <a:lnTo>
                  <a:pt x="42" y="411"/>
                </a:lnTo>
                <a:lnTo>
                  <a:pt x="35" y="319"/>
                </a:lnTo>
                <a:lnTo>
                  <a:pt x="21" y="220"/>
                </a:lnTo>
                <a:lnTo>
                  <a:pt x="14" y="113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5715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8"/>
          <p:cNvGrpSpPr/>
          <p:nvPr/>
        </p:nvGrpSpPr>
        <p:grpSpPr bwMode="auto">
          <a:xfrm>
            <a:off x="5465234" y="3575050"/>
            <a:ext cx="2262717" cy="1798638"/>
            <a:chOff x="2582" y="2252"/>
            <a:chExt cx="1069" cy="1133"/>
          </a:xfrm>
        </p:grpSpPr>
        <p:sp>
          <p:nvSpPr>
            <p:cNvPr id="3087" name="Freeform 15"/>
            <p:cNvSpPr/>
            <p:nvPr/>
          </p:nvSpPr>
          <p:spPr bwMode="auto">
            <a:xfrm>
              <a:off x="2646" y="2252"/>
              <a:ext cx="1005" cy="828"/>
            </a:xfrm>
            <a:custGeom>
              <a:avLst/>
              <a:gdLst/>
              <a:ahLst/>
              <a:cxnLst>
                <a:cxn ang="0">
                  <a:pos x="679" y="14"/>
                </a:cxn>
                <a:cxn ang="0">
                  <a:pos x="708" y="0"/>
                </a:cxn>
                <a:cxn ang="0">
                  <a:pos x="750" y="7"/>
                </a:cxn>
                <a:cxn ang="0">
                  <a:pos x="807" y="28"/>
                </a:cxn>
                <a:cxn ang="0">
                  <a:pos x="856" y="64"/>
                </a:cxn>
                <a:cxn ang="0">
                  <a:pos x="913" y="99"/>
                </a:cxn>
                <a:cxn ang="0">
                  <a:pos x="955" y="142"/>
                </a:cxn>
                <a:cxn ang="0">
                  <a:pos x="984" y="177"/>
                </a:cxn>
                <a:cxn ang="0">
                  <a:pos x="998" y="198"/>
                </a:cxn>
                <a:cxn ang="0">
                  <a:pos x="991" y="227"/>
                </a:cxn>
                <a:cxn ang="0">
                  <a:pos x="970" y="262"/>
                </a:cxn>
                <a:cxn ang="0">
                  <a:pos x="941" y="283"/>
                </a:cxn>
                <a:cxn ang="0">
                  <a:pos x="927" y="312"/>
                </a:cxn>
                <a:cxn ang="0">
                  <a:pos x="913" y="347"/>
                </a:cxn>
                <a:cxn ang="0">
                  <a:pos x="892" y="404"/>
                </a:cxn>
                <a:cxn ang="0">
                  <a:pos x="870" y="467"/>
                </a:cxn>
                <a:cxn ang="0">
                  <a:pos x="842" y="552"/>
                </a:cxn>
                <a:cxn ang="0">
                  <a:pos x="814" y="651"/>
                </a:cxn>
                <a:cxn ang="0">
                  <a:pos x="778" y="765"/>
                </a:cxn>
                <a:cxn ang="0">
                  <a:pos x="637" y="828"/>
                </a:cxn>
                <a:cxn ang="0">
                  <a:pos x="693" y="616"/>
                </a:cxn>
                <a:cxn ang="0">
                  <a:pos x="729" y="432"/>
                </a:cxn>
                <a:cxn ang="0">
                  <a:pos x="736" y="361"/>
                </a:cxn>
                <a:cxn ang="0">
                  <a:pos x="743" y="297"/>
                </a:cxn>
                <a:cxn ang="0">
                  <a:pos x="743" y="255"/>
                </a:cxn>
                <a:cxn ang="0">
                  <a:pos x="736" y="220"/>
                </a:cxn>
                <a:cxn ang="0">
                  <a:pos x="701" y="184"/>
                </a:cxn>
                <a:cxn ang="0">
                  <a:pos x="658" y="177"/>
                </a:cxn>
                <a:cxn ang="0">
                  <a:pos x="630" y="177"/>
                </a:cxn>
                <a:cxn ang="0">
                  <a:pos x="587" y="184"/>
                </a:cxn>
                <a:cxn ang="0">
                  <a:pos x="531" y="191"/>
                </a:cxn>
                <a:cxn ang="0">
                  <a:pos x="460" y="205"/>
                </a:cxn>
                <a:cxn ang="0">
                  <a:pos x="368" y="227"/>
                </a:cxn>
                <a:cxn ang="0">
                  <a:pos x="269" y="255"/>
                </a:cxn>
                <a:cxn ang="0">
                  <a:pos x="141" y="283"/>
                </a:cxn>
                <a:cxn ang="0">
                  <a:pos x="7" y="312"/>
                </a:cxn>
                <a:cxn ang="0">
                  <a:pos x="28" y="170"/>
                </a:cxn>
                <a:cxn ang="0">
                  <a:pos x="92" y="170"/>
                </a:cxn>
                <a:cxn ang="0">
                  <a:pos x="163" y="156"/>
                </a:cxn>
                <a:cxn ang="0">
                  <a:pos x="219" y="149"/>
                </a:cxn>
                <a:cxn ang="0">
                  <a:pos x="262" y="135"/>
                </a:cxn>
                <a:cxn ang="0">
                  <a:pos x="325" y="120"/>
                </a:cxn>
                <a:cxn ang="0">
                  <a:pos x="410" y="106"/>
                </a:cxn>
                <a:cxn ang="0">
                  <a:pos x="509" y="78"/>
                </a:cxn>
                <a:cxn ang="0">
                  <a:pos x="580" y="57"/>
                </a:cxn>
                <a:cxn ang="0">
                  <a:pos x="637" y="43"/>
                </a:cxn>
                <a:cxn ang="0">
                  <a:pos x="665" y="28"/>
                </a:cxn>
                <a:cxn ang="0">
                  <a:pos x="672" y="21"/>
                </a:cxn>
              </a:cxnLst>
              <a:rect l="0" t="0" r="r" b="b"/>
              <a:pathLst>
                <a:path w="1005" h="828">
                  <a:moveTo>
                    <a:pt x="672" y="21"/>
                  </a:moveTo>
                  <a:lnTo>
                    <a:pt x="679" y="14"/>
                  </a:lnTo>
                  <a:lnTo>
                    <a:pt x="693" y="7"/>
                  </a:lnTo>
                  <a:lnTo>
                    <a:pt x="708" y="0"/>
                  </a:lnTo>
                  <a:lnTo>
                    <a:pt x="729" y="0"/>
                  </a:lnTo>
                  <a:lnTo>
                    <a:pt x="750" y="7"/>
                  </a:lnTo>
                  <a:lnTo>
                    <a:pt x="786" y="21"/>
                  </a:lnTo>
                  <a:lnTo>
                    <a:pt x="807" y="28"/>
                  </a:lnTo>
                  <a:lnTo>
                    <a:pt x="835" y="43"/>
                  </a:lnTo>
                  <a:lnTo>
                    <a:pt x="856" y="64"/>
                  </a:lnTo>
                  <a:lnTo>
                    <a:pt x="885" y="78"/>
                  </a:lnTo>
                  <a:lnTo>
                    <a:pt x="913" y="99"/>
                  </a:lnTo>
                  <a:lnTo>
                    <a:pt x="941" y="120"/>
                  </a:lnTo>
                  <a:lnTo>
                    <a:pt x="955" y="142"/>
                  </a:lnTo>
                  <a:lnTo>
                    <a:pt x="977" y="156"/>
                  </a:lnTo>
                  <a:lnTo>
                    <a:pt x="984" y="177"/>
                  </a:lnTo>
                  <a:lnTo>
                    <a:pt x="998" y="184"/>
                  </a:lnTo>
                  <a:lnTo>
                    <a:pt x="998" y="198"/>
                  </a:lnTo>
                  <a:lnTo>
                    <a:pt x="1005" y="205"/>
                  </a:lnTo>
                  <a:lnTo>
                    <a:pt x="991" y="227"/>
                  </a:lnTo>
                  <a:lnTo>
                    <a:pt x="984" y="241"/>
                  </a:lnTo>
                  <a:lnTo>
                    <a:pt x="970" y="262"/>
                  </a:lnTo>
                  <a:lnTo>
                    <a:pt x="948" y="276"/>
                  </a:lnTo>
                  <a:lnTo>
                    <a:pt x="941" y="283"/>
                  </a:lnTo>
                  <a:lnTo>
                    <a:pt x="934" y="297"/>
                  </a:lnTo>
                  <a:lnTo>
                    <a:pt x="927" y="312"/>
                  </a:lnTo>
                  <a:lnTo>
                    <a:pt x="920" y="326"/>
                  </a:lnTo>
                  <a:lnTo>
                    <a:pt x="913" y="347"/>
                  </a:lnTo>
                  <a:lnTo>
                    <a:pt x="906" y="375"/>
                  </a:lnTo>
                  <a:lnTo>
                    <a:pt x="892" y="404"/>
                  </a:lnTo>
                  <a:lnTo>
                    <a:pt x="885" y="432"/>
                  </a:lnTo>
                  <a:lnTo>
                    <a:pt x="870" y="467"/>
                  </a:lnTo>
                  <a:lnTo>
                    <a:pt x="856" y="510"/>
                  </a:lnTo>
                  <a:lnTo>
                    <a:pt x="842" y="552"/>
                  </a:lnTo>
                  <a:lnTo>
                    <a:pt x="828" y="602"/>
                  </a:lnTo>
                  <a:lnTo>
                    <a:pt x="814" y="651"/>
                  </a:lnTo>
                  <a:lnTo>
                    <a:pt x="800" y="708"/>
                  </a:lnTo>
                  <a:lnTo>
                    <a:pt x="778" y="765"/>
                  </a:lnTo>
                  <a:lnTo>
                    <a:pt x="764" y="828"/>
                  </a:lnTo>
                  <a:lnTo>
                    <a:pt x="637" y="828"/>
                  </a:lnTo>
                  <a:lnTo>
                    <a:pt x="665" y="715"/>
                  </a:lnTo>
                  <a:lnTo>
                    <a:pt x="693" y="616"/>
                  </a:lnTo>
                  <a:lnTo>
                    <a:pt x="715" y="517"/>
                  </a:lnTo>
                  <a:lnTo>
                    <a:pt x="729" y="432"/>
                  </a:lnTo>
                  <a:lnTo>
                    <a:pt x="729" y="389"/>
                  </a:lnTo>
                  <a:lnTo>
                    <a:pt x="736" y="361"/>
                  </a:lnTo>
                  <a:lnTo>
                    <a:pt x="736" y="326"/>
                  </a:lnTo>
                  <a:lnTo>
                    <a:pt x="743" y="297"/>
                  </a:lnTo>
                  <a:lnTo>
                    <a:pt x="743" y="276"/>
                  </a:lnTo>
                  <a:lnTo>
                    <a:pt x="743" y="255"/>
                  </a:lnTo>
                  <a:lnTo>
                    <a:pt x="736" y="234"/>
                  </a:lnTo>
                  <a:lnTo>
                    <a:pt x="736" y="220"/>
                  </a:lnTo>
                  <a:lnTo>
                    <a:pt x="722" y="198"/>
                  </a:lnTo>
                  <a:lnTo>
                    <a:pt x="701" y="184"/>
                  </a:lnTo>
                  <a:lnTo>
                    <a:pt x="679" y="177"/>
                  </a:lnTo>
                  <a:lnTo>
                    <a:pt x="658" y="177"/>
                  </a:lnTo>
                  <a:lnTo>
                    <a:pt x="644" y="177"/>
                  </a:lnTo>
                  <a:lnTo>
                    <a:pt x="630" y="177"/>
                  </a:lnTo>
                  <a:lnTo>
                    <a:pt x="616" y="177"/>
                  </a:lnTo>
                  <a:lnTo>
                    <a:pt x="587" y="184"/>
                  </a:lnTo>
                  <a:lnTo>
                    <a:pt x="566" y="184"/>
                  </a:lnTo>
                  <a:lnTo>
                    <a:pt x="531" y="191"/>
                  </a:lnTo>
                  <a:lnTo>
                    <a:pt x="495" y="198"/>
                  </a:lnTo>
                  <a:lnTo>
                    <a:pt x="460" y="205"/>
                  </a:lnTo>
                  <a:lnTo>
                    <a:pt x="417" y="220"/>
                  </a:lnTo>
                  <a:lnTo>
                    <a:pt x="368" y="227"/>
                  </a:lnTo>
                  <a:lnTo>
                    <a:pt x="318" y="241"/>
                  </a:lnTo>
                  <a:lnTo>
                    <a:pt x="269" y="255"/>
                  </a:lnTo>
                  <a:lnTo>
                    <a:pt x="205" y="262"/>
                  </a:lnTo>
                  <a:lnTo>
                    <a:pt x="141" y="283"/>
                  </a:lnTo>
                  <a:lnTo>
                    <a:pt x="78" y="297"/>
                  </a:lnTo>
                  <a:lnTo>
                    <a:pt x="7" y="312"/>
                  </a:lnTo>
                  <a:lnTo>
                    <a:pt x="0" y="177"/>
                  </a:lnTo>
                  <a:lnTo>
                    <a:pt x="28" y="170"/>
                  </a:lnTo>
                  <a:lnTo>
                    <a:pt x="63" y="170"/>
                  </a:lnTo>
                  <a:lnTo>
                    <a:pt x="92" y="170"/>
                  </a:lnTo>
                  <a:lnTo>
                    <a:pt x="120" y="170"/>
                  </a:lnTo>
                  <a:lnTo>
                    <a:pt x="163" y="156"/>
                  </a:lnTo>
                  <a:lnTo>
                    <a:pt x="198" y="149"/>
                  </a:lnTo>
                  <a:lnTo>
                    <a:pt x="219" y="149"/>
                  </a:lnTo>
                  <a:lnTo>
                    <a:pt x="240" y="142"/>
                  </a:lnTo>
                  <a:lnTo>
                    <a:pt x="262" y="135"/>
                  </a:lnTo>
                  <a:lnTo>
                    <a:pt x="290" y="127"/>
                  </a:lnTo>
                  <a:lnTo>
                    <a:pt x="325" y="120"/>
                  </a:lnTo>
                  <a:lnTo>
                    <a:pt x="368" y="113"/>
                  </a:lnTo>
                  <a:lnTo>
                    <a:pt x="410" y="106"/>
                  </a:lnTo>
                  <a:lnTo>
                    <a:pt x="460" y="92"/>
                  </a:lnTo>
                  <a:lnTo>
                    <a:pt x="509" y="78"/>
                  </a:lnTo>
                  <a:lnTo>
                    <a:pt x="545" y="71"/>
                  </a:lnTo>
                  <a:lnTo>
                    <a:pt x="580" y="57"/>
                  </a:lnTo>
                  <a:lnTo>
                    <a:pt x="616" y="50"/>
                  </a:lnTo>
                  <a:lnTo>
                    <a:pt x="637" y="43"/>
                  </a:lnTo>
                  <a:lnTo>
                    <a:pt x="658" y="35"/>
                  </a:lnTo>
                  <a:lnTo>
                    <a:pt x="665" y="28"/>
                  </a:lnTo>
                  <a:lnTo>
                    <a:pt x="672" y="21"/>
                  </a:lnTo>
                  <a:lnTo>
                    <a:pt x="672" y="21"/>
                  </a:lnTo>
                </a:path>
              </a:pathLst>
            </a:custGeom>
            <a:solidFill>
              <a:srgbClr val="FF0000"/>
            </a:solidFill>
            <a:ln w="57150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16"/>
            <p:cNvSpPr/>
            <p:nvPr/>
          </p:nvSpPr>
          <p:spPr bwMode="auto">
            <a:xfrm>
              <a:off x="2695" y="2974"/>
              <a:ext cx="829" cy="234"/>
            </a:xfrm>
            <a:custGeom>
              <a:avLst/>
              <a:gdLst/>
              <a:ahLst/>
              <a:cxnLst>
                <a:cxn ang="0">
                  <a:pos x="0" y="106"/>
                </a:cxn>
                <a:cxn ang="0">
                  <a:pos x="43" y="99"/>
                </a:cxn>
                <a:cxn ang="0">
                  <a:pos x="92" y="92"/>
                </a:cxn>
                <a:cxn ang="0">
                  <a:pos x="149" y="85"/>
                </a:cxn>
                <a:cxn ang="0">
                  <a:pos x="198" y="78"/>
                </a:cxn>
                <a:cxn ang="0">
                  <a:pos x="262" y="71"/>
                </a:cxn>
                <a:cxn ang="0">
                  <a:pos x="319" y="57"/>
                </a:cxn>
                <a:cxn ang="0">
                  <a:pos x="390" y="50"/>
                </a:cxn>
                <a:cxn ang="0">
                  <a:pos x="453" y="36"/>
                </a:cxn>
                <a:cxn ang="0">
                  <a:pos x="524" y="21"/>
                </a:cxn>
                <a:cxn ang="0">
                  <a:pos x="581" y="14"/>
                </a:cxn>
                <a:cxn ang="0">
                  <a:pos x="637" y="7"/>
                </a:cxn>
                <a:cxn ang="0">
                  <a:pos x="680" y="0"/>
                </a:cxn>
                <a:cxn ang="0">
                  <a:pos x="715" y="0"/>
                </a:cxn>
                <a:cxn ang="0">
                  <a:pos x="751" y="7"/>
                </a:cxn>
                <a:cxn ang="0">
                  <a:pos x="772" y="14"/>
                </a:cxn>
                <a:cxn ang="0">
                  <a:pos x="786" y="21"/>
                </a:cxn>
                <a:cxn ang="0">
                  <a:pos x="800" y="50"/>
                </a:cxn>
                <a:cxn ang="0">
                  <a:pos x="814" y="64"/>
                </a:cxn>
                <a:cxn ang="0">
                  <a:pos x="829" y="78"/>
                </a:cxn>
                <a:cxn ang="0">
                  <a:pos x="829" y="92"/>
                </a:cxn>
                <a:cxn ang="0">
                  <a:pos x="829" y="106"/>
                </a:cxn>
                <a:cxn ang="0">
                  <a:pos x="814" y="121"/>
                </a:cxn>
                <a:cxn ang="0">
                  <a:pos x="800" y="128"/>
                </a:cxn>
                <a:cxn ang="0">
                  <a:pos x="772" y="142"/>
                </a:cxn>
                <a:cxn ang="0">
                  <a:pos x="765" y="142"/>
                </a:cxn>
                <a:cxn ang="0">
                  <a:pos x="751" y="142"/>
                </a:cxn>
                <a:cxn ang="0">
                  <a:pos x="729" y="149"/>
                </a:cxn>
                <a:cxn ang="0">
                  <a:pos x="701" y="149"/>
                </a:cxn>
                <a:cxn ang="0">
                  <a:pos x="673" y="156"/>
                </a:cxn>
                <a:cxn ang="0">
                  <a:pos x="637" y="163"/>
                </a:cxn>
                <a:cxn ang="0">
                  <a:pos x="595" y="170"/>
                </a:cxn>
                <a:cxn ang="0">
                  <a:pos x="552" y="170"/>
                </a:cxn>
                <a:cxn ang="0">
                  <a:pos x="503" y="177"/>
                </a:cxn>
                <a:cxn ang="0">
                  <a:pos x="446" y="184"/>
                </a:cxn>
                <a:cxn ang="0">
                  <a:pos x="390" y="191"/>
                </a:cxn>
                <a:cxn ang="0">
                  <a:pos x="326" y="198"/>
                </a:cxn>
                <a:cxn ang="0">
                  <a:pos x="255" y="205"/>
                </a:cxn>
                <a:cxn ang="0">
                  <a:pos x="184" y="213"/>
                </a:cxn>
                <a:cxn ang="0">
                  <a:pos x="106" y="227"/>
                </a:cxn>
                <a:cxn ang="0">
                  <a:pos x="21" y="234"/>
                </a:cxn>
                <a:cxn ang="0">
                  <a:pos x="0" y="106"/>
                </a:cxn>
                <a:cxn ang="0">
                  <a:pos x="0" y="106"/>
                </a:cxn>
              </a:cxnLst>
              <a:rect l="0" t="0" r="r" b="b"/>
              <a:pathLst>
                <a:path w="829" h="234">
                  <a:moveTo>
                    <a:pt x="0" y="106"/>
                  </a:moveTo>
                  <a:lnTo>
                    <a:pt x="43" y="99"/>
                  </a:lnTo>
                  <a:lnTo>
                    <a:pt x="92" y="92"/>
                  </a:lnTo>
                  <a:lnTo>
                    <a:pt x="149" y="85"/>
                  </a:lnTo>
                  <a:lnTo>
                    <a:pt x="198" y="78"/>
                  </a:lnTo>
                  <a:lnTo>
                    <a:pt x="262" y="71"/>
                  </a:lnTo>
                  <a:lnTo>
                    <a:pt x="319" y="57"/>
                  </a:lnTo>
                  <a:lnTo>
                    <a:pt x="390" y="50"/>
                  </a:lnTo>
                  <a:lnTo>
                    <a:pt x="453" y="36"/>
                  </a:lnTo>
                  <a:lnTo>
                    <a:pt x="524" y="21"/>
                  </a:lnTo>
                  <a:lnTo>
                    <a:pt x="581" y="14"/>
                  </a:lnTo>
                  <a:lnTo>
                    <a:pt x="637" y="7"/>
                  </a:lnTo>
                  <a:lnTo>
                    <a:pt x="680" y="0"/>
                  </a:lnTo>
                  <a:lnTo>
                    <a:pt x="715" y="0"/>
                  </a:lnTo>
                  <a:lnTo>
                    <a:pt x="751" y="7"/>
                  </a:lnTo>
                  <a:lnTo>
                    <a:pt x="772" y="14"/>
                  </a:lnTo>
                  <a:lnTo>
                    <a:pt x="786" y="21"/>
                  </a:lnTo>
                  <a:lnTo>
                    <a:pt x="800" y="50"/>
                  </a:lnTo>
                  <a:lnTo>
                    <a:pt x="814" y="64"/>
                  </a:lnTo>
                  <a:lnTo>
                    <a:pt x="829" y="78"/>
                  </a:lnTo>
                  <a:lnTo>
                    <a:pt x="829" y="92"/>
                  </a:lnTo>
                  <a:lnTo>
                    <a:pt x="829" y="106"/>
                  </a:lnTo>
                  <a:lnTo>
                    <a:pt x="814" y="121"/>
                  </a:lnTo>
                  <a:lnTo>
                    <a:pt x="800" y="128"/>
                  </a:lnTo>
                  <a:lnTo>
                    <a:pt x="772" y="142"/>
                  </a:lnTo>
                  <a:lnTo>
                    <a:pt x="765" y="142"/>
                  </a:lnTo>
                  <a:lnTo>
                    <a:pt x="751" y="142"/>
                  </a:lnTo>
                  <a:lnTo>
                    <a:pt x="729" y="149"/>
                  </a:lnTo>
                  <a:lnTo>
                    <a:pt x="701" y="149"/>
                  </a:lnTo>
                  <a:lnTo>
                    <a:pt x="673" y="156"/>
                  </a:lnTo>
                  <a:lnTo>
                    <a:pt x="637" y="163"/>
                  </a:lnTo>
                  <a:lnTo>
                    <a:pt x="595" y="170"/>
                  </a:lnTo>
                  <a:lnTo>
                    <a:pt x="552" y="170"/>
                  </a:lnTo>
                  <a:lnTo>
                    <a:pt x="503" y="177"/>
                  </a:lnTo>
                  <a:lnTo>
                    <a:pt x="446" y="184"/>
                  </a:lnTo>
                  <a:lnTo>
                    <a:pt x="390" y="191"/>
                  </a:lnTo>
                  <a:lnTo>
                    <a:pt x="326" y="198"/>
                  </a:lnTo>
                  <a:lnTo>
                    <a:pt x="255" y="205"/>
                  </a:lnTo>
                  <a:lnTo>
                    <a:pt x="184" y="213"/>
                  </a:lnTo>
                  <a:lnTo>
                    <a:pt x="106" y="227"/>
                  </a:lnTo>
                  <a:lnTo>
                    <a:pt x="21" y="234"/>
                  </a:lnTo>
                  <a:lnTo>
                    <a:pt x="0" y="106"/>
                  </a:lnTo>
                  <a:lnTo>
                    <a:pt x="0" y="106"/>
                  </a:lnTo>
                </a:path>
              </a:pathLst>
            </a:custGeom>
            <a:solidFill>
              <a:srgbClr val="FF0000"/>
            </a:solidFill>
            <a:ln w="57150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17"/>
            <p:cNvSpPr/>
            <p:nvPr/>
          </p:nvSpPr>
          <p:spPr bwMode="auto">
            <a:xfrm>
              <a:off x="2582" y="2429"/>
              <a:ext cx="191" cy="9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0"/>
                </a:cxn>
                <a:cxn ang="0">
                  <a:pos x="156" y="21"/>
                </a:cxn>
                <a:cxn ang="0">
                  <a:pos x="163" y="57"/>
                </a:cxn>
                <a:cxn ang="0">
                  <a:pos x="163" y="92"/>
                </a:cxn>
                <a:cxn ang="0">
                  <a:pos x="163" y="135"/>
                </a:cxn>
                <a:cxn ang="0">
                  <a:pos x="170" y="184"/>
                </a:cxn>
                <a:cxn ang="0">
                  <a:pos x="170" y="241"/>
                </a:cxn>
                <a:cxn ang="0">
                  <a:pos x="170" y="304"/>
                </a:cxn>
                <a:cxn ang="0">
                  <a:pos x="177" y="368"/>
                </a:cxn>
                <a:cxn ang="0">
                  <a:pos x="177" y="439"/>
                </a:cxn>
                <a:cxn ang="0">
                  <a:pos x="184" y="496"/>
                </a:cxn>
                <a:cxn ang="0">
                  <a:pos x="184" y="552"/>
                </a:cxn>
                <a:cxn ang="0">
                  <a:pos x="191" y="609"/>
                </a:cxn>
                <a:cxn ang="0">
                  <a:pos x="191" y="651"/>
                </a:cxn>
                <a:cxn ang="0">
                  <a:pos x="191" y="694"/>
                </a:cxn>
                <a:cxn ang="0">
                  <a:pos x="191" y="722"/>
                </a:cxn>
                <a:cxn ang="0">
                  <a:pos x="191" y="750"/>
                </a:cxn>
                <a:cxn ang="0">
                  <a:pos x="191" y="807"/>
                </a:cxn>
                <a:cxn ang="0">
                  <a:pos x="184" y="850"/>
                </a:cxn>
                <a:cxn ang="0">
                  <a:pos x="177" y="885"/>
                </a:cxn>
                <a:cxn ang="0">
                  <a:pos x="170" y="920"/>
                </a:cxn>
                <a:cxn ang="0">
                  <a:pos x="149" y="942"/>
                </a:cxn>
                <a:cxn ang="0">
                  <a:pos x="142" y="949"/>
                </a:cxn>
                <a:cxn ang="0">
                  <a:pos x="127" y="956"/>
                </a:cxn>
                <a:cxn ang="0">
                  <a:pos x="120" y="949"/>
                </a:cxn>
                <a:cxn ang="0">
                  <a:pos x="120" y="942"/>
                </a:cxn>
                <a:cxn ang="0">
                  <a:pos x="113" y="927"/>
                </a:cxn>
                <a:cxn ang="0">
                  <a:pos x="106" y="906"/>
                </a:cxn>
                <a:cxn ang="0">
                  <a:pos x="106" y="878"/>
                </a:cxn>
                <a:cxn ang="0">
                  <a:pos x="99" y="842"/>
                </a:cxn>
                <a:cxn ang="0">
                  <a:pos x="92" y="800"/>
                </a:cxn>
                <a:cxn ang="0">
                  <a:pos x="85" y="750"/>
                </a:cxn>
                <a:cxn ang="0">
                  <a:pos x="78" y="694"/>
                </a:cxn>
                <a:cxn ang="0">
                  <a:pos x="71" y="637"/>
                </a:cxn>
                <a:cxn ang="0">
                  <a:pos x="64" y="566"/>
                </a:cxn>
                <a:cxn ang="0">
                  <a:pos x="57" y="489"/>
                </a:cxn>
                <a:cxn ang="0">
                  <a:pos x="42" y="411"/>
                </a:cxn>
                <a:cxn ang="0">
                  <a:pos x="35" y="319"/>
                </a:cxn>
                <a:cxn ang="0">
                  <a:pos x="21" y="220"/>
                </a:cxn>
                <a:cxn ang="0">
                  <a:pos x="14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1" h="956">
                  <a:moveTo>
                    <a:pt x="0" y="0"/>
                  </a:moveTo>
                  <a:lnTo>
                    <a:pt x="156" y="0"/>
                  </a:lnTo>
                  <a:lnTo>
                    <a:pt x="156" y="21"/>
                  </a:lnTo>
                  <a:lnTo>
                    <a:pt x="163" y="57"/>
                  </a:lnTo>
                  <a:lnTo>
                    <a:pt x="163" y="92"/>
                  </a:lnTo>
                  <a:lnTo>
                    <a:pt x="163" y="135"/>
                  </a:lnTo>
                  <a:lnTo>
                    <a:pt x="170" y="184"/>
                  </a:lnTo>
                  <a:lnTo>
                    <a:pt x="170" y="241"/>
                  </a:lnTo>
                  <a:lnTo>
                    <a:pt x="170" y="304"/>
                  </a:lnTo>
                  <a:lnTo>
                    <a:pt x="177" y="368"/>
                  </a:lnTo>
                  <a:lnTo>
                    <a:pt x="177" y="439"/>
                  </a:lnTo>
                  <a:lnTo>
                    <a:pt x="184" y="496"/>
                  </a:lnTo>
                  <a:lnTo>
                    <a:pt x="184" y="552"/>
                  </a:lnTo>
                  <a:lnTo>
                    <a:pt x="191" y="609"/>
                  </a:lnTo>
                  <a:lnTo>
                    <a:pt x="191" y="651"/>
                  </a:lnTo>
                  <a:lnTo>
                    <a:pt x="191" y="694"/>
                  </a:lnTo>
                  <a:lnTo>
                    <a:pt x="191" y="722"/>
                  </a:lnTo>
                  <a:lnTo>
                    <a:pt x="191" y="750"/>
                  </a:lnTo>
                  <a:lnTo>
                    <a:pt x="191" y="807"/>
                  </a:lnTo>
                  <a:lnTo>
                    <a:pt x="184" y="850"/>
                  </a:lnTo>
                  <a:lnTo>
                    <a:pt x="177" y="885"/>
                  </a:lnTo>
                  <a:lnTo>
                    <a:pt x="170" y="920"/>
                  </a:lnTo>
                  <a:lnTo>
                    <a:pt x="149" y="942"/>
                  </a:lnTo>
                  <a:lnTo>
                    <a:pt x="142" y="949"/>
                  </a:lnTo>
                  <a:lnTo>
                    <a:pt x="127" y="956"/>
                  </a:lnTo>
                  <a:lnTo>
                    <a:pt x="120" y="949"/>
                  </a:lnTo>
                  <a:lnTo>
                    <a:pt x="120" y="942"/>
                  </a:lnTo>
                  <a:lnTo>
                    <a:pt x="113" y="927"/>
                  </a:lnTo>
                  <a:lnTo>
                    <a:pt x="106" y="906"/>
                  </a:lnTo>
                  <a:lnTo>
                    <a:pt x="106" y="878"/>
                  </a:lnTo>
                  <a:lnTo>
                    <a:pt x="99" y="842"/>
                  </a:lnTo>
                  <a:lnTo>
                    <a:pt x="92" y="800"/>
                  </a:lnTo>
                  <a:lnTo>
                    <a:pt x="85" y="750"/>
                  </a:lnTo>
                  <a:lnTo>
                    <a:pt x="78" y="694"/>
                  </a:lnTo>
                  <a:lnTo>
                    <a:pt x="71" y="637"/>
                  </a:lnTo>
                  <a:lnTo>
                    <a:pt x="64" y="566"/>
                  </a:lnTo>
                  <a:lnTo>
                    <a:pt x="57" y="489"/>
                  </a:lnTo>
                  <a:lnTo>
                    <a:pt x="42" y="411"/>
                  </a:lnTo>
                  <a:lnTo>
                    <a:pt x="35" y="319"/>
                  </a:lnTo>
                  <a:lnTo>
                    <a:pt x="21" y="220"/>
                  </a:lnTo>
                  <a:lnTo>
                    <a:pt x="14" y="11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57150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" name="Picture 4" descr="http://ppt360.com/background/UploadFiles_6733/201012/201012201618032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-259308"/>
            <a:ext cx="12192001" cy="7117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27 0.0051 L 0.31927 0.0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1488017" y="1052513"/>
            <a:ext cx="1151467" cy="836612"/>
            <a:chOff x="1565" y="572"/>
            <a:chExt cx="1868" cy="2433"/>
          </a:xfrm>
        </p:grpSpPr>
        <p:sp>
          <p:nvSpPr>
            <p:cNvPr id="6148" name="Freeform 4"/>
            <p:cNvSpPr/>
            <p:nvPr/>
          </p:nvSpPr>
          <p:spPr bwMode="auto">
            <a:xfrm>
              <a:off x="1565" y="572"/>
              <a:ext cx="1115" cy="2433"/>
            </a:xfrm>
            <a:custGeom>
              <a:avLst/>
              <a:gdLst/>
              <a:ahLst/>
              <a:cxnLst>
                <a:cxn ang="0">
                  <a:pos x="391" y="2078"/>
                </a:cxn>
                <a:cxn ang="0">
                  <a:pos x="256" y="2227"/>
                </a:cxn>
                <a:cxn ang="0">
                  <a:pos x="135" y="2334"/>
                </a:cxn>
                <a:cxn ang="0">
                  <a:pos x="71" y="2390"/>
                </a:cxn>
                <a:cxn ang="0">
                  <a:pos x="36" y="2419"/>
                </a:cxn>
                <a:cxn ang="0">
                  <a:pos x="7" y="2433"/>
                </a:cxn>
                <a:cxn ang="0">
                  <a:pos x="0" y="2419"/>
                </a:cxn>
                <a:cxn ang="0">
                  <a:pos x="21" y="2383"/>
                </a:cxn>
                <a:cxn ang="0">
                  <a:pos x="57" y="2326"/>
                </a:cxn>
                <a:cxn ang="0">
                  <a:pos x="121" y="2248"/>
                </a:cxn>
                <a:cxn ang="0">
                  <a:pos x="241" y="2092"/>
                </a:cxn>
                <a:cxn ang="0">
                  <a:pos x="398" y="1851"/>
                </a:cxn>
                <a:cxn ang="0">
                  <a:pos x="540" y="1575"/>
                </a:cxn>
                <a:cxn ang="0">
                  <a:pos x="668" y="1277"/>
                </a:cxn>
                <a:cxn ang="0">
                  <a:pos x="767" y="958"/>
                </a:cxn>
                <a:cxn ang="0">
                  <a:pos x="852" y="631"/>
                </a:cxn>
                <a:cxn ang="0">
                  <a:pos x="895" y="383"/>
                </a:cxn>
                <a:cxn ang="0">
                  <a:pos x="916" y="255"/>
                </a:cxn>
                <a:cxn ang="0">
                  <a:pos x="923" y="163"/>
                </a:cxn>
                <a:cxn ang="0">
                  <a:pos x="930" y="106"/>
                </a:cxn>
                <a:cxn ang="0">
                  <a:pos x="916" y="78"/>
                </a:cxn>
                <a:cxn ang="0">
                  <a:pos x="902" y="43"/>
                </a:cxn>
                <a:cxn ang="0">
                  <a:pos x="909" y="14"/>
                </a:cxn>
                <a:cxn ang="0">
                  <a:pos x="923" y="0"/>
                </a:cxn>
                <a:cxn ang="0">
                  <a:pos x="966" y="0"/>
                </a:cxn>
                <a:cxn ang="0">
                  <a:pos x="1016" y="21"/>
                </a:cxn>
                <a:cxn ang="0">
                  <a:pos x="1072" y="71"/>
                </a:cxn>
                <a:cxn ang="0">
                  <a:pos x="1101" y="113"/>
                </a:cxn>
                <a:cxn ang="0">
                  <a:pos x="1108" y="163"/>
                </a:cxn>
                <a:cxn ang="0">
                  <a:pos x="1101" y="206"/>
                </a:cxn>
                <a:cxn ang="0">
                  <a:pos x="1087" y="248"/>
                </a:cxn>
                <a:cxn ang="0">
                  <a:pos x="1072" y="298"/>
                </a:cxn>
                <a:cxn ang="0">
                  <a:pos x="1058" y="369"/>
                </a:cxn>
                <a:cxn ang="0">
                  <a:pos x="1037" y="461"/>
                </a:cxn>
                <a:cxn ang="0">
                  <a:pos x="1016" y="575"/>
                </a:cxn>
                <a:cxn ang="0">
                  <a:pos x="980" y="702"/>
                </a:cxn>
                <a:cxn ang="0">
                  <a:pos x="923" y="908"/>
                </a:cxn>
                <a:cxn ang="0">
                  <a:pos x="859" y="1142"/>
                </a:cxn>
                <a:cxn ang="0">
                  <a:pos x="803" y="1284"/>
                </a:cxn>
                <a:cxn ang="0">
                  <a:pos x="753" y="1419"/>
                </a:cxn>
                <a:cxn ang="0">
                  <a:pos x="675" y="1596"/>
                </a:cxn>
                <a:cxn ang="0">
                  <a:pos x="561" y="1816"/>
                </a:cxn>
                <a:cxn ang="0">
                  <a:pos x="447" y="2000"/>
                </a:cxn>
              </a:cxnLst>
              <a:rect l="0" t="0" r="r" b="b"/>
              <a:pathLst>
                <a:path w="1115" h="2433">
                  <a:moveTo>
                    <a:pt x="447" y="2000"/>
                  </a:moveTo>
                  <a:lnTo>
                    <a:pt x="391" y="2078"/>
                  </a:lnTo>
                  <a:lnTo>
                    <a:pt x="327" y="2156"/>
                  </a:lnTo>
                  <a:lnTo>
                    <a:pt x="256" y="2227"/>
                  </a:lnTo>
                  <a:lnTo>
                    <a:pt x="178" y="2298"/>
                  </a:lnTo>
                  <a:lnTo>
                    <a:pt x="135" y="2334"/>
                  </a:lnTo>
                  <a:lnTo>
                    <a:pt x="99" y="2369"/>
                  </a:lnTo>
                  <a:lnTo>
                    <a:pt x="71" y="2390"/>
                  </a:lnTo>
                  <a:lnTo>
                    <a:pt x="50" y="2404"/>
                  </a:lnTo>
                  <a:lnTo>
                    <a:pt x="36" y="2419"/>
                  </a:lnTo>
                  <a:lnTo>
                    <a:pt x="21" y="2426"/>
                  </a:lnTo>
                  <a:lnTo>
                    <a:pt x="7" y="2433"/>
                  </a:lnTo>
                  <a:lnTo>
                    <a:pt x="7" y="2426"/>
                  </a:lnTo>
                  <a:lnTo>
                    <a:pt x="0" y="2419"/>
                  </a:lnTo>
                  <a:lnTo>
                    <a:pt x="7" y="2404"/>
                  </a:lnTo>
                  <a:lnTo>
                    <a:pt x="21" y="2383"/>
                  </a:lnTo>
                  <a:lnTo>
                    <a:pt x="36" y="2362"/>
                  </a:lnTo>
                  <a:lnTo>
                    <a:pt x="57" y="2326"/>
                  </a:lnTo>
                  <a:lnTo>
                    <a:pt x="85" y="2291"/>
                  </a:lnTo>
                  <a:lnTo>
                    <a:pt x="121" y="2248"/>
                  </a:lnTo>
                  <a:lnTo>
                    <a:pt x="156" y="2199"/>
                  </a:lnTo>
                  <a:lnTo>
                    <a:pt x="241" y="2092"/>
                  </a:lnTo>
                  <a:lnTo>
                    <a:pt x="320" y="1972"/>
                  </a:lnTo>
                  <a:lnTo>
                    <a:pt x="398" y="1851"/>
                  </a:lnTo>
                  <a:lnTo>
                    <a:pt x="476" y="1716"/>
                  </a:lnTo>
                  <a:lnTo>
                    <a:pt x="540" y="1575"/>
                  </a:lnTo>
                  <a:lnTo>
                    <a:pt x="604" y="1426"/>
                  </a:lnTo>
                  <a:lnTo>
                    <a:pt x="668" y="1277"/>
                  </a:lnTo>
                  <a:lnTo>
                    <a:pt x="717" y="1114"/>
                  </a:lnTo>
                  <a:lnTo>
                    <a:pt x="767" y="958"/>
                  </a:lnTo>
                  <a:lnTo>
                    <a:pt x="810" y="794"/>
                  </a:lnTo>
                  <a:lnTo>
                    <a:pt x="852" y="631"/>
                  </a:lnTo>
                  <a:lnTo>
                    <a:pt x="881" y="461"/>
                  </a:lnTo>
                  <a:lnTo>
                    <a:pt x="895" y="383"/>
                  </a:lnTo>
                  <a:lnTo>
                    <a:pt x="909" y="312"/>
                  </a:lnTo>
                  <a:lnTo>
                    <a:pt x="916" y="255"/>
                  </a:lnTo>
                  <a:lnTo>
                    <a:pt x="923" y="206"/>
                  </a:lnTo>
                  <a:lnTo>
                    <a:pt x="923" y="163"/>
                  </a:lnTo>
                  <a:lnTo>
                    <a:pt x="930" y="128"/>
                  </a:lnTo>
                  <a:lnTo>
                    <a:pt x="930" y="106"/>
                  </a:lnTo>
                  <a:lnTo>
                    <a:pt x="923" y="92"/>
                  </a:lnTo>
                  <a:lnTo>
                    <a:pt x="916" y="78"/>
                  </a:lnTo>
                  <a:lnTo>
                    <a:pt x="909" y="57"/>
                  </a:lnTo>
                  <a:lnTo>
                    <a:pt x="902" y="43"/>
                  </a:lnTo>
                  <a:lnTo>
                    <a:pt x="909" y="21"/>
                  </a:lnTo>
                  <a:lnTo>
                    <a:pt x="909" y="14"/>
                  </a:lnTo>
                  <a:lnTo>
                    <a:pt x="916" y="7"/>
                  </a:lnTo>
                  <a:lnTo>
                    <a:pt x="923" y="0"/>
                  </a:lnTo>
                  <a:lnTo>
                    <a:pt x="945" y="0"/>
                  </a:lnTo>
                  <a:lnTo>
                    <a:pt x="966" y="0"/>
                  </a:lnTo>
                  <a:lnTo>
                    <a:pt x="987" y="7"/>
                  </a:lnTo>
                  <a:lnTo>
                    <a:pt x="1016" y="21"/>
                  </a:lnTo>
                  <a:lnTo>
                    <a:pt x="1044" y="50"/>
                  </a:lnTo>
                  <a:lnTo>
                    <a:pt x="1072" y="71"/>
                  </a:lnTo>
                  <a:lnTo>
                    <a:pt x="1094" y="92"/>
                  </a:lnTo>
                  <a:lnTo>
                    <a:pt x="1101" y="113"/>
                  </a:lnTo>
                  <a:lnTo>
                    <a:pt x="1115" y="142"/>
                  </a:lnTo>
                  <a:lnTo>
                    <a:pt x="1108" y="163"/>
                  </a:lnTo>
                  <a:lnTo>
                    <a:pt x="1108" y="184"/>
                  </a:lnTo>
                  <a:lnTo>
                    <a:pt x="1101" y="206"/>
                  </a:lnTo>
                  <a:lnTo>
                    <a:pt x="1094" y="234"/>
                  </a:lnTo>
                  <a:lnTo>
                    <a:pt x="1087" y="248"/>
                  </a:lnTo>
                  <a:lnTo>
                    <a:pt x="1079" y="270"/>
                  </a:lnTo>
                  <a:lnTo>
                    <a:pt x="1072" y="298"/>
                  </a:lnTo>
                  <a:lnTo>
                    <a:pt x="1065" y="333"/>
                  </a:lnTo>
                  <a:lnTo>
                    <a:pt x="1058" y="369"/>
                  </a:lnTo>
                  <a:lnTo>
                    <a:pt x="1044" y="418"/>
                  </a:lnTo>
                  <a:lnTo>
                    <a:pt x="1037" y="461"/>
                  </a:lnTo>
                  <a:lnTo>
                    <a:pt x="1030" y="518"/>
                  </a:lnTo>
                  <a:lnTo>
                    <a:pt x="1016" y="575"/>
                  </a:lnTo>
                  <a:lnTo>
                    <a:pt x="1001" y="638"/>
                  </a:lnTo>
                  <a:lnTo>
                    <a:pt x="980" y="702"/>
                  </a:lnTo>
                  <a:lnTo>
                    <a:pt x="966" y="766"/>
                  </a:lnTo>
                  <a:lnTo>
                    <a:pt x="923" y="908"/>
                  </a:lnTo>
                  <a:lnTo>
                    <a:pt x="881" y="1057"/>
                  </a:lnTo>
                  <a:lnTo>
                    <a:pt x="859" y="1142"/>
                  </a:lnTo>
                  <a:lnTo>
                    <a:pt x="831" y="1213"/>
                  </a:lnTo>
                  <a:lnTo>
                    <a:pt x="803" y="1284"/>
                  </a:lnTo>
                  <a:lnTo>
                    <a:pt x="781" y="1355"/>
                  </a:lnTo>
                  <a:lnTo>
                    <a:pt x="753" y="1419"/>
                  </a:lnTo>
                  <a:lnTo>
                    <a:pt x="731" y="1482"/>
                  </a:lnTo>
                  <a:lnTo>
                    <a:pt x="675" y="1596"/>
                  </a:lnTo>
                  <a:lnTo>
                    <a:pt x="618" y="1709"/>
                  </a:lnTo>
                  <a:lnTo>
                    <a:pt x="561" y="1816"/>
                  </a:lnTo>
                  <a:lnTo>
                    <a:pt x="504" y="1908"/>
                  </a:lnTo>
                  <a:lnTo>
                    <a:pt x="447" y="2000"/>
                  </a:lnTo>
                  <a:lnTo>
                    <a:pt x="447" y="200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9" name="Freeform 5"/>
            <p:cNvSpPr/>
            <p:nvPr/>
          </p:nvSpPr>
          <p:spPr bwMode="auto">
            <a:xfrm>
              <a:off x="1928" y="1207"/>
              <a:ext cx="1207" cy="383"/>
            </a:xfrm>
            <a:custGeom>
              <a:avLst/>
              <a:gdLst/>
              <a:ahLst/>
              <a:cxnLst>
                <a:cxn ang="0">
                  <a:pos x="14" y="326"/>
                </a:cxn>
                <a:cxn ang="0">
                  <a:pos x="0" y="305"/>
                </a:cxn>
                <a:cxn ang="0">
                  <a:pos x="7" y="291"/>
                </a:cxn>
                <a:cxn ang="0">
                  <a:pos x="42" y="284"/>
                </a:cxn>
                <a:cxn ang="0">
                  <a:pos x="106" y="262"/>
                </a:cxn>
                <a:cxn ang="0">
                  <a:pos x="199" y="241"/>
                </a:cxn>
                <a:cxn ang="0">
                  <a:pos x="369" y="199"/>
                </a:cxn>
                <a:cxn ang="0">
                  <a:pos x="611" y="135"/>
                </a:cxn>
                <a:cxn ang="0">
                  <a:pos x="788" y="71"/>
                </a:cxn>
                <a:cxn ang="0">
                  <a:pos x="895" y="35"/>
                </a:cxn>
                <a:cxn ang="0">
                  <a:pos x="973" y="14"/>
                </a:cxn>
                <a:cxn ang="0">
                  <a:pos x="1030" y="0"/>
                </a:cxn>
                <a:cxn ang="0">
                  <a:pos x="1079" y="0"/>
                </a:cxn>
                <a:cxn ang="0">
                  <a:pos x="1143" y="21"/>
                </a:cxn>
                <a:cxn ang="0">
                  <a:pos x="1186" y="50"/>
                </a:cxn>
                <a:cxn ang="0">
                  <a:pos x="1207" y="85"/>
                </a:cxn>
                <a:cxn ang="0">
                  <a:pos x="1207" y="106"/>
                </a:cxn>
                <a:cxn ang="0">
                  <a:pos x="1193" y="121"/>
                </a:cxn>
                <a:cxn ang="0">
                  <a:pos x="1157" y="135"/>
                </a:cxn>
                <a:cxn ang="0">
                  <a:pos x="1115" y="149"/>
                </a:cxn>
                <a:cxn ang="0">
                  <a:pos x="1051" y="163"/>
                </a:cxn>
                <a:cxn ang="0">
                  <a:pos x="966" y="184"/>
                </a:cxn>
                <a:cxn ang="0">
                  <a:pos x="873" y="213"/>
                </a:cxn>
                <a:cxn ang="0">
                  <a:pos x="760" y="241"/>
                </a:cxn>
                <a:cxn ang="0">
                  <a:pos x="639" y="270"/>
                </a:cxn>
                <a:cxn ang="0">
                  <a:pos x="525" y="298"/>
                </a:cxn>
                <a:cxn ang="0">
                  <a:pos x="426" y="319"/>
                </a:cxn>
                <a:cxn ang="0">
                  <a:pos x="341" y="340"/>
                </a:cxn>
                <a:cxn ang="0">
                  <a:pos x="270" y="355"/>
                </a:cxn>
                <a:cxn ang="0">
                  <a:pos x="213" y="369"/>
                </a:cxn>
                <a:cxn ang="0">
                  <a:pos x="177" y="376"/>
                </a:cxn>
                <a:cxn ang="0">
                  <a:pos x="149" y="376"/>
                </a:cxn>
                <a:cxn ang="0">
                  <a:pos x="121" y="376"/>
                </a:cxn>
                <a:cxn ang="0">
                  <a:pos x="64" y="362"/>
                </a:cxn>
                <a:cxn ang="0">
                  <a:pos x="35" y="348"/>
                </a:cxn>
              </a:cxnLst>
              <a:rect l="0" t="0" r="r" b="b"/>
              <a:pathLst>
                <a:path w="1207" h="383">
                  <a:moveTo>
                    <a:pt x="35" y="348"/>
                  </a:moveTo>
                  <a:lnTo>
                    <a:pt x="14" y="326"/>
                  </a:lnTo>
                  <a:lnTo>
                    <a:pt x="0" y="319"/>
                  </a:lnTo>
                  <a:lnTo>
                    <a:pt x="0" y="305"/>
                  </a:lnTo>
                  <a:lnTo>
                    <a:pt x="0" y="298"/>
                  </a:lnTo>
                  <a:lnTo>
                    <a:pt x="7" y="291"/>
                  </a:lnTo>
                  <a:lnTo>
                    <a:pt x="21" y="291"/>
                  </a:lnTo>
                  <a:lnTo>
                    <a:pt x="42" y="284"/>
                  </a:lnTo>
                  <a:lnTo>
                    <a:pt x="71" y="277"/>
                  </a:lnTo>
                  <a:lnTo>
                    <a:pt x="106" y="262"/>
                  </a:lnTo>
                  <a:lnTo>
                    <a:pt x="149" y="255"/>
                  </a:lnTo>
                  <a:lnTo>
                    <a:pt x="199" y="241"/>
                  </a:lnTo>
                  <a:lnTo>
                    <a:pt x="255" y="227"/>
                  </a:lnTo>
                  <a:lnTo>
                    <a:pt x="369" y="199"/>
                  </a:lnTo>
                  <a:lnTo>
                    <a:pt x="490" y="170"/>
                  </a:lnTo>
                  <a:lnTo>
                    <a:pt x="611" y="135"/>
                  </a:lnTo>
                  <a:lnTo>
                    <a:pt x="731" y="92"/>
                  </a:lnTo>
                  <a:lnTo>
                    <a:pt x="788" y="71"/>
                  </a:lnTo>
                  <a:lnTo>
                    <a:pt x="845" y="50"/>
                  </a:lnTo>
                  <a:lnTo>
                    <a:pt x="895" y="35"/>
                  </a:lnTo>
                  <a:lnTo>
                    <a:pt x="937" y="21"/>
                  </a:lnTo>
                  <a:lnTo>
                    <a:pt x="973" y="14"/>
                  </a:lnTo>
                  <a:lnTo>
                    <a:pt x="1001" y="7"/>
                  </a:lnTo>
                  <a:lnTo>
                    <a:pt x="1030" y="0"/>
                  </a:lnTo>
                  <a:lnTo>
                    <a:pt x="1051" y="0"/>
                  </a:lnTo>
                  <a:lnTo>
                    <a:pt x="1079" y="0"/>
                  </a:lnTo>
                  <a:lnTo>
                    <a:pt x="1115" y="7"/>
                  </a:lnTo>
                  <a:lnTo>
                    <a:pt x="1143" y="21"/>
                  </a:lnTo>
                  <a:lnTo>
                    <a:pt x="1165" y="35"/>
                  </a:lnTo>
                  <a:lnTo>
                    <a:pt x="1186" y="50"/>
                  </a:lnTo>
                  <a:lnTo>
                    <a:pt x="1200" y="71"/>
                  </a:lnTo>
                  <a:lnTo>
                    <a:pt x="1207" y="85"/>
                  </a:lnTo>
                  <a:lnTo>
                    <a:pt x="1207" y="106"/>
                  </a:lnTo>
                  <a:lnTo>
                    <a:pt x="1207" y="106"/>
                  </a:lnTo>
                  <a:lnTo>
                    <a:pt x="1200" y="113"/>
                  </a:lnTo>
                  <a:lnTo>
                    <a:pt x="1193" y="121"/>
                  </a:lnTo>
                  <a:lnTo>
                    <a:pt x="1179" y="128"/>
                  </a:lnTo>
                  <a:lnTo>
                    <a:pt x="1157" y="135"/>
                  </a:lnTo>
                  <a:lnTo>
                    <a:pt x="1136" y="142"/>
                  </a:lnTo>
                  <a:lnTo>
                    <a:pt x="1115" y="149"/>
                  </a:lnTo>
                  <a:lnTo>
                    <a:pt x="1079" y="156"/>
                  </a:lnTo>
                  <a:lnTo>
                    <a:pt x="1051" y="163"/>
                  </a:lnTo>
                  <a:lnTo>
                    <a:pt x="1008" y="177"/>
                  </a:lnTo>
                  <a:lnTo>
                    <a:pt x="966" y="184"/>
                  </a:lnTo>
                  <a:lnTo>
                    <a:pt x="923" y="199"/>
                  </a:lnTo>
                  <a:lnTo>
                    <a:pt x="873" y="213"/>
                  </a:lnTo>
                  <a:lnTo>
                    <a:pt x="817" y="227"/>
                  </a:lnTo>
                  <a:lnTo>
                    <a:pt x="760" y="241"/>
                  </a:lnTo>
                  <a:lnTo>
                    <a:pt x="696" y="255"/>
                  </a:lnTo>
                  <a:lnTo>
                    <a:pt x="639" y="270"/>
                  </a:lnTo>
                  <a:lnTo>
                    <a:pt x="575" y="284"/>
                  </a:lnTo>
                  <a:lnTo>
                    <a:pt x="525" y="298"/>
                  </a:lnTo>
                  <a:lnTo>
                    <a:pt x="469" y="305"/>
                  </a:lnTo>
                  <a:lnTo>
                    <a:pt x="426" y="319"/>
                  </a:lnTo>
                  <a:lnTo>
                    <a:pt x="383" y="326"/>
                  </a:lnTo>
                  <a:lnTo>
                    <a:pt x="341" y="340"/>
                  </a:lnTo>
                  <a:lnTo>
                    <a:pt x="305" y="348"/>
                  </a:lnTo>
                  <a:lnTo>
                    <a:pt x="270" y="355"/>
                  </a:lnTo>
                  <a:lnTo>
                    <a:pt x="241" y="362"/>
                  </a:lnTo>
                  <a:lnTo>
                    <a:pt x="213" y="369"/>
                  </a:lnTo>
                  <a:lnTo>
                    <a:pt x="192" y="369"/>
                  </a:lnTo>
                  <a:lnTo>
                    <a:pt x="177" y="376"/>
                  </a:lnTo>
                  <a:lnTo>
                    <a:pt x="163" y="376"/>
                  </a:lnTo>
                  <a:lnTo>
                    <a:pt x="149" y="376"/>
                  </a:lnTo>
                  <a:lnTo>
                    <a:pt x="142" y="383"/>
                  </a:lnTo>
                  <a:lnTo>
                    <a:pt x="121" y="376"/>
                  </a:lnTo>
                  <a:lnTo>
                    <a:pt x="92" y="369"/>
                  </a:lnTo>
                  <a:lnTo>
                    <a:pt x="64" y="362"/>
                  </a:lnTo>
                  <a:lnTo>
                    <a:pt x="35" y="348"/>
                  </a:lnTo>
                  <a:lnTo>
                    <a:pt x="35" y="348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0" name="Freeform 6"/>
            <p:cNvSpPr/>
            <p:nvPr/>
          </p:nvSpPr>
          <p:spPr bwMode="auto">
            <a:xfrm>
              <a:off x="2304" y="1920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1" name="Freeform 7"/>
            <p:cNvSpPr/>
            <p:nvPr/>
          </p:nvSpPr>
          <p:spPr bwMode="auto">
            <a:xfrm>
              <a:off x="2609" y="2069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2" name="Freeform 8"/>
            <p:cNvSpPr/>
            <p:nvPr/>
          </p:nvSpPr>
          <p:spPr bwMode="auto">
            <a:xfrm>
              <a:off x="1949" y="2686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Freeform 9"/>
            <p:cNvSpPr/>
            <p:nvPr/>
          </p:nvSpPr>
          <p:spPr bwMode="auto">
            <a:xfrm>
              <a:off x="2282" y="1891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Freeform 10"/>
            <p:cNvSpPr/>
            <p:nvPr/>
          </p:nvSpPr>
          <p:spPr bwMode="auto">
            <a:xfrm>
              <a:off x="2587" y="2040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Freeform 11"/>
            <p:cNvSpPr/>
            <p:nvPr/>
          </p:nvSpPr>
          <p:spPr bwMode="auto">
            <a:xfrm>
              <a:off x="1927" y="2657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3"/>
          <p:cNvGrpSpPr/>
          <p:nvPr/>
        </p:nvGrpSpPr>
        <p:grpSpPr bwMode="auto">
          <a:xfrm>
            <a:off x="1390651" y="2276475"/>
            <a:ext cx="1189567" cy="869950"/>
            <a:chOff x="1864" y="924"/>
            <a:chExt cx="2018" cy="2464"/>
          </a:xfrm>
        </p:grpSpPr>
        <p:sp>
          <p:nvSpPr>
            <p:cNvPr id="6157" name="Freeform 13"/>
            <p:cNvSpPr>
              <a:spLocks noEditPoints="1"/>
            </p:cNvSpPr>
            <p:nvPr/>
          </p:nvSpPr>
          <p:spPr bwMode="auto">
            <a:xfrm>
              <a:off x="1864" y="924"/>
              <a:ext cx="2018" cy="2464"/>
            </a:xfrm>
            <a:custGeom>
              <a:avLst/>
              <a:gdLst/>
              <a:ahLst/>
              <a:cxnLst>
                <a:cxn ang="0">
                  <a:pos x="35" y="2280"/>
                </a:cxn>
                <a:cxn ang="0">
                  <a:pos x="14" y="2251"/>
                </a:cxn>
                <a:cxn ang="0">
                  <a:pos x="142" y="2117"/>
                </a:cxn>
                <a:cxn ang="0">
                  <a:pos x="354" y="1876"/>
                </a:cxn>
                <a:cxn ang="0">
                  <a:pos x="588" y="1515"/>
                </a:cxn>
                <a:cxn ang="0">
                  <a:pos x="913" y="722"/>
                </a:cxn>
                <a:cxn ang="0">
                  <a:pos x="1012" y="326"/>
                </a:cxn>
                <a:cxn ang="0">
                  <a:pos x="1034" y="121"/>
                </a:cxn>
                <a:cxn ang="0">
                  <a:pos x="1012" y="28"/>
                </a:cxn>
                <a:cxn ang="0">
                  <a:pos x="1133" y="28"/>
                </a:cxn>
                <a:cxn ang="0">
                  <a:pos x="1211" y="170"/>
                </a:cxn>
                <a:cxn ang="0">
                  <a:pos x="1161" y="397"/>
                </a:cxn>
                <a:cxn ang="0">
                  <a:pos x="1048" y="786"/>
                </a:cxn>
                <a:cxn ang="0">
                  <a:pos x="765" y="1487"/>
                </a:cxn>
                <a:cxn ang="0">
                  <a:pos x="510" y="1876"/>
                </a:cxn>
                <a:cxn ang="0">
                  <a:pos x="177" y="2202"/>
                </a:cxn>
                <a:cxn ang="0">
                  <a:pos x="1784" y="758"/>
                </a:cxn>
                <a:cxn ang="0">
                  <a:pos x="1593" y="751"/>
                </a:cxn>
                <a:cxn ang="0">
                  <a:pos x="1303" y="786"/>
                </a:cxn>
                <a:cxn ang="0">
                  <a:pos x="963" y="836"/>
                </a:cxn>
                <a:cxn ang="0">
                  <a:pos x="538" y="935"/>
                </a:cxn>
                <a:cxn ang="0">
                  <a:pos x="333" y="991"/>
                </a:cxn>
                <a:cxn ang="0">
                  <a:pos x="220" y="935"/>
                </a:cxn>
                <a:cxn ang="0">
                  <a:pos x="163" y="857"/>
                </a:cxn>
                <a:cxn ang="0">
                  <a:pos x="361" y="821"/>
                </a:cxn>
                <a:cxn ang="0">
                  <a:pos x="956" y="694"/>
                </a:cxn>
                <a:cxn ang="0">
                  <a:pos x="1437" y="595"/>
                </a:cxn>
                <a:cxn ang="0">
                  <a:pos x="1763" y="538"/>
                </a:cxn>
                <a:cxn ang="0">
                  <a:pos x="1961" y="609"/>
                </a:cxn>
                <a:cxn ang="0">
                  <a:pos x="2011" y="722"/>
                </a:cxn>
                <a:cxn ang="0">
                  <a:pos x="1933" y="758"/>
                </a:cxn>
                <a:cxn ang="0">
                  <a:pos x="1515" y="1338"/>
                </a:cxn>
                <a:cxn ang="0">
                  <a:pos x="1678" y="1430"/>
                </a:cxn>
                <a:cxn ang="0">
                  <a:pos x="1763" y="1529"/>
                </a:cxn>
                <a:cxn ang="0">
                  <a:pos x="1706" y="1614"/>
                </a:cxn>
                <a:cxn ang="0">
                  <a:pos x="1657" y="1735"/>
                </a:cxn>
                <a:cxn ang="0">
                  <a:pos x="1579" y="1982"/>
                </a:cxn>
                <a:cxn ang="0">
                  <a:pos x="1458" y="1947"/>
                </a:cxn>
                <a:cxn ang="0">
                  <a:pos x="1508" y="1628"/>
                </a:cxn>
                <a:cxn ang="0">
                  <a:pos x="1466" y="1515"/>
                </a:cxn>
                <a:cxn ang="0">
                  <a:pos x="1352" y="1515"/>
                </a:cxn>
                <a:cxn ang="0">
                  <a:pos x="1133" y="1558"/>
                </a:cxn>
                <a:cxn ang="0">
                  <a:pos x="772" y="1643"/>
                </a:cxn>
                <a:cxn ang="0">
                  <a:pos x="928" y="1487"/>
                </a:cxn>
                <a:cxn ang="0">
                  <a:pos x="1090" y="1451"/>
                </a:cxn>
                <a:cxn ang="0">
                  <a:pos x="1345" y="1388"/>
                </a:cxn>
                <a:cxn ang="0">
                  <a:pos x="1437" y="1352"/>
                </a:cxn>
                <a:cxn ang="0">
                  <a:pos x="1076" y="2124"/>
                </a:cxn>
                <a:cxn ang="0">
                  <a:pos x="1451" y="2060"/>
                </a:cxn>
                <a:cxn ang="0">
                  <a:pos x="1614" y="2103"/>
                </a:cxn>
                <a:cxn ang="0">
                  <a:pos x="1614" y="2181"/>
                </a:cxn>
                <a:cxn ang="0">
                  <a:pos x="1487" y="2209"/>
                </a:cxn>
                <a:cxn ang="0">
                  <a:pos x="1204" y="2244"/>
                </a:cxn>
                <a:cxn ang="0">
                  <a:pos x="814" y="2159"/>
                </a:cxn>
                <a:cxn ang="0">
                  <a:pos x="864" y="1600"/>
                </a:cxn>
                <a:cxn ang="0">
                  <a:pos x="878" y="1947"/>
                </a:cxn>
                <a:cxn ang="0">
                  <a:pos x="892" y="2230"/>
                </a:cxn>
                <a:cxn ang="0">
                  <a:pos x="850" y="2450"/>
                </a:cxn>
                <a:cxn ang="0">
                  <a:pos x="807" y="2414"/>
                </a:cxn>
                <a:cxn ang="0">
                  <a:pos x="772" y="2145"/>
                </a:cxn>
                <a:cxn ang="0">
                  <a:pos x="715" y="1621"/>
                </a:cxn>
              </a:cxnLst>
              <a:rect l="0" t="0" r="r" b="b"/>
              <a:pathLst>
                <a:path w="2018" h="2464">
                  <a:moveTo>
                    <a:pt x="177" y="2202"/>
                  </a:moveTo>
                  <a:lnTo>
                    <a:pt x="135" y="2230"/>
                  </a:lnTo>
                  <a:lnTo>
                    <a:pt x="106" y="2244"/>
                  </a:lnTo>
                  <a:lnTo>
                    <a:pt x="78" y="2266"/>
                  </a:lnTo>
                  <a:lnTo>
                    <a:pt x="50" y="2273"/>
                  </a:lnTo>
                  <a:lnTo>
                    <a:pt x="35" y="2280"/>
                  </a:lnTo>
                  <a:lnTo>
                    <a:pt x="21" y="2280"/>
                  </a:lnTo>
                  <a:lnTo>
                    <a:pt x="7" y="2280"/>
                  </a:lnTo>
                  <a:lnTo>
                    <a:pt x="7" y="2273"/>
                  </a:lnTo>
                  <a:lnTo>
                    <a:pt x="0" y="2266"/>
                  </a:lnTo>
                  <a:lnTo>
                    <a:pt x="7" y="2258"/>
                  </a:lnTo>
                  <a:lnTo>
                    <a:pt x="14" y="2251"/>
                  </a:lnTo>
                  <a:lnTo>
                    <a:pt x="21" y="2237"/>
                  </a:lnTo>
                  <a:lnTo>
                    <a:pt x="35" y="2223"/>
                  </a:lnTo>
                  <a:lnTo>
                    <a:pt x="50" y="2209"/>
                  </a:lnTo>
                  <a:lnTo>
                    <a:pt x="92" y="2166"/>
                  </a:lnTo>
                  <a:lnTo>
                    <a:pt x="120" y="2145"/>
                  </a:lnTo>
                  <a:lnTo>
                    <a:pt x="142" y="2117"/>
                  </a:lnTo>
                  <a:lnTo>
                    <a:pt x="170" y="2089"/>
                  </a:lnTo>
                  <a:lnTo>
                    <a:pt x="205" y="2053"/>
                  </a:lnTo>
                  <a:lnTo>
                    <a:pt x="234" y="2018"/>
                  </a:lnTo>
                  <a:lnTo>
                    <a:pt x="269" y="1975"/>
                  </a:lnTo>
                  <a:lnTo>
                    <a:pt x="312" y="1926"/>
                  </a:lnTo>
                  <a:lnTo>
                    <a:pt x="354" y="1876"/>
                  </a:lnTo>
                  <a:lnTo>
                    <a:pt x="389" y="1827"/>
                  </a:lnTo>
                  <a:lnTo>
                    <a:pt x="432" y="1770"/>
                  </a:lnTo>
                  <a:lnTo>
                    <a:pt x="474" y="1713"/>
                  </a:lnTo>
                  <a:lnTo>
                    <a:pt x="510" y="1650"/>
                  </a:lnTo>
                  <a:lnTo>
                    <a:pt x="552" y="1586"/>
                  </a:lnTo>
                  <a:lnTo>
                    <a:pt x="588" y="1515"/>
                  </a:lnTo>
                  <a:lnTo>
                    <a:pt x="630" y="1444"/>
                  </a:lnTo>
                  <a:lnTo>
                    <a:pt x="666" y="1366"/>
                  </a:lnTo>
                  <a:lnTo>
                    <a:pt x="736" y="1211"/>
                  </a:lnTo>
                  <a:lnTo>
                    <a:pt x="800" y="1055"/>
                  </a:lnTo>
                  <a:lnTo>
                    <a:pt x="864" y="892"/>
                  </a:lnTo>
                  <a:lnTo>
                    <a:pt x="913" y="722"/>
                  </a:lnTo>
                  <a:lnTo>
                    <a:pt x="935" y="644"/>
                  </a:lnTo>
                  <a:lnTo>
                    <a:pt x="956" y="567"/>
                  </a:lnTo>
                  <a:lnTo>
                    <a:pt x="970" y="503"/>
                  </a:lnTo>
                  <a:lnTo>
                    <a:pt x="984" y="439"/>
                  </a:lnTo>
                  <a:lnTo>
                    <a:pt x="998" y="375"/>
                  </a:lnTo>
                  <a:lnTo>
                    <a:pt x="1012" y="326"/>
                  </a:lnTo>
                  <a:lnTo>
                    <a:pt x="1020" y="276"/>
                  </a:lnTo>
                  <a:lnTo>
                    <a:pt x="1027" y="234"/>
                  </a:lnTo>
                  <a:lnTo>
                    <a:pt x="1034" y="205"/>
                  </a:lnTo>
                  <a:lnTo>
                    <a:pt x="1034" y="170"/>
                  </a:lnTo>
                  <a:lnTo>
                    <a:pt x="1034" y="149"/>
                  </a:lnTo>
                  <a:lnTo>
                    <a:pt x="1034" y="121"/>
                  </a:lnTo>
                  <a:lnTo>
                    <a:pt x="1034" y="99"/>
                  </a:lnTo>
                  <a:lnTo>
                    <a:pt x="1034" y="85"/>
                  </a:lnTo>
                  <a:lnTo>
                    <a:pt x="1034" y="71"/>
                  </a:lnTo>
                  <a:lnTo>
                    <a:pt x="1027" y="64"/>
                  </a:lnTo>
                  <a:lnTo>
                    <a:pt x="1020" y="43"/>
                  </a:lnTo>
                  <a:lnTo>
                    <a:pt x="1012" y="28"/>
                  </a:lnTo>
                  <a:lnTo>
                    <a:pt x="1020" y="14"/>
                  </a:lnTo>
                  <a:lnTo>
                    <a:pt x="1027" y="0"/>
                  </a:lnTo>
                  <a:lnTo>
                    <a:pt x="1048" y="0"/>
                  </a:lnTo>
                  <a:lnTo>
                    <a:pt x="1069" y="0"/>
                  </a:lnTo>
                  <a:lnTo>
                    <a:pt x="1097" y="7"/>
                  </a:lnTo>
                  <a:lnTo>
                    <a:pt x="1133" y="28"/>
                  </a:lnTo>
                  <a:lnTo>
                    <a:pt x="1168" y="50"/>
                  </a:lnTo>
                  <a:lnTo>
                    <a:pt x="1189" y="71"/>
                  </a:lnTo>
                  <a:lnTo>
                    <a:pt x="1204" y="92"/>
                  </a:lnTo>
                  <a:lnTo>
                    <a:pt x="1218" y="121"/>
                  </a:lnTo>
                  <a:lnTo>
                    <a:pt x="1218" y="135"/>
                  </a:lnTo>
                  <a:lnTo>
                    <a:pt x="1211" y="170"/>
                  </a:lnTo>
                  <a:lnTo>
                    <a:pt x="1204" y="205"/>
                  </a:lnTo>
                  <a:lnTo>
                    <a:pt x="1197" y="262"/>
                  </a:lnTo>
                  <a:lnTo>
                    <a:pt x="1189" y="290"/>
                  </a:lnTo>
                  <a:lnTo>
                    <a:pt x="1182" y="326"/>
                  </a:lnTo>
                  <a:lnTo>
                    <a:pt x="1168" y="361"/>
                  </a:lnTo>
                  <a:lnTo>
                    <a:pt x="1161" y="397"/>
                  </a:lnTo>
                  <a:lnTo>
                    <a:pt x="1147" y="439"/>
                  </a:lnTo>
                  <a:lnTo>
                    <a:pt x="1133" y="489"/>
                  </a:lnTo>
                  <a:lnTo>
                    <a:pt x="1126" y="531"/>
                  </a:lnTo>
                  <a:lnTo>
                    <a:pt x="1112" y="588"/>
                  </a:lnTo>
                  <a:lnTo>
                    <a:pt x="1076" y="687"/>
                  </a:lnTo>
                  <a:lnTo>
                    <a:pt x="1048" y="786"/>
                  </a:lnTo>
                  <a:lnTo>
                    <a:pt x="1012" y="885"/>
                  </a:lnTo>
                  <a:lnTo>
                    <a:pt x="984" y="977"/>
                  </a:lnTo>
                  <a:lnTo>
                    <a:pt x="913" y="1161"/>
                  </a:lnTo>
                  <a:lnTo>
                    <a:pt x="843" y="1331"/>
                  </a:lnTo>
                  <a:lnTo>
                    <a:pt x="807" y="1409"/>
                  </a:lnTo>
                  <a:lnTo>
                    <a:pt x="765" y="1487"/>
                  </a:lnTo>
                  <a:lnTo>
                    <a:pt x="722" y="1565"/>
                  </a:lnTo>
                  <a:lnTo>
                    <a:pt x="687" y="1635"/>
                  </a:lnTo>
                  <a:lnTo>
                    <a:pt x="644" y="1699"/>
                  </a:lnTo>
                  <a:lnTo>
                    <a:pt x="595" y="1763"/>
                  </a:lnTo>
                  <a:lnTo>
                    <a:pt x="552" y="1820"/>
                  </a:lnTo>
                  <a:lnTo>
                    <a:pt x="510" y="1876"/>
                  </a:lnTo>
                  <a:lnTo>
                    <a:pt x="467" y="1926"/>
                  </a:lnTo>
                  <a:lnTo>
                    <a:pt x="425" y="1975"/>
                  </a:lnTo>
                  <a:lnTo>
                    <a:pt x="382" y="2018"/>
                  </a:lnTo>
                  <a:lnTo>
                    <a:pt x="340" y="2060"/>
                  </a:lnTo>
                  <a:lnTo>
                    <a:pt x="255" y="2138"/>
                  </a:lnTo>
                  <a:lnTo>
                    <a:pt x="177" y="2202"/>
                  </a:lnTo>
                  <a:lnTo>
                    <a:pt x="177" y="2202"/>
                  </a:lnTo>
                  <a:close/>
                  <a:moveTo>
                    <a:pt x="1933" y="758"/>
                  </a:moveTo>
                  <a:lnTo>
                    <a:pt x="1897" y="765"/>
                  </a:lnTo>
                  <a:lnTo>
                    <a:pt x="1855" y="772"/>
                  </a:lnTo>
                  <a:lnTo>
                    <a:pt x="1820" y="765"/>
                  </a:lnTo>
                  <a:lnTo>
                    <a:pt x="1784" y="758"/>
                  </a:lnTo>
                  <a:lnTo>
                    <a:pt x="1749" y="751"/>
                  </a:lnTo>
                  <a:lnTo>
                    <a:pt x="1713" y="751"/>
                  </a:lnTo>
                  <a:lnTo>
                    <a:pt x="1678" y="751"/>
                  </a:lnTo>
                  <a:lnTo>
                    <a:pt x="1643" y="751"/>
                  </a:lnTo>
                  <a:lnTo>
                    <a:pt x="1621" y="751"/>
                  </a:lnTo>
                  <a:lnTo>
                    <a:pt x="1593" y="751"/>
                  </a:lnTo>
                  <a:lnTo>
                    <a:pt x="1565" y="751"/>
                  </a:lnTo>
                  <a:lnTo>
                    <a:pt x="1522" y="758"/>
                  </a:lnTo>
                  <a:lnTo>
                    <a:pt x="1480" y="765"/>
                  </a:lnTo>
                  <a:lnTo>
                    <a:pt x="1423" y="765"/>
                  </a:lnTo>
                  <a:lnTo>
                    <a:pt x="1366" y="772"/>
                  </a:lnTo>
                  <a:lnTo>
                    <a:pt x="1303" y="786"/>
                  </a:lnTo>
                  <a:lnTo>
                    <a:pt x="1239" y="793"/>
                  </a:lnTo>
                  <a:lnTo>
                    <a:pt x="1175" y="800"/>
                  </a:lnTo>
                  <a:lnTo>
                    <a:pt x="1119" y="807"/>
                  </a:lnTo>
                  <a:lnTo>
                    <a:pt x="1062" y="821"/>
                  </a:lnTo>
                  <a:lnTo>
                    <a:pt x="1012" y="828"/>
                  </a:lnTo>
                  <a:lnTo>
                    <a:pt x="963" y="836"/>
                  </a:lnTo>
                  <a:lnTo>
                    <a:pt x="928" y="843"/>
                  </a:lnTo>
                  <a:lnTo>
                    <a:pt x="885" y="850"/>
                  </a:lnTo>
                  <a:lnTo>
                    <a:pt x="807" y="871"/>
                  </a:lnTo>
                  <a:lnTo>
                    <a:pt x="722" y="892"/>
                  </a:lnTo>
                  <a:lnTo>
                    <a:pt x="637" y="906"/>
                  </a:lnTo>
                  <a:lnTo>
                    <a:pt x="538" y="935"/>
                  </a:lnTo>
                  <a:lnTo>
                    <a:pt x="489" y="949"/>
                  </a:lnTo>
                  <a:lnTo>
                    <a:pt x="446" y="956"/>
                  </a:lnTo>
                  <a:lnTo>
                    <a:pt x="411" y="970"/>
                  </a:lnTo>
                  <a:lnTo>
                    <a:pt x="382" y="977"/>
                  </a:lnTo>
                  <a:lnTo>
                    <a:pt x="354" y="984"/>
                  </a:lnTo>
                  <a:lnTo>
                    <a:pt x="333" y="991"/>
                  </a:lnTo>
                  <a:lnTo>
                    <a:pt x="326" y="991"/>
                  </a:lnTo>
                  <a:lnTo>
                    <a:pt x="319" y="991"/>
                  </a:lnTo>
                  <a:lnTo>
                    <a:pt x="297" y="991"/>
                  </a:lnTo>
                  <a:lnTo>
                    <a:pt x="276" y="977"/>
                  </a:lnTo>
                  <a:lnTo>
                    <a:pt x="248" y="956"/>
                  </a:lnTo>
                  <a:lnTo>
                    <a:pt x="220" y="935"/>
                  </a:lnTo>
                  <a:lnTo>
                    <a:pt x="191" y="913"/>
                  </a:lnTo>
                  <a:lnTo>
                    <a:pt x="163" y="892"/>
                  </a:lnTo>
                  <a:lnTo>
                    <a:pt x="149" y="878"/>
                  </a:lnTo>
                  <a:lnTo>
                    <a:pt x="149" y="864"/>
                  </a:lnTo>
                  <a:lnTo>
                    <a:pt x="149" y="857"/>
                  </a:lnTo>
                  <a:lnTo>
                    <a:pt x="163" y="857"/>
                  </a:lnTo>
                  <a:lnTo>
                    <a:pt x="177" y="850"/>
                  </a:lnTo>
                  <a:lnTo>
                    <a:pt x="198" y="843"/>
                  </a:lnTo>
                  <a:lnTo>
                    <a:pt x="234" y="843"/>
                  </a:lnTo>
                  <a:lnTo>
                    <a:pt x="269" y="836"/>
                  </a:lnTo>
                  <a:lnTo>
                    <a:pt x="312" y="828"/>
                  </a:lnTo>
                  <a:lnTo>
                    <a:pt x="361" y="821"/>
                  </a:lnTo>
                  <a:lnTo>
                    <a:pt x="574" y="779"/>
                  </a:lnTo>
                  <a:lnTo>
                    <a:pt x="680" y="758"/>
                  </a:lnTo>
                  <a:lnTo>
                    <a:pt x="779" y="736"/>
                  </a:lnTo>
                  <a:lnTo>
                    <a:pt x="828" y="722"/>
                  </a:lnTo>
                  <a:lnTo>
                    <a:pt x="892" y="708"/>
                  </a:lnTo>
                  <a:lnTo>
                    <a:pt x="956" y="694"/>
                  </a:lnTo>
                  <a:lnTo>
                    <a:pt x="1020" y="680"/>
                  </a:lnTo>
                  <a:lnTo>
                    <a:pt x="1097" y="666"/>
                  </a:lnTo>
                  <a:lnTo>
                    <a:pt x="1175" y="651"/>
                  </a:lnTo>
                  <a:lnTo>
                    <a:pt x="1260" y="630"/>
                  </a:lnTo>
                  <a:lnTo>
                    <a:pt x="1345" y="609"/>
                  </a:lnTo>
                  <a:lnTo>
                    <a:pt x="1437" y="595"/>
                  </a:lnTo>
                  <a:lnTo>
                    <a:pt x="1515" y="581"/>
                  </a:lnTo>
                  <a:lnTo>
                    <a:pt x="1579" y="567"/>
                  </a:lnTo>
                  <a:lnTo>
                    <a:pt x="1643" y="552"/>
                  </a:lnTo>
                  <a:lnTo>
                    <a:pt x="1692" y="545"/>
                  </a:lnTo>
                  <a:lnTo>
                    <a:pt x="1735" y="545"/>
                  </a:lnTo>
                  <a:lnTo>
                    <a:pt x="1763" y="538"/>
                  </a:lnTo>
                  <a:lnTo>
                    <a:pt x="1784" y="538"/>
                  </a:lnTo>
                  <a:lnTo>
                    <a:pt x="1820" y="538"/>
                  </a:lnTo>
                  <a:lnTo>
                    <a:pt x="1855" y="545"/>
                  </a:lnTo>
                  <a:lnTo>
                    <a:pt x="1890" y="559"/>
                  </a:lnTo>
                  <a:lnTo>
                    <a:pt x="1926" y="588"/>
                  </a:lnTo>
                  <a:lnTo>
                    <a:pt x="1961" y="609"/>
                  </a:lnTo>
                  <a:lnTo>
                    <a:pt x="1982" y="637"/>
                  </a:lnTo>
                  <a:lnTo>
                    <a:pt x="2004" y="666"/>
                  </a:lnTo>
                  <a:lnTo>
                    <a:pt x="2018" y="687"/>
                  </a:lnTo>
                  <a:lnTo>
                    <a:pt x="2018" y="701"/>
                  </a:lnTo>
                  <a:lnTo>
                    <a:pt x="2018" y="715"/>
                  </a:lnTo>
                  <a:lnTo>
                    <a:pt x="2011" y="722"/>
                  </a:lnTo>
                  <a:lnTo>
                    <a:pt x="2004" y="736"/>
                  </a:lnTo>
                  <a:lnTo>
                    <a:pt x="1989" y="743"/>
                  </a:lnTo>
                  <a:lnTo>
                    <a:pt x="1975" y="751"/>
                  </a:lnTo>
                  <a:lnTo>
                    <a:pt x="1961" y="758"/>
                  </a:lnTo>
                  <a:lnTo>
                    <a:pt x="1933" y="758"/>
                  </a:lnTo>
                  <a:lnTo>
                    <a:pt x="1933" y="758"/>
                  </a:lnTo>
                  <a:close/>
                  <a:moveTo>
                    <a:pt x="1437" y="1352"/>
                  </a:moveTo>
                  <a:lnTo>
                    <a:pt x="1444" y="1345"/>
                  </a:lnTo>
                  <a:lnTo>
                    <a:pt x="1458" y="1338"/>
                  </a:lnTo>
                  <a:lnTo>
                    <a:pt x="1473" y="1331"/>
                  </a:lnTo>
                  <a:lnTo>
                    <a:pt x="1494" y="1331"/>
                  </a:lnTo>
                  <a:lnTo>
                    <a:pt x="1515" y="1338"/>
                  </a:lnTo>
                  <a:lnTo>
                    <a:pt x="1551" y="1352"/>
                  </a:lnTo>
                  <a:lnTo>
                    <a:pt x="1572" y="1359"/>
                  </a:lnTo>
                  <a:lnTo>
                    <a:pt x="1600" y="1374"/>
                  </a:lnTo>
                  <a:lnTo>
                    <a:pt x="1621" y="1395"/>
                  </a:lnTo>
                  <a:lnTo>
                    <a:pt x="1650" y="1409"/>
                  </a:lnTo>
                  <a:lnTo>
                    <a:pt x="1678" y="1430"/>
                  </a:lnTo>
                  <a:lnTo>
                    <a:pt x="1706" y="1451"/>
                  </a:lnTo>
                  <a:lnTo>
                    <a:pt x="1720" y="1473"/>
                  </a:lnTo>
                  <a:lnTo>
                    <a:pt x="1742" y="1487"/>
                  </a:lnTo>
                  <a:lnTo>
                    <a:pt x="1749" y="1508"/>
                  </a:lnTo>
                  <a:lnTo>
                    <a:pt x="1763" y="1515"/>
                  </a:lnTo>
                  <a:lnTo>
                    <a:pt x="1763" y="1529"/>
                  </a:lnTo>
                  <a:lnTo>
                    <a:pt x="1770" y="1536"/>
                  </a:lnTo>
                  <a:lnTo>
                    <a:pt x="1756" y="1558"/>
                  </a:lnTo>
                  <a:lnTo>
                    <a:pt x="1749" y="1572"/>
                  </a:lnTo>
                  <a:lnTo>
                    <a:pt x="1735" y="1593"/>
                  </a:lnTo>
                  <a:lnTo>
                    <a:pt x="1713" y="1607"/>
                  </a:lnTo>
                  <a:lnTo>
                    <a:pt x="1706" y="1614"/>
                  </a:lnTo>
                  <a:lnTo>
                    <a:pt x="1699" y="1628"/>
                  </a:lnTo>
                  <a:lnTo>
                    <a:pt x="1692" y="1643"/>
                  </a:lnTo>
                  <a:lnTo>
                    <a:pt x="1685" y="1657"/>
                  </a:lnTo>
                  <a:lnTo>
                    <a:pt x="1678" y="1678"/>
                  </a:lnTo>
                  <a:lnTo>
                    <a:pt x="1671" y="1706"/>
                  </a:lnTo>
                  <a:lnTo>
                    <a:pt x="1657" y="1735"/>
                  </a:lnTo>
                  <a:lnTo>
                    <a:pt x="1650" y="1763"/>
                  </a:lnTo>
                  <a:lnTo>
                    <a:pt x="1635" y="1798"/>
                  </a:lnTo>
                  <a:lnTo>
                    <a:pt x="1621" y="1841"/>
                  </a:lnTo>
                  <a:lnTo>
                    <a:pt x="1607" y="1883"/>
                  </a:lnTo>
                  <a:lnTo>
                    <a:pt x="1593" y="1933"/>
                  </a:lnTo>
                  <a:lnTo>
                    <a:pt x="1579" y="1982"/>
                  </a:lnTo>
                  <a:lnTo>
                    <a:pt x="1565" y="2039"/>
                  </a:lnTo>
                  <a:lnTo>
                    <a:pt x="1543" y="2096"/>
                  </a:lnTo>
                  <a:lnTo>
                    <a:pt x="1529" y="2159"/>
                  </a:lnTo>
                  <a:lnTo>
                    <a:pt x="1402" y="2159"/>
                  </a:lnTo>
                  <a:lnTo>
                    <a:pt x="1430" y="2046"/>
                  </a:lnTo>
                  <a:lnTo>
                    <a:pt x="1458" y="1947"/>
                  </a:lnTo>
                  <a:lnTo>
                    <a:pt x="1480" y="1848"/>
                  </a:lnTo>
                  <a:lnTo>
                    <a:pt x="1494" y="1763"/>
                  </a:lnTo>
                  <a:lnTo>
                    <a:pt x="1494" y="1720"/>
                  </a:lnTo>
                  <a:lnTo>
                    <a:pt x="1501" y="1692"/>
                  </a:lnTo>
                  <a:lnTo>
                    <a:pt x="1501" y="1657"/>
                  </a:lnTo>
                  <a:lnTo>
                    <a:pt x="1508" y="1628"/>
                  </a:lnTo>
                  <a:lnTo>
                    <a:pt x="1508" y="1607"/>
                  </a:lnTo>
                  <a:lnTo>
                    <a:pt x="1508" y="1586"/>
                  </a:lnTo>
                  <a:lnTo>
                    <a:pt x="1501" y="1565"/>
                  </a:lnTo>
                  <a:lnTo>
                    <a:pt x="1501" y="1551"/>
                  </a:lnTo>
                  <a:lnTo>
                    <a:pt x="1487" y="1529"/>
                  </a:lnTo>
                  <a:lnTo>
                    <a:pt x="1466" y="1515"/>
                  </a:lnTo>
                  <a:lnTo>
                    <a:pt x="1444" y="1508"/>
                  </a:lnTo>
                  <a:lnTo>
                    <a:pt x="1423" y="1508"/>
                  </a:lnTo>
                  <a:lnTo>
                    <a:pt x="1409" y="1508"/>
                  </a:lnTo>
                  <a:lnTo>
                    <a:pt x="1395" y="1508"/>
                  </a:lnTo>
                  <a:lnTo>
                    <a:pt x="1381" y="1508"/>
                  </a:lnTo>
                  <a:lnTo>
                    <a:pt x="1352" y="1515"/>
                  </a:lnTo>
                  <a:lnTo>
                    <a:pt x="1331" y="1515"/>
                  </a:lnTo>
                  <a:lnTo>
                    <a:pt x="1296" y="1522"/>
                  </a:lnTo>
                  <a:lnTo>
                    <a:pt x="1260" y="1529"/>
                  </a:lnTo>
                  <a:lnTo>
                    <a:pt x="1225" y="1536"/>
                  </a:lnTo>
                  <a:lnTo>
                    <a:pt x="1182" y="1551"/>
                  </a:lnTo>
                  <a:lnTo>
                    <a:pt x="1133" y="1558"/>
                  </a:lnTo>
                  <a:lnTo>
                    <a:pt x="1083" y="1572"/>
                  </a:lnTo>
                  <a:lnTo>
                    <a:pt x="1034" y="1586"/>
                  </a:lnTo>
                  <a:lnTo>
                    <a:pt x="970" y="1593"/>
                  </a:lnTo>
                  <a:lnTo>
                    <a:pt x="906" y="1614"/>
                  </a:lnTo>
                  <a:lnTo>
                    <a:pt x="843" y="1628"/>
                  </a:lnTo>
                  <a:lnTo>
                    <a:pt x="772" y="1643"/>
                  </a:lnTo>
                  <a:lnTo>
                    <a:pt x="765" y="1508"/>
                  </a:lnTo>
                  <a:lnTo>
                    <a:pt x="793" y="1501"/>
                  </a:lnTo>
                  <a:lnTo>
                    <a:pt x="828" y="1501"/>
                  </a:lnTo>
                  <a:lnTo>
                    <a:pt x="857" y="1501"/>
                  </a:lnTo>
                  <a:lnTo>
                    <a:pt x="885" y="1501"/>
                  </a:lnTo>
                  <a:lnTo>
                    <a:pt x="928" y="1487"/>
                  </a:lnTo>
                  <a:lnTo>
                    <a:pt x="963" y="1480"/>
                  </a:lnTo>
                  <a:lnTo>
                    <a:pt x="984" y="1480"/>
                  </a:lnTo>
                  <a:lnTo>
                    <a:pt x="1005" y="1473"/>
                  </a:lnTo>
                  <a:lnTo>
                    <a:pt x="1027" y="1466"/>
                  </a:lnTo>
                  <a:lnTo>
                    <a:pt x="1055" y="1458"/>
                  </a:lnTo>
                  <a:lnTo>
                    <a:pt x="1090" y="1451"/>
                  </a:lnTo>
                  <a:lnTo>
                    <a:pt x="1133" y="1444"/>
                  </a:lnTo>
                  <a:lnTo>
                    <a:pt x="1175" y="1437"/>
                  </a:lnTo>
                  <a:lnTo>
                    <a:pt x="1225" y="1423"/>
                  </a:lnTo>
                  <a:lnTo>
                    <a:pt x="1274" y="1409"/>
                  </a:lnTo>
                  <a:lnTo>
                    <a:pt x="1310" y="1402"/>
                  </a:lnTo>
                  <a:lnTo>
                    <a:pt x="1345" y="1388"/>
                  </a:lnTo>
                  <a:lnTo>
                    <a:pt x="1381" y="1381"/>
                  </a:lnTo>
                  <a:lnTo>
                    <a:pt x="1402" y="1374"/>
                  </a:lnTo>
                  <a:lnTo>
                    <a:pt x="1423" y="1366"/>
                  </a:lnTo>
                  <a:lnTo>
                    <a:pt x="1430" y="1359"/>
                  </a:lnTo>
                  <a:lnTo>
                    <a:pt x="1437" y="1352"/>
                  </a:lnTo>
                  <a:lnTo>
                    <a:pt x="1437" y="1352"/>
                  </a:lnTo>
                  <a:close/>
                  <a:moveTo>
                    <a:pt x="814" y="2159"/>
                  </a:moveTo>
                  <a:lnTo>
                    <a:pt x="857" y="2152"/>
                  </a:lnTo>
                  <a:lnTo>
                    <a:pt x="906" y="2145"/>
                  </a:lnTo>
                  <a:lnTo>
                    <a:pt x="963" y="2138"/>
                  </a:lnTo>
                  <a:lnTo>
                    <a:pt x="1012" y="2131"/>
                  </a:lnTo>
                  <a:lnTo>
                    <a:pt x="1076" y="2124"/>
                  </a:lnTo>
                  <a:lnTo>
                    <a:pt x="1133" y="2110"/>
                  </a:lnTo>
                  <a:lnTo>
                    <a:pt x="1204" y="2103"/>
                  </a:lnTo>
                  <a:lnTo>
                    <a:pt x="1267" y="2089"/>
                  </a:lnTo>
                  <a:lnTo>
                    <a:pt x="1338" y="2074"/>
                  </a:lnTo>
                  <a:lnTo>
                    <a:pt x="1395" y="2067"/>
                  </a:lnTo>
                  <a:lnTo>
                    <a:pt x="1451" y="2060"/>
                  </a:lnTo>
                  <a:lnTo>
                    <a:pt x="1494" y="2053"/>
                  </a:lnTo>
                  <a:lnTo>
                    <a:pt x="1529" y="2053"/>
                  </a:lnTo>
                  <a:lnTo>
                    <a:pt x="1565" y="2060"/>
                  </a:lnTo>
                  <a:lnTo>
                    <a:pt x="1586" y="2067"/>
                  </a:lnTo>
                  <a:lnTo>
                    <a:pt x="1600" y="2074"/>
                  </a:lnTo>
                  <a:lnTo>
                    <a:pt x="1614" y="2103"/>
                  </a:lnTo>
                  <a:lnTo>
                    <a:pt x="1628" y="2117"/>
                  </a:lnTo>
                  <a:lnTo>
                    <a:pt x="1643" y="2131"/>
                  </a:lnTo>
                  <a:lnTo>
                    <a:pt x="1643" y="2145"/>
                  </a:lnTo>
                  <a:lnTo>
                    <a:pt x="1643" y="2159"/>
                  </a:lnTo>
                  <a:lnTo>
                    <a:pt x="1628" y="2174"/>
                  </a:lnTo>
                  <a:lnTo>
                    <a:pt x="1614" y="2181"/>
                  </a:lnTo>
                  <a:lnTo>
                    <a:pt x="1586" y="2195"/>
                  </a:lnTo>
                  <a:lnTo>
                    <a:pt x="1579" y="2195"/>
                  </a:lnTo>
                  <a:lnTo>
                    <a:pt x="1565" y="2195"/>
                  </a:lnTo>
                  <a:lnTo>
                    <a:pt x="1543" y="2202"/>
                  </a:lnTo>
                  <a:lnTo>
                    <a:pt x="1515" y="2202"/>
                  </a:lnTo>
                  <a:lnTo>
                    <a:pt x="1487" y="2209"/>
                  </a:lnTo>
                  <a:lnTo>
                    <a:pt x="1451" y="2216"/>
                  </a:lnTo>
                  <a:lnTo>
                    <a:pt x="1409" y="2223"/>
                  </a:lnTo>
                  <a:lnTo>
                    <a:pt x="1366" y="2223"/>
                  </a:lnTo>
                  <a:lnTo>
                    <a:pt x="1317" y="2230"/>
                  </a:lnTo>
                  <a:lnTo>
                    <a:pt x="1260" y="2237"/>
                  </a:lnTo>
                  <a:lnTo>
                    <a:pt x="1204" y="2244"/>
                  </a:lnTo>
                  <a:lnTo>
                    <a:pt x="1140" y="2251"/>
                  </a:lnTo>
                  <a:lnTo>
                    <a:pt x="1069" y="2258"/>
                  </a:lnTo>
                  <a:lnTo>
                    <a:pt x="998" y="2266"/>
                  </a:lnTo>
                  <a:lnTo>
                    <a:pt x="920" y="2280"/>
                  </a:lnTo>
                  <a:lnTo>
                    <a:pt x="835" y="2287"/>
                  </a:lnTo>
                  <a:lnTo>
                    <a:pt x="814" y="2159"/>
                  </a:lnTo>
                  <a:lnTo>
                    <a:pt x="814" y="2159"/>
                  </a:lnTo>
                  <a:close/>
                  <a:moveTo>
                    <a:pt x="701" y="1508"/>
                  </a:moveTo>
                  <a:lnTo>
                    <a:pt x="857" y="1508"/>
                  </a:lnTo>
                  <a:lnTo>
                    <a:pt x="857" y="1529"/>
                  </a:lnTo>
                  <a:lnTo>
                    <a:pt x="864" y="1565"/>
                  </a:lnTo>
                  <a:lnTo>
                    <a:pt x="864" y="1600"/>
                  </a:lnTo>
                  <a:lnTo>
                    <a:pt x="864" y="1643"/>
                  </a:lnTo>
                  <a:lnTo>
                    <a:pt x="871" y="1692"/>
                  </a:lnTo>
                  <a:lnTo>
                    <a:pt x="871" y="1749"/>
                  </a:lnTo>
                  <a:lnTo>
                    <a:pt x="871" y="1812"/>
                  </a:lnTo>
                  <a:lnTo>
                    <a:pt x="878" y="1876"/>
                  </a:lnTo>
                  <a:lnTo>
                    <a:pt x="878" y="1947"/>
                  </a:lnTo>
                  <a:lnTo>
                    <a:pt x="885" y="2004"/>
                  </a:lnTo>
                  <a:lnTo>
                    <a:pt x="885" y="2060"/>
                  </a:lnTo>
                  <a:lnTo>
                    <a:pt x="892" y="2117"/>
                  </a:lnTo>
                  <a:lnTo>
                    <a:pt x="892" y="2159"/>
                  </a:lnTo>
                  <a:lnTo>
                    <a:pt x="892" y="2202"/>
                  </a:lnTo>
                  <a:lnTo>
                    <a:pt x="892" y="2230"/>
                  </a:lnTo>
                  <a:lnTo>
                    <a:pt x="892" y="2258"/>
                  </a:lnTo>
                  <a:lnTo>
                    <a:pt x="892" y="2315"/>
                  </a:lnTo>
                  <a:lnTo>
                    <a:pt x="885" y="2358"/>
                  </a:lnTo>
                  <a:lnTo>
                    <a:pt x="878" y="2393"/>
                  </a:lnTo>
                  <a:lnTo>
                    <a:pt x="871" y="2428"/>
                  </a:lnTo>
                  <a:lnTo>
                    <a:pt x="850" y="2450"/>
                  </a:lnTo>
                  <a:lnTo>
                    <a:pt x="843" y="2457"/>
                  </a:lnTo>
                  <a:lnTo>
                    <a:pt x="828" y="2464"/>
                  </a:lnTo>
                  <a:lnTo>
                    <a:pt x="821" y="2457"/>
                  </a:lnTo>
                  <a:lnTo>
                    <a:pt x="821" y="2450"/>
                  </a:lnTo>
                  <a:lnTo>
                    <a:pt x="814" y="2435"/>
                  </a:lnTo>
                  <a:lnTo>
                    <a:pt x="807" y="2414"/>
                  </a:lnTo>
                  <a:lnTo>
                    <a:pt x="807" y="2386"/>
                  </a:lnTo>
                  <a:lnTo>
                    <a:pt x="800" y="2350"/>
                  </a:lnTo>
                  <a:lnTo>
                    <a:pt x="793" y="2308"/>
                  </a:lnTo>
                  <a:lnTo>
                    <a:pt x="786" y="2258"/>
                  </a:lnTo>
                  <a:lnTo>
                    <a:pt x="779" y="2202"/>
                  </a:lnTo>
                  <a:lnTo>
                    <a:pt x="772" y="2145"/>
                  </a:lnTo>
                  <a:lnTo>
                    <a:pt x="765" y="2074"/>
                  </a:lnTo>
                  <a:lnTo>
                    <a:pt x="758" y="1997"/>
                  </a:lnTo>
                  <a:lnTo>
                    <a:pt x="743" y="1919"/>
                  </a:lnTo>
                  <a:lnTo>
                    <a:pt x="736" y="1827"/>
                  </a:lnTo>
                  <a:lnTo>
                    <a:pt x="722" y="1728"/>
                  </a:lnTo>
                  <a:lnTo>
                    <a:pt x="715" y="1621"/>
                  </a:lnTo>
                  <a:lnTo>
                    <a:pt x="701" y="1508"/>
                  </a:lnTo>
                  <a:lnTo>
                    <a:pt x="701" y="1508"/>
                  </a:lnTo>
                  <a:close/>
                </a:path>
              </a:pathLst>
            </a:custGeom>
            <a:solidFill>
              <a:srgbClr val="FFFFFF"/>
            </a:solidFill>
            <a:ln w="3175" cmpd="sng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Freeform 14"/>
            <p:cNvSpPr/>
            <p:nvPr/>
          </p:nvSpPr>
          <p:spPr bwMode="auto">
            <a:xfrm>
              <a:off x="1864" y="924"/>
              <a:ext cx="1218" cy="2280"/>
            </a:xfrm>
            <a:custGeom>
              <a:avLst/>
              <a:gdLst/>
              <a:ahLst/>
              <a:cxnLst>
                <a:cxn ang="0">
                  <a:pos x="135" y="2230"/>
                </a:cxn>
                <a:cxn ang="0">
                  <a:pos x="78" y="2266"/>
                </a:cxn>
                <a:cxn ang="0">
                  <a:pos x="35" y="2280"/>
                </a:cxn>
                <a:cxn ang="0">
                  <a:pos x="7" y="2280"/>
                </a:cxn>
                <a:cxn ang="0">
                  <a:pos x="0" y="2266"/>
                </a:cxn>
                <a:cxn ang="0">
                  <a:pos x="14" y="2251"/>
                </a:cxn>
                <a:cxn ang="0">
                  <a:pos x="35" y="2223"/>
                </a:cxn>
                <a:cxn ang="0">
                  <a:pos x="92" y="2166"/>
                </a:cxn>
                <a:cxn ang="0">
                  <a:pos x="142" y="2117"/>
                </a:cxn>
                <a:cxn ang="0">
                  <a:pos x="205" y="2053"/>
                </a:cxn>
                <a:cxn ang="0">
                  <a:pos x="269" y="1975"/>
                </a:cxn>
                <a:cxn ang="0">
                  <a:pos x="354" y="1876"/>
                </a:cxn>
                <a:cxn ang="0">
                  <a:pos x="432" y="1770"/>
                </a:cxn>
                <a:cxn ang="0">
                  <a:pos x="510" y="1650"/>
                </a:cxn>
                <a:cxn ang="0">
                  <a:pos x="588" y="1515"/>
                </a:cxn>
                <a:cxn ang="0">
                  <a:pos x="666" y="1366"/>
                </a:cxn>
                <a:cxn ang="0">
                  <a:pos x="800" y="1055"/>
                </a:cxn>
                <a:cxn ang="0">
                  <a:pos x="913" y="722"/>
                </a:cxn>
                <a:cxn ang="0">
                  <a:pos x="956" y="567"/>
                </a:cxn>
                <a:cxn ang="0">
                  <a:pos x="984" y="439"/>
                </a:cxn>
                <a:cxn ang="0">
                  <a:pos x="1012" y="326"/>
                </a:cxn>
                <a:cxn ang="0">
                  <a:pos x="1027" y="234"/>
                </a:cxn>
                <a:cxn ang="0">
                  <a:pos x="1034" y="170"/>
                </a:cxn>
                <a:cxn ang="0">
                  <a:pos x="1034" y="121"/>
                </a:cxn>
                <a:cxn ang="0">
                  <a:pos x="1034" y="85"/>
                </a:cxn>
                <a:cxn ang="0">
                  <a:pos x="1027" y="64"/>
                </a:cxn>
                <a:cxn ang="0">
                  <a:pos x="1012" y="28"/>
                </a:cxn>
                <a:cxn ang="0">
                  <a:pos x="1027" y="0"/>
                </a:cxn>
                <a:cxn ang="0">
                  <a:pos x="1069" y="0"/>
                </a:cxn>
                <a:cxn ang="0">
                  <a:pos x="1133" y="28"/>
                </a:cxn>
                <a:cxn ang="0">
                  <a:pos x="1189" y="71"/>
                </a:cxn>
                <a:cxn ang="0">
                  <a:pos x="1218" y="121"/>
                </a:cxn>
                <a:cxn ang="0">
                  <a:pos x="1211" y="170"/>
                </a:cxn>
                <a:cxn ang="0">
                  <a:pos x="1197" y="262"/>
                </a:cxn>
                <a:cxn ang="0">
                  <a:pos x="1182" y="326"/>
                </a:cxn>
                <a:cxn ang="0">
                  <a:pos x="1161" y="397"/>
                </a:cxn>
                <a:cxn ang="0">
                  <a:pos x="1133" y="489"/>
                </a:cxn>
                <a:cxn ang="0">
                  <a:pos x="1112" y="588"/>
                </a:cxn>
                <a:cxn ang="0">
                  <a:pos x="1048" y="786"/>
                </a:cxn>
                <a:cxn ang="0">
                  <a:pos x="984" y="977"/>
                </a:cxn>
                <a:cxn ang="0">
                  <a:pos x="843" y="1331"/>
                </a:cxn>
                <a:cxn ang="0">
                  <a:pos x="765" y="1487"/>
                </a:cxn>
                <a:cxn ang="0">
                  <a:pos x="687" y="1635"/>
                </a:cxn>
                <a:cxn ang="0">
                  <a:pos x="595" y="1763"/>
                </a:cxn>
                <a:cxn ang="0">
                  <a:pos x="510" y="1876"/>
                </a:cxn>
                <a:cxn ang="0">
                  <a:pos x="425" y="1975"/>
                </a:cxn>
                <a:cxn ang="0">
                  <a:pos x="340" y="2060"/>
                </a:cxn>
                <a:cxn ang="0">
                  <a:pos x="177" y="2202"/>
                </a:cxn>
              </a:cxnLst>
              <a:rect l="0" t="0" r="r" b="b"/>
              <a:pathLst>
                <a:path w="1218" h="2280">
                  <a:moveTo>
                    <a:pt x="177" y="2202"/>
                  </a:moveTo>
                  <a:lnTo>
                    <a:pt x="135" y="2230"/>
                  </a:lnTo>
                  <a:lnTo>
                    <a:pt x="106" y="2244"/>
                  </a:lnTo>
                  <a:lnTo>
                    <a:pt x="78" y="2266"/>
                  </a:lnTo>
                  <a:lnTo>
                    <a:pt x="50" y="2273"/>
                  </a:lnTo>
                  <a:lnTo>
                    <a:pt x="35" y="2280"/>
                  </a:lnTo>
                  <a:lnTo>
                    <a:pt x="21" y="2280"/>
                  </a:lnTo>
                  <a:lnTo>
                    <a:pt x="7" y="2280"/>
                  </a:lnTo>
                  <a:lnTo>
                    <a:pt x="7" y="2273"/>
                  </a:lnTo>
                  <a:lnTo>
                    <a:pt x="0" y="2266"/>
                  </a:lnTo>
                  <a:lnTo>
                    <a:pt x="7" y="2258"/>
                  </a:lnTo>
                  <a:lnTo>
                    <a:pt x="14" y="2251"/>
                  </a:lnTo>
                  <a:lnTo>
                    <a:pt x="21" y="2237"/>
                  </a:lnTo>
                  <a:lnTo>
                    <a:pt x="35" y="2223"/>
                  </a:lnTo>
                  <a:lnTo>
                    <a:pt x="50" y="2209"/>
                  </a:lnTo>
                  <a:lnTo>
                    <a:pt x="92" y="2166"/>
                  </a:lnTo>
                  <a:lnTo>
                    <a:pt x="120" y="2145"/>
                  </a:lnTo>
                  <a:lnTo>
                    <a:pt x="142" y="2117"/>
                  </a:lnTo>
                  <a:lnTo>
                    <a:pt x="170" y="2089"/>
                  </a:lnTo>
                  <a:lnTo>
                    <a:pt x="205" y="2053"/>
                  </a:lnTo>
                  <a:lnTo>
                    <a:pt x="234" y="2018"/>
                  </a:lnTo>
                  <a:lnTo>
                    <a:pt x="269" y="1975"/>
                  </a:lnTo>
                  <a:lnTo>
                    <a:pt x="312" y="1926"/>
                  </a:lnTo>
                  <a:lnTo>
                    <a:pt x="354" y="1876"/>
                  </a:lnTo>
                  <a:lnTo>
                    <a:pt x="389" y="1827"/>
                  </a:lnTo>
                  <a:lnTo>
                    <a:pt x="432" y="1770"/>
                  </a:lnTo>
                  <a:lnTo>
                    <a:pt x="474" y="1713"/>
                  </a:lnTo>
                  <a:lnTo>
                    <a:pt x="510" y="1650"/>
                  </a:lnTo>
                  <a:lnTo>
                    <a:pt x="552" y="1586"/>
                  </a:lnTo>
                  <a:lnTo>
                    <a:pt x="588" y="1515"/>
                  </a:lnTo>
                  <a:lnTo>
                    <a:pt x="630" y="1444"/>
                  </a:lnTo>
                  <a:lnTo>
                    <a:pt x="666" y="1366"/>
                  </a:lnTo>
                  <a:lnTo>
                    <a:pt x="736" y="1211"/>
                  </a:lnTo>
                  <a:lnTo>
                    <a:pt x="800" y="1055"/>
                  </a:lnTo>
                  <a:lnTo>
                    <a:pt x="864" y="892"/>
                  </a:lnTo>
                  <a:lnTo>
                    <a:pt x="913" y="722"/>
                  </a:lnTo>
                  <a:lnTo>
                    <a:pt x="935" y="644"/>
                  </a:lnTo>
                  <a:lnTo>
                    <a:pt x="956" y="567"/>
                  </a:lnTo>
                  <a:lnTo>
                    <a:pt x="970" y="503"/>
                  </a:lnTo>
                  <a:lnTo>
                    <a:pt x="984" y="439"/>
                  </a:lnTo>
                  <a:lnTo>
                    <a:pt x="998" y="375"/>
                  </a:lnTo>
                  <a:lnTo>
                    <a:pt x="1012" y="326"/>
                  </a:lnTo>
                  <a:lnTo>
                    <a:pt x="1020" y="276"/>
                  </a:lnTo>
                  <a:lnTo>
                    <a:pt x="1027" y="234"/>
                  </a:lnTo>
                  <a:lnTo>
                    <a:pt x="1034" y="205"/>
                  </a:lnTo>
                  <a:lnTo>
                    <a:pt x="1034" y="170"/>
                  </a:lnTo>
                  <a:lnTo>
                    <a:pt x="1034" y="149"/>
                  </a:lnTo>
                  <a:lnTo>
                    <a:pt x="1034" y="121"/>
                  </a:lnTo>
                  <a:lnTo>
                    <a:pt x="1034" y="99"/>
                  </a:lnTo>
                  <a:lnTo>
                    <a:pt x="1034" y="85"/>
                  </a:lnTo>
                  <a:lnTo>
                    <a:pt x="1034" y="71"/>
                  </a:lnTo>
                  <a:lnTo>
                    <a:pt x="1027" y="64"/>
                  </a:lnTo>
                  <a:lnTo>
                    <a:pt x="1020" y="43"/>
                  </a:lnTo>
                  <a:lnTo>
                    <a:pt x="1012" y="28"/>
                  </a:lnTo>
                  <a:lnTo>
                    <a:pt x="1020" y="14"/>
                  </a:lnTo>
                  <a:lnTo>
                    <a:pt x="1027" y="0"/>
                  </a:lnTo>
                  <a:lnTo>
                    <a:pt x="1048" y="0"/>
                  </a:lnTo>
                  <a:lnTo>
                    <a:pt x="1069" y="0"/>
                  </a:lnTo>
                  <a:lnTo>
                    <a:pt x="1097" y="7"/>
                  </a:lnTo>
                  <a:lnTo>
                    <a:pt x="1133" y="28"/>
                  </a:lnTo>
                  <a:lnTo>
                    <a:pt x="1168" y="50"/>
                  </a:lnTo>
                  <a:lnTo>
                    <a:pt x="1189" y="71"/>
                  </a:lnTo>
                  <a:lnTo>
                    <a:pt x="1204" y="92"/>
                  </a:lnTo>
                  <a:lnTo>
                    <a:pt x="1218" y="121"/>
                  </a:lnTo>
                  <a:lnTo>
                    <a:pt x="1218" y="135"/>
                  </a:lnTo>
                  <a:lnTo>
                    <a:pt x="1211" y="170"/>
                  </a:lnTo>
                  <a:lnTo>
                    <a:pt x="1204" y="205"/>
                  </a:lnTo>
                  <a:lnTo>
                    <a:pt x="1197" y="262"/>
                  </a:lnTo>
                  <a:lnTo>
                    <a:pt x="1189" y="290"/>
                  </a:lnTo>
                  <a:lnTo>
                    <a:pt x="1182" y="326"/>
                  </a:lnTo>
                  <a:lnTo>
                    <a:pt x="1168" y="361"/>
                  </a:lnTo>
                  <a:lnTo>
                    <a:pt x="1161" y="397"/>
                  </a:lnTo>
                  <a:lnTo>
                    <a:pt x="1147" y="439"/>
                  </a:lnTo>
                  <a:lnTo>
                    <a:pt x="1133" y="489"/>
                  </a:lnTo>
                  <a:lnTo>
                    <a:pt x="1126" y="531"/>
                  </a:lnTo>
                  <a:lnTo>
                    <a:pt x="1112" y="588"/>
                  </a:lnTo>
                  <a:lnTo>
                    <a:pt x="1076" y="687"/>
                  </a:lnTo>
                  <a:lnTo>
                    <a:pt x="1048" y="786"/>
                  </a:lnTo>
                  <a:lnTo>
                    <a:pt x="1012" y="885"/>
                  </a:lnTo>
                  <a:lnTo>
                    <a:pt x="984" y="977"/>
                  </a:lnTo>
                  <a:lnTo>
                    <a:pt x="913" y="1161"/>
                  </a:lnTo>
                  <a:lnTo>
                    <a:pt x="843" y="1331"/>
                  </a:lnTo>
                  <a:lnTo>
                    <a:pt x="807" y="1409"/>
                  </a:lnTo>
                  <a:lnTo>
                    <a:pt x="765" y="1487"/>
                  </a:lnTo>
                  <a:lnTo>
                    <a:pt x="722" y="1565"/>
                  </a:lnTo>
                  <a:lnTo>
                    <a:pt x="687" y="1635"/>
                  </a:lnTo>
                  <a:lnTo>
                    <a:pt x="644" y="1699"/>
                  </a:lnTo>
                  <a:lnTo>
                    <a:pt x="595" y="1763"/>
                  </a:lnTo>
                  <a:lnTo>
                    <a:pt x="552" y="1820"/>
                  </a:lnTo>
                  <a:lnTo>
                    <a:pt x="510" y="1876"/>
                  </a:lnTo>
                  <a:lnTo>
                    <a:pt x="467" y="1926"/>
                  </a:lnTo>
                  <a:lnTo>
                    <a:pt x="425" y="1975"/>
                  </a:lnTo>
                  <a:lnTo>
                    <a:pt x="382" y="2018"/>
                  </a:lnTo>
                  <a:lnTo>
                    <a:pt x="340" y="2060"/>
                  </a:lnTo>
                  <a:lnTo>
                    <a:pt x="255" y="2138"/>
                  </a:lnTo>
                  <a:lnTo>
                    <a:pt x="177" y="2202"/>
                  </a:lnTo>
                  <a:lnTo>
                    <a:pt x="177" y="2202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5"/>
            <p:cNvSpPr/>
            <p:nvPr/>
          </p:nvSpPr>
          <p:spPr bwMode="auto">
            <a:xfrm>
              <a:off x="2013" y="1462"/>
              <a:ext cx="1869" cy="453"/>
            </a:xfrm>
            <a:custGeom>
              <a:avLst/>
              <a:gdLst/>
              <a:ahLst/>
              <a:cxnLst>
                <a:cxn ang="0">
                  <a:pos x="1748" y="227"/>
                </a:cxn>
                <a:cxn ang="0">
                  <a:pos x="1671" y="227"/>
                </a:cxn>
                <a:cxn ang="0">
                  <a:pos x="1600" y="213"/>
                </a:cxn>
                <a:cxn ang="0">
                  <a:pos x="1529" y="213"/>
                </a:cxn>
                <a:cxn ang="0">
                  <a:pos x="1472" y="213"/>
                </a:cxn>
                <a:cxn ang="0">
                  <a:pos x="1416" y="213"/>
                </a:cxn>
                <a:cxn ang="0">
                  <a:pos x="1331" y="227"/>
                </a:cxn>
                <a:cxn ang="0">
                  <a:pos x="1217" y="234"/>
                </a:cxn>
                <a:cxn ang="0">
                  <a:pos x="1090" y="255"/>
                </a:cxn>
                <a:cxn ang="0">
                  <a:pos x="970" y="269"/>
                </a:cxn>
                <a:cxn ang="0">
                  <a:pos x="863" y="290"/>
                </a:cxn>
                <a:cxn ang="0">
                  <a:pos x="779" y="305"/>
                </a:cxn>
                <a:cxn ang="0">
                  <a:pos x="658" y="333"/>
                </a:cxn>
                <a:cxn ang="0">
                  <a:pos x="488" y="368"/>
                </a:cxn>
                <a:cxn ang="0">
                  <a:pos x="340" y="411"/>
                </a:cxn>
                <a:cxn ang="0">
                  <a:pos x="262" y="432"/>
                </a:cxn>
                <a:cxn ang="0">
                  <a:pos x="205" y="446"/>
                </a:cxn>
                <a:cxn ang="0">
                  <a:pos x="177" y="453"/>
                </a:cxn>
                <a:cxn ang="0">
                  <a:pos x="148" y="453"/>
                </a:cxn>
                <a:cxn ang="0">
                  <a:pos x="99" y="418"/>
                </a:cxn>
                <a:cxn ang="0">
                  <a:pos x="42" y="375"/>
                </a:cxn>
                <a:cxn ang="0">
                  <a:pos x="0" y="340"/>
                </a:cxn>
                <a:cxn ang="0">
                  <a:pos x="0" y="319"/>
                </a:cxn>
                <a:cxn ang="0">
                  <a:pos x="28" y="312"/>
                </a:cxn>
                <a:cxn ang="0">
                  <a:pos x="85" y="305"/>
                </a:cxn>
                <a:cxn ang="0">
                  <a:pos x="163" y="290"/>
                </a:cxn>
                <a:cxn ang="0">
                  <a:pos x="425" y="241"/>
                </a:cxn>
                <a:cxn ang="0">
                  <a:pos x="630" y="198"/>
                </a:cxn>
                <a:cxn ang="0">
                  <a:pos x="743" y="170"/>
                </a:cxn>
                <a:cxn ang="0">
                  <a:pos x="871" y="142"/>
                </a:cxn>
                <a:cxn ang="0">
                  <a:pos x="1026" y="113"/>
                </a:cxn>
                <a:cxn ang="0">
                  <a:pos x="1196" y="71"/>
                </a:cxn>
                <a:cxn ang="0">
                  <a:pos x="1366" y="43"/>
                </a:cxn>
                <a:cxn ang="0">
                  <a:pos x="1494" y="14"/>
                </a:cxn>
                <a:cxn ang="0">
                  <a:pos x="1586" y="7"/>
                </a:cxn>
                <a:cxn ang="0">
                  <a:pos x="1635" y="0"/>
                </a:cxn>
                <a:cxn ang="0">
                  <a:pos x="1706" y="7"/>
                </a:cxn>
                <a:cxn ang="0">
                  <a:pos x="1777" y="50"/>
                </a:cxn>
                <a:cxn ang="0">
                  <a:pos x="1833" y="99"/>
                </a:cxn>
                <a:cxn ang="0">
                  <a:pos x="1869" y="149"/>
                </a:cxn>
                <a:cxn ang="0">
                  <a:pos x="1869" y="177"/>
                </a:cxn>
                <a:cxn ang="0">
                  <a:pos x="1855" y="198"/>
                </a:cxn>
                <a:cxn ang="0">
                  <a:pos x="1826" y="213"/>
                </a:cxn>
                <a:cxn ang="0">
                  <a:pos x="1784" y="220"/>
                </a:cxn>
              </a:cxnLst>
              <a:rect l="0" t="0" r="r" b="b"/>
              <a:pathLst>
                <a:path w="1869" h="453">
                  <a:moveTo>
                    <a:pt x="1784" y="220"/>
                  </a:moveTo>
                  <a:lnTo>
                    <a:pt x="1748" y="227"/>
                  </a:lnTo>
                  <a:lnTo>
                    <a:pt x="1706" y="234"/>
                  </a:lnTo>
                  <a:lnTo>
                    <a:pt x="1671" y="227"/>
                  </a:lnTo>
                  <a:lnTo>
                    <a:pt x="1635" y="220"/>
                  </a:lnTo>
                  <a:lnTo>
                    <a:pt x="1600" y="213"/>
                  </a:lnTo>
                  <a:lnTo>
                    <a:pt x="1564" y="213"/>
                  </a:lnTo>
                  <a:lnTo>
                    <a:pt x="1529" y="213"/>
                  </a:lnTo>
                  <a:lnTo>
                    <a:pt x="1494" y="213"/>
                  </a:lnTo>
                  <a:lnTo>
                    <a:pt x="1472" y="213"/>
                  </a:lnTo>
                  <a:lnTo>
                    <a:pt x="1444" y="213"/>
                  </a:lnTo>
                  <a:lnTo>
                    <a:pt x="1416" y="213"/>
                  </a:lnTo>
                  <a:lnTo>
                    <a:pt x="1373" y="220"/>
                  </a:lnTo>
                  <a:lnTo>
                    <a:pt x="1331" y="227"/>
                  </a:lnTo>
                  <a:lnTo>
                    <a:pt x="1274" y="227"/>
                  </a:lnTo>
                  <a:lnTo>
                    <a:pt x="1217" y="234"/>
                  </a:lnTo>
                  <a:lnTo>
                    <a:pt x="1154" y="248"/>
                  </a:lnTo>
                  <a:lnTo>
                    <a:pt x="1090" y="255"/>
                  </a:lnTo>
                  <a:lnTo>
                    <a:pt x="1026" y="262"/>
                  </a:lnTo>
                  <a:lnTo>
                    <a:pt x="970" y="269"/>
                  </a:lnTo>
                  <a:lnTo>
                    <a:pt x="913" y="283"/>
                  </a:lnTo>
                  <a:lnTo>
                    <a:pt x="863" y="290"/>
                  </a:lnTo>
                  <a:lnTo>
                    <a:pt x="814" y="298"/>
                  </a:lnTo>
                  <a:lnTo>
                    <a:pt x="779" y="305"/>
                  </a:lnTo>
                  <a:lnTo>
                    <a:pt x="736" y="312"/>
                  </a:lnTo>
                  <a:lnTo>
                    <a:pt x="658" y="333"/>
                  </a:lnTo>
                  <a:lnTo>
                    <a:pt x="573" y="354"/>
                  </a:lnTo>
                  <a:lnTo>
                    <a:pt x="488" y="368"/>
                  </a:lnTo>
                  <a:lnTo>
                    <a:pt x="389" y="397"/>
                  </a:lnTo>
                  <a:lnTo>
                    <a:pt x="340" y="411"/>
                  </a:lnTo>
                  <a:lnTo>
                    <a:pt x="297" y="418"/>
                  </a:lnTo>
                  <a:lnTo>
                    <a:pt x="262" y="432"/>
                  </a:lnTo>
                  <a:lnTo>
                    <a:pt x="233" y="439"/>
                  </a:lnTo>
                  <a:lnTo>
                    <a:pt x="205" y="446"/>
                  </a:lnTo>
                  <a:lnTo>
                    <a:pt x="184" y="453"/>
                  </a:lnTo>
                  <a:lnTo>
                    <a:pt x="177" y="453"/>
                  </a:lnTo>
                  <a:lnTo>
                    <a:pt x="170" y="453"/>
                  </a:lnTo>
                  <a:lnTo>
                    <a:pt x="148" y="453"/>
                  </a:lnTo>
                  <a:lnTo>
                    <a:pt x="127" y="439"/>
                  </a:lnTo>
                  <a:lnTo>
                    <a:pt x="99" y="418"/>
                  </a:lnTo>
                  <a:lnTo>
                    <a:pt x="71" y="397"/>
                  </a:lnTo>
                  <a:lnTo>
                    <a:pt x="42" y="375"/>
                  </a:lnTo>
                  <a:lnTo>
                    <a:pt x="14" y="354"/>
                  </a:lnTo>
                  <a:lnTo>
                    <a:pt x="0" y="340"/>
                  </a:lnTo>
                  <a:lnTo>
                    <a:pt x="0" y="326"/>
                  </a:lnTo>
                  <a:lnTo>
                    <a:pt x="0" y="319"/>
                  </a:lnTo>
                  <a:lnTo>
                    <a:pt x="14" y="319"/>
                  </a:lnTo>
                  <a:lnTo>
                    <a:pt x="28" y="312"/>
                  </a:lnTo>
                  <a:lnTo>
                    <a:pt x="49" y="305"/>
                  </a:lnTo>
                  <a:lnTo>
                    <a:pt x="85" y="305"/>
                  </a:lnTo>
                  <a:lnTo>
                    <a:pt x="120" y="298"/>
                  </a:lnTo>
                  <a:lnTo>
                    <a:pt x="163" y="290"/>
                  </a:lnTo>
                  <a:lnTo>
                    <a:pt x="212" y="283"/>
                  </a:lnTo>
                  <a:lnTo>
                    <a:pt x="425" y="241"/>
                  </a:lnTo>
                  <a:lnTo>
                    <a:pt x="531" y="220"/>
                  </a:lnTo>
                  <a:lnTo>
                    <a:pt x="630" y="198"/>
                  </a:lnTo>
                  <a:lnTo>
                    <a:pt x="679" y="184"/>
                  </a:lnTo>
                  <a:lnTo>
                    <a:pt x="743" y="170"/>
                  </a:lnTo>
                  <a:lnTo>
                    <a:pt x="807" y="156"/>
                  </a:lnTo>
                  <a:lnTo>
                    <a:pt x="871" y="142"/>
                  </a:lnTo>
                  <a:lnTo>
                    <a:pt x="948" y="128"/>
                  </a:lnTo>
                  <a:lnTo>
                    <a:pt x="1026" y="113"/>
                  </a:lnTo>
                  <a:lnTo>
                    <a:pt x="1111" y="92"/>
                  </a:lnTo>
                  <a:lnTo>
                    <a:pt x="1196" y="71"/>
                  </a:lnTo>
                  <a:lnTo>
                    <a:pt x="1288" y="57"/>
                  </a:lnTo>
                  <a:lnTo>
                    <a:pt x="1366" y="43"/>
                  </a:lnTo>
                  <a:lnTo>
                    <a:pt x="1430" y="29"/>
                  </a:lnTo>
                  <a:lnTo>
                    <a:pt x="1494" y="14"/>
                  </a:lnTo>
                  <a:lnTo>
                    <a:pt x="1543" y="7"/>
                  </a:lnTo>
                  <a:lnTo>
                    <a:pt x="1586" y="7"/>
                  </a:lnTo>
                  <a:lnTo>
                    <a:pt x="1614" y="0"/>
                  </a:lnTo>
                  <a:lnTo>
                    <a:pt x="1635" y="0"/>
                  </a:lnTo>
                  <a:lnTo>
                    <a:pt x="1671" y="0"/>
                  </a:lnTo>
                  <a:lnTo>
                    <a:pt x="1706" y="7"/>
                  </a:lnTo>
                  <a:lnTo>
                    <a:pt x="1741" y="21"/>
                  </a:lnTo>
                  <a:lnTo>
                    <a:pt x="1777" y="50"/>
                  </a:lnTo>
                  <a:lnTo>
                    <a:pt x="1812" y="71"/>
                  </a:lnTo>
                  <a:lnTo>
                    <a:pt x="1833" y="99"/>
                  </a:lnTo>
                  <a:lnTo>
                    <a:pt x="1855" y="128"/>
                  </a:lnTo>
                  <a:lnTo>
                    <a:pt x="1869" y="149"/>
                  </a:lnTo>
                  <a:lnTo>
                    <a:pt x="1869" y="163"/>
                  </a:lnTo>
                  <a:lnTo>
                    <a:pt x="1869" y="177"/>
                  </a:lnTo>
                  <a:lnTo>
                    <a:pt x="1862" y="184"/>
                  </a:lnTo>
                  <a:lnTo>
                    <a:pt x="1855" y="198"/>
                  </a:lnTo>
                  <a:lnTo>
                    <a:pt x="1840" y="205"/>
                  </a:lnTo>
                  <a:lnTo>
                    <a:pt x="1826" y="213"/>
                  </a:lnTo>
                  <a:lnTo>
                    <a:pt x="1812" y="220"/>
                  </a:lnTo>
                  <a:lnTo>
                    <a:pt x="1784" y="220"/>
                  </a:lnTo>
                  <a:lnTo>
                    <a:pt x="1784" y="22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6"/>
            <p:cNvSpPr/>
            <p:nvPr/>
          </p:nvSpPr>
          <p:spPr bwMode="auto">
            <a:xfrm>
              <a:off x="2629" y="2255"/>
              <a:ext cx="1005" cy="828"/>
            </a:xfrm>
            <a:custGeom>
              <a:avLst/>
              <a:gdLst/>
              <a:ahLst/>
              <a:cxnLst>
                <a:cxn ang="0">
                  <a:pos x="679" y="14"/>
                </a:cxn>
                <a:cxn ang="0">
                  <a:pos x="708" y="0"/>
                </a:cxn>
                <a:cxn ang="0">
                  <a:pos x="750" y="7"/>
                </a:cxn>
                <a:cxn ang="0">
                  <a:pos x="807" y="28"/>
                </a:cxn>
                <a:cxn ang="0">
                  <a:pos x="856" y="64"/>
                </a:cxn>
                <a:cxn ang="0">
                  <a:pos x="913" y="99"/>
                </a:cxn>
                <a:cxn ang="0">
                  <a:pos x="955" y="142"/>
                </a:cxn>
                <a:cxn ang="0">
                  <a:pos x="984" y="177"/>
                </a:cxn>
                <a:cxn ang="0">
                  <a:pos x="998" y="198"/>
                </a:cxn>
                <a:cxn ang="0">
                  <a:pos x="991" y="227"/>
                </a:cxn>
                <a:cxn ang="0">
                  <a:pos x="970" y="262"/>
                </a:cxn>
                <a:cxn ang="0">
                  <a:pos x="941" y="283"/>
                </a:cxn>
                <a:cxn ang="0">
                  <a:pos x="927" y="312"/>
                </a:cxn>
                <a:cxn ang="0">
                  <a:pos x="913" y="347"/>
                </a:cxn>
                <a:cxn ang="0">
                  <a:pos x="892" y="404"/>
                </a:cxn>
                <a:cxn ang="0">
                  <a:pos x="870" y="467"/>
                </a:cxn>
                <a:cxn ang="0">
                  <a:pos x="842" y="552"/>
                </a:cxn>
                <a:cxn ang="0">
                  <a:pos x="814" y="651"/>
                </a:cxn>
                <a:cxn ang="0">
                  <a:pos x="778" y="765"/>
                </a:cxn>
                <a:cxn ang="0">
                  <a:pos x="637" y="828"/>
                </a:cxn>
                <a:cxn ang="0">
                  <a:pos x="693" y="616"/>
                </a:cxn>
                <a:cxn ang="0">
                  <a:pos x="729" y="432"/>
                </a:cxn>
                <a:cxn ang="0">
                  <a:pos x="736" y="361"/>
                </a:cxn>
                <a:cxn ang="0">
                  <a:pos x="743" y="297"/>
                </a:cxn>
                <a:cxn ang="0">
                  <a:pos x="743" y="255"/>
                </a:cxn>
                <a:cxn ang="0">
                  <a:pos x="736" y="220"/>
                </a:cxn>
                <a:cxn ang="0">
                  <a:pos x="701" y="184"/>
                </a:cxn>
                <a:cxn ang="0">
                  <a:pos x="658" y="177"/>
                </a:cxn>
                <a:cxn ang="0">
                  <a:pos x="630" y="177"/>
                </a:cxn>
                <a:cxn ang="0">
                  <a:pos x="587" y="184"/>
                </a:cxn>
                <a:cxn ang="0">
                  <a:pos x="531" y="191"/>
                </a:cxn>
                <a:cxn ang="0">
                  <a:pos x="460" y="205"/>
                </a:cxn>
                <a:cxn ang="0">
                  <a:pos x="368" y="227"/>
                </a:cxn>
                <a:cxn ang="0">
                  <a:pos x="269" y="255"/>
                </a:cxn>
                <a:cxn ang="0">
                  <a:pos x="141" y="283"/>
                </a:cxn>
                <a:cxn ang="0">
                  <a:pos x="7" y="312"/>
                </a:cxn>
                <a:cxn ang="0">
                  <a:pos x="28" y="170"/>
                </a:cxn>
                <a:cxn ang="0">
                  <a:pos x="92" y="170"/>
                </a:cxn>
                <a:cxn ang="0">
                  <a:pos x="163" y="156"/>
                </a:cxn>
                <a:cxn ang="0">
                  <a:pos x="219" y="149"/>
                </a:cxn>
                <a:cxn ang="0">
                  <a:pos x="262" y="135"/>
                </a:cxn>
                <a:cxn ang="0">
                  <a:pos x="325" y="120"/>
                </a:cxn>
                <a:cxn ang="0">
                  <a:pos x="410" y="106"/>
                </a:cxn>
                <a:cxn ang="0">
                  <a:pos x="509" y="78"/>
                </a:cxn>
                <a:cxn ang="0">
                  <a:pos x="580" y="57"/>
                </a:cxn>
                <a:cxn ang="0">
                  <a:pos x="637" y="43"/>
                </a:cxn>
                <a:cxn ang="0">
                  <a:pos x="665" y="28"/>
                </a:cxn>
                <a:cxn ang="0">
                  <a:pos x="672" y="21"/>
                </a:cxn>
              </a:cxnLst>
              <a:rect l="0" t="0" r="r" b="b"/>
              <a:pathLst>
                <a:path w="1005" h="828">
                  <a:moveTo>
                    <a:pt x="672" y="21"/>
                  </a:moveTo>
                  <a:lnTo>
                    <a:pt x="679" y="14"/>
                  </a:lnTo>
                  <a:lnTo>
                    <a:pt x="693" y="7"/>
                  </a:lnTo>
                  <a:lnTo>
                    <a:pt x="708" y="0"/>
                  </a:lnTo>
                  <a:lnTo>
                    <a:pt x="729" y="0"/>
                  </a:lnTo>
                  <a:lnTo>
                    <a:pt x="750" y="7"/>
                  </a:lnTo>
                  <a:lnTo>
                    <a:pt x="786" y="21"/>
                  </a:lnTo>
                  <a:lnTo>
                    <a:pt x="807" y="28"/>
                  </a:lnTo>
                  <a:lnTo>
                    <a:pt x="835" y="43"/>
                  </a:lnTo>
                  <a:lnTo>
                    <a:pt x="856" y="64"/>
                  </a:lnTo>
                  <a:lnTo>
                    <a:pt x="885" y="78"/>
                  </a:lnTo>
                  <a:lnTo>
                    <a:pt x="913" y="99"/>
                  </a:lnTo>
                  <a:lnTo>
                    <a:pt x="941" y="120"/>
                  </a:lnTo>
                  <a:lnTo>
                    <a:pt x="955" y="142"/>
                  </a:lnTo>
                  <a:lnTo>
                    <a:pt x="977" y="156"/>
                  </a:lnTo>
                  <a:lnTo>
                    <a:pt x="984" y="177"/>
                  </a:lnTo>
                  <a:lnTo>
                    <a:pt x="998" y="184"/>
                  </a:lnTo>
                  <a:lnTo>
                    <a:pt x="998" y="198"/>
                  </a:lnTo>
                  <a:lnTo>
                    <a:pt x="1005" y="205"/>
                  </a:lnTo>
                  <a:lnTo>
                    <a:pt x="991" y="227"/>
                  </a:lnTo>
                  <a:lnTo>
                    <a:pt x="984" y="241"/>
                  </a:lnTo>
                  <a:lnTo>
                    <a:pt x="970" y="262"/>
                  </a:lnTo>
                  <a:lnTo>
                    <a:pt x="948" y="276"/>
                  </a:lnTo>
                  <a:lnTo>
                    <a:pt x="941" y="283"/>
                  </a:lnTo>
                  <a:lnTo>
                    <a:pt x="934" y="297"/>
                  </a:lnTo>
                  <a:lnTo>
                    <a:pt x="927" y="312"/>
                  </a:lnTo>
                  <a:lnTo>
                    <a:pt x="920" y="326"/>
                  </a:lnTo>
                  <a:lnTo>
                    <a:pt x="913" y="347"/>
                  </a:lnTo>
                  <a:lnTo>
                    <a:pt x="906" y="375"/>
                  </a:lnTo>
                  <a:lnTo>
                    <a:pt x="892" y="404"/>
                  </a:lnTo>
                  <a:lnTo>
                    <a:pt x="885" y="432"/>
                  </a:lnTo>
                  <a:lnTo>
                    <a:pt x="870" y="467"/>
                  </a:lnTo>
                  <a:lnTo>
                    <a:pt x="856" y="510"/>
                  </a:lnTo>
                  <a:lnTo>
                    <a:pt x="842" y="552"/>
                  </a:lnTo>
                  <a:lnTo>
                    <a:pt x="828" y="602"/>
                  </a:lnTo>
                  <a:lnTo>
                    <a:pt x="814" y="651"/>
                  </a:lnTo>
                  <a:lnTo>
                    <a:pt x="800" y="708"/>
                  </a:lnTo>
                  <a:lnTo>
                    <a:pt x="778" y="765"/>
                  </a:lnTo>
                  <a:lnTo>
                    <a:pt x="764" y="828"/>
                  </a:lnTo>
                  <a:lnTo>
                    <a:pt x="637" y="828"/>
                  </a:lnTo>
                  <a:lnTo>
                    <a:pt x="665" y="715"/>
                  </a:lnTo>
                  <a:lnTo>
                    <a:pt x="693" y="616"/>
                  </a:lnTo>
                  <a:lnTo>
                    <a:pt x="715" y="517"/>
                  </a:lnTo>
                  <a:lnTo>
                    <a:pt x="729" y="432"/>
                  </a:lnTo>
                  <a:lnTo>
                    <a:pt x="729" y="389"/>
                  </a:lnTo>
                  <a:lnTo>
                    <a:pt x="736" y="361"/>
                  </a:lnTo>
                  <a:lnTo>
                    <a:pt x="736" y="326"/>
                  </a:lnTo>
                  <a:lnTo>
                    <a:pt x="743" y="297"/>
                  </a:lnTo>
                  <a:lnTo>
                    <a:pt x="743" y="276"/>
                  </a:lnTo>
                  <a:lnTo>
                    <a:pt x="743" y="255"/>
                  </a:lnTo>
                  <a:lnTo>
                    <a:pt x="736" y="234"/>
                  </a:lnTo>
                  <a:lnTo>
                    <a:pt x="736" y="220"/>
                  </a:lnTo>
                  <a:lnTo>
                    <a:pt x="722" y="198"/>
                  </a:lnTo>
                  <a:lnTo>
                    <a:pt x="701" y="184"/>
                  </a:lnTo>
                  <a:lnTo>
                    <a:pt x="679" y="177"/>
                  </a:lnTo>
                  <a:lnTo>
                    <a:pt x="658" y="177"/>
                  </a:lnTo>
                  <a:lnTo>
                    <a:pt x="644" y="177"/>
                  </a:lnTo>
                  <a:lnTo>
                    <a:pt x="630" y="177"/>
                  </a:lnTo>
                  <a:lnTo>
                    <a:pt x="616" y="177"/>
                  </a:lnTo>
                  <a:lnTo>
                    <a:pt x="587" y="184"/>
                  </a:lnTo>
                  <a:lnTo>
                    <a:pt x="566" y="184"/>
                  </a:lnTo>
                  <a:lnTo>
                    <a:pt x="531" y="191"/>
                  </a:lnTo>
                  <a:lnTo>
                    <a:pt x="495" y="198"/>
                  </a:lnTo>
                  <a:lnTo>
                    <a:pt x="460" y="205"/>
                  </a:lnTo>
                  <a:lnTo>
                    <a:pt x="417" y="220"/>
                  </a:lnTo>
                  <a:lnTo>
                    <a:pt x="368" y="227"/>
                  </a:lnTo>
                  <a:lnTo>
                    <a:pt x="318" y="241"/>
                  </a:lnTo>
                  <a:lnTo>
                    <a:pt x="269" y="255"/>
                  </a:lnTo>
                  <a:lnTo>
                    <a:pt x="205" y="262"/>
                  </a:lnTo>
                  <a:lnTo>
                    <a:pt x="141" y="283"/>
                  </a:lnTo>
                  <a:lnTo>
                    <a:pt x="78" y="297"/>
                  </a:lnTo>
                  <a:lnTo>
                    <a:pt x="7" y="312"/>
                  </a:lnTo>
                  <a:lnTo>
                    <a:pt x="0" y="177"/>
                  </a:lnTo>
                  <a:lnTo>
                    <a:pt x="28" y="170"/>
                  </a:lnTo>
                  <a:lnTo>
                    <a:pt x="63" y="170"/>
                  </a:lnTo>
                  <a:lnTo>
                    <a:pt x="92" y="170"/>
                  </a:lnTo>
                  <a:lnTo>
                    <a:pt x="120" y="170"/>
                  </a:lnTo>
                  <a:lnTo>
                    <a:pt x="163" y="156"/>
                  </a:lnTo>
                  <a:lnTo>
                    <a:pt x="198" y="149"/>
                  </a:lnTo>
                  <a:lnTo>
                    <a:pt x="219" y="149"/>
                  </a:lnTo>
                  <a:lnTo>
                    <a:pt x="240" y="142"/>
                  </a:lnTo>
                  <a:lnTo>
                    <a:pt x="262" y="135"/>
                  </a:lnTo>
                  <a:lnTo>
                    <a:pt x="290" y="127"/>
                  </a:lnTo>
                  <a:lnTo>
                    <a:pt x="325" y="120"/>
                  </a:lnTo>
                  <a:lnTo>
                    <a:pt x="368" y="113"/>
                  </a:lnTo>
                  <a:lnTo>
                    <a:pt x="410" y="106"/>
                  </a:lnTo>
                  <a:lnTo>
                    <a:pt x="460" y="92"/>
                  </a:lnTo>
                  <a:lnTo>
                    <a:pt x="509" y="78"/>
                  </a:lnTo>
                  <a:lnTo>
                    <a:pt x="545" y="71"/>
                  </a:lnTo>
                  <a:lnTo>
                    <a:pt x="580" y="57"/>
                  </a:lnTo>
                  <a:lnTo>
                    <a:pt x="616" y="50"/>
                  </a:lnTo>
                  <a:lnTo>
                    <a:pt x="637" y="43"/>
                  </a:lnTo>
                  <a:lnTo>
                    <a:pt x="658" y="35"/>
                  </a:lnTo>
                  <a:lnTo>
                    <a:pt x="665" y="28"/>
                  </a:lnTo>
                  <a:lnTo>
                    <a:pt x="672" y="21"/>
                  </a:lnTo>
                  <a:lnTo>
                    <a:pt x="672" y="21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Freeform 17"/>
            <p:cNvSpPr/>
            <p:nvPr/>
          </p:nvSpPr>
          <p:spPr bwMode="auto">
            <a:xfrm>
              <a:off x="2678" y="2977"/>
              <a:ext cx="829" cy="234"/>
            </a:xfrm>
            <a:custGeom>
              <a:avLst/>
              <a:gdLst/>
              <a:ahLst/>
              <a:cxnLst>
                <a:cxn ang="0">
                  <a:pos x="0" y="106"/>
                </a:cxn>
                <a:cxn ang="0">
                  <a:pos x="43" y="99"/>
                </a:cxn>
                <a:cxn ang="0">
                  <a:pos x="92" y="92"/>
                </a:cxn>
                <a:cxn ang="0">
                  <a:pos x="149" y="85"/>
                </a:cxn>
                <a:cxn ang="0">
                  <a:pos x="198" y="78"/>
                </a:cxn>
                <a:cxn ang="0">
                  <a:pos x="262" y="71"/>
                </a:cxn>
                <a:cxn ang="0">
                  <a:pos x="319" y="57"/>
                </a:cxn>
                <a:cxn ang="0">
                  <a:pos x="390" y="50"/>
                </a:cxn>
                <a:cxn ang="0">
                  <a:pos x="453" y="36"/>
                </a:cxn>
                <a:cxn ang="0">
                  <a:pos x="524" y="21"/>
                </a:cxn>
                <a:cxn ang="0">
                  <a:pos x="581" y="14"/>
                </a:cxn>
                <a:cxn ang="0">
                  <a:pos x="637" y="7"/>
                </a:cxn>
                <a:cxn ang="0">
                  <a:pos x="680" y="0"/>
                </a:cxn>
                <a:cxn ang="0">
                  <a:pos x="715" y="0"/>
                </a:cxn>
                <a:cxn ang="0">
                  <a:pos x="751" y="7"/>
                </a:cxn>
                <a:cxn ang="0">
                  <a:pos x="772" y="14"/>
                </a:cxn>
                <a:cxn ang="0">
                  <a:pos x="786" y="21"/>
                </a:cxn>
                <a:cxn ang="0">
                  <a:pos x="800" y="50"/>
                </a:cxn>
                <a:cxn ang="0">
                  <a:pos x="814" y="64"/>
                </a:cxn>
                <a:cxn ang="0">
                  <a:pos x="829" y="78"/>
                </a:cxn>
                <a:cxn ang="0">
                  <a:pos x="829" y="92"/>
                </a:cxn>
                <a:cxn ang="0">
                  <a:pos x="829" y="106"/>
                </a:cxn>
                <a:cxn ang="0">
                  <a:pos x="814" y="121"/>
                </a:cxn>
                <a:cxn ang="0">
                  <a:pos x="800" y="128"/>
                </a:cxn>
                <a:cxn ang="0">
                  <a:pos x="772" y="142"/>
                </a:cxn>
                <a:cxn ang="0">
                  <a:pos x="765" y="142"/>
                </a:cxn>
                <a:cxn ang="0">
                  <a:pos x="751" y="142"/>
                </a:cxn>
                <a:cxn ang="0">
                  <a:pos x="729" y="149"/>
                </a:cxn>
                <a:cxn ang="0">
                  <a:pos x="701" y="149"/>
                </a:cxn>
                <a:cxn ang="0">
                  <a:pos x="673" y="156"/>
                </a:cxn>
                <a:cxn ang="0">
                  <a:pos x="637" y="163"/>
                </a:cxn>
                <a:cxn ang="0">
                  <a:pos x="595" y="170"/>
                </a:cxn>
                <a:cxn ang="0">
                  <a:pos x="552" y="170"/>
                </a:cxn>
                <a:cxn ang="0">
                  <a:pos x="503" y="177"/>
                </a:cxn>
                <a:cxn ang="0">
                  <a:pos x="446" y="184"/>
                </a:cxn>
                <a:cxn ang="0">
                  <a:pos x="390" y="191"/>
                </a:cxn>
                <a:cxn ang="0">
                  <a:pos x="326" y="198"/>
                </a:cxn>
                <a:cxn ang="0">
                  <a:pos x="255" y="205"/>
                </a:cxn>
                <a:cxn ang="0">
                  <a:pos x="184" y="213"/>
                </a:cxn>
                <a:cxn ang="0">
                  <a:pos x="106" y="227"/>
                </a:cxn>
                <a:cxn ang="0">
                  <a:pos x="21" y="234"/>
                </a:cxn>
                <a:cxn ang="0">
                  <a:pos x="0" y="106"/>
                </a:cxn>
                <a:cxn ang="0">
                  <a:pos x="0" y="106"/>
                </a:cxn>
              </a:cxnLst>
              <a:rect l="0" t="0" r="r" b="b"/>
              <a:pathLst>
                <a:path w="829" h="234">
                  <a:moveTo>
                    <a:pt x="0" y="106"/>
                  </a:moveTo>
                  <a:lnTo>
                    <a:pt x="43" y="99"/>
                  </a:lnTo>
                  <a:lnTo>
                    <a:pt x="92" y="92"/>
                  </a:lnTo>
                  <a:lnTo>
                    <a:pt x="149" y="85"/>
                  </a:lnTo>
                  <a:lnTo>
                    <a:pt x="198" y="78"/>
                  </a:lnTo>
                  <a:lnTo>
                    <a:pt x="262" y="71"/>
                  </a:lnTo>
                  <a:lnTo>
                    <a:pt x="319" y="57"/>
                  </a:lnTo>
                  <a:lnTo>
                    <a:pt x="390" y="50"/>
                  </a:lnTo>
                  <a:lnTo>
                    <a:pt x="453" y="36"/>
                  </a:lnTo>
                  <a:lnTo>
                    <a:pt x="524" y="21"/>
                  </a:lnTo>
                  <a:lnTo>
                    <a:pt x="581" y="14"/>
                  </a:lnTo>
                  <a:lnTo>
                    <a:pt x="637" y="7"/>
                  </a:lnTo>
                  <a:lnTo>
                    <a:pt x="680" y="0"/>
                  </a:lnTo>
                  <a:lnTo>
                    <a:pt x="715" y="0"/>
                  </a:lnTo>
                  <a:lnTo>
                    <a:pt x="751" y="7"/>
                  </a:lnTo>
                  <a:lnTo>
                    <a:pt x="772" y="14"/>
                  </a:lnTo>
                  <a:lnTo>
                    <a:pt x="786" y="21"/>
                  </a:lnTo>
                  <a:lnTo>
                    <a:pt x="800" y="50"/>
                  </a:lnTo>
                  <a:lnTo>
                    <a:pt x="814" y="64"/>
                  </a:lnTo>
                  <a:lnTo>
                    <a:pt x="829" y="78"/>
                  </a:lnTo>
                  <a:lnTo>
                    <a:pt x="829" y="92"/>
                  </a:lnTo>
                  <a:lnTo>
                    <a:pt x="829" y="106"/>
                  </a:lnTo>
                  <a:lnTo>
                    <a:pt x="814" y="121"/>
                  </a:lnTo>
                  <a:lnTo>
                    <a:pt x="800" y="128"/>
                  </a:lnTo>
                  <a:lnTo>
                    <a:pt x="772" y="142"/>
                  </a:lnTo>
                  <a:lnTo>
                    <a:pt x="765" y="142"/>
                  </a:lnTo>
                  <a:lnTo>
                    <a:pt x="751" y="142"/>
                  </a:lnTo>
                  <a:lnTo>
                    <a:pt x="729" y="149"/>
                  </a:lnTo>
                  <a:lnTo>
                    <a:pt x="701" y="149"/>
                  </a:lnTo>
                  <a:lnTo>
                    <a:pt x="673" y="156"/>
                  </a:lnTo>
                  <a:lnTo>
                    <a:pt x="637" y="163"/>
                  </a:lnTo>
                  <a:lnTo>
                    <a:pt x="595" y="170"/>
                  </a:lnTo>
                  <a:lnTo>
                    <a:pt x="552" y="170"/>
                  </a:lnTo>
                  <a:lnTo>
                    <a:pt x="503" y="177"/>
                  </a:lnTo>
                  <a:lnTo>
                    <a:pt x="446" y="184"/>
                  </a:lnTo>
                  <a:lnTo>
                    <a:pt x="390" y="191"/>
                  </a:lnTo>
                  <a:lnTo>
                    <a:pt x="326" y="198"/>
                  </a:lnTo>
                  <a:lnTo>
                    <a:pt x="255" y="205"/>
                  </a:lnTo>
                  <a:lnTo>
                    <a:pt x="184" y="213"/>
                  </a:lnTo>
                  <a:lnTo>
                    <a:pt x="106" y="227"/>
                  </a:lnTo>
                  <a:lnTo>
                    <a:pt x="21" y="234"/>
                  </a:lnTo>
                  <a:lnTo>
                    <a:pt x="0" y="106"/>
                  </a:lnTo>
                  <a:lnTo>
                    <a:pt x="0" y="106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Freeform 18"/>
            <p:cNvSpPr/>
            <p:nvPr/>
          </p:nvSpPr>
          <p:spPr bwMode="auto">
            <a:xfrm>
              <a:off x="2565" y="2432"/>
              <a:ext cx="191" cy="9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0"/>
                </a:cxn>
                <a:cxn ang="0">
                  <a:pos x="156" y="21"/>
                </a:cxn>
                <a:cxn ang="0">
                  <a:pos x="163" y="57"/>
                </a:cxn>
                <a:cxn ang="0">
                  <a:pos x="163" y="92"/>
                </a:cxn>
                <a:cxn ang="0">
                  <a:pos x="163" y="135"/>
                </a:cxn>
                <a:cxn ang="0">
                  <a:pos x="170" y="184"/>
                </a:cxn>
                <a:cxn ang="0">
                  <a:pos x="170" y="241"/>
                </a:cxn>
                <a:cxn ang="0">
                  <a:pos x="170" y="304"/>
                </a:cxn>
                <a:cxn ang="0">
                  <a:pos x="177" y="368"/>
                </a:cxn>
                <a:cxn ang="0">
                  <a:pos x="177" y="439"/>
                </a:cxn>
                <a:cxn ang="0">
                  <a:pos x="184" y="496"/>
                </a:cxn>
                <a:cxn ang="0">
                  <a:pos x="184" y="552"/>
                </a:cxn>
                <a:cxn ang="0">
                  <a:pos x="191" y="609"/>
                </a:cxn>
                <a:cxn ang="0">
                  <a:pos x="191" y="651"/>
                </a:cxn>
                <a:cxn ang="0">
                  <a:pos x="191" y="694"/>
                </a:cxn>
                <a:cxn ang="0">
                  <a:pos x="191" y="722"/>
                </a:cxn>
                <a:cxn ang="0">
                  <a:pos x="191" y="750"/>
                </a:cxn>
                <a:cxn ang="0">
                  <a:pos x="191" y="807"/>
                </a:cxn>
                <a:cxn ang="0">
                  <a:pos x="184" y="850"/>
                </a:cxn>
                <a:cxn ang="0">
                  <a:pos x="177" y="885"/>
                </a:cxn>
                <a:cxn ang="0">
                  <a:pos x="170" y="920"/>
                </a:cxn>
                <a:cxn ang="0">
                  <a:pos x="149" y="942"/>
                </a:cxn>
                <a:cxn ang="0">
                  <a:pos x="142" y="949"/>
                </a:cxn>
                <a:cxn ang="0">
                  <a:pos x="127" y="956"/>
                </a:cxn>
                <a:cxn ang="0">
                  <a:pos x="120" y="949"/>
                </a:cxn>
                <a:cxn ang="0">
                  <a:pos x="120" y="942"/>
                </a:cxn>
                <a:cxn ang="0">
                  <a:pos x="113" y="927"/>
                </a:cxn>
                <a:cxn ang="0">
                  <a:pos x="106" y="906"/>
                </a:cxn>
                <a:cxn ang="0">
                  <a:pos x="106" y="878"/>
                </a:cxn>
                <a:cxn ang="0">
                  <a:pos x="99" y="842"/>
                </a:cxn>
                <a:cxn ang="0">
                  <a:pos x="92" y="800"/>
                </a:cxn>
                <a:cxn ang="0">
                  <a:pos x="85" y="750"/>
                </a:cxn>
                <a:cxn ang="0">
                  <a:pos x="78" y="694"/>
                </a:cxn>
                <a:cxn ang="0">
                  <a:pos x="71" y="637"/>
                </a:cxn>
                <a:cxn ang="0">
                  <a:pos x="64" y="566"/>
                </a:cxn>
                <a:cxn ang="0">
                  <a:pos x="57" y="489"/>
                </a:cxn>
                <a:cxn ang="0">
                  <a:pos x="42" y="411"/>
                </a:cxn>
                <a:cxn ang="0">
                  <a:pos x="35" y="319"/>
                </a:cxn>
                <a:cxn ang="0">
                  <a:pos x="21" y="220"/>
                </a:cxn>
                <a:cxn ang="0">
                  <a:pos x="14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1" h="956">
                  <a:moveTo>
                    <a:pt x="0" y="0"/>
                  </a:moveTo>
                  <a:lnTo>
                    <a:pt x="156" y="0"/>
                  </a:lnTo>
                  <a:lnTo>
                    <a:pt x="156" y="21"/>
                  </a:lnTo>
                  <a:lnTo>
                    <a:pt x="163" y="57"/>
                  </a:lnTo>
                  <a:lnTo>
                    <a:pt x="163" y="92"/>
                  </a:lnTo>
                  <a:lnTo>
                    <a:pt x="163" y="135"/>
                  </a:lnTo>
                  <a:lnTo>
                    <a:pt x="170" y="184"/>
                  </a:lnTo>
                  <a:lnTo>
                    <a:pt x="170" y="241"/>
                  </a:lnTo>
                  <a:lnTo>
                    <a:pt x="170" y="304"/>
                  </a:lnTo>
                  <a:lnTo>
                    <a:pt x="177" y="368"/>
                  </a:lnTo>
                  <a:lnTo>
                    <a:pt x="177" y="439"/>
                  </a:lnTo>
                  <a:lnTo>
                    <a:pt x="184" y="496"/>
                  </a:lnTo>
                  <a:lnTo>
                    <a:pt x="184" y="552"/>
                  </a:lnTo>
                  <a:lnTo>
                    <a:pt x="191" y="609"/>
                  </a:lnTo>
                  <a:lnTo>
                    <a:pt x="191" y="651"/>
                  </a:lnTo>
                  <a:lnTo>
                    <a:pt x="191" y="694"/>
                  </a:lnTo>
                  <a:lnTo>
                    <a:pt x="191" y="722"/>
                  </a:lnTo>
                  <a:lnTo>
                    <a:pt x="191" y="750"/>
                  </a:lnTo>
                  <a:lnTo>
                    <a:pt x="191" y="807"/>
                  </a:lnTo>
                  <a:lnTo>
                    <a:pt x="184" y="850"/>
                  </a:lnTo>
                  <a:lnTo>
                    <a:pt x="177" y="885"/>
                  </a:lnTo>
                  <a:lnTo>
                    <a:pt x="170" y="920"/>
                  </a:lnTo>
                  <a:lnTo>
                    <a:pt x="149" y="942"/>
                  </a:lnTo>
                  <a:lnTo>
                    <a:pt x="142" y="949"/>
                  </a:lnTo>
                  <a:lnTo>
                    <a:pt x="127" y="956"/>
                  </a:lnTo>
                  <a:lnTo>
                    <a:pt x="120" y="949"/>
                  </a:lnTo>
                  <a:lnTo>
                    <a:pt x="120" y="942"/>
                  </a:lnTo>
                  <a:lnTo>
                    <a:pt x="113" y="927"/>
                  </a:lnTo>
                  <a:lnTo>
                    <a:pt x="106" y="906"/>
                  </a:lnTo>
                  <a:lnTo>
                    <a:pt x="106" y="878"/>
                  </a:lnTo>
                  <a:lnTo>
                    <a:pt x="99" y="842"/>
                  </a:lnTo>
                  <a:lnTo>
                    <a:pt x="92" y="800"/>
                  </a:lnTo>
                  <a:lnTo>
                    <a:pt x="85" y="750"/>
                  </a:lnTo>
                  <a:lnTo>
                    <a:pt x="78" y="694"/>
                  </a:lnTo>
                  <a:lnTo>
                    <a:pt x="71" y="637"/>
                  </a:lnTo>
                  <a:lnTo>
                    <a:pt x="64" y="566"/>
                  </a:lnTo>
                  <a:lnTo>
                    <a:pt x="57" y="489"/>
                  </a:lnTo>
                  <a:lnTo>
                    <a:pt x="42" y="411"/>
                  </a:lnTo>
                  <a:lnTo>
                    <a:pt x="35" y="319"/>
                  </a:lnTo>
                  <a:lnTo>
                    <a:pt x="21" y="220"/>
                  </a:lnTo>
                  <a:lnTo>
                    <a:pt x="14" y="11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" name="Group 19"/>
            <p:cNvGrpSpPr/>
            <p:nvPr/>
          </p:nvGrpSpPr>
          <p:grpSpPr bwMode="auto">
            <a:xfrm>
              <a:off x="2582" y="2252"/>
              <a:ext cx="1069" cy="1133"/>
              <a:chOff x="2582" y="2252"/>
              <a:chExt cx="1069" cy="1133"/>
            </a:xfrm>
          </p:grpSpPr>
          <p:sp>
            <p:nvSpPr>
              <p:cNvPr id="6164" name="Freeform 20"/>
              <p:cNvSpPr/>
              <p:nvPr/>
            </p:nvSpPr>
            <p:spPr bwMode="auto">
              <a:xfrm>
                <a:off x="2646" y="2252"/>
                <a:ext cx="1005" cy="828"/>
              </a:xfrm>
              <a:custGeom>
                <a:avLst/>
                <a:gdLst/>
                <a:ahLst/>
                <a:cxnLst>
                  <a:cxn ang="0">
                    <a:pos x="679" y="14"/>
                  </a:cxn>
                  <a:cxn ang="0">
                    <a:pos x="708" y="0"/>
                  </a:cxn>
                  <a:cxn ang="0">
                    <a:pos x="750" y="7"/>
                  </a:cxn>
                  <a:cxn ang="0">
                    <a:pos x="807" y="28"/>
                  </a:cxn>
                  <a:cxn ang="0">
                    <a:pos x="856" y="64"/>
                  </a:cxn>
                  <a:cxn ang="0">
                    <a:pos x="913" y="99"/>
                  </a:cxn>
                  <a:cxn ang="0">
                    <a:pos x="955" y="142"/>
                  </a:cxn>
                  <a:cxn ang="0">
                    <a:pos x="984" y="177"/>
                  </a:cxn>
                  <a:cxn ang="0">
                    <a:pos x="998" y="198"/>
                  </a:cxn>
                  <a:cxn ang="0">
                    <a:pos x="991" y="227"/>
                  </a:cxn>
                  <a:cxn ang="0">
                    <a:pos x="970" y="262"/>
                  </a:cxn>
                  <a:cxn ang="0">
                    <a:pos x="941" y="283"/>
                  </a:cxn>
                  <a:cxn ang="0">
                    <a:pos x="927" y="312"/>
                  </a:cxn>
                  <a:cxn ang="0">
                    <a:pos x="913" y="347"/>
                  </a:cxn>
                  <a:cxn ang="0">
                    <a:pos x="892" y="404"/>
                  </a:cxn>
                  <a:cxn ang="0">
                    <a:pos x="870" y="467"/>
                  </a:cxn>
                  <a:cxn ang="0">
                    <a:pos x="842" y="552"/>
                  </a:cxn>
                  <a:cxn ang="0">
                    <a:pos x="814" y="651"/>
                  </a:cxn>
                  <a:cxn ang="0">
                    <a:pos x="778" y="765"/>
                  </a:cxn>
                  <a:cxn ang="0">
                    <a:pos x="637" y="828"/>
                  </a:cxn>
                  <a:cxn ang="0">
                    <a:pos x="693" y="616"/>
                  </a:cxn>
                  <a:cxn ang="0">
                    <a:pos x="729" y="432"/>
                  </a:cxn>
                  <a:cxn ang="0">
                    <a:pos x="736" y="361"/>
                  </a:cxn>
                  <a:cxn ang="0">
                    <a:pos x="743" y="297"/>
                  </a:cxn>
                  <a:cxn ang="0">
                    <a:pos x="743" y="255"/>
                  </a:cxn>
                  <a:cxn ang="0">
                    <a:pos x="736" y="220"/>
                  </a:cxn>
                  <a:cxn ang="0">
                    <a:pos x="701" y="184"/>
                  </a:cxn>
                  <a:cxn ang="0">
                    <a:pos x="658" y="177"/>
                  </a:cxn>
                  <a:cxn ang="0">
                    <a:pos x="630" y="177"/>
                  </a:cxn>
                  <a:cxn ang="0">
                    <a:pos x="587" y="184"/>
                  </a:cxn>
                  <a:cxn ang="0">
                    <a:pos x="531" y="191"/>
                  </a:cxn>
                  <a:cxn ang="0">
                    <a:pos x="460" y="205"/>
                  </a:cxn>
                  <a:cxn ang="0">
                    <a:pos x="368" y="227"/>
                  </a:cxn>
                  <a:cxn ang="0">
                    <a:pos x="269" y="255"/>
                  </a:cxn>
                  <a:cxn ang="0">
                    <a:pos x="141" y="283"/>
                  </a:cxn>
                  <a:cxn ang="0">
                    <a:pos x="7" y="312"/>
                  </a:cxn>
                  <a:cxn ang="0">
                    <a:pos x="28" y="170"/>
                  </a:cxn>
                  <a:cxn ang="0">
                    <a:pos x="92" y="170"/>
                  </a:cxn>
                  <a:cxn ang="0">
                    <a:pos x="163" y="156"/>
                  </a:cxn>
                  <a:cxn ang="0">
                    <a:pos x="219" y="149"/>
                  </a:cxn>
                  <a:cxn ang="0">
                    <a:pos x="262" y="135"/>
                  </a:cxn>
                  <a:cxn ang="0">
                    <a:pos x="325" y="120"/>
                  </a:cxn>
                  <a:cxn ang="0">
                    <a:pos x="410" y="106"/>
                  </a:cxn>
                  <a:cxn ang="0">
                    <a:pos x="509" y="78"/>
                  </a:cxn>
                  <a:cxn ang="0">
                    <a:pos x="580" y="57"/>
                  </a:cxn>
                  <a:cxn ang="0">
                    <a:pos x="637" y="43"/>
                  </a:cxn>
                  <a:cxn ang="0">
                    <a:pos x="665" y="28"/>
                  </a:cxn>
                  <a:cxn ang="0">
                    <a:pos x="672" y="21"/>
                  </a:cxn>
                </a:cxnLst>
                <a:rect l="0" t="0" r="r" b="b"/>
                <a:pathLst>
                  <a:path w="1005" h="828">
                    <a:moveTo>
                      <a:pt x="672" y="21"/>
                    </a:moveTo>
                    <a:lnTo>
                      <a:pt x="679" y="14"/>
                    </a:lnTo>
                    <a:lnTo>
                      <a:pt x="693" y="7"/>
                    </a:lnTo>
                    <a:lnTo>
                      <a:pt x="708" y="0"/>
                    </a:lnTo>
                    <a:lnTo>
                      <a:pt x="729" y="0"/>
                    </a:lnTo>
                    <a:lnTo>
                      <a:pt x="750" y="7"/>
                    </a:lnTo>
                    <a:lnTo>
                      <a:pt x="786" y="21"/>
                    </a:lnTo>
                    <a:lnTo>
                      <a:pt x="807" y="28"/>
                    </a:lnTo>
                    <a:lnTo>
                      <a:pt x="835" y="43"/>
                    </a:lnTo>
                    <a:lnTo>
                      <a:pt x="856" y="64"/>
                    </a:lnTo>
                    <a:lnTo>
                      <a:pt x="885" y="78"/>
                    </a:lnTo>
                    <a:lnTo>
                      <a:pt x="913" y="99"/>
                    </a:lnTo>
                    <a:lnTo>
                      <a:pt x="941" y="120"/>
                    </a:lnTo>
                    <a:lnTo>
                      <a:pt x="955" y="142"/>
                    </a:lnTo>
                    <a:lnTo>
                      <a:pt x="977" y="156"/>
                    </a:lnTo>
                    <a:lnTo>
                      <a:pt x="984" y="177"/>
                    </a:lnTo>
                    <a:lnTo>
                      <a:pt x="998" y="184"/>
                    </a:lnTo>
                    <a:lnTo>
                      <a:pt x="998" y="198"/>
                    </a:lnTo>
                    <a:lnTo>
                      <a:pt x="1005" y="205"/>
                    </a:lnTo>
                    <a:lnTo>
                      <a:pt x="991" y="227"/>
                    </a:lnTo>
                    <a:lnTo>
                      <a:pt x="984" y="241"/>
                    </a:lnTo>
                    <a:lnTo>
                      <a:pt x="970" y="262"/>
                    </a:lnTo>
                    <a:lnTo>
                      <a:pt x="948" y="276"/>
                    </a:lnTo>
                    <a:lnTo>
                      <a:pt x="941" y="283"/>
                    </a:lnTo>
                    <a:lnTo>
                      <a:pt x="934" y="297"/>
                    </a:lnTo>
                    <a:lnTo>
                      <a:pt x="927" y="312"/>
                    </a:lnTo>
                    <a:lnTo>
                      <a:pt x="920" y="326"/>
                    </a:lnTo>
                    <a:lnTo>
                      <a:pt x="913" y="347"/>
                    </a:lnTo>
                    <a:lnTo>
                      <a:pt x="906" y="375"/>
                    </a:lnTo>
                    <a:lnTo>
                      <a:pt x="892" y="404"/>
                    </a:lnTo>
                    <a:lnTo>
                      <a:pt x="885" y="432"/>
                    </a:lnTo>
                    <a:lnTo>
                      <a:pt x="870" y="467"/>
                    </a:lnTo>
                    <a:lnTo>
                      <a:pt x="856" y="510"/>
                    </a:lnTo>
                    <a:lnTo>
                      <a:pt x="842" y="552"/>
                    </a:lnTo>
                    <a:lnTo>
                      <a:pt x="828" y="602"/>
                    </a:lnTo>
                    <a:lnTo>
                      <a:pt x="814" y="651"/>
                    </a:lnTo>
                    <a:lnTo>
                      <a:pt x="800" y="708"/>
                    </a:lnTo>
                    <a:lnTo>
                      <a:pt x="778" y="765"/>
                    </a:lnTo>
                    <a:lnTo>
                      <a:pt x="764" y="828"/>
                    </a:lnTo>
                    <a:lnTo>
                      <a:pt x="637" y="828"/>
                    </a:lnTo>
                    <a:lnTo>
                      <a:pt x="665" y="715"/>
                    </a:lnTo>
                    <a:lnTo>
                      <a:pt x="693" y="616"/>
                    </a:lnTo>
                    <a:lnTo>
                      <a:pt x="715" y="517"/>
                    </a:lnTo>
                    <a:lnTo>
                      <a:pt x="729" y="432"/>
                    </a:lnTo>
                    <a:lnTo>
                      <a:pt x="729" y="389"/>
                    </a:lnTo>
                    <a:lnTo>
                      <a:pt x="736" y="361"/>
                    </a:lnTo>
                    <a:lnTo>
                      <a:pt x="736" y="326"/>
                    </a:lnTo>
                    <a:lnTo>
                      <a:pt x="743" y="297"/>
                    </a:lnTo>
                    <a:lnTo>
                      <a:pt x="743" y="276"/>
                    </a:lnTo>
                    <a:lnTo>
                      <a:pt x="743" y="255"/>
                    </a:lnTo>
                    <a:lnTo>
                      <a:pt x="736" y="234"/>
                    </a:lnTo>
                    <a:lnTo>
                      <a:pt x="736" y="220"/>
                    </a:lnTo>
                    <a:lnTo>
                      <a:pt x="722" y="198"/>
                    </a:lnTo>
                    <a:lnTo>
                      <a:pt x="701" y="184"/>
                    </a:lnTo>
                    <a:lnTo>
                      <a:pt x="679" y="177"/>
                    </a:lnTo>
                    <a:lnTo>
                      <a:pt x="658" y="177"/>
                    </a:lnTo>
                    <a:lnTo>
                      <a:pt x="644" y="177"/>
                    </a:lnTo>
                    <a:lnTo>
                      <a:pt x="630" y="177"/>
                    </a:lnTo>
                    <a:lnTo>
                      <a:pt x="616" y="177"/>
                    </a:lnTo>
                    <a:lnTo>
                      <a:pt x="587" y="184"/>
                    </a:lnTo>
                    <a:lnTo>
                      <a:pt x="566" y="184"/>
                    </a:lnTo>
                    <a:lnTo>
                      <a:pt x="531" y="191"/>
                    </a:lnTo>
                    <a:lnTo>
                      <a:pt x="495" y="198"/>
                    </a:lnTo>
                    <a:lnTo>
                      <a:pt x="460" y="205"/>
                    </a:lnTo>
                    <a:lnTo>
                      <a:pt x="417" y="220"/>
                    </a:lnTo>
                    <a:lnTo>
                      <a:pt x="368" y="227"/>
                    </a:lnTo>
                    <a:lnTo>
                      <a:pt x="318" y="241"/>
                    </a:lnTo>
                    <a:lnTo>
                      <a:pt x="269" y="255"/>
                    </a:lnTo>
                    <a:lnTo>
                      <a:pt x="205" y="262"/>
                    </a:lnTo>
                    <a:lnTo>
                      <a:pt x="141" y="283"/>
                    </a:lnTo>
                    <a:lnTo>
                      <a:pt x="78" y="297"/>
                    </a:lnTo>
                    <a:lnTo>
                      <a:pt x="7" y="312"/>
                    </a:lnTo>
                    <a:lnTo>
                      <a:pt x="0" y="177"/>
                    </a:lnTo>
                    <a:lnTo>
                      <a:pt x="28" y="170"/>
                    </a:lnTo>
                    <a:lnTo>
                      <a:pt x="63" y="170"/>
                    </a:lnTo>
                    <a:lnTo>
                      <a:pt x="92" y="170"/>
                    </a:lnTo>
                    <a:lnTo>
                      <a:pt x="120" y="170"/>
                    </a:lnTo>
                    <a:lnTo>
                      <a:pt x="163" y="156"/>
                    </a:lnTo>
                    <a:lnTo>
                      <a:pt x="198" y="149"/>
                    </a:lnTo>
                    <a:lnTo>
                      <a:pt x="219" y="149"/>
                    </a:lnTo>
                    <a:lnTo>
                      <a:pt x="240" y="142"/>
                    </a:lnTo>
                    <a:lnTo>
                      <a:pt x="262" y="135"/>
                    </a:lnTo>
                    <a:lnTo>
                      <a:pt x="290" y="127"/>
                    </a:lnTo>
                    <a:lnTo>
                      <a:pt x="325" y="120"/>
                    </a:lnTo>
                    <a:lnTo>
                      <a:pt x="368" y="113"/>
                    </a:lnTo>
                    <a:lnTo>
                      <a:pt x="410" y="106"/>
                    </a:lnTo>
                    <a:lnTo>
                      <a:pt x="460" y="92"/>
                    </a:lnTo>
                    <a:lnTo>
                      <a:pt x="509" y="78"/>
                    </a:lnTo>
                    <a:lnTo>
                      <a:pt x="545" y="71"/>
                    </a:lnTo>
                    <a:lnTo>
                      <a:pt x="580" y="57"/>
                    </a:lnTo>
                    <a:lnTo>
                      <a:pt x="616" y="50"/>
                    </a:lnTo>
                    <a:lnTo>
                      <a:pt x="637" y="43"/>
                    </a:lnTo>
                    <a:lnTo>
                      <a:pt x="658" y="35"/>
                    </a:lnTo>
                    <a:lnTo>
                      <a:pt x="665" y="28"/>
                    </a:lnTo>
                    <a:lnTo>
                      <a:pt x="672" y="21"/>
                    </a:lnTo>
                    <a:lnTo>
                      <a:pt x="672" y="21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5" name="Freeform 21"/>
              <p:cNvSpPr/>
              <p:nvPr/>
            </p:nvSpPr>
            <p:spPr bwMode="auto">
              <a:xfrm>
                <a:off x="2695" y="2974"/>
                <a:ext cx="829" cy="234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43" y="99"/>
                  </a:cxn>
                  <a:cxn ang="0">
                    <a:pos x="92" y="92"/>
                  </a:cxn>
                  <a:cxn ang="0">
                    <a:pos x="149" y="85"/>
                  </a:cxn>
                  <a:cxn ang="0">
                    <a:pos x="198" y="78"/>
                  </a:cxn>
                  <a:cxn ang="0">
                    <a:pos x="262" y="71"/>
                  </a:cxn>
                  <a:cxn ang="0">
                    <a:pos x="319" y="57"/>
                  </a:cxn>
                  <a:cxn ang="0">
                    <a:pos x="390" y="50"/>
                  </a:cxn>
                  <a:cxn ang="0">
                    <a:pos x="453" y="36"/>
                  </a:cxn>
                  <a:cxn ang="0">
                    <a:pos x="524" y="21"/>
                  </a:cxn>
                  <a:cxn ang="0">
                    <a:pos x="581" y="14"/>
                  </a:cxn>
                  <a:cxn ang="0">
                    <a:pos x="637" y="7"/>
                  </a:cxn>
                  <a:cxn ang="0">
                    <a:pos x="680" y="0"/>
                  </a:cxn>
                  <a:cxn ang="0">
                    <a:pos x="715" y="0"/>
                  </a:cxn>
                  <a:cxn ang="0">
                    <a:pos x="751" y="7"/>
                  </a:cxn>
                  <a:cxn ang="0">
                    <a:pos x="772" y="14"/>
                  </a:cxn>
                  <a:cxn ang="0">
                    <a:pos x="786" y="21"/>
                  </a:cxn>
                  <a:cxn ang="0">
                    <a:pos x="800" y="50"/>
                  </a:cxn>
                  <a:cxn ang="0">
                    <a:pos x="814" y="64"/>
                  </a:cxn>
                  <a:cxn ang="0">
                    <a:pos x="829" y="78"/>
                  </a:cxn>
                  <a:cxn ang="0">
                    <a:pos x="829" y="92"/>
                  </a:cxn>
                  <a:cxn ang="0">
                    <a:pos x="829" y="106"/>
                  </a:cxn>
                  <a:cxn ang="0">
                    <a:pos x="814" y="121"/>
                  </a:cxn>
                  <a:cxn ang="0">
                    <a:pos x="800" y="128"/>
                  </a:cxn>
                  <a:cxn ang="0">
                    <a:pos x="772" y="142"/>
                  </a:cxn>
                  <a:cxn ang="0">
                    <a:pos x="765" y="142"/>
                  </a:cxn>
                  <a:cxn ang="0">
                    <a:pos x="751" y="142"/>
                  </a:cxn>
                  <a:cxn ang="0">
                    <a:pos x="729" y="149"/>
                  </a:cxn>
                  <a:cxn ang="0">
                    <a:pos x="701" y="149"/>
                  </a:cxn>
                  <a:cxn ang="0">
                    <a:pos x="673" y="156"/>
                  </a:cxn>
                  <a:cxn ang="0">
                    <a:pos x="637" y="163"/>
                  </a:cxn>
                  <a:cxn ang="0">
                    <a:pos x="595" y="170"/>
                  </a:cxn>
                  <a:cxn ang="0">
                    <a:pos x="552" y="170"/>
                  </a:cxn>
                  <a:cxn ang="0">
                    <a:pos x="503" y="177"/>
                  </a:cxn>
                  <a:cxn ang="0">
                    <a:pos x="446" y="184"/>
                  </a:cxn>
                  <a:cxn ang="0">
                    <a:pos x="390" y="191"/>
                  </a:cxn>
                  <a:cxn ang="0">
                    <a:pos x="326" y="198"/>
                  </a:cxn>
                  <a:cxn ang="0">
                    <a:pos x="255" y="205"/>
                  </a:cxn>
                  <a:cxn ang="0">
                    <a:pos x="184" y="213"/>
                  </a:cxn>
                  <a:cxn ang="0">
                    <a:pos x="106" y="227"/>
                  </a:cxn>
                  <a:cxn ang="0">
                    <a:pos x="21" y="234"/>
                  </a:cxn>
                  <a:cxn ang="0">
                    <a:pos x="0" y="106"/>
                  </a:cxn>
                  <a:cxn ang="0">
                    <a:pos x="0" y="106"/>
                  </a:cxn>
                </a:cxnLst>
                <a:rect l="0" t="0" r="r" b="b"/>
                <a:pathLst>
                  <a:path w="829" h="234">
                    <a:moveTo>
                      <a:pt x="0" y="106"/>
                    </a:moveTo>
                    <a:lnTo>
                      <a:pt x="43" y="99"/>
                    </a:lnTo>
                    <a:lnTo>
                      <a:pt x="92" y="92"/>
                    </a:lnTo>
                    <a:lnTo>
                      <a:pt x="149" y="85"/>
                    </a:lnTo>
                    <a:lnTo>
                      <a:pt x="198" y="78"/>
                    </a:lnTo>
                    <a:lnTo>
                      <a:pt x="262" y="71"/>
                    </a:lnTo>
                    <a:lnTo>
                      <a:pt x="319" y="57"/>
                    </a:lnTo>
                    <a:lnTo>
                      <a:pt x="390" y="50"/>
                    </a:lnTo>
                    <a:lnTo>
                      <a:pt x="453" y="36"/>
                    </a:lnTo>
                    <a:lnTo>
                      <a:pt x="524" y="21"/>
                    </a:lnTo>
                    <a:lnTo>
                      <a:pt x="581" y="14"/>
                    </a:lnTo>
                    <a:lnTo>
                      <a:pt x="637" y="7"/>
                    </a:lnTo>
                    <a:lnTo>
                      <a:pt x="680" y="0"/>
                    </a:lnTo>
                    <a:lnTo>
                      <a:pt x="715" y="0"/>
                    </a:lnTo>
                    <a:lnTo>
                      <a:pt x="751" y="7"/>
                    </a:lnTo>
                    <a:lnTo>
                      <a:pt x="772" y="14"/>
                    </a:lnTo>
                    <a:lnTo>
                      <a:pt x="786" y="21"/>
                    </a:lnTo>
                    <a:lnTo>
                      <a:pt x="800" y="50"/>
                    </a:lnTo>
                    <a:lnTo>
                      <a:pt x="814" y="64"/>
                    </a:lnTo>
                    <a:lnTo>
                      <a:pt x="829" y="78"/>
                    </a:lnTo>
                    <a:lnTo>
                      <a:pt x="829" y="92"/>
                    </a:lnTo>
                    <a:lnTo>
                      <a:pt x="829" y="106"/>
                    </a:lnTo>
                    <a:lnTo>
                      <a:pt x="814" y="121"/>
                    </a:lnTo>
                    <a:lnTo>
                      <a:pt x="800" y="128"/>
                    </a:lnTo>
                    <a:lnTo>
                      <a:pt x="772" y="142"/>
                    </a:lnTo>
                    <a:lnTo>
                      <a:pt x="765" y="142"/>
                    </a:lnTo>
                    <a:lnTo>
                      <a:pt x="751" y="142"/>
                    </a:lnTo>
                    <a:lnTo>
                      <a:pt x="729" y="149"/>
                    </a:lnTo>
                    <a:lnTo>
                      <a:pt x="701" y="149"/>
                    </a:lnTo>
                    <a:lnTo>
                      <a:pt x="673" y="156"/>
                    </a:lnTo>
                    <a:lnTo>
                      <a:pt x="637" y="163"/>
                    </a:lnTo>
                    <a:lnTo>
                      <a:pt x="595" y="170"/>
                    </a:lnTo>
                    <a:lnTo>
                      <a:pt x="552" y="170"/>
                    </a:lnTo>
                    <a:lnTo>
                      <a:pt x="503" y="177"/>
                    </a:lnTo>
                    <a:lnTo>
                      <a:pt x="446" y="184"/>
                    </a:lnTo>
                    <a:lnTo>
                      <a:pt x="390" y="191"/>
                    </a:lnTo>
                    <a:lnTo>
                      <a:pt x="326" y="198"/>
                    </a:lnTo>
                    <a:lnTo>
                      <a:pt x="255" y="205"/>
                    </a:lnTo>
                    <a:lnTo>
                      <a:pt x="184" y="213"/>
                    </a:lnTo>
                    <a:lnTo>
                      <a:pt x="106" y="227"/>
                    </a:lnTo>
                    <a:lnTo>
                      <a:pt x="21" y="234"/>
                    </a:lnTo>
                    <a:lnTo>
                      <a:pt x="0" y="106"/>
                    </a:lnTo>
                    <a:lnTo>
                      <a:pt x="0" y="106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Freeform 22"/>
              <p:cNvSpPr/>
              <p:nvPr/>
            </p:nvSpPr>
            <p:spPr bwMode="auto">
              <a:xfrm>
                <a:off x="2582" y="2429"/>
                <a:ext cx="191" cy="9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0"/>
                  </a:cxn>
                  <a:cxn ang="0">
                    <a:pos x="156" y="21"/>
                  </a:cxn>
                  <a:cxn ang="0">
                    <a:pos x="163" y="57"/>
                  </a:cxn>
                  <a:cxn ang="0">
                    <a:pos x="163" y="92"/>
                  </a:cxn>
                  <a:cxn ang="0">
                    <a:pos x="163" y="135"/>
                  </a:cxn>
                  <a:cxn ang="0">
                    <a:pos x="170" y="184"/>
                  </a:cxn>
                  <a:cxn ang="0">
                    <a:pos x="170" y="241"/>
                  </a:cxn>
                  <a:cxn ang="0">
                    <a:pos x="170" y="304"/>
                  </a:cxn>
                  <a:cxn ang="0">
                    <a:pos x="177" y="368"/>
                  </a:cxn>
                  <a:cxn ang="0">
                    <a:pos x="177" y="439"/>
                  </a:cxn>
                  <a:cxn ang="0">
                    <a:pos x="184" y="496"/>
                  </a:cxn>
                  <a:cxn ang="0">
                    <a:pos x="184" y="552"/>
                  </a:cxn>
                  <a:cxn ang="0">
                    <a:pos x="191" y="609"/>
                  </a:cxn>
                  <a:cxn ang="0">
                    <a:pos x="191" y="651"/>
                  </a:cxn>
                  <a:cxn ang="0">
                    <a:pos x="191" y="694"/>
                  </a:cxn>
                  <a:cxn ang="0">
                    <a:pos x="191" y="722"/>
                  </a:cxn>
                  <a:cxn ang="0">
                    <a:pos x="191" y="750"/>
                  </a:cxn>
                  <a:cxn ang="0">
                    <a:pos x="191" y="807"/>
                  </a:cxn>
                  <a:cxn ang="0">
                    <a:pos x="184" y="850"/>
                  </a:cxn>
                  <a:cxn ang="0">
                    <a:pos x="177" y="885"/>
                  </a:cxn>
                  <a:cxn ang="0">
                    <a:pos x="170" y="920"/>
                  </a:cxn>
                  <a:cxn ang="0">
                    <a:pos x="149" y="942"/>
                  </a:cxn>
                  <a:cxn ang="0">
                    <a:pos x="142" y="949"/>
                  </a:cxn>
                  <a:cxn ang="0">
                    <a:pos x="127" y="956"/>
                  </a:cxn>
                  <a:cxn ang="0">
                    <a:pos x="120" y="949"/>
                  </a:cxn>
                  <a:cxn ang="0">
                    <a:pos x="120" y="942"/>
                  </a:cxn>
                  <a:cxn ang="0">
                    <a:pos x="113" y="927"/>
                  </a:cxn>
                  <a:cxn ang="0">
                    <a:pos x="106" y="906"/>
                  </a:cxn>
                  <a:cxn ang="0">
                    <a:pos x="106" y="878"/>
                  </a:cxn>
                  <a:cxn ang="0">
                    <a:pos x="99" y="842"/>
                  </a:cxn>
                  <a:cxn ang="0">
                    <a:pos x="92" y="800"/>
                  </a:cxn>
                  <a:cxn ang="0">
                    <a:pos x="85" y="750"/>
                  </a:cxn>
                  <a:cxn ang="0">
                    <a:pos x="78" y="694"/>
                  </a:cxn>
                  <a:cxn ang="0">
                    <a:pos x="71" y="637"/>
                  </a:cxn>
                  <a:cxn ang="0">
                    <a:pos x="64" y="566"/>
                  </a:cxn>
                  <a:cxn ang="0">
                    <a:pos x="57" y="489"/>
                  </a:cxn>
                  <a:cxn ang="0">
                    <a:pos x="42" y="411"/>
                  </a:cxn>
                  <a:cxn ang="0">
                    <a:pos x="35" y="319"/>
                  </a:cxn>
                  <a:cxn ang="0">
                    <a:pos x="21" y="220"/>
                  </a:cxn>
                  <a:cxn ang="0">
                    <a:pos x="14" y="11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91" h="956">
                    <a:moveTo>
                      <a:pt x="0" y="0"/>
                    </a:moveTo>
                    <a:lnTo>
                      <a:pt x="156" y="0"/>
                    </a:lnTo>
                    <a:lnTo>
                      <a:pt x="156" y="21"/>
                    </a:lnTo>
                    <a:lnTo>
                      <a:pt x="163" y="57"/>
                    </a:lnTo>
                    <a:lnTo>
                      <a:pt x="163" y="92"/>
                    </a:lnTo>
                    <a:lnTo>
                      <a:pt x="163" y="135"/>
                    </a:lnTo>
                    <a:lnTo>
                      <a:pt x="170" y="184"/>
                    </a:lnTo>
                    <a:lnTo>
                      <a:pt x="170" y="241"/>
                    </a:lnTo>
                    <a:lnTo>
                      <a:pt x="170" y="304"/>
                    </a:lnTo>
                    <a:lnTo>
                      <a:pt x="177" y="368"/>
                    </a:lnTo>
                    <a:lnTo>
                      <a:pt x="177" y="439"/>
                    </a:lnTo>
                    <a:lnTo>
                      <a:pt x="184" y="496"/>
                    </a:lnTo>
                    <a:lnTo>
                      <a:pt x="184" y="552"/>
                    </a:lnTo>
                    <a:lnTo>
                      <a:pt x="191" y="609"/>
                    </a:lnTo>
                    <a:lnTo>
                      <a:pt x="191" y="651"/>
                    </a:lnTo>
                    <a:lnTo>
                      <a:pt x="191" y="694"/>
                    </a:lnTo>
                    <a:lnTo>
                      <a:pt x="191" y="722"/>
                    </a:lnTo>
                    <a:lnTo>
                      <a:pt x="191" y="750"/>
                    </a:lnTo>
                    <a:lnTo>
                      <a:pt x="191" y="807"/>
                    </a:lnTo>
                    <a:lnTo>
                      <a:pt x="184" y="850"/>
                    </a:lnTo>
                    <a:lnTo>
                      <a:pt x="177" y="885"/>
                    </a:lnTo>
                    <a:lnTo>
                      <a:pt x="170" y="920"/>
                    </a:lnTo>
                    <a:lnTo>
                      <a:pt x="149" y="942"/>
                    </a:lnTo>
                    <a:lnTo>
                      <a:pt x="142" y="949"/>
                    </a:lnTo>
                    <a:lnTo>
                      <a:pt x="127" y="956"/>
                    </a:lnTo>
                    <a:lnTo>
                      <a:pt x="120" y="949"/>
                    </a:lnTo>
                    <a:lnTo>
                      <a:pt x="120" y="942"/>
                    </a:lnTo>
                    <a:lnTo>
                      <a:pt x="113" y="927"/>
                    </a:lnTo>
                    <a:lnTo>
                      <a:pt x="106" y="906"/>
                    </a:lnTo>
                    <a:lnTo>
                      <a:pt x="106" y="878"/>
                    </a:lnTo>
                    <a:lnTo>
                      <a:pt x="99" y="842"/>
                    </a:lnTo>
                    <a:lnTo>
                      <a:pt x="92" y="800"/>
                    </a:lnTo>
                    <a:lnTo>
                      <a:pt x="85" y="750"/>
                    </a:lnTo>
                    <a:lnTo>
                      <a:pt x="78" y="694"/>
                    </a:lnTo>
                    <a:lnTo>
                      <a:pt x="71" y="637"/>
                    </a:lnTo>
                    <a:lnTo>
                      <a:pt x="64" y="566"/>
                    </a:lnTo>
                    <a:lnTo>
                      <a:pt x="57" y="489"/>
                    </a:lnTo>
                    <a:lnTo>
                      <a:pt x="42" y="411"/>
                    </a:lnTo>
                    <a:lnTo>
                      <a:pt x="35" y="319"/>
                    </a:lnTo>
                    <a:lnTo>
                      <a:pt x="21" y="220"/>
                    </a:lnTo>
                    <a:lnTo>
                      <a:pt x="14" y="11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31"/>
          <p:cNvGrpSpPr/>
          <p:nvPr/>
        </p:nvGrpSpPr>
        <p:grpSpPr bwMode="auto">
          <a:xfrm>
            <a:off x="5137152" y="1196975"/>
            <a:ext cx="958849" cy="617538"/>
            <a:chOff x="1927" y="1891"/>
            <a:chExt cx="1506" cy="1114"/>
          </a:xfrm>
        </p:grpSpPr>
        <p:sp>
          <p:nvSpPr>
            <p:cNvPr id="6169" name="Freeform 25"/>
            <p:cNvSpPr/>
            <p:nvPr/>
          </p:nvSpPr>
          <p:spPr bwMode="auto">
            <a:xfrm>
              <a:off x="2304" y="1920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Freeform 26"/>
            <p:cNvSpPr/>
            <p:nvPr/>
          </p:nvSpPr>
          <p:spPr bwMode="auto">
            <a:xfrm>
              <a:off x="2609" y="2069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1" name="Freeform 27"/>
            <p:cNvSpPr/>
            <p:nvPr/>
          </p:nvSpPr>
          <p:spPr bwMode="auto">
            <a:xfrm>
              <a:off x="1949" y="2686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Freeform 28"/>
            <p:cNvSpPr/>
            <p:nvPr/>
          </p:nvSpPr>
          <p:spPr bwMode="auto">
            <a:xfrm>
              <a:off x="2282" y="1891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Freeform 29"/>
            <p:cNvSpPr/>
            <p:nvPr/>
          </p:nvSpPr>
          <p:spPr bwMode="auto">
            <a:xfrm>
              <a:off x="2587" y="2040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30"/>
            <p:cNvSpPr/>
            <p:nvPr/>
          </p:nvSpPr>
          <p:spPr bwMode="auto">
            <a:xfrm>
              <a:off x="1927" y="2657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2734734" y="908050"/>
            <a:ext cx="2978151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/>
              <a:t>里有</a:t>
            </a:r>
            <a:endParaRPr lang="zh-CN" altLang="en-US" sz="6600"/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2734734" y="2114550"/>
            <a:ext cx="2978151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/>
              <a:t>里有</a:t>
            </a:r>
            <a:endParaRPr lang="zh-CN" altLang="en-US" sz="6600"/>
          </a:p>
        </p:txBody>
      </p:sp>
      <p:grpSp>
        <p:nvGrpSpPr>
          <p:cNvPr id="6" name="Group 41"/>
          <p:cNvGrpSpPr/>
          <p:nvPr/>
        </p:nvGrpSpPr>
        <p:grpSpPr bwMode="auto">
          <a:xfrm>
            <a:off x="5327651" y="2420939"/>
            <a:ext cx="673100" cy="581025"/>
            <a:chOff x="2565" y="2252"/>
            <a:chExt cx="1086" cy="1136"/>
          </a:xfrm>
        </p:grpSpPr>
        <p:sp>
          <p:nvSpPr>
            <p:cNvPr id="6178" name="Freeform 34"/>
            <p:cNvSpPr/>
            <p:nvPr/>
          </p:nvSpPr>
          <p:spPr bwMode="auto">
            <a:xfrm>
              <a:off x="2629" y="2255"/>
              <a:ext cx="1005" cy="828"/>
            </a:xfrm>
            <a:custGeom>
              <a:avLst/>
              <a:gdLst/>
              <a:ahLst/>
              <a:cxnLst>
                <a:cxn ang="0">
                  <a:pos x="679" y="14"/>
                </a:cxn>
                <a:cxn ang="0">
                  <a:pos x="708" y="0"/>
                </a:cxn>
                <a:cxn ang="0">
                  <a:pos x="750" y="7"/>
                </a:cxn>
                <a:cxn ang="0">
                  <a:pos x="807" y="28"/>
                </a:cxn>
                <a:cxn ang="0">
                  <a:pos x="856" y="64"/>
                </a:cxn>
                <a:cxn ang="0">
                  <a:pos x="913" y="99"/>
                </a:cxn>
                <a:cxn ang="0">
                  <a:pos x="955" y="142"/>
                </a:cxn>
                <a:cxn ang="0">
                  <a:pos x="984" y="177"/>
                </a:cxn>
                <a:cxn ang="0">
                  <a:pos x="998" y="198"/>
                </a:cxn>
                <a:cxn ang="0">
                  <a:pos x="991" y="227"/>
                </a:cxn>
                <a:cxn ang="0">
                  <a:pos x="970" y="262"/>
                </a:cxn>
                <a:cxn ang="0">
                  <a:pos x="941" y="283"/>
                </a:cxn>
                <a:cxn ang="0">
                  <a:pos x="927" y="312"/>
                </a:cxn>
                <a:cxn ang="0">
                  <a:pos x="913" y="347"/>
                </a:cxn>
                <a:cxn ang="0">
                  <a:pos x="892" y="404"/>
                </a:cxn>
                <a:cxn ang="0">
                  <a:pos x="870" y="467"/>
                </a:cxn>
                <a:cxn ang="0">
                  <a:pos x="842" y="552"/>
                </a:cxn>
                <a:cxn ang="0">
                  <a:pos x="814" y="651"/>
                </a:cxn>
                <a:cxn ang="0">
                  <a:pos x="778" y="765"/>
                </a:cxn>
                <a:cxn ang="0">
                  <a:pos x="637" y="828"/>
                </a:cxn>
                <a:cxn ang="0">
                  <a:pos x="693" y="616"/>
                </a:cxn>
                <a:cxn ang="0">
                  <a:pos x="729" y="432"/>
                </a:cxn>
                <a:cxn ang="0">
                  <a:pos x="736" y="361"/>
                </a:cxn>
                <a:cxn ang="0">
                  <a:pos x="743" y="297"/>
                </a:cxn>
                <a:cxn ang="0">
                  <a:pos x="743" y="255"/>
                </a:cxn>
                <a:cxn ang="0">
                  <a:pos x="736" y="220"/>
                </a:cxn>
                <a:cxn ang="0">
                  <a:pos x="701" y="184"/>
                </a:cxn>
                <a:cxn ang="0">
                  <a:pos x="658" y="177"/>
                </a:cxn>
                <a:cxn ang="0">
                  <a:pos x="630" y="177"/>
                </a:cxn>
                <a:cxn ang="0">
                  <a:pos x="587" y="184"/>
                </a:cxn>
                <a:cxn ang="0">
                  <a:pos x="531" y="191"/>
                </a:cxn>
                <a:cxn ang="0">
                  <a:pos x="460" y="205"/>
                </a:cxn>
                <a:cxn ang="0">
                  <a:pos x="368" y="227"/>
                </a:cxn>
                <a:cxn ang="0">
                  <a:pos x="269" y="255"/>
                </a:cxn>
                <a:cxn ang="0">
                  <a:pos x="141" y="283"/>
                </a:cxn>
                <a:cxn ang="0">
                  <a:pos x="7" y="312"/>
                </a:cxn>
                <a:cxn ang="0">
                  <a:pos x="28" y="170"/>
                </a:cxn>
                <a:cxn ang="0">
                  <a:pos x="92" y="170"/>
                </a:cxn>
                <a:cxn ang="0">
                  <a:pos x="163" y="156"/>
                </a:cxn>
                <a:cxn ang="0">
                  <a:pos x="219" y="149"/>
                </a:cxn>
                <a:cxn ang="0">
                  <a:pos x="262" y="135"/>
                </a:cxn>
                <a:cxn ang="0">
                  <a:pos x="325" y="120"/>
                </a:cxn>
                <a:cxn ang="0">
                  <a:pos x="410" y="106"/>
                </a:cxn>
                <a:cxn ang="0">
                  <a:pos x="509" y="78"/>
                </a:cxn>
                <a:cxn ang="0">
                  <a:pos x="580" y="57"/>
                </a:cxn>
                <a:cxn ang="0">
                  <a:pos x="637" y="43"/>
                </a:cxn>
                <a:cxn ang="0">
                  <a:pos x="665" y="28"/>
                </a:cxn>
                <a:cxn ang="0">
                  <a:pos x="672" y="21"/>
                </a:cxn>
              </a:cxnLst>
              <a:rect l="0" t="0" r="r" b="b"/>
              <a:pathLst>
                <a:path w="1005" h="828">
                  <a:moveTo>
                    <a:pt x="672" y="21"/>
                  </a:moveTo>
                  <a:lnTo>
                    <a:pt x="679" y="14"/>
                  </a:lnTo>
                  <a:lnTo>
                    <a:pt x="693" y="7"/>
                  </a:lnTo>
                  <a:lnTo>
                    <a:pt x="708" y="0"/>
                  </a:lnTo>
                  <a:lnTo>
                    <a:pt x="729" y="0"/>
                  </a:lnTo>
                  <a:lnTo>
                    <a:pt x="750" y="7"/>
                  </a:lnTo>
                  <a:lnTo>
                    <a:pt x="786" y="21"/>
                  </a:lnTo>
                  <a:lnTo>
                    <a:pt x="807" y="28"/>
                  </a:lnTo>
                  <a:lnTo>
                    <a:pt x="835" y="43"/>
                  </a:lnTo>
                  <a:lnTo>
                    <a:pt x="856" y="64"/>
                  </a:lnTo>
                  <a:lnTo>
                    <a:pt x="885" y="78"/>
                  </a:lnTo>
                  <a:lnTo>
                    <a:pt x="913" y="99"/>
                  </a:lnTo>
                  <a:lnTo>
                    <a:pt x="941" y="120"/>
                  </a:lnTo>
                  <a:lnTo>
                    <a:pt x="955" y="142"/>
                  </a:lnTo>
                  <a:lnTo>
                    <a:pt x="977" y="156"/>
                  </a:lnTo>
                  <a:lnTo>
                    <a:pt x="984" y="177"/>
                  </a:lnTo>
                  <a:lnTo>
                    <a:pt x="998" y="184"/>
                  </a:lnTo>
                  <a:lnTo>
                    <a:pt x="998" y="198"/>
                  </a:lnTo>
                  <a:lnTo>
                    <a:pt x="1005" y="205"/>
                  </a:lnTo>
                  <a:lnTo>
                    <a:pt x="991" y="227"/>
                  </a:lnTo>
                  <a:lnTo>
                    <a:pt x="984" y="241"/>
                  </a:lnTo>
                  <a:lnTo>
                    <a:pt x="970" y="262"/>
                  </a:lnTo>
                  <a:lnTo>
                    <a:pt x="948" y="276"/>
                  </a:lnTo>
                  <a:lnTo>
                    <a:pt x="941" y="283"/>
                  </a:lnTo>
                  <a:lnTo>
                    <a:pt x="934" y="297"/>
                  </a:lnTo>
                  <a:lnTo>
                    <a:pt x="927" y="312"/>
                  </a:lnTo>
                  <a:lnTo>
                    <a:pt x="920" y="326"/>
                  </a:lnTo>
                  <a:lnTo>
                    <a:pt x="913" y="347"/>
                  </a:lnTo>
                  <a:lnTo>
                    <a:pt x="906" y="375"/>
                  </a:lnTo>
                  <a:lnTo>
                    <a:pt x="892" y="404"/>
                  </a:lnTo>
                  <a:lnTo>
                    <a:pt x="885" y="432"/>
                  </a:lnTo>
                  <a:lnTo>
                    <a:pt x="870" y="467"/>
                  </a:lnTo>
                  <a:lnTo>
                    <a:pt x="856" y="510"/>
                  </a:lnTo>
                  <a:lnTo>
                    <a:pt x="842" y="552"/>
                  </a:lnTo>
                  <a:lnTo>
                    <a:pt x="828" y="602"/>
                  </a:lnTo>
                  <a:lnTo>
                    <a:pt x="814" y="651"/>
                  </a:lnTo>
                  <a:lnTo>
                    <a:pt x="800" y="708"/>
                  </a:lnTo>
                  <a:lnTo>
                    <a:pt x="778" y="765"/>
                  </a:lnTo>
                  <a:lnTo>
                    <a:pt x="764" y="828"/>
                  </a:lnTo>
                  <a:lnTo>
                    <a:pt x="637" y="828"/>
                  </a:lnTo>
                  <a:lnTo>
                    <a:pt x="665" y="715"/>
                  </a:lnTo>
                  <a:lnTo>
                    <a:pt x="693" y="616"/>
                  </a:lnTo>
                  <a:lnTo>
                    <a:pt x="715" y="517"/>
                  </a:lnTo>
                  <a:lnTo>
                    <a:pt x="729" y="432"/>
                  </a:lnTo>
                  <a:lnTo>
                    <a:pt x="729" y="389"/>
                  </a:lnTo>
                  <a:lnTo>
                    <a:pt x="736" y="361"/>
                  </a:lnTo>
                  <a:lnTo>
                    <a:pt x="736" y="326"/>
                  </a:lnTo>
                  <a:lnTo>
                    <a:pt x="743" y="297"/>
                  </a:lnTo>
                  <a:lnTo>
                    <a:pt x="743" y="276"/>
                  </a:lnTo>
                  <a:lnTo>
                    <a:pt x="743" y="255"/>
                  </a:lnTo>
                  <a:lnTo>
                    <a:pt x="736" y="234"/>
                  </a:lnTo>
                  <a:lnTo>
                    <a:pt x="736" y="220"/>
                  </a:lnTo>
                  <a:lnTo>
                    <a:pt x="722" y="198"/>
                  </a:lnTo>
                  <a:lnTo>
                    <a:pt x="701" y="184"/>
                  </a:lnTo>
                  <a:lnTo>
                    <a:pt x="679" y="177"/>
                  </a:lnTo>
                  <a:lnTo>
                    <a:pt x="658" y="177"/>
                  </a:lnTo>
                  <a:lnTo>
                    <a:pt x="644" y="177"/>
                  </a:lnTo>
                  <a:lnTo>
                    <a:pt x="630" y="177"/>
                  </a:lnTo>
                  <a:lnTo>
                    <a:pt x="616" y="177"/>
                  </a:lnTo>
                  <a:lnTo>
                    <a:pt x="587" y="184"/>
                  </a:lnTo>
                  <a:lnTo>
                    <a:pt x="566" y="184"/>
                  </a:lnTo>
                  <a:lnTo>
                    <a:pt x="531" y="191"/>
                  </a:lnTo>
                  <a:lnTo>
                    <a:pt x="495" y="198"/>
                  </a:lnTo>
                  <a:lnTo>
                    <a:pt x="460" y="205"/>
                  </a:lnTo>
                  <a:lnTo>
                    <a:pt x="417" y="220"/>
                  </a:lnTo>
                  <a:lnTo>
                    <a:pt x="368" y="227"/>
                  </a:lnTo>
                  <a:lnTo>
                    <a:pt x="318" y="241"/>
                  </a:lnTo>
                  <a:lnTo>
                    <a:pt x="269" y="255"/>
                  </a:lnTo>
                  <a:lnTo>
                    <a:pt x="205" y="262"/>
                  </a:lnTo>
                  <a:lnTo>
                    <a:pt x="141" y="283"/>
                  </a:lnTo>
                  <a:lnTo>
                    <a:pt x="78" y="297"/>
                  </a:lnTo>
                  <a:lnTo>
                    <a:pt x="7" y="312"/>
                  </a:lnTo>
                  <a:lnTo>
                    <a:pt x="0" y="177"/>
                  </a:lnTo>
                  <a:lnTo>
                    <a:pt x="28" y="170"/>
                  </a:lnTo>
                  <a:lnTo>
                    <a:pt x="63" y="170"/>
                  </a:lnTo>
                  <a:lnTo>
                    <a:pt x="92" y="170"/>
                  </a:lnTo>
                  <a:lnTo>
                    <a:pt x="120" y="170"/>
                  </a:lnTo>
                  <a:lnTo>
                    <a:pt x="163" y="156"/>
                  </a:lnTo>
                  <a:lnTo>
                    <a:pt x="198" y="149"/>
                  </a:lnTo>
                  <a:lnTo>
                    <a:pt x="219" y="149"/>
                  </a:lnTo>
                  <a:lnTo>
                    <a:pt x="240" y="142"/>
                  </a:lnTo>
                  <a:lnTo>
                    <a:pt x="262" y="135"/>
                  </a:lnTo>
                  <a:lnTo>
                    <a:pt x="290" y="127"/>
                  </a:lnTo>
                  <a:lnTo>
                    <a:pt x="325" y="120"/>
                  </a:lnTo>
                  <a:lnTo>
                    <a:pt x="368" y="113"/>
                  </a:lnTo>
                  <a:lnTo>
                    <a:pt x="410" y="106"/>
                  </a:lnTo>
                  <a:lnTo>
                    <a:pt x="460" y="92"/>
                  </a:lnTo>
                  <a:lnTo>
                    <a:pt x="509" y="78"/>
                  </a:lnTo>
                  <a:lnTo>
                    <a:pt x="545" y="71"/>
                  </a:lnTo>
                  <a:lnTo>
                    <a:pt x="580" y="57"/>
                  </a:lnTo>
                  <a:lnTo>
                    <a:pt x="616" y="50"/>
                  </a:lnTo>
                  <a:lnTo>
                    <a:pt x="637" y="43"/>
                  </a:lnTo>
                  <a:lnTo>
                    <a:pt x="658" y="35"/>
                  </a:lnTo>
                  <a:lnTo>
                    <a:pt x="665" y="28"/>
                  </a:lnTo>
                  <a:lnTo>
                    <a:pt x="672" y="21"/>
                  </a:lnTo>
                  <a:lnTo>
                    <a:pt x="672" y="21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9" name="Freeform 35"/>
            <p:cNvSpPr/>
            <p:nvPr/>
          </p:nvSpPr>
          <p:spPr bwMode="auto">
            <a:xfrm>
              <a:off x="2678" y="2977"/>
              <a:ext cx="829" cy="234"/>
            </a:xfrm>
            <a:custGeom>
              <a:avLst/>
              <a:gdLst/>
              <a:ahLst/>
              <a:cxnLst>
                <a:cxn ang="0">
                  <a:pos x="0" y="106"/>
                </a:cxn>
                <a:cxn ang="0">
                  <a:pos x="43" y="99"/>
                </a:cxn>
                <a:cxn ang="0">
                  <a:pos x="92" y="92"/>
                </a:cxn>
                <a:cxn ang="0">
                  <a:pos x="149" y="85"/>
                </a:cxn>
                <a:cxn ang="0">
                  <a:pos x="198" y="78"/>
                </a:cxn>
                <a:cxn ang="0">
                  <a:pos x="262" y="71"/>
                </a:cxn>
                <a:cxn ang="0">
                  <a:pos x="319" y="57"/>
                </a:cxn>
                <a:cxn ang="0">
                  <a:pos x="390" y="50"/>
                </a:cxn>
                <a:cxn ang="0">
                  <a:pos x="453" y="36"/>
                </a:cxn>
                <a:cxn ang="0">
                  <a:pos x="524" y="21"/>
                </a:cxn>
                <a:cxn ang="0">
                  <a:pos x="581" y="14"/>
                </a:cxn>
                <a:cxn ang="0">
                  <a:pos x="637" y="7"/>
                </a:cxn>
                <a:cxn ang="0">
                  <a:pos x="680" y="0"/>
                </a:cxn>
                <a:cxn ang="0">
                  <a:pos x="715" y="0"/>
                </a:cxn>
                <a:cxn ang="0">
                  <a:pos x="751" y="7"/>
                </a:cxn>
                <a:cxn ang="0">
                  <a:pos x="772" y="14"/>
                </a:cxn>
                <a:cxn ang="0">
                  <a:pos x="786" y="21"/>
                </a:cxn>
                <a:cxn ang="0">
                  <a:pos x="800" y="50"/>
                </a:cxn>
                <a:cxn ang="0">
                  <a:pos x="814" y="64"/>
                </a:cxn>
                <a:cxn ang="0">
                  <a:pos x="829" y="78"/>
                </a:cxn>
                <a:cxn ang="0">
                  <a:pos x="829" y="92"/>
                </a:cxn>
                <a:cxn ang="0">
                  <a:pos x="829" y="106"/>
                </a:cxn>
                <a:cxn ang="0">
                  <a:pos x="814" y="121"/>
                </a:cxn>
                <a:cxn ang="0">
                  <a:pos x="800" y="128"/>
                </a:cxn>
                <a:cxn ang="0">
                  <a:pos x="772" y="142"/>
                </a:cxn>
                <a:cxn ang="0">
                  <a:pos x="765" y="142"/>
                </a:cxn>
                <a:cxn ang="0">
                  <a:pos x="751" y="142"/>
                </a:cxn>
                <a:cxn ang="0">
                  <a:pos x="729" y="149"/>
                </a:cxn>
                <a:cxn ang="0">
                  <a:pos x="701" y="149"/>
                </a:cxn>
                <a:cxn ang="0">
                  <a:pos x="673" y="156"/>
                </a:cxn>
                <a:cxn ang="0">
                  <a:pos x="637" y="163"/>
                </a:cxn>
                <a:cxn ang="0">
                  <a:pos x="595" y="170"/>
                </a:cxn>
                <a:cxn ang="0">
                  <a:pos x="552" y="170"/>
                </a:cxn>
                <a:cxn ang="0">
                  <a:pos x="503" y="177"/>
                </a:cxn>
                <a:cxn ang="0">
                  <a:pos x="446" y="184"/>
                </a:cxn>
                <a:cxn ang="0">
                  <a:pos x="390" y="191"/>
                </a:cxn>
                <a:cxn ang="0">
                  <a:pos x="326" y="198"/>
                </a:cxn>
                <a:cxn ang="0">
                  <a:pos x="255" y="205"/>
                </a:cxn>
                <a:cxn ang="0">
                  <a:pos x="184" y="213"/>
                </a:cxn>
                <a:cxn ang="0">
                  <a:pos x="106" y="227"/>
                </a:cxn>
                <a:cxn ang="0">
                  <a:pos x="21" y="234"/>
                </a:cxn>
                <a:cxn ang="0">
                  <a:pos x="0" y="106"/>
                </a:cxn>
                <a:cxn ang="0">
                  <a:pos x="0" y="106"/>
                </a:cxn>
              </a:cxnLst>
              <a:rect l="0" t="0" r="r" b="b"/>
              <a:pathLst>
                <a:path w="829" h="234">
                  <a:moveTo>
                    <a:pt x="0" y="106"/>
                  </a:moveTo>
                  <a:lnTo>
                    <a:pt x="43" y="99"/>
                  </a:lnTo>
                  <a:lnTo>
                    <a:pt x="92" y="92"/>
                  </a:lnTo>
                  <a:lnTo>
                    <a:pt x="149" y="85"/>
                  </a:lnTo>
                  <a:lnTo>
                    <a:pt x="198" y="78"/>
                  </a:lnTo>
                  <a:lnTo>
                    <a:pt x="262" y="71"/>
                  </a:lnTo>
                  <a:lnTo>
                    <a:pt x="319" y="57"/>
                  </a:lnTo>
                  <a:lnTo>
                    <a:pt x="390" y="50"/>
                  </a:lnTo>
                  <a:lnTo>
                    <a:pt x="453" y="36"/>
                  </a:lnTo>
                  <a:lnTo>
                    <a:pt x="524" y="21"/>
                  </a:lnTo>
                  <a:lnTo>
                    <a:pt x="581" y="14"/>
                  </a:lnTo>
                  <a:lnTo>
                    <a:pt x="637" y="7"/>
                  </a:lnTo>
                  <a:lnTo>
                    <a:pt x="680" y="0"/>
                  </a:lnTo>
                  <a:lnTo>
                    <a:pt x="715" y="0"/>
                  </a:lnTo>
                  <a:lnTo>
                    <a:pt x="751" y="7"/>
                  </a:lnTo>
                  <a:lnTo>
                    <a:pt x="772" y="14"/>
                  </a:lnTo>
                  <a:lnTo>
                    <a:pt x="786" y="21"/>
                  </a:lnTo>
                  <a:lnTo>
                    <a:pt x="800" y="50"/>
                  </a:lnTo>
                  <a:lnTo>
                    <a:pt x="814" y="64"/>
                  </a:lnTo>
                  <a:lnTo>
                    <a:pt x="829" y="78"/>
                  </a:lnTo>
                  <a:lnTo>
                    <a:pt x="829" y="92"/>
                  </a:lnTo>
                  <a:lnTo>
                    <a:pt x="829" y="106"/>
                  </a:lnTo>
                  <a:lnTo>
                    <a:pt x="814" y="121"/>
                  </a:lnTo>
                  <a:lnTo>
                    <a:pt x="800" y="128"/>
                  </a:lnTo>
                  <a:lnTo>
                    <a:pt x="772" y="142"/>
                  </a:lnTo>
                  <a:lnTo>
                    <a:pt x="765" y="142"/>
                  </a:lnTo>
                  <a:lnTo>
                    <a:pt x="751" y="142"/>
                  </a:lnTo>
                  <a:lnTo>
                    <a:pt x="729" y="149"/>
                  </a:lnTo>
                  <a:lnTo>
                    <a:pt x="701" y="149"/>
                  </a:lnTo>
                  <a:lnTo>
                    <a:pt x="673" y="156"/>
                  </a:lnTo>
                  <a:lnTo>
                    <a:pt x="637" y="163"/>
                  </a:lnTo>
                  <a:lnTo>
                    <a:pt x="595" y="170"/>
                  </a:lnTo>
                  <a:lnTo>
                    <a:pt x="552" y="170"/>
                  </a:lnTo>
                  <a:lnTo>
                    <a:pt x="503" y="177"/>
                  </a:lnTo>
                  <a:lnTo>
                    <a:pt x="446" y="184"/>
                  </a:lnTo>
                  <a:lnTo>
                    <a:pt x="390" y="191"/>
                  </a:lnTo>
                  <a:lnTo>
                    <a:pt x="326" y="198"/>
                  </a:lnTo>
                  <a:lnTo>
                    <a:pt x="255" y="205"/>
                  </a:lnTo>
                  <a:lnTo>
                    <a:pt x="184" y="213"/>
                  </a:lnTo>
                  <a:lnTo>
                    <a:pt x="106" y="227"/>
                  </a:lnTo>
                  <a:lnTo>
                    <a:pt x="21" y="234"/>
                  </a:lnTo>
                  <a:lnTo>
                    <a:pt x="0" y="106"/>
                  </a:lnTo>
                  <a:lnTo>
                    <a:pt x="0" y="106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36"/>
            <p:cNvSpPr/>
            <p:nvPr/>
          </p:nvSpPr>
          <p:spPr bwMode="auto">
            <a:xfrm>
              <a:off x="2565" y="2432"/>
              <a:ext cx="191" cy="9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0"/>
                </a:cxn>
                <a:cxn ang="0">
                  <a:pos x="156" y="21"/>
                </a:cxn>
                <a:cxn ang="0">
                  <a:pos x="163" y="57"/>
                </a:cxn>
                <a:cxn ang="0">
                  <a:pos x="163" y="92"/>
                </a:cxn>
                <a:cxn ang="0">
                  <a:pos x="163" y="135"/>
                </a:cxn>
                <a:cxn ang="0">
                  <a:pos x="170" y="184"/>
                </a:cxn>
                <a:cxn ang="0">
                  <a:pos x="170" y="241"/>
                </a:cxn>
                <a:cxn ang="0">
                  <a:pos x="170" y="304"/>
                </a:cxn>
                <a:cxn ang="0">
                  <a:pos x="177" y="368"/>
                </a:cxn>
                <a:cxn ang="0">
                  <a:pos x="177" y="439"/>
                </a:cxn>
                <a:cxn ang="0">
                  <a:pos x="184" y="496"/>
                </a:cxn>
                <a:cxn ang="0">
                  <a:pos x="184" y="552"/>
                </a:cxn>
                <a:cxn ang="0">
                  <a:pos x="191" y="609"/>
                </a:cxn>
                <a:cxn ang="0">
                  <a:pos x="191" y="651"/>
                </a:cxn>
                <a:cxn ang="0">
                  <a:pos x="191" y="694"/>
                </a:cxn>
                <a:cxn ang="0">
                  <a:pos x="191" y="722"/>
                </a:cxn>
                <a:cxn ang="0">
                  <a:pos x="191" y="750"/>
                </a:cxn>
                <a:cxn ang="0">
                  <a:pos x="191" y="807"/>
                </a:cxn>
                <a:cxn ang="0">
                  <a:pos x="184" y="850"/>
                </a:cxn>
                <a:cxn ang="0">
                  <a:pos x="177" y="885"/>
                </a:cxn>
                <a:cxn ang="0">
                  <a:pos x="170" y="920"/>
                </a:cxn>
                <a:cxn ang="0">
                  <a:pos x="149" y="942"/>
                </a:cxn>
                <a:cxn ang="0">
                  <a:pos x="142" y="949"/>
                </a:cxn>
                <a:cxn ang="0">
                  <a:pos x="127" y="956"/>
                </a:cxn>
                <a:cxn ang="0">
                  <a:pos x="120" y="949"/>
                </a:cxn>
                <a:cxn ang="0">
                  <a:pos x="120" y="942"/>
                </a:cxn>
                <a:cxn ang="0">
                  <a:pos x="113" y="927"/>
                </a:cxn>
                <a:cxn ang="0">
                  <a:pos x="106" y="906"/>
                </a:cxn>
                <a:cxn ang="0">
                  <a:pos x="106" y="878"/>
                </a:cxn>
                <a:cxn ang="0">
                  <a:pos x="99" y="842"/>
                </a:cxn>
                <a:cxn ang="0">
                  <a:pos x="92" y="800"/>
                </a:cxn>
                <a:cxn ang="0">
                  <a:pos x="85" y="750"/>
                </a:cxn>
                <a:cxn ang="0">
                  <a:pos x="78" y="694"/>
                </a:cxn>
                <a:cxn ang="0">
                  <a:pos x="71" y="637"/>
                </a:cxn>
                <a:cxn ang="0">
                  <a:pos x="64" y="566"/>
                </a:cxn>
                <a:cxn ang="0">
                  <a:pos x="57" y="489"/>
                </a:cxn>
                <a:cxn ang="0">
                  <a:pos x="42" y="411"/>
                </a:cxn>
                <a:cxn ang="0">
                  <a:pos x="35" y="319"/>
                </a:cxn>
                <a:cxn ang="0">
                  <a:pos x="21" y="220"/>
                </a:cxn>
                <a:cxn ang="0">
                  <a:pos x="14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1" h="956">
                  <a:moveTo>
                    <a:pt x="0" y="0"/>
                  </a:moveTo>
                  <a:lnTo>
                    <a:pt x="156" y="0"/>
                  </a:lnTo>
                  <a:lnTo>
                    <a:pt x="156" y="21"/>
                  </a:lnTo>
                  <a:lnTo>
                    <a:pt x="163" y="57"/>
                  </a:lnTo>
                  <a:lnTo>
                    <a:pt x="163" y="92"/>
                  </a:lnTo>
                  <a:lnTo>
                    <a:pt x="163" y="135"/>
                  </a:lnTo>
                  <a:lnTo>
                    <a:pt x="170" y="184"/>
                  </a:lnTo>
                  <a:lnTo>
                    <a:pt x="170" y="241"/>
                  </a:lnTo>
                  <a:lnTo>
                    <a:pt x="170" y="304"/>
                  </a:lnTo>
                  <a:lnTo>
                    <a:pt x="177" y="368"/>
                  </a:lnTo>
                  <a:lnTo>
                    <a:pt x="177" y="439"/>
                  </a:lnTo>
                  <a:lnTo>
                    <a:pt x="184" y="496"/>
                  </a:lnTo>
                  <a:lnTo>
                    <a:pt x="184" y="552"/>
                  </a:lnTo>
                  <a:lnTo>
                    <a:pt x="191" y="609"/>
                  </a:lnTo>
                  <a:lnTo>
                    <a:pt x="191" y="651"/>
                  </a:lnTo>
                  <a:lnTo>
                    <a:pt x="191" y="694"/>
                  </a:lnTo>
                  <a:lnTo>
                    <a:pt x="191" y="722"/>
                  </a:lnTo>
                  <a:lnTo>
                    <a:pt x="191" y="750"/>
                  </a:lnTo>
                  <a:lnTo>
                    <a:pt x="191" y="807"/>
                  </a:lnTo>
                  <a:lnTo>
                    <a:pt x="184" y="850"/>
                  </a:lnTo>
                  <a:lnTo>
                    <a:pt x="177" y="885"/>
                  </a:lnTo>
                  <a:lnTo>
                    <a:pt x="170" y="920"/>
                  </a:lnTo>
                  <a:lnTo>
                    <a:pt x="149" y="942"/>
                  </a:lnTo>
                  <a:lnTo>
                    <a:pt x="142" y="949"/>
                  </a:lnTo>
                  <a:lnTo>
                    <a:pt x="127" y="956"/>
                  </a:lnTo>
                  <a:lnTo>
                    <a:pt x="120" y="949"/>
                  </a:lnTo>
                  <a:lnTo>
                    <a:pt x="120" y="942"/>
                  </a:lnTo>
                  <a:lnTo>
                    <a:pt x="113" y="927"/>
                  </a:lnTo>
                  <a:lnTo>
                    <a:pt x="106" y="906"/>
                  </a:lnTo>
                  <a:lnTo>
                    <a:pt x="106" y="878"/>
                  </a:lnTo>
                  <a:lnTo>
                    <a:pt x="99" y="842"/>
                  </a:lnTo>
                  <a:lnTo>
                    <a:pt x="92" y="800"/>
                  </a:lnTo>
                  <a:lnTo>
                    <a:pt x="85" y="750"/>
                  </a:lnTo>
                  <a:lnTo>
                    <a:pt x="78" y="694"/>
                  </a:lnTo>
                  <a:lnTo>
                    <a:pt x="71" y="637"/>
                  </a:lnTo>
                  <a:lnTo>
                    <a:pt x="64" y="566"/>
                  </a:lnTo>
                  <a:lnTo>
                    <a:pt x="57" y="489"/>
                  </a:lnTo>
                  <a:lnTo>
                    <a:pt x="42" y="411"/>
                  </a:lnTo>
                  <a:lnTo>
                    <a:pt x="35" y="319"/>
                  </a:lnTo>
                  <a:lnTo>
                    <a:pt x="21" y="220"/>
                  </a:lnTo>
                  <a:lnTo>
                    <a:pt x="14" y="11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37"/>
            <p:cNvGrpSpPr/>
            <p:nvPr/>
          </p:nvGrpSpPr>
          <p:grpSpPr bwMode="auto">
            <a:xfrm>
              <a:off x="2582" y="2252"/>
              <a:ext cx="1069" cy="1133"/>
              <a:chOff x="2582" y="2252"/>
              <a:chExt cx="1069" cy="1133"/>
            </a:xfrm>
          </p:grpSpPr>
          <p:sp>
            <p:nvSpPr>
              <p:cNvPr id="6182" name="Freeform 38"/>
              <p:cNvSpPr/>
              <p:nvPr/>
            </p:nvSpPr>
            <p:spPr bwMode="auto">
              <a:xfrm>
                <a:off x="2646" y="2252"/>
                <a:ext cx="1005" cy="828"/>
              </a:xfrm>
              <a:custGeom>
                <a:avLst/>
                <a:gdLst/>
                <a:ahLst/>
                <a:cxnLst>
                  <a:cxn ang="0">
                    <a:pos x="679" y="14"/>
                  </a:cxn>
                  <a:cxn ang="0">
                    <a:pos x="708" y="0"/>
                  </a:cxn>
                  <a:cxn ang="0">
                    <a:pos x="750" y="7"/>
                  </a:cxn>
                  <a:cxn ang="0">
                    <a:pos x="807" y="28"/>
                  </a:cxn>
                  <a:cxn ang="0">
                    <a:pos x="856" y="64"/>
                  </a:cxn>
                  <a:cxn ang="0">
                    <a:pos x="913" y="99"/>
                  </a:cxn>
                  <a:cxn ang="0">
                    <a:pos x="955" y="142"/>
                  </a:cxn>
                  <a:cxn ang="0">
                    <a:pos x="984" y="177"/>
                  </a:cxn>
                  <a:cxn ang="0">
                    <a:pos x="998" y="198"/>
                  </a:cxn>
                  <a:cxn ang="0">
                    <a:pos x="991" y="227"/>
                  </a:cxn>
                  <a:cxn ang="0">
                    <a:pos x="970" y="262"/>
                  </a:cxn>
                  <a:cxn ang="0">
                    <a:pos x="941" y="283"/>
                  </a:cxn>
                  <a:cxn ang="0">
                    <a:pos x="927" y="312"/>
                  </a:cxn>
                  <a:cxn ang="0">
                    <a:pos x="913" y="347"/>
                  </a:cxn>
                  <a:cxn ang="0">
                    <a:pos x="892" y="404"/>
                  </a:cxn>
                  <a:cxn ang="0">
                    <a:pos x="870" y="467"/>
                  </a:cxn>
                  <a:cxn ang="0">
                    <a:pos x="842" y="552"/>
                  </a:cxn>
                  <a:cxn ang="0">
                    <a:pos x="814" y="651"/>
                  </a:cxn>
                  <a:cxn ang="0">
                    <a:pos x="778" y="765"/>
                  </a:cxn>
                  <a:cxn ang="0">
                    <a:pos x="637" y="828"/>
                  </a:cxn>
                  <a:cxn ang="0">
                    <a:pos x="693" y="616"/>
                  </a:cxn>
                  <a:cxn ang="0">
                    <a:pos x="729" y="432"/>
                  </a:cxn>
                  <a:cxn ang="0">
                    <a:pos x="736" y="361"/>
                  </a:cxn>
                  <a:cxn ang="0">
                    <a:pos x="743" y="297"/>
                  </a:cxn>
                  <a:cxn ang="0">
                    <a:pos x="743" y="255"/>
                  </a:cxn>
                  <a:cxn ang="0">
                    <a:pos x="736" y="220"/>
                  </a:cxn>
                  <a:cxn ang="0">
                    <a:pos x="701" y="184"/>
                  </a:cxn>
                  <a:cxn ang="0">
                    <a:pos x="658" y="177"/>
                  </a:cxn>
                  <a:cxn ang="0">
                    <a:pos x="630" y="177"/>
                  </a:cxn>
                  <a:cxn ang="0">
                    <a:pos x="587" y="184"/>
                  </a:cxn>
                  <a:cxn ang="0">
                    <a:pos x="531" y="191"/>
                  </a:cxn>
                  <a:cxn ang="0">
                    <a:pos x="460" y="205"/>
                  </a:cxn>
                  <a:cxn ang="0">
                    <a:pos x="368" y="227"/>
                  </a:cxn>
                  <a:cxn ang="0">
                    <a:pos x="269" y="255"/>
                  </a:cxn>
                  <a:cxn ang="0">
                    <a:pos x="141" y="283"/>
                  </a:cxn>
                  <a:cxn ang="0">
                    <a:pos x="7" y="312"/>
                  </a:cxn>
                  <a:cxn ang="0">
                    <a:pos x="28" y="170"/>
                  </a:cxn>
                  <a:cxn ang="0">
                    <a:pos x="92" y="170"/>
                  </a:cxn>
                  <a:cxn ang="0">
                    <a:pos x="163" y="156"/>
                  </a:cxn>
                  <a:cxn ang="0">
                    <a:pos x="219" y="149"/>
                  </a:cxn>
                  <a:cxn ang="0">
                    <a:pos x="262" y="135"/>
                  </a:cxn>
                  <a:cxn ang="0">
                    <a:pos x="325" y="120"/>
                  </a:cxn>
                  <a:cxn ang="0">
                    <a:pos x="410" y="106"/>
                  </a:cxn>
                  <a:cxn ang="0">
                    <a:pos x="509" y="78"/>
                  </a:cxn>
                  <a:cxn ang="0">
                    <a:pos x="580" y="57"/>
                  </a:cxn>
                  <a:cxn ang="0">
                    <a:pos x="637" y="43"/>
                  </a:cxn>
                  <a:cxn ang="0">
                    <a:pos x="665" y="28"/>
                  </a:cxn>
                  <a:cxn ang="0">
                    <a:pos x="672" y="21"/>
                  </a:cxn>
                </a:cxnLst>
                <a:rect l="0" t="0" r="r" b="b"/>
                <a:pathLst>
                  <a:path w="1005" h="828">
                    <a:moveTo>
                      <a:pt x="672" y="21"/>
                    </a:moveTo>
                    <a:lnTo>
                      <a:pt x="679" y="14"/>
                    </a:lnTo>
                    <a:lnTo>
                      <a:pt x="693" y="7"/>
                    </a:lnTo>
                    <a:lnTo>
                      <a:pt x="708" y="0"/>
                    </a:lnTo>
                    <a:lnTo>
                      <a:pt x="729" y="0"/>
                    </a:lnTo>
                    <a:lnTo>
                      <a:pt x="750" y="7"/>
                    </a:lnTo>
                    <a:lnTo>
                      <a:pt x="786" y="21"/>
                    </a:lnTo>
                    <a:lnTo>
                      <a:pt x="807" y="28"/>
                    </a:lnTo>
                    <a:lnTo>
                      <a:pt x="835" y="43"/>
                    </a:lnTo>
                    <a:lnTo>
                      <a:pt x="856" y="64"/>
                    </a:lnTo>
                    <a:lnTo>
                      <a:pt x="885" y="78"/>
                    </a:lnTo>
                    <a:lnTo>
                      <a:pt x="913" y="99"/>
                    </a:lnTo>
                    <a:lnTo>
                      <a:pt x="941" y="120"/>
                    </a:lnTo>
                    <a:lnTo>
                      <a:pt x="955" y="142"/>
                    </a:lnTo>
                    <a:lnTo>
                      <a:pt x="977" y="156"/>
                    </a:lnTo>
                    <a:lnTo>
                      <a:pt x="984" y="177"/>
                    </a:lnTo>
                    <a:lnTo>
                      <a:pt x="998" y="184"/>
                    </a:lnTo>
                    <a:lnTo>
                      <a:pt x="998" y="198"/>
                    </a:lnTo>
                    <a:lnTo>
                      <a:pt x="1005" y="205"/>
                    </a:lnTo>
                    <a:lnTo>
                      <a:pt x="991" y="227"/>
                    </a:lnTo>
                    <a:lnTo>
                      <a:pt x="984" y="241"/>
                    </a:lnTo>
                    <a:lnTo>
                      <a:pt x="970" y="262"/>
                    </a:lnTo>
                    <a:lnTo>
                      <a:pt x="948" y="276"/>
                    </a:lnTo>
                    <a:lnTo>
                      <a:pt x="941" y="283"/>
                    </a:lnTo>
                    <a:lnTo>
                      <a:pt x="934" y="297"/>
                    </a:lnTo>
                    <a:lnTo>
                      <a:pt x="927" y="312"/>
                    </a:lnTo>
                    <a:lnTo>
                      <a:pt x="920" y="326"/>
                    </a:lnTo>
                    <a:lnTo>
                      <a:pt x="913" y="347"/>
                    </a:lnTo>
                    <a:lnTo>
                      <a:pt x="906" y="375"/>
                    </a:lnTo>
                    <a:lnTo>
                      <a:pt x="892" y="404"/>
                    </a:lnTo>
                    <a:lnTo>
                      <a:pt x="885" y="432"/>
                    </a:lnTo>
                    <a:lnTo>
                      <a:pt x="870" y="467"/>
                    </a:lnTo>
                    <a:lnTo>
                      <a:pt x="856" y="510"/>
                    </a:lnTo>
                    <a:lnTo>
                      <a:pt x="842" y="552"/>
                    </a:lnTo>
                    <a:lnTo>
                      <a:pt x="828" y="602"/>
                    </a:lnTo>
                    <a:lnTo>
                      <a:pt x="814" y="651"/>
                    </a:lnTo>
                    <a:lnTo>
                      <a:pt x="800" y="708"/>
                    </a:lnTo>
                    <a:lnTo>
                      <a:pt x="778" y="765"/>
                    </a:lnTo>
                    <a:lnTo>
                      <a:pt x="764" y="828"/>
                    </a:lnTo>
                    <a:lnTo>
                      <a:pt x="637" y="828"/>
                    </a:lnTo>
                    <a:lnTo>
                      <a:pt x="665" y="715"/>
                    </a:lnTo>
                    <a:lnTo>
                      <a:pt x="693" y="616"/>
                    </a:lnTo>
                    <a:lnTo>
                      <a:pt x="715" y="517"/>
                    </a:lnTo>
                    <a:lnTo>
                      <a:pt x="729" y="432"/>
                    </a:lnTo>
                    <a:lnTo>
                      <a:pt x="729" y="389"/>
                    </a:lnTo>
                    <a:lnTo>
                      <a:pt x="736" y="361"/>
                    </a:lnTo>
                    <a:lnTo>
                      <a:pt x="736" y="326"/>
                    </a:lnTo>
                    <a:lnTo>
                      <a:pt x="743" y="297"/>
                    </a:lnTo>
                    <a:lnTo>
                      <a:pt x="743" y="276"/>
                    </a:lnTo>
                    <a:lnTo>
                      <a:pt x="743" y="255"/>
                    </a:lnTo>
                    <a:lnTo>
                      <a:pt x="736" y="234"/>
                    </a:lnTo>
                    <a:lnTo>
                      <a:pt x="736" y="220"/>
                    </a:lnTo>
                    <a:lnTo>
                      <a:pt x="722" y="198"/>
                    </a:lnTo>
                    <a:lnTo>
                      <a:pt x="701" y="184"/>
                    </a:lnTo>
                    <a:lnTo>
                      <a:pt x="679" y="177"/>
                    </a:lnTo>
                    <a:lnTo>
                      <a:pt x="658" y="177"/>
                    </a:lnTo>
                    <a:lnTo>
                      <a:pt x="644" y="177"/>
                    </a:lnTo>
                    <a:lnTo>
                      <a:pt x="630" y="177"/>
                    </a:lnTo>
                    <a:lnTo>
                      <a:pt x="616" y="177"/>
                    </a:lnTo>
                    <a:lnTo>
                      <a:pt x="587" y="184"/>
                    </a:lnTo>
                    <a:lnTo>
                      <a:pt x="566" y="184"/>
                    </a:lnTo>
                    <a:lnTo>
                      <a:pt x="531" y="191"/>
                    </a:lnTo>
                    <a:lnTo>
                      <a:pt x="495" y="198"/>
                    </a:lnTo>
                    <a:lnTo>
                      <a:pt x="460" y="205"/>
                    </a:lnTo>
                    <a:lnTo>
                      <a:pt x="417" y="220"/>
                    </a:lnTo>
                    <a:lnTo>
                      <a:pt x="368" y="227"/>
                    </a:lnTo>
                    <a:lnTo>
                      <a:pt x="318" y="241"/>
                    </a:lnTo>
                    <a:lnTo>
                      <a:pt x="269" y="255"/>
                    </a:lnTo>
                    <a:lnTo>
                      <a:pt x="205" y="262"/>
                    </a:lnTo>
                    <a:lnTo>
                      <a:pt x="141" y="283"/>
                    </a:lnTo>
                    <a:lnTo>
                      <a:pt x="78" y="297"/>
                    </a:lnTo>
                    <a:lnTo>
                      <a:pt x="7" y="312"/>
                    </a:lnTo>
                    <a:lnTo>
                      <a:pt x="0" y="177"/>
                    </a:lnTo>
                    <a:lnTo>
                      <a:pt x="28" y="170"/>
                    </a:lnTo>
                    <a:lnTo>
                      <a:pt x="63" y="170"/>
                    </a:lnTo>
                    <a:lnTo>
                      <a:pt x="92" y="170"/>
                    </a:lnTo>
                    <a:lnTo>
                      <a:pt x="120" y="170"/>
                    </a:lnTo>
                    <a:lnTo>
                      <a:pt x="163" y="156"/>
                    </a:lnTo>
                    <a:lnTo>
                      <a:pt x="198" y="149"/>
                    </a:lnTo>
                    <a:lnTo>
                      <a:pt x="219" y="149"/>
                    </a:lnTo>
                    <a:lnTo>
                      <a:pt x="240" y="142"/>
                    </a:lnTo>
                    <a:lnTo>
                      <a:pt x="262" y="135"/>
                    </a:lnTo>
                    <a:lnTo>
                      <a:pt x="290" y="127"/>
                    </a:lnTo>
                    <a:lnTo>
                      <a:pt x="325" y="120"/>
                    </a:lnTo>
                    <a:lnTo>
                      <a:pt x="368" y="113"/>
                    </a:lnTo>
                    <a:lnTo>
                      <a:pt x="410" y="106"/>
                    </a:lnTo>
                    <a:lnTo>
                      <a:pt x="460" y="92"/>
                    </a:lnTo>
                    <a:lnTo>
                      <a:pt x="509" y="78"/>
                    </a:lnTo>
                    <a:lnTo>
                      <a:pt x="545" y="71"/>
                    </a:lnTo>
                    <a:lnTo>
                      <a:pt x="580" y="57"/>
                    </a:lnTo>
                    <a:lnTo>
                      <a:pt x="616" y="50"/>
                    </a:lnTo>
                    <a:lnTo>
                      <a:pt x="637" y="43"/>
                    </a:lnTo>
                    <a:lnTo>
                      <a:pt x="658" y="35"/>
                    </a:lnTo>
                    <a:lnTo>
                      <a:pt x="665" y="28"/>
                    </a:lnTo>
                    <a:lnTo>
                      <a:pt x="672" y="21"/>
                    </a:lnTo>
                    <a:lnTo>
                      <a:pt x="672" y="21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Freeform 39"/>
              <p:cNvSpPr/>
              <p:nvPr/>
            </p:nvSpPr>
            <p:spPr bwMode="auto">
              <a:xfrm>
                <a:off x="2695" y="2974"/>
                <a:ext cx="829" cy="234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43" y="99"/>
                  </a:cxn>
                  <a:cxn ang="0">
                    <a:pos x="92" y="92"/>
                  </a:cxn>
                  <a:cxn ang="0">
                    <a:pos x="149" y="85"/>
                  </a:cxn>
                  <a:cxn ang="0">
                    <a:pos x="198" y="78"/>
                  </a:cxn>
                  <a:cxn ang="0">
                    <a:pos x="262" y="71"/>
                  </a:cxn>
                  <a:cxn ang="0">
                    <a:pos x="319" y="57"/>
                  </a:cxn>
                  <a:cxn ang="0">
                    <a:pos x="390" y="50"/>
                  </a:cxn>
                  <a:cxn ang="0">
                    <a:pos x="453" y="36"/>
                  </a:cxn>
                  <a:cxn ang="0">
                    <a:pos x="524" y="21"/>
                  </a:cxn>
                  <a:cxn ang="0">
                    <a:pos x="581" y="14"/>
                  </a:cxn>
                  <a:cxn ang="0">
                    <a:pos x="637" y="7"/>
                  </a:cxn>
                  <a:cxn ang="0">
                    <a:pos x="680" y="0"/>
                  </a:cxn>
                  <a:cxn ang="0">
                    <a:pos x="715" y="0"/>
                  </a:cxn>
                  <a:cxn ang="0">
                    <a:pos x="751" y="7"/>
                  </a:cxn>
                  <a:cxn ang="0">
                    <a:pos x="772" y="14"/>
                  </a:cxn>
                  <a:cxn ang="0">
                    <a:pos x="786" y="21"/>
                  </a:cxn>
                  <a:cxn ang="0">
                    <a:pos x="800" y="50"/>
                  </a:cxn>
                  <a:cxn ang="0">
                    <a:pos x="814" y="64"/>
                  </a:cxn>
                  <a:cxn ang="0">
                    <a:pos x="829" y="78"/>
                  </a:cxn>
                  <a:cxn ang="0">
                    <a:pos x="829" y="92"/>
                  </a:cxn>
                  <a:cxn ang="0">
                    <a:pos x="829" y="106"/>
                  </a:cxn>
                  <a:cxn ang="0">
                    <a:pos x="814" y="121"/>
                  </a:cxn>
                  <a:cxn ang="0">
                    <a:pos x="800" y="128"/>
                  </a:cxn>
                  <a:cxn ang="0">
                    <a:pos x="772" y="142"/>
                  </a:cxn>
                  <a:cxn ang="0">
                    <a:pos x="765" y="142"/>
                  </a:cxn>
                  <a:cxn ang="0">
                    <a:pos x="751" y="142"/>
                  </a:cxn>
                  <a:cxn ang="0">
                    <a:pos x="729" y="149"/>
                  </a:cxn>
                  <a:cxn ang="0">
                    <a:pos x="701" y="149"/>
                  </a:cxn>
                  <a:cxn ang="0">
                    <a:pos x="673" y="156"/>
                  </a:cxn>
                  <a:cxn ang="0">
                    <a:pos x="637" y="163"/>
                  </a:cxn>
                  <a:cxn ang="0">
                    <a:pos x="595" y="170"/>
                  </a:cxn>
                  <a:cxn ang="0">
                    <a:pos x="552" y="170"/>
                  </a:cxn>
                  <a:cxn ang="0">
                    <a:pos x="503" y="177"/>
                  </a:cxn>
                  <a:cxn ang="0">
                    <a:pos x="446" y="184"/>
                  </a:cxn>
                  <a:cxn ang="0">
                    <a:pos x="390" y="191"/>
                  </a:cxn>
                  <a:cxn ang="0">
                    <a:pos x="326" y="198"/>
                  </a:cxn>
                  <a:cxn ang="0">
                    <a:pos x="255" y="205"/>
                  </a:cxn>
                  <a:cxn ang="0">
                    <a:pos x="184" y="213"/>
                  </a:cxn>
                  <a:cxn ang="0">
                    <a:pos x="106" y="227"/>
                  </a:cxn>
                  <a:cxn ang="0">
                    <a:pos x="21" y="234"/>
                  </a:cxn>
                  <a:cxn ang="0">
                    <a:pos x="0" y="106"/>
                  </a:cxn>
                  <a:cxn ang="0">
                    <a:pos x="0" y="106"/>
                  </a:cxn>
                </a:cxnLst>
                <a:rect l="0" t="0" r="r" b="b"/>
                <a:pathLst>
                  <a:path w="829" h="234">
                    <a:moveTo>
                      <a:pt x="0" y="106"/>
                    </a:moveTo>
                    <a:lnTo>
                      <a:pt x="43" y="99"/>
                    </a:lnTo>
                    <a:lnTo>
                      <a:pt x="92" y="92"/>
                    </a:lnTo>
                    <a:lnTo>
                      <a:pt x="149" y="85"/>
                    </a:lnTo>
                    <a:lnTo>
                      <a:pt x="198" y="78"/>
                    </a:lnTo>
                    <a:lnTo>
                      <a:pt x="262" y="71"/>
                    </a:lnTo>
                    <a:lnTo>
                      <a:pt x="319" y="57"/>
                    </a:lnTo>
                    <a:lnTo>
                      <a:pt x="390" y="50"/>
                    </a:lnTo>
                    <a:lnTo>
                      <a:pt x="453" y="36"/>
                    </a:lnTo>
                    <a:lnTo>
                      <a:pt x="524" y="21"/>
                    </a:lnTo>
                    <a:lnTo>
                      <a:pt x="581" y="14"/>
                    </a:lnTo>
                    <a:lnTo>
                      <a:pt x="637" y="7"/>
                    </a:lnTo>
                    <a:lnTo>
                      <a:pt x="680" y="0"/>
                    </a:lnTo>
                    <a:lnTo>
                      <a:pt x="715" y="0"/>
                    </a:lnTo>
                    <a:lnTo>
                      <a:pt x="751" y="7"/>
                    </a:lnTo>
                    <a:lnTo>
                      <a:pt x="772" y="14"/>
                    </a:lnTo>
                    <a:lnTo>
                      <a:pt x="786" y="21"/>
                    </a:lnTo>
                    <a:lnTo>
                      <a:pt x="800" y="50"/>
                    </a:lnTo>
                    <a:lnTo>
                      <a:pt x="814" y="64"/>
                    </a:lnTo>
                    <a:lnTo>
                      <a:pt x="829" y="78"/>
                    </a:lnTo>
                    <a:lnTo>
                      <a:pt x="829" y="92"/>
                    </a:lnTo>
                    <a:lnTo>
                      <a:pt x="829" y="106"/>
                    </a:lnTo>
                    <a:lnTo>
                      <a:pt x="814" y="121"/>
                    </a:lnTo>
                    <a:lnTo>
                      <a:pt x="800" y="128"/>
                    </a:lnTo>
                    <a:lnTo>
                      <a:pt x="772" y="142"/>
                    </a:lnTo>
                    <a:lnTo>
                      <a:pt x="765" y="142"/>
                    </a:lnTo>
                    <a:lnTo>
                      <a:pt x="751" y="142"/>
                    </a:lnTo>
                    <a:lnTo>
                      <a:pt x="729" y="149"/>
                    </a:lnTo>
                    <a:lnTo>
                      <a:pt x="701" y="149"/>
                    </a:lnTo>
                    <a:lnTo>
                      <a:pt x="673" y="156"/>
                    </a:lnTo>
                    <a:lnTo>
                      <a:pt x="637" y="163"/>
                    </a:lnTo>
                    <a:lnTo>
                      <a:pt x="595" y="170"/>
                    </a:lnTo>
                    <a:lnTo>
                      <a:pt x="552" y="170"/>
                    </a:lnTo>
                    <a:lnTo>
                      <a:pt x="503" y="177"/>
                    </a:lnTo>
                    <a:lnTo>
                      <a:pt x="446" y="184"/>
                    </a:lnTo>
                    <a:lnTo>
                      <a:pt x="390" y="191"/>
                    </a:lnTo>
                    <a:lnTo>
                      <a:pt x="326" y="198"/>
                    </a:lnTo>
                    <a:lnTo>
                      <a:pt x="255" y="205"/>
                    </a:lnTo>
                    <a:lnTo>
                      <a:pt x="184" y="213"/>
                    </a:lnTo>
                    <a:lnTo>
                      <a:pt x="106" y="227"/>
                    </a:lnTo>
                    <a:lnTo>
                      <a:pt x="21" y="234"/>
                    </a:lnTo>
                    <a:lnTo>
                      <a:pt x="0" y="106"/>
                    </a:lnTo>
                    <a:lnTo>
                      <a:pt x="0" y="106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4" name="Freeform 40"/>
              <p:cNvSpPr/>
              <p:nvPr/>
            </p:nvSpPr>
            <p:spPr bwMode="auto">
              <a:xfrm>
                <a:off x="2582" y="2429"/>
                <a:ext cx="191" cy="9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0"/>
                  </a:cxn>
                  <a:cxn ang="0">
                    <a:pos x="156" y="21"/>
                  </a:cxn>
                  <a:cxn ang="0">
                    <a:pos x="163" y="57"/>
                  </a:cxn>
                  <a:cxn ang="0">
                    <a:pos x="163" y="92"/>
                  </a:cxn>
                  <a:cxn ang="0">
                    <a:pos x="163" y="135"/>
                  </a:cxn>
                  <a:cxn ang="0">
                    <a:pos x="170" y="184"/>
                  </a:cxn>
                  <a:cxn ang="0">
                    <a:pos x="170" y="241"/>
                  </a:cxn>
                  <a:cxn ang="0">
                    <a:pos x="170" y="304"/>
                  </a:cxn>
                  <a:cxn ang="0">
                    <a:pos x="177" y="368"/>
                  </a:cxn>
                  <a:cxn ang="0">
                    <a:pos x="177" y="439"/>
                  </a:cxn>
                  <a:cxn ang="0">
                    <a:pos x="184" y="496"/>
                  </a:cxn>
                  <a:cxn ang="0">
                    <a:pos x="184" y="552"/>
                  </a:cxn>
                  <a:cxn ang="0">
                    <a:pos x="191" y="609"/>
                  </a:cxn>
                  <a:cxn ang="0">
                    <a:pos x="191" y="651"/>
                  </a:cxn>
                  <a:cxn ang="0">
                    <a:pos x="191" y="694"/>
                  </a:cxn>
                  <a:cxn ang="0">
                    <a:pos x="191" y="722"/>
                  </a:cxn>
                  <a:cxn ang="0">
                    <a:pos x="191" y="750"/>
                  </a:cxn>
                  <a:cxn ang="0">
                    <a:pos x="191" y="807"/>
                  </a:cxn>
                  <a:cxn ang="0">
                    <a:pos x="184" y="850"/>
                  </a:cxn>
                  <a:cxn ang="0">
                    <a:pos x="177" y="885"/>
                  </a:cxn>
                  <a:cxn ang="0">
                    <a:pos x="170" y="920"/>
                  </a:cxn>
                  <a:cxn ang="0">
                    <a:pos x="149" y="942"/>
                  </a:cxn>
                  <a:cxn ang="0">
                    <a:pos x="142" y="949"/>
                  </a:cxn>
                  <a:cxn ang="0">
                    <a:pos x="127" y="956"/>
                  </a:cxn>
                  <a:cxn ang="0">
                    <a:pos x="120" y="949"/>
                  </a:cxn>
                  <a:cxn ang="0">
                    <a:pos x="120" y="942"/>
                  </a:cxn>
                  <a:cxn ang="0">
                    <a:pos x="113" y="927"/>
                  </a:cxn>
                  <a:cxn ang="0">
                    <a:pos x="106" y="906"/>
                  </a:cxn>
                  <a:cxn ang="0">
                    <a:pos x="106" y="878"/>
                  </a:cxn>
                  <a:cxn ang="0">
                    <a:pos x="99" y="842"/>
                  </a:cxn>
                  <a:cxn ang="0">
                    <a:pos x="92" y="800"/>
                  </a:cxn>
                  <a:cxn ang="0">
                    <a:pos x="85" y="750"/>
                  </a:cxn>
                  <a:cxn ang="0">
                    <a:pos x="78" y="694"/>
                  </a:cxn>
                  <a:cxn ang="0">
                    <a:pos x="71" y="637"/>
                  </a:cxn>
                  <a:cxn ang="0">
                    <a:pos x="64" y="566"/>
                  </a:cxn>
                  <a:cxn ang="0">
                    <a:pos x="57" y="489"/>
                  </a:cxn>
                  <a:cxn ang="0">
                    <a:pos x="42" y="411"/>
                  </a:cxn>
                  <a:cxn ang="0">
                    <a:pos x="35" y="319"/>
                  </a:cxn>
                  <a:cxn ang="0">
                    <a:pos x="21" y="220"/>
                  </a:cxn>
                  <a:cxn ang="0">
                    <a:pos x="14" y="11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91" h="956">
                    <a:moveTo>
                      <a:pt x="0" y="0"/>
                    </a:moveTo>
                    <a:lnTo>
                      <a:pt x="156" y="0"/>
                    </a:lnTo>
                    <a:lnTo>
                      <a:pt x="156" y="21"/>
                    </a:lnTo>
                    <a:lnTo>
                      <a:pt x="163" y="57"/>
                    </a:lnTo>
                    <a:lnTo>
                      <a:pt x="163" y="92"/>
                    </a:lnTo>
                    <a:lnTo>
                      <a:pt x="163" y="135"/>
                    </a:lnTo>
                    <a:lnTo>
                      <a:pt x="170" y="184"/>
                    </a:lnTo>
                    <a:lnTo>
                      <a:pt x="170" y="241"/>
                    </a:lnTo>
                    <a:lnTo>
                      <a:pt x="170" y="304"/>
                    </a:lnTo>
                    <a:lnTo>
                      <a:pt x="177" y="368"/>
                    </a:lnTo>
                    <a:lnTo>
                      <a:pt x="177" y="439"/>
                    </a:lnTo>
                    <a:lnTo>
                      <a:pt x="184" y="496"/>
                    </a:lnTo>
                    <a:lnTo>
                      <a:pt x="184" y="552"/>
                    </a:lnTo>
                    <a:lnTo>
                      <a:pt x="191" y="609"/>
                    </a:lnTo>
                    <a:lnTo>
                      <a:pt x="191" y="651"/>
                    </a:lnTo>
                    <a:lnTo>
                      <a:pt x="191" y="694"/>
                    </a:lnTo>
                    <a:lnTo>
                      <a:pt x="191" y="722"/>
                    </a:lnTo>
                    <a:lnTo>
                      <a:pt x="191" y="750"/>
                    </a:lnTo>
                    <a:lnTo>
                      <a:pt x="191" y="807"/>
                    </a:lnTo>
                    <a:lnTo>
                      <a:pt x="184" y="850"/>
                    </a:lnTo>
                    <a:lnTo>
                      <a:pt x="177" y="885"/>
                    </a:lnTo>
                    <a:lnTo>
                      <a:pt x="170" y="920"/>
                    </a:lnTo>
                    <a:lnTo>
                      <a:pt x="149" y="942"/>
                    </a:lnTo>
                    <a:lnTo>
                      <a:pt x="142" y="949"/>
                    </a:lnTo>
                    <a:lnTo>
                      <a:pt x="127" y="956"/>
                    </a:lnTo>
                    <a:lnTo>
                      <a:pt x="120" y="949"/>
                    </a:lnTo>
                    <a:lnTo>
                      <a:pt x="120" y="942"/>
                    </a:lnTo>
                    <a:lnTo>
                      <a:pt x="113" y="927"/>
                    </a:lnTo>
                    <a:lnTo>
                      <a:pt x="106" y="906"/>
                    </a:lnTo>
                    <a:lnTo>
                      <a:pt x="106" y="878"/>
                    </a:lnTo>
                    <a:lnTo>
                      <a:pt x="99" y="842"/>
                    </a:lnTo>
                    <a:lnTo>
                      <a:pt x="92" y="800"/>
                    </a:lnTo>
                    <a:lnTo>
                      <a:pt x="85" y="750"/>
                    </a:lnTo>
                    <a:lnTo>
                      <a:pt x="78" y="694"/>
                    </a:lnTo>
                    <a:lnTo>
                      <a:pt x="71" y="637"/>
                    </a:lnTo>
                    <a:lnTo>
                      <a:pt x="64" y="566"/>
                    </a:lnTo>
                    <a:lnTo>
                      <a:pt x="57" y="489"/>
                    </a:lnTo>
                    <a:lnTo>
                      <a:pt x="42" y="411"/>
                    </a:lnTo>
                    <a:lnTo>
                      <a:pt x="35" y="319"/>
                    </a:lnTo>
                    <a:lnTo>
                      <a:pt x="21" y="220"/>
                    </a:lnTo>
                    <a:lnTo>
                      <a:pt x="14" y="11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Group 42"/>
          <p:cNvGrpSpPr/>
          <p:nvPr/>
        </p:nvGrpSpPr>
        <p:grpSpPr bwMode="auto">
          <a:xfrm>
            <a:off x="1392767" y="3429000"/>
            <a:ext cx="1151467" cy="836613"/>
            <a:chOff x="1565" y="572"/>
            <a:chExt cx="1868" cy="2433"/>
          </a:xfrm>
        </p:grpSpPr>
        <p:sp>
          <p:nvSpPr>
            <p:cNvPr id="6187" name="Freeform 43"/>
            <p:cNvSpPr/>
            <p:nvPr/>
          </p:nvSpPr>
          <p:spPr bwMode="auto">
            <a:xfrm>
              <a:off x="1565" y="572"/>
              <a:ext cx="1115" cy="2433"/>
            </a:xfrm>
            <a:custGeom>
              <a:avLst/>
              <a:gdLst/>
              <a:ahLst/>
              <a:cxnLst>
                <a:cxn ang="0">
                  <a:pos x="391" y="2078"/>
                </a:cxn>
                <a:cxn ang="0">
                  <a:pos x="256" y="2227"/>
                </a:cxn>
                <a:cxn ang="0">
                  <a:pos x="135" y="2334"/>
                </a:cxn>
                <a:cxn ang="0">
                  <a:pos x="71" y="2390"/>
                </a:cxn>
                <a:cxn ang="0">
                  <a:pos x="36" y="2419"/>
                </a:cxn>
                <a:cxn ang="0">
                  <a:pos x="7" y="2433"/>
                </a:cxn>
                <a:cxn ang="0">
                  <a:pos x="0" y="2419"/>
                </a:cxn>
                <a:cxn ang="0">
                  <a:pos x="21" y="2383"/>
                </a:cxn>
                <a:cxn ang="0">
                  <a:pos x="57" y="2326"/>
                </a:cxn>
                <a:cxn ang="0">
                  <a:pos x="121" y="2248"/>
                </a:cxn>
                <a:cxn ang="0">
                  <a:pos x="241" y="2092"/>
                </a:cxn>
                <a:cxn ang="0">
                  <a:pos x="398" y="1851"/>
                </a:cxn>
                <a:cxn ang="0">
                  <a:pos x="540" y="1575"/>
                </a:cxn>
                <a:cxn ang="0">
                  <a:pos x="668" y="1277"/>
                </a:cxn>
                <a:cxn ang="0">
                  <a:pos x="767" y="958"/>
                </a:cxn>
                <a:cxn ang="0">
                  <a:pos x="852" y="631"/>
                </a:cxn>
                <a:cxn ang="0">
                  <a:pos x="895" y="383"/>
                </a:cxn>
                <a:cxn ang="0">
                  <a:pos x="916" y="255"/>
                </a:cxn>
                <a:cxn ang="0">
                  <a:pos x="923" y="163"/>
                </a:cxn>
                <a:cxn ang="0">
                  <a:pos x="930" y="106"/>
                </a:cxn>
                <a:cxn ang="0">
                  <a:pos x="916" y="78"/>
                </a:cxn>
                <a:cxn ang="0">
                  <a:pos x="902" y="43"/>
                </a:cxn>
                <a:cxn ang="0">
                  <a:pos x="909" y="14"/>
                </a:cxn>
                <a:cxn ang="0">
                  <a:pos x="923" y="0"/>
                </a:cxn>
                <a:cxn ang="0">
                  <a:pos x="966" y="0"/>
                </a:cxn>
                <a:cxn ang="0">
                  <a:pos x="1016" y="21"/>
                </a:cxn>
                <a:cxn ang="0">
                  <a:pos x="1072" y="71"/>
                </a:cxn>
                <a:cxn ang="0">
                  <a:pos x="1101" y="113"/>
                </a:cxn>
                <a:cxn ang="0">
                  <a:pos x="1108" y="163"/>
                </a:cxn>
                <a:cxn ang="0">
                  <a:pos x="1101" y="206"/>
                </a:cxn>
                <a:cxn ang="0">
                  <a:pos x="1087" y="248"/>
                </a:cxn>
                <a:cxn ang="0">
                  <a:pos x="1072" y="298"/>
                </a:cxn>
                <a:cxn ang="0">
                  <a:pos x="1058" y="369"/>
                </a:cxn>
                <a:cxn ang="0">
                  <a:pos x="1037" y="461"/>
                </a:cxn>
                <a:cxn ang="0">
                  <a:pos x="1016" y="575"/>
                </a:cxn>
                <a:cxn ang="0">
                  <a:pos x="980" y="702"/>
                </a:cxn>
                <a:cxn ang="0">
                  <a:pos x="923" y="908"/>
                </a:cxn>
                <a:cxn ang="0">
                  <a:pos x="859" y="1142"/>
                </a:cxn>
                <a:cxn ang="0">
                  <a:pos x="803" y="1284"/>
                </a:cxn>
                <a:cxn ang="0">
                  <a:pos x="753" y="1419"/>
                </a:cxn>
                <a:cxn ang="0">
                  <a:pos x="675" y="1596"/>
                </a:cxn>
                <a:cxn ang="0">
                  <a:pos x="561" y="1816"/>
                </a:cxn>
                <a:cxn ang="0">
                  <a:pos x="447" y="2000"/>
                </a:cxn>
              </a:cxnLst>
              <a:rect l="0" t="0" r="r" b="b"/>
              <a:pathLst>
                <a:path w="1115" h="2433">
                  <a:moveTo>
                    <a:pt x="447" y="2000"/>
                  </a:moveTo>
                  <a:lnTo>
                    <a:pt x="391" y="2078"/>
                  </a:lnTo>
                  <a:lnTo>
                    <a:pt x="327" y="2156"/>
                  </a:lnTo>
                  <a:lnTo>
                    <a:pt x="256" y="2227"/>
                  </a:lnTo>
                  <a:lnTo>
                    <a:pt x="178" y="2298"/>
                  </a:lnTo>
                  <a:lnTo>
                    <a:pt x="135" y="2334"/>
                  </a:lnTo>
                  <a:lnTo>
                    <a:pt x="99" y="2369"/>
                  </a:lnTo>
                  <a:lnTo>
                    <a:pt x="71" y="2390"/>
                  </a:lnTo>
                  <a:lnTo>
                    <a:pt x="50" y="2404"/>
                  </a:lnTo>
                  <a:lnTo>
                    <a:pt x="36" y="2419"/>
                  </a:lnTo>
                  <a:lnTo>
                    <a:pt x="21" y="2426"/>
                  </a:lnTo>
                  <a:lnTo>
                    <a:pt x="7" y="2433"/>
                  </a:lnTo>
                  <a:lnTo>
                    <a:pt x="7" y="2426"/>
                  </a:lnTo>
                  <a:lnTo>
                    <a:pt x="0" y="2419"/>
                  </a:lnTo>
                  <a:lnTo>
                    <a:pt x="7" y="2404"/>
                  </a:lnTo>
                  <a:lnTo>
                    <a:pt x="21" y="2383"/>
                  </a:lnTo>
                  <a:lnTo>
                    <a:pt x="36" y="2362"/>
                  </a:lnTo>
                  <a:lnTo>
                    <a:pt x="57" y="2326"/>
                  </a:lnTo>
                  <a:lnTo>
                    <a:pt x="85" y="2291"/>
                  </a:lnTo>
                  <a:lnTo>
                    <a:pt x="121" y="2248"/>
                  </a:lnTo>
                  <a:lnTo>
                    <a:pt x="156" y="2199"/>
                  </a:lnTo>
                  <a:lnTo>
                    <a:pt x="241" y="2092"/>
                  </a:lnTo>
                  <a:lnTo>
                    <a:pt x="320" y="1972"/>
                  </a:lnTo>
                  <a:lnTo>
                    <a:pt x="398" y="1851"/>
                  </a:lnTo>
                  <a:lnTo>
                    <a:pt x="476" y="1716"/>
                  </a:lnTo>
                  <a:lnTo>
                    <a:pt x="540" y="1575"/>
                  </a:lnTo>
                  <a:lnTo>
                    <a:pt x="604" y="1426"/>
                  </a:lnTo>
                  <a:lnTo>
                    <a:pt x="668" y="1277"/>
                  </a:lnTo>
                  <a:lnTo>
                    <a:pt x="717" y="1114"/>
                  </a:lnTo>
                  <a:lnTo>
                    <a:pt x="767" y="958"/>
                  </a:lnTo>
                  <a:lnTo>
                    <a:pt x="810" y="794"/>
                  </a:lnTo>
                  <a:lnTo>
                    <a:pt x="852" y="631"/>
                  </a:lnTo>
                  <a:lnTo>
                    <a:pt x="881" y="461"/>
                  </a:lnTo>
                  <a:lnTo>
                    <a:pt x="895" y="383"/>
                  </a:lnTo>
                  <a:lnTo>
                    <a:pt x="909" y="312"/>
                  </a:lnTo>
                  <a:lnTo>
                    <a:pt x="916" y="255"/>
                  </a:lnTo>
                  <a:lnTo>
                    <a:pt x="923" y="206"/>
                  </a:lnTo>
                  <a:lnTo>
                    <a:pt x="923" y="163"/>
                  </a:lnTo>
                  <a:lnTo>
                    <a:pt x="930" y="128"/>
                  </a:lnTo>
                  <a:lnTo>
                    <a:pt x="930" y="106"/>
                  </a:lnTo>
                  <a:lnTo>
                    <a:pt x="923" y="92"/>
                  </a:lnTo>
                  <a:lnTo>
                    <a:pt x="916" y="78"/>
                  </a:lnTo>
                  <a:lnTo>
                    <a:pt x="909" y="57"/>
                  </a:lnTo>
                  <a:lnTo>
                    <a:pt x="902" y="43"/>
                  </a:lnTo>
                  <a:lnTo>
                    <a:pt x="909" y="21"/>
                  </a:lnTo>
                  <a:lnTo>
                    <a:pt x="909" y="14"/>
                  </a:lnTo>
                  <a:lnTo>
                    <a:pt x="916" y="7"/>
                  </a:lnTo>
                  <a:lnTo>
                    <a:pt x="923" y="0"/>
                  </a:lnTo>
                  <a:lnTo>
                    <a:pt x="945" y="0"/>
                  </a:lnTo>
                  <a:lnTo>
                    <a:pt x="966" y="0"/>
                  </a:lnTo>
                  <a:lnTo>
                    <a:pt x="987" y="7"/>
                  </a:lnTo>
                  <a:lnTo>
                    <a:pt x="1016" y="21"/>
                  </a:lnTo>
                  <a:lnTo>
                    <a:pt x="1044" y="50"/>
                  </a:lnTo>
                  <a:lnTo>
                    <a:pt x="1072" y="71"/>
                  </a:lnTo>
                  <a:lnTo>
                    <a:pt x="1094" y="92"/>
                  </a:lnTo>
                  <a:lnTo>
                    <a:pt x="1101" y="113"/>
                  </a:lnTo>
                  <a:lnTo>
                    <a:pt x="1115" y="142"/>
                  </a:lnTo>
                  <a:lnTo>
                    <a:pt x="1108" y="163"/>
                  </a:lnTo>
                  <a:lnTo>
                    <a:pt x="1108" y="184"/>
                  </a:lnTo>
                  <a:lnTo>
                    <a:pt x="1101" y="206"/>
                  </a:lnTo>
                  <a:lnTo>
                    <a:pt x="1094" y="234"/>
                  </a:lnTo>
                  <a:lnTo>
                    <a:pt x="1087" y="248"/>
                  </a:lnTo>
                  <a:lnTo>
                    <a:pt x="1079" y="270"/>
                  </a:lnTo>
                  <a:lnTo>
                    <a:pt x="1072" y="298"/>
                  </a:lnTo>
                  <a:lnTo>
                    <a:pt x="1065" y="333"/>
                  </a:lnTo>
                  <a:lnTo>
                    <a:pt x="1058" y="369"/>
                  </a:lnTo>
                  <a:lnTo>
                    <a:pt x="1044" y="418"/>
                  </a:lnTo>
                  <a:lnTo>
                    <a:pt x="1037" y="461"/>
                  </a:lnTo>
                  <a:lnTo>
                    <a:pt x="1030" y="518"/>
                  </a:lnTo>
                  <a:lnTo>
                    <a:pt x="1016" y="575"/>
                  </a:lnTo>
                  <a:lnTo>
                    <a:pt x="1001" y="638"/>
                  </a:lnTo>
                  <a:lnTo>
                    <a:pt x="980" y="702"/>
                  </a:lnTo>
                  <a:lnTo>
                    <a:pt x="966" y="766"/>
                  </a:lnTo>
                  <a:lnTo>
                    <a:pt x="923" y="908"/>
                  </a:lnTo>
                  <a:lnTo>
                    <a:pt x="881" y="1057"/>
                  </a:lnTo>
                  <a:lnTo>
                    <a:pt x="859" y="1142"/>
                  </a:lnTo>
                  <a:lnTo>
                    <a:pt x="831" y="1213"/>
                  </a:lnTo>
                  <a:lnTo>
                    <a:pt x="803" y="1284"/>
                  </a:lnTo>
                  <a:lnTo>
                    <a:pt x="781" y="1355"/>
                  </a:lnTo>
                  <a:lnTo>
                    <a:pt x="753" y="1419"/>
                  </a:lnTo>
                  <a:lnTo>
                    <a:pt x="731" y="1482"/>
                  </a:lnTo>
                  <a:lnTo>
                    <a:pt x="675" y="1596"/>
                  </a:lnTo>
                  <a:lnTo>
                    <a:pt x="618" y="1709"/>
                  </a:lnTo>
                  <a:lnTo>
                    <a:pt x="561" y="1816"/>
                  </a:lnTo>
                  <a:lnTo>
                    <a:pt x="504" y="1908"/>
                  </a:lnTo>
                  <a:lnTo>
                    <a:pt x="447" y="2000"/>
                  </a:lnTo>
                  <a:lnTo>
                    <a:pt x="447" y="200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Freeform 44"/>
            <p:cNvSpPr/>
            <p:nvPr/>
          </p:nvSpPr>
          <p:spPr bwMode="auto">
            <a:xfrm>
              <a:off x="1928" y="1207"/>
              <a:ext cx="1207" cy="383"/>
            </a:xfrm>
            <a:custGeom>
              <a:avLst/>
              <a:gdLst/>
              <a:ahLst/>
              <a:cxnLst>
                <a:cxn ang="0">
                  <a:pos x="14" y="326"/>
                </a:cxn>
                <a:cxn ang="0">
                  <a:pos x="0" y="305"/>
                </a:cxn>
                <a:cxn ang="0">
                  <a:pos x="7" y="291"/>
                </a:cxn>
                <a:cxn ang="0">
                  <a:pos x="42" y="284"/>
                </a:cxn>
                <a:cxn ang="0">
                  <a:pos x="106" y="262"/>
                </a:cxn>
                <a:cxn ang="0">
                  <a:pos x="199" y="241"/>
                </a:cxn>
                <a:cxn ang="0">
                  <a:pos x="369" y="199"/>
                </a:cxn>
                <a:cxn ang="0">
                  <a:pos x="611" y="135"/>
                </a:cxn>
                <a:cxn ang="0">
                  <a:pos x="788" y="71"/>
                </a:cxn>
                <a:cxn ang="0">
                  <a:pos x="895" y="35"/>
                </a:cxn>
                <a:cxn ang="0">
                  <a:pos x="973" y="14"/>
                </a:cxn>
                <a:cxn ang="0">
                  <a:pos x="1030" y="0"/>
                </a:cxn>
                <a:cxn ang="0">
                  <a:pos x="1079" y="0"/>
                </a:cxn>
                <a:cxn ang="0">
                  <a:pos x="1143" y="21"/>
                </a:cxn>
                <a:cxn ang="0">
                  <a:pos x="1186" y="50"/>
                </a:cxn>
                <a:cxn ang="0">
                  <a:pos x="1207" y="85"/>
                </a:cxn>
                <a:cxn ang="0">
                  <a:pos x="1207" y="106"/>
                </a:cxn>
                <a:cxn ang="0">
                  <a:pos x="1193" y="121"/>
                </a:cxn>
                <a:cxn ang="0">
                  <a:pos x="1157" y="135"/>
                </a:cxn>
                <a:cxn ang="0">
                  <a:pos x="1115" y="149"/>
                </a:cxn>
                <a:cxn ang="0">
                  <a:pos x="1051" y="163"/>
                </a:cxn>
                <a:cxn ang="0">
                  <a:pos x="966" y="184"/>
                </a:cxn>
                <a:cxn ang="0">
                  <a:pos x="873" y="213"/>
                </a:cxn>
                <a:cxn ang="0">
                  <a:pos x="760" y="241"/>
                </a:cxn>
                <a:cxn ang="0">
                  <a:pos x="639" y="270"/>
                </a:cxn>
                <a:cxn ang="0">
                  <a:pos x="525" y="298"/>
                </a:cxn>
                <a:cxn ang="0">
                  <a:pos x="426" y="319"/>
                </a:cxn>
                <a:cxn ang="0">
                  <a:pos x="341" y="340"/>
                </a:cxn>
                <a:cxn ang="0">
                  <a:pos x="270" y="355"/>
                </a:cxn>
                <a:cxn ang="0">
                  <a:pos x="213" y="369"/>
                </a:cxn>
                <a:cxn ang="0">
                  <a:pos x="177" y="376"/>
                </a:cxn>
                <a:cxn ang="0">
                  <a:pos x="149" y="376"/>
                </a:cxn>
                <a:cxn ang="0">
                  <a:pos x="121" y="376"/>
                </a:cxn>
                <a:cxn ang="0">
                  <a:pos x="64" y="362"/>
                </a:cxn>
                <a:cxn ang="0">
                  <a:pos x="35" y="348"/>
                </a:cxn>
              </a:cxnLst>
              <a:rect l="0" t="0" r="r" b="b"/>
              <a:pathLst>
                <a:path w="1207" h="383">
                  <a:moveTo>
                    <a:pt x="35" y="348"/>
                  </a:moveTo>
                  <a:lnTo>
                    <a:pt x="14" y="326"/>
                  </a:lnTo>
                  <a:lnTo>
                    <a:pt x="0" y="319"/>
                  </a:lnTo>
                  <a:lnTo>
                    <a:pt x="0" y="305"/>
                  </a:lnTo>
                  <a:lnTo>
                    <a:pt x="0" y="298"/>
                  </a:lnTo>
                  <a:lnTo>
                    <a:pt x="7" y="291"/>
                  </a:lnTo>
                  <a:lnTo>
                    <a:pt x="21" y="291"/>
                  </a:lnTo>
                  <a:lnTo>
                    <a:pt x="42" y="284"/>
                  </a:lnTo>
                  <a:lnTo>
                    <a:pt x="71" y="277"/>
                  </a:lnTo>
                  <a:lnTo>
                    <a:pt x="106" y="262"/>
                  </a:lnTo>
                  <a:lnTo>
                    <a:pt x="149" y="255"/>
                  </a:lnTo>
                  <a:lnTo>
                    <a:pt x="199" y="241"/>
                  </a:lnTo>
                  <a:lnTo>
                    <a:pt x="255" y="227"/>
                  </a:lnTo>
                  <a:lnTo>
                    <a:pt x="369" y="199"/>
                  </a:lnTo>
                  <a:lnTo>
                    <a:pt x="490" y="170"/>
                  </a:lnTo>
                  <a:lnTo>
                    <a:pt x="611" y="135"/>
                  </a:lnTo>
                  <a:lnTo>
                    <a:pt x="731" y="92"/>
                  </a:lnTo>
                  <a:lnTo>
                    <a:pt x="788" y="71"/>
                  </a:lnTo>
                  <a:lnTo>
                    <a:pt x="845" y="50"/>
                  </a:lnTo>
                  <a:lnTo>
                    <a:pt x="895" y="35"/>
                  </a:lnTo>
                  <a:lnTo>
                    <a:pt x="937" y="21"/>
                  </a:lnTo>
                  <a:lnTo>
                    <a:pt x="973" y="14"/>
                  </a:lnTo>
                  <a:lnTo>
                    <a:pt x="1001" y="7"/>
                  </a:lnTo>
                  <a:lnTo>
                    <a:pt x="1030" y="0"/>
                  </a:lnTo>
                  <a:lnTo>
                    <a:pt x="1051" y="0"/>
                  </a:lnTo>
                  <a:lnTo>
                    <a:pt x="1079" y="0"/>
                  </a:lnTo>
                  <a:lnTo>
                    <a:pt x="1115" y="7"/>
                  </a:lnTo>
                  <a:lnTo>
                    <a:pt x="1143" y="21"/>
                  </a:lnTo>
                  <a:lnTo>
                    <a:pt x="1165" y="35"/>
                  </a:lnTo>
                  <a:lnTo>
                    <a:pt x="1186" y="50"/>
                  </a:lnTo>
                  <a:lnTo>
                    <a:pt x="1200" y="71"/>
                  </a:lnTo>
                  <a:lnTo>
                    <a:pt x="1207" y="85"/>
                  </a:lnTo>
                  <a:lnTo>
                    <a:pt x="1207" y="106"/>
                  </a:lnTo>
                  <a:lnTo>
                    <a:pt x="1207" y="106"/>
                  </a:lnTo>
                  <a:lnTo>
                    <a:pt x="1200" y="113"/>
                  </a:lnTo>
                  <a:lnTo>
                    <a:pt x="1193" y="121"/>
                  </a:lnTo>
                  <a:lnTo>
                    <a:pt x="1179" y="128"/>
                  </a:lnTo>
                  <a:lnTo>
                    <a:pt x="1157" y="135"/>
                  </a:lnTo>
                  <a:lnTo>
                    <a:pt x="1136" y="142"/>
                  </a:lnTo>
                  <a:lnTo>
                    <a:pt x="1115" y="149"/>
                  </a:lnTo>
                  <a:lnTo>
                    <a:pt x="1079" y="156"/>
                  </a:lnTo>
                  <a:lnTo>
                    <a:pt x="1051" y="163"/>
                  </a:lnTo>
                  <a:lnTo>
                    <a:pt x="1008" y="177"/>
                  </a:lnTo>
                  <a:lnTo>
                    <a:pt x="966" y="184"/>
                  </a:lnTo>
                  <a:lnTo>
                    <a:pt x="923" y="199"/>
                  </a:lnTo>
                  <a:lnTo>
                    <a:pt x="873" y="213"/>
                  </a:lnTo>
                  <a:lnTo>
                    <a:pt x="817" y="227"/>
                  </a:lnTo>
                  <a:lnTo>
                    <a:pt x="760" y="241"/>
                  </a:lnTo>
                  <a:lnTo>
                    <a:pt x="696" y="255"/>
                  </a:lnTo>
                  <a:lnTo>
                    <a:pt x="639" y="270"/>
                  </a:lnTo>
                  <a:lnTo>
                    <a:pt x="575" y="284"/>
                  </a:lnTo>
                  <a:lnTo>
                    <a:pt x="525" y="298"/>
                  </a:lnTo>
                  <a:lnTo>
                    <a:pt x="469" y="305"/>
                  </a:lnTo>
                  <a:lnTo>
                    <a:pt x="426" y="319"/>
                  </a:lnTo>
                  <a:lnTo>
                    <a:pt x="383" y="326"/>
                  </a:lnTo>
                  <a:lnTo>
                    <a:pt x="341" y="340"/>
                  </a:lnTo>
                  <a:lnTo>
                    <a:pt x="305" y="348"/>
                  </a:lnTo>
                  <a:lnTo>
                    <a:pt x="270" y="355"/>
                  </a:lnTo>
                  <a:lnTo>
                    <a:pt x="241" y="362"/>
                  </a:lnTo>
                  <a:lnTo>
                    <a:pt x="213" y="369"/>
                  </a:lnTo>
                  <a:lnTo>
                    <a:pt x="192" y="369"/>
                  </a:lnTo>
                  <a:lnTo>
                    <a:pt x="177" y="376"/>
                  </a:lnTo>
                  <a:lnTo>
                    <a:pt x="163" y="376"/>
                  </a:lnTo>
                  <a:lnTo>
                    <a:pt x="149" y="376"/>
                  </a:lnTo>
                  <a:lnTo>
                    <a:pt x="142" y="383"/>
                  </a:lnTo>
                  <a:lnTo>
                    <a:pt x="121" y="376"/>
                  </a:lnTo>
                  <a:lnTo>
                    <a:pt x="92" y="369"/>
                  </a:lnTo>
                  <a:lnTo>
                    <a:pt x="64" y="362"/>
                  </a:lnTo>
                  <a:lnTo>
                    <a:pt x="35" y="348"/>
                  </a:lnTo>
                  <a:lnTo>
                    <a:pt x="35" y="348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45"/>
            <p:cNvSpPr/>
            <p:nvPr/>
          </p:nvSpPr>
          <p:spPr bwMode="auto">
            <a:xfrm>
              <a:off x="2304" y="1920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46"/>
            <p:cNvSpPr/>
            <p:nvPr/>
          </p:nvSpPr>
          <p:spPr bwMode="auto">
            <a:xfrm>
              <a:off x="2609" y="2069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47"/>
            <p:cNvSpPr/>
            <p:nvPr/>
          </p:nvSpPr>
          <p:spPr bwMode="auto">
            <a:xfrm>
              <a:off x="1949" y="2686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48"/>
            <p:cNvSpPr/>
            <p:nvPr/>
          </p:nvSpPr>
          <p:spPr bwMode="auto">
            <a:xfrm>
              <a:off x="2282" y="1891"/>
              <a:ext cx="809" cy="276"/>
            </a:xfrm>
            <a:custGeom>
              <a:avLst/>
              <a:gdLst/>
              <a:ahLst/>
              <a:cxnLst>
                <a:cxn ang="0">
                  <a:pos x="305" y="99"/>
                </a:cxn>
                <a:cxn ang="0">
                  <a:pos x="383" y="78"/>
                </a:cxn>
                <a:cxn ang="0">
                  <a:pos x="447" y="56"/>
                </a:cxn>
                <a:cxn ang="0">
                  <a:pos x="511" y="35"/>
                </a:cxn>
                <a:cxn ang="0">
                  <a:pos x="561" y="21"/>
                </a:cxn>
                <a:cxn ang="0">
                  <a:pos x="603" y="14"/>
                </a:cxn>
                <a:cxn ang="0">
                  <a:pos x="632" y="7"/>
                </a:cxn>
                <a:cxn ang="0">
                  <a:pos x="660" y="0"/>
                </a:cxn>
                <a:cxn ang="0">
                  <a:pos x="674" y="0"/>
                </a:cxn>
                <a:cxn ang="0">
                  <a:pos x="696" y="0"/>
                </a:cxn>
                <a:cxn ang="0">
                  <a:pos x="717" y="7"/>
                </a:cxn>
                <a:cxn ang="0">
                  <a:pos x="738" y="21"/>
                </a:cxn>
                <a:cxn ang="0">
                  <a:pos x="767" y="42"/>
                </a:cxn>
                <a:cxn ang="0">
                  <a:pos x="781" y="63"/>
                </a:cxn>
                <a:cxn ang="0">
                  <a:pos x="795" y="85"/>
                </a:cxn>
                <a:cxn ang="0">
                  <a:pos x="802" y="92"/>
                </a:cxn>
                <a:cxn ang="0">
                  <a:pos x="809" y="99"/>
                </a:cxn>
                <a:cxn ang="0">
                  <a:pos x="802" y="113"/>
                </a:cxn>
                <a:cxn ang="0">
                  <a:pos x="788" y="127"/>
                </a:cxn>
                <a:cxn ang="0">
                  <a:pos x="767" y="134"/>
                </a:cxn>
                <a:cxn ang="0">
                  <a:pos x="738" y="149"/>
                </a:cxn>
                <a:cxn ang="0">
                  <a:pos x="724" y="156"/>
                </a:cxn>
                <a:cxn ang="0">
                  <a:pos x="696" y="163"/>
                </a:cxn>
                <a:cxn ang="0">
                  <a:pos x="667" y="177"/>
                </a:cxn>
                <a:cxn ang="0">
                  <a:pos x="625" y="184"/>
                </a:cxn>
                <a:cxn ang="0">
                  <a:pos x="582" y="191"/>
                </a:cxn>
                <a:cxn ang="0">
                  <a:pos x="539" y="205"/>
                </a:cxn>
                <a:cxn ang="0">
                  <a:pos x="483" y="212"/>
                </a:cxn>
                <a:cxn ang="0">
                  <a:pos x="426" y="227"/>
                </a:cxn>
                <a:cxn ang="0">
                  <a:pos x="362" y="241"/>
                </a:cxn>
                <a:cxn ang="0">
                  <a:pos x="312" y="248"/>
                </a:cxn>
                <a:cxn ang="0">
                  <a:pos x="262" y="255"/>
                </a:cxn>
                <a:cxn ang="0">
                  <a:pos x="220" y="262"/>
                </a:cxn>
                <a:cxn ang="0">
                  <a:pos x="184" y="269"/>
                </a:cxn>
                <a:cxn ang="0">
                  <a:pos x="163" y="269"/>
                </a:cxn>
                <a:cxn ang="0">
                  <a:pos x="142" y="276"/>
                </a:cxn>
                <a:cxn ang="0">
                  <a:pos x="127" y="276"/>
                </a:cxn>
                <a:cxn ang="0">
                  <a:pos x="106" y="269"/>
                </a:cxn>
                <a:cxn ang="0">
                  <a:pos x="85" y="269"/>
                </a:cxn>
                <a:cxn ang="0">
                  <a:pos x="49" y="248"/>
                </a:cxn>
                <a:cxn ang="0">
                  <a:pos x="35" y="241"/>
                </a:cxn>
                <a:cxn ang="0">
                  <a:pos x="21" y="234"/>
                </a:cxn>
                <a:cxn ang="0">
                  <a:pos x="7" y="227"/>
                </a:cxn>
                <a:cxn ang="0">
                  <a:pos x="0" y="219"/>
                </a:cxn>
                <a:cxn ang="0">
                  <a:pos x="0" y="212"/>
                </a:cxn>
                <a:cxn ang="0">
                  <a:pos x="14" y="205"/>
                </a:cxn>
                <a:cxn ang="0">
                  <a:pos x="35" y="191"/>
                </a:cxn>
                <a:cxn ang="0">
                  <a:pos x="71" y="177"/>
                </a:cxn>
                <a:cxn ang="0">
                  <a:pos x="113" y="163"/>
                </a:cxn>
                <a:cxn ang="0">
                  <a:pos x="163" y="141"/>
                </a:cxn>
                <a:cxn ang="0">
                  <a:pos x="227" y="120"/>
                </a:cxn>
                <a:cxn ang="0">
                  <a:pos x="305" y="99"/>
                </a:cxn>
                <a:cxn ang="0">
                  <a:pos x="305" y="99"/>
                </a:cxn>
              </a:cxnLst>
              <a:rect l="0" t="0" r="r" b="b"/>
              <a:pathLst>
                <a:path w="809" h="276">
                  <a:moveTo>
                    <a:pt x="305" y="99"/>
                  </a:moveTo>
                  <a:lnTo>
                    <a:pt x="383" y="78"/>
                  </a:lnTo>
                  <a:lnTo>
                    <a:pt x="447" y="56"/>
                  </a:lnTo>
                  <a:lnTo>
                    <a:pt x="511" y="35"/>
                  </a:lnTo>
                  <a:lnTo>
                    <a:pt x="561" y="21"/>
                  </a:lnTo>
                  <a:lnTo>
                    <a:pt x="603" y="14"/>
                  </a:lnTo>
                  <a:lnTo>
                    <a:pt x="632" y="7"/>
                  </a:lnTo>
                  <a:lnTo>
                    <a:pt x="660" y="0"/>
                  </a:lnTo>
                  <a:lnTo>
                    <a:pt x="674" y="0"/>
                  </a:lnTo>
                  <a:lnTo>
                    <a:pt x="696" y="0"/>
                  </a:lnTo>
                  <a:lnTo>
                    <a:pt x="717" y="7"/>
                  </a:lnTo>
                  <a:lnTo>
                    <a:pt x="738" y="21"/>
                  </a:lnTo>
                  <a:lnTo>
                    <a:pt x="767" y="42"/>
                  </a:lnTo>
                  <a:lnTo>
                    <a:pt x="781" y="63"/>
                  </a:lnTo>
                  <a:lnTo>
                    <a:pt x="795" y="85"/>
                  </a:lnTo>
                  <a:lnTo>
                    <a:pt x="802" y="92"/>
                  </a:lnTo>
                  <a:lnTo>
                    <a:pt x="809" y="99"/>
                  </a:lnTo>
                  <a:lnTo>
                    <a:pt x="802" y="113"/>
                  </a:lnTo>
                  <a:lnTo>
                    <a:pt x="788" y="127"/>
                  </a:lnTo>
                  <a:lnTo>
                    <a:pt x="767" y="134"/>
                  </a:lnTo>
                  <a:lnTo>
                    <a:pt x="738" y="149"/>
                  </a:lnTo>
                  <a:lnTo>
                    <a:pt x="724" y="156"/>
                  </a:lnTo>
                  <a:lnTo>
                    <a:pt x="696" y="163"/>
                  </a:lnTo>
                  <a:lnTo>
                    <a:pt x="667" y="177"/>
                  </a:lnTo>
                  <a:lnTo>
                    <a:pt x="625" y="184"/>
                  </a:lnTo>
                  <a:lnTo>
                    <a:pt x="582" y="191"/>
                  </a:lnTo>
                  <a:lnTo>
                    <a:pt x="539" y="205"/>
                  </a:lnTo>
                  <a:lnTo>
                    <a:pt x="483" y="212"/>
                  </a:lnTo>
                  <a:lnTo>
                    <a:pt x="426" y="227"/>
                  </a:lnTo>
                  <a:lnTo>
                    <a:pt x="362" y="241"/>
                  </a:lnTo>
                  <a:lnTo>
                    <a:pt x="312" y="248"/>
                  </a:lnTo>
                  <a:lnTo>
                    <a:pt x="262" y="255"/>
                  </a:lnTo>
                  <a:lnTo>
                    <a:pt x="220" y="262"/>
                  </a:lnTo>
                  <a:lnTo>
                    <a:pt x="184" y="269"/>
                  </a:lnTo>
                  <a:lnTo>
                    <a:pt x="163" y="269"/>
                  </a:lnTo>
                  <a:lnTo>
                    <a:pt x="142" y="276"/>
                  </a:lnTo>
                  <a:lnTo>
                    <a:pt x="127" y="276"/>
                  </a:lnTo>
                  <a:lnTo>
                    <a:pt x="106" y="269"/>
                  </a:lnTo>
                  <a:lnTo>
                    <a:pt x="85" y="269"/>
                  </a:lnTo>
                  <a:lnTo>
                    <a:pt x="49" y="248"/>
                  </a:lnTo>
                  <a:lnTo>
                    <a:pt x="35" y="241"/>
                  </a:lnTo>
                  <a:lnTo>
                    <a:pt x="21" y="234"/>
                  </a:lnTo>
                  <a:lnTo>
                    <a:pt x="7" y="227"/>
                  </a:lnTo>
                  <a:lnTo>
                    <a:pt x="0" y="219"/>
                  </a:lnTo>
                  <a:lnTo>
                    <a:pt x="0" y="212"/>
                  </a:lnTo>
                  <a:lnTo>
                    <a:pt x="14" y="205"/>
                  </a:lnTo>
                  <a:lnTo>
                    <a:pt x="35" y="191"/>
                  </a:lnTo>
                  <a:lnTo>
                    <a:pt x="71" y="177"/>
                  </a:lnTo>
                  <a:lnTo>
                    <a:pt x="113" y="163"/>
                  </a:lnTo>
                  <a:lnTo>
                    <a:pt x="163" y="141"/>
                  </a:lnTo>
                  <a:lnTo>
                    <a:pt x="227" y="120"/>
                  </a:lnTo>
                  <a:lnTo>
                    <a:pt x="305" y="99"/>
                  </a:lnTo>
                  <a:lnTo>
                    <a:pt x="305" y="99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49"/>
            <p:cNvSpPr/>
            <p:nvPr/>
          </p:nvSpPr>
          <p:spPr bwMode="auto">
            <a:xfrm>
              <a:off x="2587" y="2040"/>
              <a:ext cx="163" cy="7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8"/>
                </a:cxn>
                <a:cxn ang="0">
                  <a:pos x="71" y="56"/>
                </a:cxn>
                <a:cxn ang="0">
                  <a:pos x="99" y="78"/>
                </a:cxn>
                <a:cxn ang="0">
                  <a:pos x="121" y="106"/>
                </a:cxn>
                <a:cxn ang="0">
                  <a:pos x="142" y="120"/>
                </a:cxn>
                <a:cxn ang="0">
                  <a:pos x="149" y="141"/>
                </a:cxn>
                <a:cxn ang="0">
                  <a:pos x="156" y="156"/>
                </a:cxn>
                <a:cxn ang="0">
                  <a:pos x="163" y="170"/>
                </a:cxn>
                <a:cxn ang="0">
                  <a:pos x="156" y="198"/>
                </a:cxn>
                <a:cxn ang="0">
                  <a:pos x="156" y="234"/>
                </a:cxn>
                <a:cxn ang="0">
                  <a:pos x="149" y="269"/>
                </a:cxn>
                <a:cxn ang="0">
                  <a:pos x="142" y="312"/>
                </a:cxn>
                <a:cxn ang="0">
                  <a:pos x="142" y="333"/>
                </a:cxn>
                <a:cxn ang="0">
                  <a:pos x="142" y="368"/>
                </a:cxn>
                <a:cxn ang="0">
                  <a:pos x="135" y="418"/>
                </a:cxn>
                <a:cxn ang="0">
                  <a:pos x="135" y="468"/>
                </a:cxn>
                <a:cxn ang="0">
                  <a:pos x="135" y="532"/>
                </a:cxn>
                <a:cxn ang="0">
                  <a:pos x="135" y="602"/>
                </a:cxn>
                <a:cxn ang="0">
                  <a:pos x="128" y="680"/>
                </a:cxn>
                <a:cxn ang="0">
                  <a:pos x="128" y="773"/>
                </a:cxn>
                <a:cxn ang="0">
                  <a:pos x="0" y="773"/>
                </a:cxn>
                <a:cxn ang="0">
                  <a:pos x="0" y="688"/>
                </a:cxn>
                <a:cxn ang="0">
                  <a:pos x="7" y="595"/>
                </a:cxn>
                <a:cxn ang="0">
                  <a:pos x="7" y="503"/>
                </a:cxn>
                <a:cxn ang="0">
                  <a:pos x="7" y="411"/>
                </a:cxn>
                <a:cxn ang="0">
                  <a:pos x="7" y="312"/>
                </a:cxn>
                <a:cxn ang="0">
                  <a:pos x="7" y="2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3" h="773">
                  <a:moveTo>
                    <a:pt x="0" y="0"/>
                  </a:moveTo>
                  <a:lnTo>
                    <a:pt x="35" y="28"/>
                  </a:lnTo>
                  <a:lnTo>
                    <a:pt x="71" y="56"/>
                  </a:lnTo>
                  <a:lnTo>
                    <a:pt x="99" y="78"/>
                  </a:lnTo>
                  <a:lnTo>
                    <a:pt x="121" y="106"/>
                  </a:lnTo>
                  <a:lnTo>
                    <a:pt x="142" y="120"/>
                  </a:lnTo>
                  <a:lnTo>
                    <a:pt x="149" y="141"/>
                  </a:lnTo>
                  <a:lnTo>
                    <a:pt x="156" y="156"/>
                  </a:lnTo>
                  <a:lnTo>
                    <a:pt x="163" y="170"/>
                  </a:lnTo>
                  <a:lnTo>
                    <a:pt x="156" y="198"/>
                  </a:lnTo>
                  <a:lnTo>
                    <a:pt x="156" y="234"/>
                  </a:lnTo>
                  <a:lnTo>
                    <a:pt x="149" y="269"/>
                  </a:lnTo>
                  <a:lnTo>
                    <a:pt x="142" y="312"/>
                  </a:lnTo>
                  <a:lnTo>
                    <a:pt x="142" y="333"/>
                  </a:lnTo>
                  <a:lnTo>
                    <a:pt x="142" y="368"/>
                  </a:lnTo>
                  <a:lnTo>
                    <a:pt x="135" y="418"/>
                  </a:lnTo>
                  <a:lnTo>
                    <a:pt x="135" y="468"/>
                  </a:lnTo>
                  <a:lnTo>
                    <a:pt x="135" y="532"/>
                  </a:lnTo>
                  <a:lnTo>
                    <a:pt x="135" y="602"/>
                  </a:lnTo>
                  <a:lnTo>
                    <a:pt x="128" y="680"/>
                  </a:lnTo>
                  <a:lnTo>
                    <a:pt x="128" y="773"/>
                  </a:lnTo>
                  <a:lnTo>
                    <a:pt x="0" y="773"/>
                  </a:lnTo>
                  <a:lnTo>
                    <a:pt x="0" y="688"/>
                  </a:lnTo>
                  <a:lnTo>
                    <a:pt x="7" y="595"/>
                  </a:lnTo>
                  <a:lnTo>
                    <a:pt x="7" y="503"/>
                  </a:lnTo>
                  <a:lnTo>
                    <a:pt x="7" y="411"/>
                  </a:lnTo>
                  <a:lnTo>
                    <a:pt x="7" y="312"/>
                  </a:lnTo>
                  <a:lnTo>
                    <a:pt x="7" y="2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50"/>
            <p:cNvSpPr/>
            <p:nvPr/>
          </p:nvSpPr>
          <p:spPr bwMode="auto">
            <a:xfrm>
              <a:off x="1927" y="2657"/>
              <a:ext cx="1484" cy="31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0" y="205"/>
                </a:cxn>
                <a:cxn ang="0">
                  <a:pos x="21" y="191"/>
                </a:cxn>
                <a:cxn ang="0">
                  <a:pos x="49" y="184"/>
                </a:cxn>
                <a:cxn ang="0">
                  <a:pos x="120" y="184"/>
                </a:cxn>
                <a:cxn ang="0">
                  <a:pos x="241" y="170"/>
                </a:cxn>
                <a:cxn ang="0">
                  <a:pos x="319" y="156"/>
                </a:cxn>
                <a:cxn ang="0">
                  <a:pos x="411" y="141"/>
                </a:cxn>
                <a:cxn ang="0">
                  <a:pos x="525" y="120"/>
                </a:cxn>
                <a:cxn ang="0">
                  <a:pos x="660" y="92"/>
                </a:cxn>
                <a:cxn ang="0">
                  <a:pos x="823" y="63"/>
                </a:cxn>
                <a:cxn ang="0">
                  <a:pos x="980" y="35"/>
                </a:cxn>
                <a:cxn ang="0">
                  <a:pos x="1100" y="21"/>
                </a:cxn>
                <a:cxn ang="0">
                  <a:pos x="1178" y="7"/>
                </a:cxn>
                <a:cxn ang="0">
                  <a:pos x="1228" y="0"/>
                </a:cxn>
                <a:cxn ang="0">
                  <a:pos x="1306" y="21"/>
                </a:cxn>
                <a:cxn ang="0">
                  <a:pos x="1391" y="71"/>
                </a:cxn>
                <a:cxn ang="0">
                  <a:pos x="1462" y="141"/>
                </a:cxn>
                <a:cxn ang="0">
                  <a:pos x="1484" y="170"/>
                </a:cxn>
                <a:cxn ang="0">
                  <a:pos x="1484" y="184"/>
                </a:cxn>
                <a:cxn ang="0">
                  <a:pos x="1470" y="198"/>
                </a:cxn>
                <a:cxn ang="0">
                  <a:pos x="1434" y="205"/>
                </a:cxn>
                <a:cxn ang="0">
                  <a:pos x="1377" y="205"/>
                </a:cxn>
                <a:cxn ang="0">
                  <a:pos x="1292" y="198"/>
                </a:cxn>
                <a:cxn ang="0">
                  <a:pos x="1200" y="191"/>
                </a:cxn>
                <a:cxn ang="0">
                  <a:pos x="1129" y="191"/>
                </a:cxn>
                <a:cxn ang="0">
                  <a:pos x="1072" y="184"/>
                </a:cxn>
                <a:cxn ang="0">
                  <a:pos x="1036" y="184"/>
                </a:cxn>
                <a:cxn ang="0">
                  <a:pos x="958" y="191"/>
                </a:cxn>
                <a:cxn ang="0">
                  <a:pos x="873" y="198"/>
                </a:cxn>
                <a:cxn ang="0">
                  <a:pos x="802" y="205"/>
                </a:cxn>
                <a:cxn ang="0">
                  <a:pos x="717" y="220"/>
                </a:cxn>
                <a:cxn ang="0">
                  <a:pos x="610" y="241"/>
                </a:cxn>
                <a:cxn ang="0">
                  <a:pos x="490" y="269"/>
                </a:cxn>
                <a:cxn ang="0">
                  <a:pos x="355" y="290"/>
                </a:cxn>
                <a:cxn ang="0">
                  <a:pos x="241" y="312"/>
                </a:cxn>
                <a:cxn ang="0">
                  <a:pos x="163" y="319"/>
                </a:cxn>
                <a:cxn ang="0">
                  <a:pos x="106" y="319"/>
                </a:cxn>
                <a:cxn ang="0">
                  <a:pos x="63" y="298"/>
                </a:cxn>
                <a:cxn ang="0">
                  <a:pos x="21" y="255"/>
                </a:cxn>
                <a:cxn ang="0">
                  <a:pos x="7" y="234"/>
                </a:cxn>
              </a:cxnLst>
              <a:rect l="0" t="0" r="r" b="b"/>
              <a:pathLst>
                <a:path w="1484" h="319">
                  <a:moveTo>
                    <a:pt x="7" y="234"/>
                  </a:moveTo>
                  <a:lnTo>
                    <a:pt x="0" y="220"/>
                  </a:lnTo>
                  <a:lnTo>
                    <a:pt x="0" y="212"/>
                  </a:lnTo>
                  <a:lnTo>
                    <a:pt x="0" y="205"/>
                  </a:lnTo>
                  <a:lnTo>
                    <a:pt x="7" y="198"/>
                  </a:lnTo>
                  <a:lnTo>
                    <a:pt x="21" y="191"/>
                  </a:lnTo>
                  <a:lnTo>
                    <a:pt x="35" y="191"/>
                  </a:lnTo>
                  <a:lnTo>
                    <a:pt x="49" y="184"/>
                  </a:lnTo>
                  <a:lnTo>
                    <a:pt x="71" y="184"/>
                  </a:lnTo>
                  <a:lnTo>
                    <a:pt x="120" y="184"/>
                  </a:lnTo>
                  <a:lnTo>
                    <a:pt x="177" y="177"/>
                  </a:lnTo>
                  <a:lnTo>
                    <a:pt x="241" y="170"/>
                  </a:lnTo>
                  <a:lnTo>
                    <a:pt x="276" y="163"/>
                  </a:lnTo>
                  <a:lnTo>
                    <a:pt x="319" y="156"/>
                  </a:lnTo>
                  <a:lnTo>
                    <a:pt x="362" y="149"/>
                  </a:lnTo>
                  <a:lnTo>
                    <a:pt x="411" y="141"/>
                  </a:lnTo>
                  <a:lnTo>
                    <a:pt x="468" y="127"/>
                  </a:lnTo>
                  <a:lnTo>
                    <a:pt x="525" y="120"/>
                  </a:lnTo>
                  <a:lnTo>
                    <a:pt x="589" y="106"/>
                  </a:lnTo>
                  <a:lnTo>
                    <a:pt x="660" y="92"/>
                  </a:lnTo>
                  <a:lnTo>
                    <a:pt x="738" y="78"/>
                  </a:lnTo>
                  <a:lnTo>
                    <a:pt x="823" y="63"/>
                  </a:lnTo>
                  <a:lnTo>
                    <a:pt x="901" y="49"/>
                  </a:lnTo>
                  <a:lnTo>
                    <a:pt x="980" y="35"/>
                  </a:lnTo>
                  <a:lnTo>
                    <a:pt x="1043" y="28"/>
                  </a:lnTo>
                  <a:lnTo>
                    <a:pt x="1100" y="21"/>
                  </a:lnTo>
                  <a:lnTo>
                    <a:pt x="1143" y="14"/>
                  </a:lnTo>
                  <a:lnTo>
                    <a:pt x="1178" y="7"/>
                  </a:lnTo>
                  <a:lnTo>
                    <a:pt x="1214" y="7"/>
                  </a:lnTo>
                  <a:lnTo>
                    <a:pt x="1228" y="0"/>
                  </a:lnTo>
                  <a:lnTo>
                    <a:pt x="1264" y="7"/>
                  </a:lnTo>
                  <a:lnTo>
                    <a:pt x="1306" y="21"/>
                  </a:lnTo>
                  <a:lnTo>
                    <a:pt x="1349" y="42"/>
                  </a:lnTo>
                  <a:lnTo>
                    <a:pt x="1391" y="71"/>
                  </a:lnTo>
                  <a:lnTo>
                    <a:pt x="1434" y="113"/>
                  </a:lnTo>
                  <a:lnTo>
                    <a:pt x="1462" y="141"/>
                  </a:lnTo>
                  <a:lnTo>
                    <a:pt x="1470" y="156"/>
                  </a:lnTo>
                  <a:lnTo>
                    <a:pt x="1484" y="170"/>
                  </a:lnTo>
                  <a:lnTo>
                    <a:pt x="1484" y="177"/>
                  </a:lnTo>
                  <a:lnTo>
                    <a:pt x="1484" y="184"/>
                  </a:lnTo>
                  <a:lnTo>
                    <a:pt x="1484" y="191"/>
                  </a:lnTo>
                  <a:lnTo>
                    <a:pt x="1470" y="198"/>
                  </a:lnTo>
                  <a:lnTo>
                    <a:pt x="1455" y="205"/>
                  </a:lnTo>
                  <a:lnTo>
                    <a:pt x="1434" y="205"/>
                  </a:lnTo>
                  <a:lnTo>
                    <a:pt x="1406" y="205"/>
                  </a:lnTo>
                  <a:lnTo>
                    <a:pt x="1377" y="205"/>
                  </a:lnTo>
                  <a:lnTo>
                    <a:pt x="1335" y="205"/>
                  </a:lnTo>
                  <a:lnTo>
                    <a:pt x="1292" y="198"/>
                  </a:lnTo>
                  <a:lnTo>
                    <a:pt x="1242" y="198"/>
                  </a:lnTo>
                  <a:lnTo>
                    <a:pt x="1200" y="191"/>
                  </a:lnTo>
                  <a:lnTo>
                    <a:pt x="1164" y="191"/>
                  </a:lnTo>
                  <a:lnTo>
                    <a:pt x="1129" y="191"/>
                  </a:lnTo>
                  <a:lnTo>
                    <a:pt x="1100" y="184"/>
                  </a:lnTo>
                  <a:lnTo>
                    <a:pt x="1072" y="184"/>
                  </a:lnTo>
                  <a:lnTo>
                    <a:pt x="1051" y="184"/>
                  </a:lnTo>
                  <a:lnTo>
                    <a:pt x="1036" y="184"/>
                  </a:lnTo>
                  <a:lnTo>
                    <a:pt x="1001" y="184"/>
                  </a:lnTo>
                  <a:lnTo>
                    <a:pt x="958" y="191"/>
                  </a:lnTo>
                  <a:lnTo>
                    <a:pt x="901" y="191"/>
                  </a:lnTo>
                  <a:lnTo>
                    <a:pt x="873" y="198"/>
                  </a:lnTo>
                  <a:lnTo>
                    <a:pt x="838" y="198"/>
                  </a:lnTo>
                  <a:lnTo>
                    <a:pt x="802" y="205"/>
                  </a:lnTo>
                  <a:lnTo>
                    <a:pt x="759" y="212"/>
                  </a:lnTo>
                  <a:lnTo>
                    <a:pt x="717" y="220"/>
                  </a:lnTo>
                  <a:lnTo>
                    <a:pt x="667" y="227"/>
                  </a:lnTo>
                  <a:lnTo>
                    <a:pt x="610" y="241"/>
                  </a:lnTo>
                  <a:lnTo>
                    <a:pt x="553" y="255"/>
                  </a:lnTo>
                  <a:lnTo>
                    <a:pt x="490" y="269"/>
                  </a:lnTo>
                  <a:lnTo>
                    <a:pt x="419" y="276"/>
                  </a:lnTo>
                  <a:lnTo>
                    <a:pt x="355" y="290"/>
                  </a:lnTo>
                  <a:lnTo>
                    <a:pt x="298" y="298"/>
                  </a:lnTo>
                  <a:lnTo>
                    <a:pt x="241" y="312"/>
                  </a:lnTo>
                  <a:lnTo>
                    <a:pt x="198" y="312"/>
                  </a:lnTo>
                  <a:lnTo>
                    <a:pt x="163" y="319"/>
                  </a:lnTo>
                  <a:lnTo>
                    <a:pt x="127" y="319"/>
                  </a:lnTo>
                  <a:lnTo>
                    <a:pt x="106" y="319"/>
                  </a:lnTo>
                  <a:lnTo>
                    <a:pt x="92" y="312"/>
                  </a:lnTo>
                  <a:lnTo>
                    <a:pt x="63" y="298"/>
                  </a:lnTo>
                  <a:lnTo>
                    <a:pt x="35" y="276"/>
                  </a:lnTo>
                  <a:lnTo>
                    <a:pt x="21" y="255"/>
                  </a:lnTo>
                  <a:lnTo>
                    <a:pt x="7" y="234"/>
                  </a:lnTo>
                  <a:lnTo>
                    <a:pt x="7" y="23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51"/>
          <p:cNvGrpSpPr/>
          <p:nvPr/>
        </p:nvGrpSpPr>
        <p:grpSpPr bwMode="auto">
          <a:xfrm>
            <a:off x="1295401" y="4652963"/>
            <a:ext cx="1189567" cy="869950"/>
            <a:chOff x="1864" y="924"/>
            <a:chExt cx="2018" cy="2464"/>
          </a:xfrm>
        </p:grpSpPr>
        <p:sp>
          <p:nvSpPr>
            <p:cNvPr id="6196" name="Freeform 52"/>
            <p:cNvSpPr>
              <a:spLocks noEditPoints="1"/>
            </p:cNvSpPr>
            <p:nvPr/>
          </p:nvSpPr>
          <p:spPr bwMode="auto">
            <a:xfrm>
              <a:off x="1864" y="924"/>
              <a:ext cx="2018" cy="2464"/>
            </a:xfrm>
            <a:custGeom>
              <a:avLst/>
              <a:gdLst/>
              <a:ahLst/>
              <a:cxnLst>
                <a:cxn ang="0">
                  <a:pos x="35" y="2280"/>
                </a:cxn>
                <a:cxn ang="0">
                  <a:pos x="14" y="2251"/>
                </a:cxn>
                <a:cxn ang="0">
                  <a:pos x="142" y="2117"/>
                </a:cxn>
                <a:cxn ang="0">
                  <a:pos x="354" y="1876"/>
                </a:cxn>
                <a:cxn ang="0">
                  <a:pos x="588" y="1515"/>
                </a:cxn>
                <a:cxn ang="0">
                  <a:pos x="913" y="722"/>
                </a:cxn>
                <a:cxn ang="0">
                  <a:pos x="1012" y="326"/>
                </a:cxn>
                <a:cxn ang="0">
                  <a:pos x="1034" y="121"/>
                </a:cxn>
                <a:cxn ang="0">
                  <a:pos x="1012" y="28"/>
                </a:cxn>
                <a:cxn ang="0">
                  <a:pos x="1133" y="28"/>
                </a:cxn>
                <a:cxn ang="0">
                  <a:pos x="1211" y="170"/>
                </a:cxn>
                <a:cxn ang="0">
                  <a:pos x="1161" y="397"/>
                </a:cxn>
                <a:cxn ang="0">
                  <a:pos x="1048" y="786"/>
                </a:cxn>
                <a:cxn ang="0">
                  <a:pos x="765" y="1487"/>
                </a:cxn>
                <a:cxn ang="0">
                  <a:pos x="510" y="1876"/>
                </a:cxn>
                <a:cxn ang="0">
                  <a:pos x="177" y="2202"/>
                </a:cxn>
                <a:cxn ang="0">
                  <a:pos x="1784" y="758"/>
                </a:cxn>
                <a:cxn ang="0">
                  <a:pos x="1593" y="751"/>
                </a:cxn>
                <a:cxn ang="0">
                  <a:pos x="1303" y="786"/>
                </a:cxn>
                <a:cxn ang="0">
                  <a:pos x="963" y="836"/>
                </a:cxn>
                <a:cxn ang="0">
                  <a:pos x="538" y="935"/>
                </a:cxn>
                <a:cxn ang="0">
                  <a:pos x="333" y="991"/>
                </a:cxn>
                <a:cxn ang="0">
                  <a:pos x="220" y="935"/>
                </a:cxn>
                <a:cxn ang="0">
                  <a:pos x="163" y="857"/>
                </a:cxn>
                <a:cxn ang="0">
                  <a:pos x="361" y="821"/>
                </a:cxn>
                <a:cxn ang="0">
                  <a:pos x="956" y="694"/>
                </a:cxn>
                <a:cxn ang="0">
                  <a:pos x="1437" y="595"/>
                </a:cxn>
                <a:cxn ang="0">
                  <a:pos x="1763" y="538"/>
                </a:cxn>
                <a:cxn ang="0">
                  <a:pos x="1961" y="609"/>
                </a:cxn>
                <a:cxn ang="0">
                  <a:pos x="2011" y="722"/>
                </a:cxn>
                <a:cxn ang="0">
                  <a:pos x="1933" y="758"/>
                </a:cxn>
                <a:cxn ang="0">
                  <a:pos x="1515" y="1338"/>
                </a:cxn>
                <a:cxn ang="0">
                  <a:pos x="1678" y="1430"/>
                </a:cxn>
                <a:cxn ang="0">
                  <a:pos x="1763" y="1529"/>
                </a:cxn>
                <a:cxn ang="0">
                  <a:pos x="1706" y="1614"/>
                </a:cxn>
                <a:cxn ang="0">
                  <a:pos x="1657" y="1735"/>
                </a:cxn>
                <a:cxn ang="0">
                  <a:pos x="1579" y="1982"/>
                </a:cxn>
                <a:cxn ang="0">
                  <a:pos x="1458" y="1947"/>
                </a:cxn>
                <a:cxn ang="0">
                  <a:pos x="1508" y="1628"/>
                </a:cxn>
                <a:cxn ang="0">
                  <a:pos x="1466" y="1515"/>
                </a:cxn>
                <a:cxn ang="0">
                  <a:pos x="1352" y="1515"/>
                </a:cxn>
                <a:cxn ang="0">
                  <a:pos x="1133" y="1558"/>
                </a:cxn>
                <a:cxn ang="0">
                  <a:pos x="772" y="1643"/>
                </a:cxn>
                <a:cxn ang="0">
                  <a:pos x="928" y="1487"/>
                </a:cxn>
                <a:cxn ang="0">
                  <a:pos x="1090" y="1451"/>
                </a:cxn>
                <a:cxn ang="0">
                  <a:pos x="1345" y="1388"/>
                </a:cxn>
                <a:cxn ang="0">
                  <a:pos x="1437" y="1352"/>
                </a:cxn>
                <a:cxn ang="0">
                  <a:pos x="1076" y="2124"/>
                </a:cxn>
                <a:cxn ang="0">
                  <a:pos x="1451" y="2060"/>
                </a:cxn>
                <a:cxn ang="0">
                  <a:pos x="1614" y="2103"/>
                </a:cxn>
                <a:cxn ang="0">
                  <a:pos x="1614" y="2181"/>
                </a:cxn>
                <a:cxn ang="0">
                  <a:pos x="1487" y="2209"/>
                </a:cxn>
                <a:cxn ang="0">
                  <a:pos x="1204" y="2244"/>
                </a:cxn>
                <a:cxn ang="0">
                  <a:pos x="814" y="2159"/>
                </a:cxn>
                <a:cxn ang="0">
                  <a:pos x="864" y="1600"/>
                </a:cxn>
                <a:cxn ang="0">
                  <a:pos x="878" y="1947"/>
                </a:cxn>
                <a:cxn ang="0">
                  <a:pos x="892" y="2230"/>
                </a:cxn>
                <a:cxn ang="0">
                  <a:pos x="850" y="2450"/>
                </a:cxn>
                <a:cxn ang="0">
                  <a:pos x="807" y="2414"/>
                </a:cxn>
                <a:cxn ang="0">
                  <a:pos x="772" y="2145"/>
                </a:cxn>
                <a:cxn ang="0">
                  <a:pos x="715" y="1621"/>
                </a:cxn>
              </a:cxnLst>
              <a:rect l="0" t="0" r="r" b="b"/>
              <a:pathLst>
                <a:path w="2018" h="2464">
                  <a:moveTo>
                    <a:pt x="177" y="2202"/>
                  </a:moveTo>
                  <a:lnTo>
                    <a:pt x="135" y="2230"/>
                  </a:lnTo>
                  <a:lnTo>
                    <a:pt x="106" y="2244"/>
                  </a:lnTo>
                  <a:lnTo>
                    <a:pt x="78" y="2266"/>
                  </a:lnTo>
                  <a:lnTo>
                    <a:pt x="50" y="2273"/>
                  </a:lnTo>
                  <a:lnTo>
                    <a:pt x="35" y="2280"/>
                  </a:lnTo>
                  <a:lnTo>
                    <a:pt x="21" y="2280"/>
                  </a:lnTo>
                  <a:lnTo>
                    <a:pt x="7" y="2280"/>
                  </a:lnTo>
                  <a:lnTo>
                    <a:pt x="7" y="2273"/>
                  </a:lnTo>
                  <a:lnTo>
                    <a:pt x="0" y="2266"/>
                  </a:lnTo>
                  <a:lnTo>
                    <a:pt x="7" y="2258"/>
                  </a:lnTo>
                  <a:lnTo>
                    <a:pt x="14" y="2251"/>
                  </a:lnTo>
                  <a:lnTo>
                    <a:pt x="21" y="2237"/>
                  </a:lnTo>
                  <a:lnTo>
                    <a:pt x="35" y="2223"/>
                  </a:lnTo>
                  <a:lnTo>
                    <a:pt x="50" y="2209"/>
                  </a:lnTo>
                  <a:lnTo>
                    <a:pt x="92" y="2166"/>
                  </a:lnTo>
                  <a:lnTo>
                    <a:pt x="120" y="2145"/>
                  </a:lnTo>
                  <a:lnTo>
                    <a:pt x="142" y="2117"/>
                  </a:lnTo>
                  <a:lnTo>
                    <a:pt x="170" y="2089"/>
                  </a:lnTo>
                  <a:lnTo>
                    <a:pt x="205" y="2053"/>
                  </a:lnTo>
                  <a:lnTo>
                    <a:pt x="234" y="2018"/>
                  </a:lnTo>
                  <a:lnTo>
                    <a:pt x="269" y="1975"/>
                  </a:lnTo>
                  <a:lnTo>
                    <a:pt x="312" y="1926"/>
                  </a:lnTo>
                  <a:lnTo>
                    <a:pt x="354" y="1876"/>
                  </a:lnTo>
                  <a:lnTo>
                    <a:pt x="389" y="1827"/>
                  </a:lnTo>
                  <a:lnTo>
                    <a:pt x="432" y="1770"/>
                  </a:lnTo>
                  <a:lnTo>
                    <a:pt x="474" y="1713"/>
                  </a:lnTo>
                  <a:lnTo>
                    <a:pt x="510" y="1650"/>
                  </a:lnTo>
                  <a:lnTo>
                    <a:pt x="552" y="1586"/>
                  </a:lnTo>
                  <a:lnTo>
                    <a:pt x="588" y="1515"/>
                  </a:lnTo>
                  <a:lnTo>
                    <a:pt x="630" y="1444"/>
                  </a:lnTo>
                  <a:lnTo>
                    <a:pt x="666" y="1366"/>
                  </a:lnTo>
                  <a:lnTo>
                    <a:pt x="736" y="1211"/>
                  </a:lnTo>
                  <a:lnTo>
                    <a:pt x="800" y="1055"/>
                  </a:lnTo>
                  <a:lnTo>
                    <a:pt x="864" y="892"/>
                  </a:lnTo>
                  <a:lnTo>
                    <a:pt x="913" y="722"/>
                  </a:lnTo>
                  <a:lnTo>
                    <a:pt x="935" y="644"/>
                  </a:lnTo>
                  <a:lnTo>
                    <a:pt x="956" y="567"/>
                  </a:lnTo>
                  <a:lnTo>
                    <a:pt x="970" y="503"/>
                  </a:lnTo>
                  <a:lnTo>
                    <a:pt x="984" y="439"/>
                  </a:lnTo>
                  <a:lnTo>
                    <a:pt x="998" y="375"/>
                  </a:lnTo>
                  <a:lnTo>
                    <a:pt x="1012" y="326"/>
                  </a:lnTo>
                  <a:lnTo>
                    <a:pt x="1020" y="276"/>
                  </a:lnTo>
                  <a:lnTo>
                    <a:pt x="1027" y="234"/>
                  </a:lnTo>
                  <a:lnTo>
                    <a:pt x="1034" y="205"/>
                  </a:lnTo>
                  <a:lnTo>
                    <a:pt x="1034" y="170"/>
                  </a:lnTo>
                  <a:lnTo>
                    <a:pt x="1034" y="149"/>
                  </a:lnTo>
                  <a:lnTo>
                    <a:pt x="1034" y="121"/>
                  </a:lnTo>
                  <a:lnTo>
                    <a:pt x="1034" y="99"/>
                  </a:lnTo>
                  <a:lnTo>
                    <a:pt x="1034" y="85"/>
                  </a:lnTo>
                  <a:lnTo>
                    <a:pt x="1034" y="71"/>
                  </a:lnTo>
                  <a:lnTo>
                    <a:pt x="1027" y="64"/>
                  </a:lnTo>
                  <a:lnTo>
                    <a:pt x="1020" y="43"/>
                  </a:lnTo>
                  <a:lnTo>
                    <a:pt x="1012" y="28"/>
                  </a:lnTo>
                  <a:lnTo>
                    <a:pt x="1020" y="14"/>
                  </a:lnTo>
                  <a:lnTo>
                    <a:pt x="1027" y="0"/>
                  </a:lnTo>
                  <a:lnTo>
                    <a:pt x="1048" y="0"/>
                  </a:lnTo>
                  <a:lnTo>
                    <a:pt x="1069" y="0"/>
                  </a:lnTo>
                  <a:lnTo>
                    <a:pt x="1097" y="7"/>
                  </a:lnTo>
                  <a:lnTo>
                    <a:pt x="1133" y="28"/>
                  </a:lnTo>
                  <a:lnTo>
                    <a:pt x="1168" y="50"/>
                  </a:lnTo>
                  <a:lnTo>
                    <a:pt x="1189" y="71"/>
                  </a:lnTo>
                  <a:lnTo>
                    <a:pt x="1204" y="92"/>
                  </a:lnTo>
                  <a:lnTo>
                    <a:pt x="1218" y="121"/>
                  </a:lnTo>
                  <a:lnTo>
                    <a:pt x="1218" y="135"/>
                  </a:lnTo>
                  <a:lnTo>
                    <a:pt x="1211" y="170"/>
                  </a:lnTo>
                  <a:lnTo>
                    <a:pt x="1204" y="205"/>
                  </a:lnTo>
                  <a:lnTo>
                    <a:pt x="1197" y="262"/>
                  </a:lnTo>
                  <a:lnTo>
                    <a:pt x="1189" y="290"/>
                  </a:lnTo>
                  <a:lnTo>
                    <a:pt x="1182" y="326"/>
                  </a:lnTo>
                  <a:lnTo>
                    <a:pt x="1168" y="361"/>
                  </a:lnTo>
                  <a:lnTo>
                    <a:pt x="1161" y="397"/>
                  </a:lnTo>
                  <a:lnTo>
                    <a:pt x="1147" y="439"/>
                  </a:lnTo>
                  <a:lnTo>
                    <a:pt x="1133" y="489"/>
                  </a:lnTo>
                  <a:lnTo>
                    <a:pt x="1126" y="531"/>
                  </a:lnTo>
                  <a:lnTo>
                    <a:pt x="1112" y="588"/>
                  </a:lnTo>
                  <a:lnTo>
                    <a:pt x="1076" y="687"/>
                  </a:lnTo>
                  <a:lnTo>
                    <a:pt x="1048" y="786"/>
                  </a:lnTo>
                  <a:lnTo>
                    <a:pt x="1012" y="885"/>
                  </a:lnTo>
                  <a:lnTo>
                    <a:pt x="984" y="977"/>
                  </a:lnTo>
                  <a:lnTo>
                    <a:pt x="913" y="1161"/>
                  </a:lnTo>
                  <a:lnTo>
                    <a:pt x="843" y="1331"/>
                  </a:lnTo>
                  <a:lnTo>
                    <a:pt x="807" y="1409"/>
                  </a:lnTo>
                  <a:lnTo>
                    <a:pt x="765" y="1487"/>
                  </a:lnTo>
                  <a:lnTo>
                    <a:pt x="722" y="1565"/>
                  </a:lnTo>
                  <a:lnTo>
                    <a:pt x="687" y="1635"/>
                  </a:lnTo>
                  <a:lnTo>
                    <a:pt x="644" y="1699"/>
                  </a:lnTo>
                  <a:lnTo>
                    <a:pt x="595" y="1763"/>
                  </a:lnTo>
                  <a:lnTo>
                    <a:pt x="552" y="1820"/>
                  </a:lnTo>
                  <a:lnTo>
                    <a:pt x="510" y="1876"/>
                  </a:lnTo>
                  <a:lnTo>
                    <a:pt x="467" y="1926"/>
                  </a:lnTo>
                  <a:lnTo>
                    <a:pt x="425" y="1975"/>
                  </a:lnTo>
                  <a:lnTo>
                    <a:pt x="382" y="2018"/>
                  </a:lnTo>
                  <a:lnTo>
                    <a:pt x="340" y="2060"/>
                  </a:lnTo>
                  <a:lnTo>
                    <a:pt x="255" y="2138"/>
                  </a:lnTo>
                  <a:lnTo>
                    <a:pt x="177" y="2202"/>
                  </a:lnTo>
                  <a:lnTo>
                    <a:pt x="177" y="2202"/>
                  </a:lnTo>
                  <a:close/>
                  <a:moveTo>
                    <a:pt x="1933" y="758"/>
                  </a:moveTo>
                  <a:lnTo>
                    <a:pt x="1897" y="765"/>
                  </a:lnTo>
                  <a:lnTo>
                    <a:pt x="1855" y="772"/>
                  </a:lnTo>
                  <a:lnTo>
                    <a:pt x="1820" y="765"/>
                  </a:lnTo>
                  <a:lnTo>
                    <a:pt x="1784" y="758"/>
                  </a:lnTo>
                  <a:lnTo>
                    <a:pt x="1749" y="751"/>
                  </a:lnTo>
                  <a:lnTo>
                    <a:pt x="1713" y="751"/>
                  </a:lnTo>
                  <a:lnTo>
                    <a:pt x="1678" y="751"/>
                  </a:lnTo>
                  <a:lnTo>
                    <a:pt x="1643" y="751"/>
                  </a:lnTo>
                  <a:lnTo>
                    <a:pt x="1621" y="751"/>
                  </a:lnTo>
                  <a:lnTo>
                    <a:pt x="1593" y="751"/>
                  </a:lnTo>
                  <a:lnTo>
                    <a:pt x="1565" y="751"/>
                  </a:lnTo>
                  <a:lnTo>
                    <a:pt x="1522" y="758"/>
                  </a:lnTo>
                  <a:lnTo>
                    <a:pt x="1480" y="765"/>
                  </a:lnTo>
                  <a:lnTo>
                    <a:pt x="1423" y="765"/>
                  </a:lnTo>
                  <a:lnTo>
                    <a:pt x="1366" y="772"/>
                  </a:lnTo>
                  <a:lnTo>
                    <a:pt x="1303" y="786"/>
                  </a:lnTo>
                  <a:lnTo>
                    <a:pt x="1239" y="793"/>
                  </a:lnTo>
                  <a:lnTo>
                    <a:pt x="1175" y="800"/>
                  </a:lnTo>
                  <a:lnTo>
                    <a:pt x="1119" y="807"/>
                  </a:lnTo>
                  <a:lnTo>
                    <a:pt x="1062" y="821"/>
                  </a:lnTo>
                  <a:lnTo>
                    <a:pt x="1012" y="828"/>
                  </a:lnTo>
                  <a:lnTo>
                    <a:pt x="963" y="836"/>
                  </a:lnTo>
                  <a:lnTo>
                    <a:pt x="928" y="843"/>
                  </a:lnTo>
                  <a:lnTo>
                    <a:pt x="885" y="850"/>
                  </a:lnTo>
                  <a:lnTo>
                    <a:pt x="807" y="871"/>
                  </a:lnTo>
                  <a:lnTo>
                    <a:pt x="722" y="892"/>
                  </a:lnTo>
                  <a:lnTo>
                    <a:pt x="637" y="906"/>
                  </a:lnTo>
                  <a:lnTo>
                    <a:pt x="538" y="935"/>
                  </a:lnTo>
                  <a:lnTo>
                    <a:pt x="489" y="949"/>
                  </a:lnTo>
                  <a:lnTo>
                    <a:pt x="446" y="956"/>
                  </a:lnTo>
                  <a:lnTo>
                    <a:pt x="411" y="970"/>
                  </a:lnTo>
                  <a:lnTo>
                    <a:pt x="382" y="977"/>
                  </a:lnTo>
                  <a:lnTo>
                    <a:pt x="354" y="984"/>
                  </a:lnTo>
                  <a:lnTo>
                    <a:pt x="333" y="991"/>
                  </a:lnTo>
                  <a:lnTo>
                    <a:pt x="326" y="991"/>
                  </a:lnTo>
                  <a:lnTo>
                    <a:pt x="319" y="991"/>
                  </a:lnTo>
                  <a:lnTo>
                    <a:pt x="297" y="991"/>
                  </a:lnTo>
                  <a:lnTo>
                    <a:pt x="276" y="977"/>
                  </a:lnTo>
                  <a:lnTo>
                    <a:pt x="248" y="956"/>
                  </a:lnTo>
                  <a:lnTo>
                    <a:pt x="220" y="935"/>
                  </a:lnTo>
                  <a:lnTo>
                    <a:pt x="191" y="913"/>
                  </a:lnTo>
                  <a:lnTo>
                    <a:pt x="163" y="892"/>
                  </a:lnTo>
                  <a:lnTo>
                    <a:pt x="149" y="878"/>
                  </a:lnTo>
                  <a:lnTo>
                    <a:pt x="149" y="864"/>
                  </a:lnTo>
                  <a:lnTo>
                    <a:pt x="149" y="857"/>
                  </a:lnTo>
                  <a:lnTo>
                    <a:pt x="163" y="857"/>
                  </a:lnTo>
                  <a:lnTo>
                    <a:pt x="177" y="850"/>
                  </a:lnTo>
                  <a:lnTo>
                    <a:pt x="198" y="843"/>
                  </a:lnTo>
                  <a:lnTo>
                    <a:pt x="234" y="843"/>
                  </a:lnTo>
                  <a:lnTo>
                    <a:pt x="269" y="836"/>
                  </a:lnTo>
                  <a:lnTo>
                    <a:pt x="312" y="828"/>
                  </a:lnTo>
                  <a:lnTo>
                    <a:pt x="361" y="821"/>
                  </a:lnTo>
                  <a:lnTo>
                    <a:pt x="574" y="779"/>
                  </a:lnTo>
                  <a:lnTo>
                    <a:pt x="680" y="758"/>
                  </a:lnTo>
                  <a:lnTo>
                    <a:pt x="779" y="736"/>
                  </a:lnTo>
                  <a:lnTo>
                    <a:pt x="828" y="722"/>
                  </a:lnTo>
                  <a:lnTo>
                    <a:pt x="892" y="708"/>
                  </a:lnTo>
                  <a:lnTo>
                    <a:pt x="956" y="694"/>
                  </a:lnTo>
                  <a:lnTo>
                    <a:pt x="1020" y="680"/>
                  </a:lnTo>
                  <a:lnTo>
                    <a:pt x="1097" y="666"/>
                  </a:lnTo>
                  <a:lnTo>
                    <a:pt x="1175" y="651"/>
                  </a:lnTo>
                  <a:lnTo>
                    <a:pt x="1260" y="630"/>
                  </a:lnTo>
                  <a:lnTo>
                    <a:pt x="1345" y="609"/>
                  </a:lnTo>
                  <a:lnTo>
                    <a:pt x="1437" y="595"/>
                  </a:lnTo>
                  <a:lnTo>
                    <a:pt x="1515" y="581"/>
                  </a:lnTo>
                  <a:lnTo>
                    <a:pt x="1579" y="567"/>
                  </a:lnTo>
                  <a:lnTo>
                    <a:pt x="1643" y="552"/>
                  </a:lnTo>
                  <a:lnTo>
                    <a:pt x="1692" y="545"/>
                  </a:lnTo>
                  <a:lnTo>
                    <a:pt x="1735" y="545"/>
                  </a:lnTo>
                  <a:lnTo>
                    <a:pt x="1763" y="538"/>
                  </a:lnTo>
                  <a:lnTo>
                    <a:pt x="1784" y="538"/>
                  </a:lnTo>
                  <a:lnTo>
                    <a:pt x="1820" y="538"/>
                  </a:lnTo>
                  <a:lnTo>
                    <a:pt x="1855" y="545"/>
                  </a:lnTo>
                  <a:lnTo>
                    <a:pt x="1890" y="559"/>
                  </a:lnTo>
                  <a:lnTo>
                    <a:pt x="1926" y="588"/>
                  </a:lnTo>
                  <a:lnTo>
                    <a:pt x="1961" y="609"/>
                  </a:lnTo>
                  <a:lnTo>
                    <a:pt x="1982" y="637"/>
                  </a:lnTo>
                  <a:lnTo>
                    <a:pt x="2004" y="666"/>
                  </a:lnTo>
                  <a:lnTo>
                    <a:pt x="2018" y="687"/>
                  </a:lnTo>
                  <a:lnTo>
                    <a:pt x="2018" y="701"/>
                  </a:lnTo>
                  <a:lnTo>
                    <a:pt x="2018" y="715"/>
                  </a:lnTo>
                  <a:lnTo>
                    <a:pt x="2011" y="722"/>
                  </a:lnTo>
                  <a:lnTo>
                    <a:pt x="2004" y="736"/>
                  </a:lnTo>
                  <a:lnTo>
                    <a:pt x="1989" y="743"/>
                  </a:lnTo>
                  <a:lnTo>
                    <a:pt x="1975" y="751"/>
                  </a:lnTo>
                  <a:lnTo>
                    <a:pt x="1961" y="758"/>
                  </a:lnTo>
                  <a:lnTo>
                    <a:pt x="1933" y="758"/>
                  </a:lnTo>
                  <a:lnTo>
                    <a:pt x="1933" y="758"/>
                  </a:lnTo>
                  <a:close/>
                  <a:moveTo>
                    <a:pt x="1437" y="1352"/>
                  </a:moveTo>
                  <a:lnTo>
                    <a:pt x="1444" y="1345"/>
                  </a:lnTo>
                  <a:lnTo>
                    <a:pt x="1458" y="1338"/>
                  </a:lnTo>
                  <a:lnTo>
                    <a:pt x="1473" y="1331"/>
                  </a:lnTo>
                  <a:lnTo>
                    <a:pt x="1494" y="1331"/>
                  </a:lnTo>
                  <a:lnTo>
                    <a:pt x="1515" y="1338"/>
                  </a:lnTo>
                  <a:lnTo>
                    <a:pt x="1551" y="1352"/>
                  </a:lnTo>
                  <a:lnTo>
                    <a:pt x="1572" y="1359"/>
                  </a:lnTo>
                  <a:lnTo>
                    <a:pt x="1600" y="1374"/>
                  </a:lnTo>
                  <a:lnTo>
                    <a:pt x="1621" y="1395"/>
                  </a:lnTo>
                  <a:lnTo>
                    <a:pt x="1650" y="1409"/>
                  </a:lnTo>
                  <a:lnTo>
                    <a:pt x="1678" y="1430"/>
                  </a:lnTo>
                  <a:lnTo>
                    <a:pt x="1706" y="1451"/>
                  </a:lnTo>
                  <a:lnTo>
                    <a:pt x="1720" y="1473"/>
                  </a:lnTo>
                  <a:lnTo>
                    <a:pt x="1742" y="1487"/>
                  </a:lnTo>
                  <a:lnTo>
                    <a:pt x="1749" y="1508"/>
                  </a:lnTo>
                  <a:lnTo>
                    <a:pt x="1763" y="1515"/>
                  </a:lnTo>
                  <a:lnTo>
                    <a:pt x="1763" y="1529"/>
                  </a:lnTo>
                  <a:lnTo>
                    <a:pt x="1770" y="1536"/>
                  </a:lnTo>
                  <a:lnTo>
                    <a:pt x="1756" y="1558"/>
                  </a:lnTo>
                  <a:lnTo>
                    <a:pt x="1749" y="1572"/>
                  </a:lnTo>
                  <a:lnTo>
                    <a:pt x="1735" y="1593"/>
                  </a:lnTo>
                  <a:lnTo>
                    <a:pt x="1713" y="1607"/>
                  </a:lnTo>
                  <a:lnTo>
                    <a:pt x="1706" y="1614"/>
                  </a:lnTo>
                  <a:lnTo>
                    <a:pt x="1699" y="1628"/>
                  </a:lnTo>
                  <a:lnTo>
                    <a:pt x="1692" y="1643"/>
                  </a:lnTo>
                  <a:lnTo>
                    <a:pt x="1685" y="1657"/>
                  </a:lnTo>
                  <a:lnTo>
                    <a:pt x="1678" y="1678"/>
                  </a:lnTo>
                  <a:lnTo>
                    <a:pt x="1671" y="1706"/>
                  </a:lnTo>
                  <a:lnTo>
                    <a:pt x="1657" y="1735"/>
                  </a:lnTo>
                  <a:lnTo>
                    <a:pt x="1650" y="1763"/>
                  </a:lnTo>
                  <a:lnTo>
                    <a:pt x="1635" y="1798"/>
                  </a:lnTo>
                  <a:lnTo>
                    <a:pt x="1621" y="1841"/>
                  </a:lnTo>
                  <a:lnTo>
                    <a:pt x="1607" y="1883"/>
                  </a:lnTo>
                  <a:lnTo>
                    <a:pt x="1593" y="1933"/>
                  </a:lnTo>
                  <a:lnTo>
                    <a:pt x="1579" y="1982"/>
                  </a:lnTo>
                  <a:lnTo>
                    <a:pt x="1565" y="2039"/>
                  </a:lnTo>
                  <a:lnTo>
                    <a:pt x="1543" y="2096"/>
                  </a:lnTo>
                  <a:lnTo>
                    <a:pt x="1529" y="2159"/>
                  </a:lnTo>
                  <a:lnTo>
                    <a:pt x="1402" y="2159"/>
                  </a:lnTo>
                  <a:lnTo>
                    <a:pt x="1430" y="2046"/>
                  </a:lnTo>
                  <a:lnTo>
                    <a:pt x="1458" y="1947"/>
                  </a:lnTo>
                  <a:lnTo>
                    <a:pt x="1480" y="1848"/>
                  </a:lnTo>
                  <a:lnTo>
                    <a:pt x="1494" y="1763"/>
                  </a:lnTo>
                  <a:lnTo>
                    <a:pt x="1494" y="1720"/>
                  </a:lnTo>
                  <a:lnTo>
                    <a:pt x="1501" y="1692"/>
                  </a:lnTo>
                  <a:lnTo>
                    <a:pt x="1501" y="1657"/>
                  </a:lnTo>
                  <a:lnTo>
                    <a:pt x="1508" y="1628"/>
                  </a:lnTo>
                  <a:lnTo>
                    <a:pt x="1508" y="1607"/>
                  </a:lnTo>
                  <a:lnTo>
                    <a:pt x="1508" y="1586"/>
                  </a:lnTo>
                  <a:lnTo>
                    <a:pt x="1501" y="1565"/>
                  </a:lnTo>
                  <a:lnTo>
                    <a:pt x="1501" y="1551"/>
                  </a:lnTo>
                  <a:lnTo>
                    <a:pt x="1487" y="1529"/>
                  </a:lnTo>
                  <a:lnTo>
                    <a:pt x="1466" y="1515"/>
                  </a:lnTo>
                  <a:lnTo>
                    <a:pt x="1444" y="1508"/>
                  </a:lnTo>
                  <a:lnTo>
                    <a:pt x="1423" y="1508"/>
                  </a:lnTo>
                  <a:lnTo>
                    <a:pt x="1409" y="1508"/>
                  </a:lnTo>
                  <a:lnTo>
                    <a:pt x="1395" y="1508"/>
                  </a:lnTo>
                  <a:lnTo>
                    <a:pt x="1381" y="1508"/>
                  </a:lnTo>
                  <a:lnTo>
                    <a:pt x="1352" y="1515"/>
                  </a:lnTo>
                  <a:lnTo>
                    <a:pt x="1331" y="1515"/>
                  </a:lnTo>
                  <a:lnTo>
                    <a:pt x="1296" y="1522"/>
                  </a:lnTo>
                  <a:lnTo>
                    <a:pt x="1260" y="1529"/>
                  </a:lnTo>
                  <a:lnTo>
                    <a:pt x="1225" y="1536"/>
                  </a:lnTo>
                  <a:lnTo>
                    <a:pt x="1182" y="1551"/>
                  </a:lnTo>
                  <a:lnTo>
                    <a:pt x="1133" y="1558"/>
                  </a:lnTo>
                  <a:lnTo>
                    <a:pt x="1083" y="1572"/>
                  </a:lnTo>
                  <a:lnTo>
                    <a:pt x="1034" y="1586"/>
                  </a:lnTo>
                  <a:lnTo>
                    <a:pt x="970" y="1593"/>
                  </a:lnTo>
                  <a:lnTo>
                    <a:pt x="906" y="1614"/>
                  </a:lnTo>
                  <a:lnTo>
                    <a:pt x="843" y="1628"/>
                  </a:lnTo>
                  <a:lnTo>
                    <a:pt x="772" y="1643"/>
                  </a:lnTo>
                  <a:lnTo>
                    <a:pt x="765" y="1508"/>
                  </a:lnTo>
                  <a:lnTo>
                    <a:pt x="793" y="1501"/>
                  </a:lnTo>
                  <a:lnTo>
                    <a:pt x="828" y="1501"/>
                  </a:lnTo>
                  <a:lnTo>
                    <a:pt x="857" y="1501"/>
                  </a:lnTo>
                  <a:lnTo>
                    <a:pt x="885" y="1501"/>
                  </a:lnTo>
                  <a:lnTo>
                    <a:pt x="928" y="1487"/>
                  </a:lnTo>
                  <a:lnTo>
                    <a:pt x="963" y="1480"/>
                  </a:lnTo>
                  <a:lnTo>
                    <a:pt x="984" y="1480"/>
                  </a:lnTo>
                  <a:lnTo>
                    <a:pt x="1005" y="1473"/>
                  </a:lnTo>
                  <a:lnTo>
                    <a:pt x="1027" y="1466"/>
                  </a:lnTo>
                  <a:lnTo>
                    <a:pt x="1055" y="1458"/>
                  </a:lnTo>
                  <a:lnTo>
                    <a:pt x="1090" y="1451"/>
                  </a:lnTo>
                  <a:lnTo>
                    <a:pt x="1133" y="1444"/>
                  </a:lnTo>
                  <a:lnTo>
                    <a:pt x="1175" y="1437"/>
                  </a:lnTo>
                  <a:lnTo>
                    <a:pt x="1225" y="1423"/>
                  </a:lnTo>
                  <a:lnTo>
                    <a:pt x="1274" y="1409"/>
                  </a:lnTo>
                  <a:lnTo>
                    <a:pt x="1310" y="1402"/>
                  </a:lnTo>
                  <a:lnTo>
                    <a:pt x="1345" y="1388"/>
                  </a:lnTo>
                  <a:lnTo>
                    <a:pt x="1381" y="1381"/>
                  </a:lnTo>
                  <a:lnTo>
                    <a:pt x="1402" y="1374"/>
                  </a:lnTo>
                  <a:lnTo>
                    <a:pt x="1423" y="1366"/>
                  </a:lnTo>
                  <a:lnTo>
                    <a:pt x="1430" y="1359"/>
                  </a:lnTo>
                  <a:lnTo>
                    <a:pt x="1437" y="1352"/>
                  </a:lnTo>
                  <a:lnTo>
                    <a:pt x="1437" y="1352"/>
                  </a:lnTo>
                  <a:close/>
                  <a:moveTo>
                    <a:pt x="814" y="2159"/>
                  </a:moveTo>
                  <a:lnTo>
                    <a:pt x="857" y="2152"/>
                  </a:lnTo>
                  <a:lnTo>
                    <a:pt x="906" y="2145"/>
                  </a:lnTo>
                  <a:lnTo>
                    <a:pt x="963" y="2138"/>
                  </a:lnTo>
                  <a:lnTo>
                    <a:pt x="1012" y="2131"/>
                  </a:lnTo>
                  <a:lnTo>
                    <a:pt x="1076" y="2124"/>
                  </a:lnTo>
                  <a:lnTo>
                    <a:pt x="1133" y="2110"/>
                  </a:lnTo>
                  <a:lnTo>
                    <a:pt x="1204" y="2103"/>
                  </a:lnTo>
                  <a:lnTo>
                    <a:pt x="1267" y="2089"/>
                  </a:lnTo>
                  <a:lnTo>
                    <a:pt x="1338" y="2074"/>
                  </a:lnTo>
                  <a:lnTo>
                    <a:pt x="1395" y="2067"/>
                  </a:lnTo>
                  <a:lnTo>
                    <a:pt x="1451" y="2060"/>
                  </a:lnTo>
                  <a:lnTo>
                    <a:pt x="1494" y="2053"/>
                  </a:lnTo>
                  <a:lnTo>
                    <a:pt x="1529" y="2053"/>
                  </a:lnTo>
                  <a:lnTo>
                    <a:pt x="1565" y="2060"/>
                  </a:lnTo>
                  <a:lnTo>
                    <a:pt x="1586" y="2067"/>
                  </a:lnTo>
                  <a:lnTo>
                    <a:pt x="1600" y="2074"/>
                  </a:lnTo>
                  <a:lnTo>
                    <a:pt x="1614" y="2103"/>
                  </a:lnTo>
                  <a:lnTo>
                    <a:pt x="1628" y="2117"/>
                  </a:lnTo>
                  <a:lnTo>
                    <a:pt x="1643" y="2131"/>
                  </a:lnTo>
                  <a:lnTo>
                    <a:pt x="1643" y="2145"/>
                  </a:lnTo>
                  <a:lnTo>
                    <a:pt x="1643" y="2159"/>
                  </a:lnTo>
                  <a:lnTo>
                    <a:pt x="1628" y="2174"/>
                  </a:lnTo>
                  <a:lnTo>
                    <a:pt x="1614" y="2181"/>
                  </a:lnTo>
                  <a:lnTo>
                    <a:pt x="1586" y="2195"/>
                  </a:lnTo>
                  <a:lnTo>
                    <a:pt x="1579" y="2195"/>
                  </a:lnTo>
                  <a:lnTo>
                    <a:pt x="1565" y="2195"/>
                  </a:lnTo>
                  <a:lnTo>
                    <a:pt x="1543" y="2202"/>
                  </a:lnTo>
                  <a:lnTo>
                    <a:pt x="1515" y="2202"/>
                  </a:lnTo>
                  <a:lnTo>
                    <a:pt x="1487" y="2209"/>
                  </a:lnTo>
                  <a:lnTo>
                    <a:pt x="1451" y="2216"/>
                  </a:lnTo>
                  <a:lnTo>
                    <a:pt x="1409" y="2223"/>
                  </a:lnTo>
                  <a:lnTo>
                    <a:pt x="1366" y="2223"/>
                  </a:lnTo>
                  <a:lnTo>
                    <a:pt x="1317" y="2230"/>
                  </a:lnTo>
                  <a:lnTo>
                    <a:pt x="1260" y="2237"/>
                  </a:lnTo>
                  <a:lnTo>
                    <a:pt x="1204" y="2244"/>
                  </a:lnTo>
                  <a:lnTo>
                    <a:pt x="1140" y="2251"/>
                  </a:lnTo>
                  <a:lnTo>
                    <a:pt x="1069" y="2258"/>
                  </a:lnTo>
                  <a:lnTo>
                    <a:pt x="998" y="2266"/>
                  </a:lnTo>
                  <a:lnTo>
                    <a:pt x="920" y="2280"/>
                  </a:lnTo>
                  <a:lnTo>
                    <a:pt x="835" y="2287"/>
                  </a:lnTo>
                  <a:lnTo>
                    <a:pt x="814" y="2159"/>
                  </a:lnTo>
                  <a:lnTo>
                    <a:pt x="814" y="2159"/>
                  </a:lnTo>
                  <a:close/>
                  <a:moveTo>
                    <a:pt x="701" y="1508"/>
                  </a:moveTo>
                  <a:lnTo>
                    <a:pt x="857" y="1508"/>
                  </a:lnTo>
                  <a:lnTo>
                    <a:pt x="857" y="1529"/>
                  </a:lnTo>
                  <a:lnTo>
                    <a:pt x="864" y="1565"/>
                  </a:lnTo>
                  <a:lnTo>
                    <a:pt x="864" y="1600"/>
                  </a:lnTo>
                  <a:lnTo>
                    <a:pt x="864" y="1643"/>
                  </a:lnTo>
                  <a:lnTo>
                    <a:pt x="871" y="1692"/>
                  </a:lnTo>
                  <a:lnTo>
                    <a:pt x="871" y="1749"/>
                  </a:lnTo>
                  <a:lnTo>
                    <a:pt x="871" y="1812"/>
                  </a:lnTo>
                  <a:lnTo>
                    <a:pt x="878" y="1876"/>
                  </a:lnTo>
                  <a:lnTo>
                    <a:pt x="878" y="1947"/>
                  </a:lnTo>
                  <a:lnTo>
                    <a:pt x="885" y="2004"/>
                  </a:lnTo>
                  <a:lnTo>
                    <a:pt x="885" y="2060"/>
                  </a:lnTo>
                  <a:lnTo>
                    <a:pt x="892" y="2117"/>
                  </a:lnTo>
                  <a:lnTo>
                    <a:pt x="892" y="2159"/>
                  </a:lnTo>
                  <a:lnTo>
                    <a:pt x="892" y="2202"/>
                  </a:lnTo>
                  <a:lnTo>
                    <a:pt x="892" y="2230"/>
                  </a:lnTo>
                  <a:lnTo>
                    <a:pt x="892" y="2258"/>
                  </a:lnTo>
                  <a:lnTo>
                    <a:pt x="892" y="2315"/>
                  </a:lnTo>
                  <a:lnTo>
                    <a:pt x="885" y="2358"/>
                  </a:lnTo>
                  <a:lnTo>
                    <a:pt x="878" y="2393"/>
                  </a:lnTo>
                  <a:lnTo>
                    <a:pt x="871" y="2428"/>
                  </a:lnTo>
                  <a:lnTo>
                    <a:pt x="850" y="2450"/>
                  </a:lnTo>
                  <a:lnTo>
                    <a:pt x="843" y="2457"/>
                  </a:lnTo>
                  <a:lnTo>
                    <a:pt x="828" y="2464"/>
                  </a:lnTo>
                  <a:lnTo>
                    <a:pt x="821" y="2457"/>
                  </a:lnTo>
                  <a:lnTo>
                    <a:pt x="821" y="2450"/>
                  </a:lnTo>
                  <a:lnTo>
                    <a:pt x="814" y="2435"/>
                  </a:lnTo>
                  <a:lnTo>
                    <a:pt x="807" y="2414"/>
                  </a:lnTo>
                  <a:lnTo>
                    <a:pt x="807" y="2386"/>
                  </a:lnTo>
                  <a:lnTo>
                    <a:pt x="800" y="2350"/>
                  </a:lnTo>
                  <a:lnTo>
                    <a:pt x="793" y="2308"/>
                  </a:lnTo>
                  <a:lnTo>
                    <a:pt x="786" y="2258"/>
                  </a:lnTo>
                  <a:lnTo>
                    <a:pt x="779" y="2202"/>
                  </a:lnTo>
                  <a:lnTo>
                    <a:pt x="772" y="2145"/>
                  </a:lnTo>
                  <a:lnTo>
                    <a:pt x="765" y="2074"/>
                  </a:lnTo>
                  <a:lnTo>
                    <a:pt x="758" y="1997"/>
                  </a:lnTo>
                  <a:lnTo>
                    <a:pt x="743" y="1919"/>
                  </a:lnTo>
                  <a:lnTo>
                    <a:pt x="736" y="1827"/>
                  </a:lnTo>
                  <a:lnTo>
                    <a:pt x="722" y="1728"/>
                  </a:lnTo>
                  <a:lnTo>
                    <a:pt x="715" y="1621"/>
                  </a:lnTo>
                  <a:lnTo>
                    <a:pt x="701" y="1508"/>
                  </a:lnTo>
                  <a:lnTo>
                    <a:pt x="701" y="1508"/>
                  </a:lnTo>
                  <a:close/>
                </a:path>
              </a:pathLst>
            </a:custGeom>
            <a:solidFill>
              <a:srgbClr val="FFFFFF"/>
            </a:solidFill>
            <a:ln w="3175" cmpd="sng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53"/>
            <p:cNvSpPr/>
            <p:nvPr/>
          </p:nvSpPr>
          <p:spPr bwMode="auto">
            <a:xfrm>
              <a:off x="1864" y="924"/>
              <a:ext cx="1218" cy="2280"/>
            </a:xfrm>
            <a:custGeom>
              <a:avLst/>
              <a:gdLst/>
              <a:ahLst/>
              <a:cxnLst>
                <a:cxn ang="0">
                  <a:pos x="135" y="2230"/>
                </a:cxn>
                <a:cxn ang="0">
                  <a:pos x="78" y="2266"/>
                </a:cxn>
                <a:cxn ang="0">
                  <a:pos x="35" y="2280"/>
                </a:cxn>
                <a:cxn ang="0">
                  <a:pos x="7" y="2280"/>
                </a:cxn>
                <a:cxn ang="0">
                  <a:pos x="0" y="2266"/>
                </a:cxn>
                <a:cxn ang="0">
                  <a:pos x="14" y="2251"/>
                </a:cxn>
                <a:cxn ang="0">
                  <a:pos x="35" y="2223"/>
                </a:cxn>
                <a:cxn ang="0">
                  <a:pos x="92" y="2166"/>
                </a:cxn>
                <a:cxn ang="0">
                  <a:pos x="142" y="2117"/>
                </a:cxn>
                <a:cxn ang="0">
                  <a:pos x="205" y="2053"/>
                </a:cxn>
                <a:cxn ang="0">
                  <a:pos x="269" y="1975"/>
                </a:cxn>
                <a:cxn ang="0">
                  <a:pos x="354" y="1876"/>
                </a:cxn>
                <a:cxn ang="0">
                  <a:pos x="432" y="1770"/>
                </a:cxn>
                <a:cxn ang="0">
                  <a:pos x="510" y="1650"/>
                </a:cxn>
                <a:cxn ang="0">
                  <a:pos x="588" y="1515"/>
                </a:cxn>
                <a:cxn ang="0">
                  <a:pos x="666" y="1366"/>
                </a:cxn>
                <a:cxn ang="0">
                  <a:pos x="800" y="1055"/>
                </a:cxn>
                <a:cxn ang="0">
                  <a:pos x="913" y="722"/>
                </a:cxn>
                <a:cxn ang="0">
                  <a:pos x="956" y="567"/>
                </a:cxn>
                <a:cxn ang="0">
                  <a:pos x="984" y="439"/>
                </a:cxn>
                <a:cxn ang="0">
                  <a:pos x="1012" y="326"/>
                </a:cxn>
                <a:cxn ang="0">
                  <a:pos x="1027" y="234"/>
                </a:cxn>
                <a:cxn ang="0">
                  <a:pos x="1034" y="170"/>
                </a:cxn>
                <a:cxn ang="0">
                  <a:pos x="1034" y="121"/>
                </a:cxn>
                <a:cxn ang="0">
                  <a:pos x="1034" y="85"/>
                </a:cxn>
                <a:cxn ang="0">
                  <a:pos x="1027" y="64"/>
                </a:cxn>
                <a:cxn ang="0">
                  <a:pos x="1012" y="28"/>
                </a:cxn>
                <a:cxn ang="0">
                  <a:pos x="1027" y="0"/>
                </a:cxn>
                <a:cxn ang="0">
                  <a:pos x="1069" y="0"/>
                </a:cxn>
                <a:cxn ang="0">
                  <a:pos x="1133" y="28"/>
                </a:cxn>
                <a:cxn ang="0">
                  <a:pos x="1189" y="71"/>
                </a:cxn>
                <a:cxn ang="0">
                  <a:pos x="1218" y="121"/>
                </a:cxn>
                <a:cxn ang="0">
                  <a:pos x="1211" y="170"/>
                </a:cxn>
                <a:cxn ang="0">
                  <a:pos x="1197" y="262"/>
                </a:cxn>
                <a:cxn ang="0">
                  <a:pos x="1182" y="326"/>
                </a:cxn>
                <a:cxn ang="0">
                  <a:pos x="1161" y="397"/>
                </a:cxn>
                <a:cxn ang="0">
                  <a:pos x="1133" y="489"/>
                </a:cxn>
                <a:cxn ang="0">
                  <a:pos x="1112" y="588"/>
                </a:cxn>
                <a:cxn ang="0">
                  <a:pos x="1048" y="786"/>
                </a:cxn>
                <a:cxn ang="0">
                  <a:pos x="984" y="977"/>
                </a:cxn>
                <a:cxn ang="0">
                  <a:pos x="843" y="1331"/>
                </a:cxn>
                <a:cxn ang="0">
                  <a:pos x="765" y="1487"/>
                </a:cxn>
                <a:cxn ang="0">
                  <a:pos x="687" y="1635"/>
                </a:cxn>
                <a:cxn ang="0">
                  <a:pos x="595" y="1763"/>
                </a:cxn>
                <a:cxn ang="0">
                  <a:pos x="510" y="1876"/>
                </a:cxn>
                <a:cxn ang="0">
                  <a:pos x="425" y="1975"/>
                </a:cxn>
                <a:cxn ang="0">
                  <a:pos x="340" y="2060"/>
                </a:cxn>
                <a:cxn ang="0">
                  <a:pos x="177" y="2202"/>
                </a:cxn>
              </a:cxnLst>
              <a:rect l="0" t="0" r="r" b="b"/>
              <a:pathLst>
                <a:path w="1218" h="2280">
                  <a:moveTo>
                    <a:pt x="177" y="2202"/>
                  </a:moveTo>
                  <a:lnTo>
                    <a:pt x="135" y="2230"/>
                  </a:lnTo>
                  <a:lnTo>
                    <a:pt x="106" y="2244"/>
                  </a:lnTo>
                  <a:lnTo>
                    <a:pt x="78" y="2266"/>
                  </a:lnTo>
                  <a:lnTo>
                    <a:pt x="50" y="2273"/>
                  </a:lnTo>
                  <a:lnTo>
                    <a:pt x="35" y="2280"/>
                  </a:lnTo>
                  <a:lnTo>
                    <a:pt x="21" y="2280"/>
                  </a:lnTo>
                  <a:lnTo>
                    <a:pt x="7" y="2280"/>
                  </a:lnTo>
                  <a:lnTo>
                    <a:pt x="7" y="2273"/>
                  </a:lnTo>
                  <a:lnTo>
                    <a:pt x="0" y="2266"/>
                  </a:lnTo>
                  <a:lnTo>
                    <a:pt x="7" y="2258"/>
                  </a:lnTo>
                  <a:lnTo>
                    <a:pt x="14" y="2251"/>
                  </a:lnTo>
                  <a:lnTo>
                    <a:pt x="21" y="2237"/>
                  </a:lnTo>
                  <a:lnTo>
                    <a:pt x="35" y="2223"/>
                  </a:lnTo>
                  <a:lnTo>
                    <a:pt x="50" y="2209"/>
                  </a:lnTo>
                  <a:lnTo>
                    <a:pt x="92" y="2166"/>
                  </a:lnTo>
                  <a:lnTo>
                    <a:pt x="120" y="2145"/>
                  </a:lnTo>
                  <a:lnTo>
                    <a:pt x="142" y="2117"/>
                  </a:lnTo>
                  <a:lnTo>
                    <a:pt x="170" y="2089"/>
                  </a:lnTo>
                  <a:lnTo>
                    <a:pt x="205" y="2053"/>
                  </a:lnTo>
                  <a:lnTo>
                    <a:pt x="234" y="2018"/>
                  </a:lnTo>
                  <a:lnTo>
                    <a:pt x="269" y="1975"/>
                  </a:lnTo>
                  <a:lnTo>
                    <a:pt x="312" y="1926"/>
                  </a:lnTo>
                  <a:lnTo>
                    <a:pt x="354" y="1876"/>
                  </a:lnTo>
                  <a:lnTo>
                    <a:pt x="389" y="1827"/>
                  </a:lnTo>
                  <a:lnTo>
                    <a:pt x="432" y="1770"/>
                  </a:lnTo>
                  <a:lnTo>
                    <a:pt x="474" y="1713"/>
                  </a:lnTo>
                  <a:lnTo>
                    <a:pt x="510" y="1650"/>
                  </a:lnTo>
                  <a:lnTo>
                    <a:pt x="552" y="1586"/>
                  </a:lnTo>
                  <a:lnTo>
                    <a:pt x="588" y="1515"/>
                  </a:lnTo>
                  <a:lnTo>
                    <a:pt x="630" y="1444"/>
                  </a:lnTo>
                  <a:lnTo>
                    <a:pt x="666" y="1366"/>
                  </a:lnTo>
                  <a:lnTo>
                    <a:pt x="736" y="1211"/>
                  </a:lnTo>
                  <a:lnTo>
                    <a:pt x="800" y="1055"/>
                  </a:lnTo>
                  <a:lnTo>
                    <a:pt x="864" y="892"/>
                  </a:lnTo>
                  <a:lnTo>
                    <a:pt x="913" y="722"/>
                  </a:lnTo>
                  <a:lnTo>
                    <a:pt x="935" y="644"/>
                  </a:lnTo>
                  <a:lnTo>
                    <a:pt x="956" y="567"/>
                  </a:lnTo>
                  <a:lnTo>
                    <a:pt x="970" y="503"/>
                  </a:lnTo>
                  <a:lnTo>
                    <a:pt x="984" y="439"/>
                  </a:lnTo>
                  <a:lnTo>
                    <a:pt x="998" y="375"/>
                  </a:lnTo>
                  <a:lnTo>
                    <a:pt x="1012" y="326"/>
                  </a:lnTo>
                  <a:lnTo>
                    <a:pt x="1020" y="276"/>
                  </a:lnTo>
                  <a:lnTo>
                    <a:pt x="1027" y="234"/>
                  </a:lnTo>
                  <a:lnTo>
                    <a:pt x="1034" y="205"/>
                  </a:lnTo>
                  <a:lnTo>
                    <a:pt x="1034" y="170"/>
                  </a:lnTo>
                  <a:lnTo>
                    <a:pt x="1034" y="149"/>
                  </a:lnTo>
                  <a:lnTo>
                    <a:pt x="1034" y="121"/>
                  </a:lnTo>
                  <a:lnTo>
                    <a:pt x="1034" y="99"/>
                  </a:lnTo>
                  <a:lnTo>
                    <a:pt x="1034" y="85"/>
                  </a:lnTo>
                  <a:lnTo>
                    <a:pt x="1034" y="71"/>
                  </a:lnTo>
                  <a:lnTo>
                    <a:pt x="1027" y="64"/>
                  </a:lnTo>
                  <a:lnTo>
                    <a:pt x="1020" y="43"/>
                  </a:lnTo>
                  <a:lnTo>
                    <a:pt x="1012" y="28"/>
                  </a:lnTo>
                  <a:lnTo>
                    <a:pt x="1020" y="14"/>
                  </a:lnTo>
                  <a:lnTo>
                    <a:pt x="1027" y="0"/>
                  </a:lnTo>
                  <a:lnTo>
                    <a:pt x="1048" y="0"/>
                  </a:lnTo>
                  <a:lnTo>
                    <a:pt x="1069" y="0"/>
                  </a:lnTo>
                  <a:lnTo>
                    <a:pt x="1097" y="7"/>
                  </a:lnTo>
                  <a:lnTo>
                    <a:pt x="1133" y="28"/>
                  </a:lnTo>
                  <a:lnTo>
                    <a:pt x="1168" y="50"/>
                  </a:lnTo>
                  <a:lnTo>
                    <a:pt x="1189" y="71"/>
                  </a:lnTo>
                  <a:lnTo>
                    <a:pt x="1204" y="92"/>
                  </a:lnTo>
                  <a:lnTo>
                    <a:pt x="1218" y="121"/>
                  </a:lnTo>
                  <a:lnTo>
                    <a:pt x="1218" y="135"/>
                  </a:lnTo>
                  <a:lnTo>
                    <a:pt x="1211" y="170"/>
                  </a:lnTo>
                  <a:lnTo>
                    <a:pt x="1204" y="205"/>
                  </a:lnTo>
                  <a:lnTo>
                    <a:pt x="1197" y="262"/>
                  </a:lnTo>
                  <a:lnTo>
                    <a:pt x="1189" y="290"/>
                  </a:lnTo>
                  <a:lnTo>
                    <a:pt x="1182" y="326"/>
                  </a:lnTo>
                  <a:lnTo>
                    <a:pt x="1168" y="361"/>
                  </a:lnTo>
                  <a:lnTo>
                    <a:pt x="1161" y="397"/>
                  </a:lnTo>
                  <a:lnTo>
                    <a:pt x="1147" y="439"/>
                  </a:lnTo>
                  <a:lnTo>
                    <a:pt x="1133" y="489"/>
                  </a:lnTo>
                  <a:lnTo>
                    <a:pt x="1126" y="531"/>
                  </a:lnTo>
                  <a:lnTo>
                    <a:pt x="1112" y="588"/>
                  </a:lnTo>
                  <a:lnTo>
                    <a:pt x="1076" y="687"/>
                  </a:lnTo>
                  <a:lnTo>
                    <a:pt x="1048" y="786"/>
                  </a:lnTo>
                  <a:lnTo>
                    <a:pt x="1012" y="885"/>
                  </a:lnTo>
                  <a:lnTo>
                    <a:pt x="984" y="977"/>
                  </a:lnTo>
                  <a:lnTo>
                    <a:pt x="913" y="1161"/>
                  </a:lnTo>
                  <a:lnTo>
                    <a:pt x="843" y="1331"/>
                  </a:lnTo>
                  <a:lnTo>
                    <a:pt x="807" y="1409"/>
                  </a:lnTo>
                  <a:lnTo>
                    <a:pt x="765" y="1487"/>
                  </a:lnTo>
                  <a:lnTo>
                    <a:pt x="722" y="1565"/>
                  </a:lnTo>
                  <a:lnTo>
                    <a:pt x="687" y="1635"/>
                  </a:lnTo>
                  <a:lnTo>
                    <a:pt x="644" y="1699"/>
                  </a:lnTo>
                  <a:lnTo>
                    <a:pt x="595" y="1763"/>
                  </a:lnTo>
                  <a:lnTo>
                    <a:pt x="552" y="1820"/>
                  </a:lnTo>
                  <a:lnTo>
                    <a:pt x="510" y="1876"/>
                  </a:lnTo>
                  <a:lnTo>
                    <a:pt x="467" y="1926"/>
                  </a:lnTo>
                  <a:lnTo>
                    <a:pt x="425" y="1975"/>
                  </a:lnTo>
                  <a:lnTo>
                    <a:pt x="382" y="2018"/>
                  </a:lnTo>
                  <a:lnTo>
                    <a:pt x="340" y="2060"/>
                  </a:lnTo>
                  <a:lnTo>
                    <a:pt x="255" y="2138"/>
                  </a:lnTo>
                  <a:lnTo>
                    <a:pt x="177" y="2202"/>
                  </a:lnTo>
                  <a:lnTo>
                    <a:pt x="177" y="2202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54"/>
            <p:cNvSpPr/>
            <p:nvPr/>
          </p:nvSpPr>
          <p:spPr bwMode="auto">
            <a:xfrm>
              <a:off x="2013" y="1462"/>
              <a:ext cx="1869" cy="453"/>
            </a:xfrm>
            <a:custGeom>
              <a:avLst/>
              <a:gdLst/>
              <a:ahLst/>
              <a:cxnLst>
                <a:cxn ang="0">
                  <a:pos x="1748" y="227"/>
                </a:cxn>
                <a:cxn ang="0">
                  <a:pos x="1671" y="227"/>
                </a:cxn>
                <a:cxn ang="0">
                  <a:pos x="1600" y="213"/>
                </a:cxn>
                <a:cxn ang="0">
                  <a:pos x="1529" y="213"/>
                </a:cxn>
                <a:cxn ang="0">
                  <a:pos x="1472" y="213"/>
                </a:cxn>
                <a:cxn ang="0">
                  <a:pos x="1416" y="213"/>
                </a:cxn>
                <a:cxn ang="0">
                  <a:pos x="1331" y="227"/>
                </a:cxn>
                <a:cxn ang="0">
                  <a:pos x="1217" y="234"/>
                </a:cxn>
                <a:cxn ang="0">
                  <a:pos x="1090" y="255"/>
                </a:cxn>
                <a:cxn ang="0">
                  <a:pos x="970" y="269"/>
                </a:cxn>
                <a:cxn ang="0">
                  <a:pos x="863" y="290"/>
                </a:cxn>
                <a:cxn ang="0">
                  <a:pos x="779" y="305"/>
                </a:cxn>
                <a:cxn ang="0">
                  <a:pos x="658" y="333"/>
                </a:cxn>
                <a:cxn ang="0">
                  <a:pos x="488" y="368"/>
                </a:cxn>
                <a:cxn ang="0">
                  <a:pos x="340" y="411"/>
                </a:cxn>
                <a:cxn ang="0">
                  <a:pos x="262" y="432"/>
                </a:cxn>
                <a:cxn ang="0">
                  <a:pos x="205" y="446"/>
                </a:cxn>
                <a:cxn ang="0">
                  <a:pos x="177" y="453"/>
                </a:cxn>
                <a:cxn ang="0">
                  <a:pos x="148" y="453"/>
                </a:cxn>
                <a:cxn ang="0">
                  <a:pos x="99" y="418"/>
                </a:cxn>
                <a:cxn ang="0">
                  <a:pos x="42" y="375"/>
                </a:cxn>
                <a:cxn ang="0">
                  <a:pos x="0" y="340"/>
                </a:cxn>
                <a:cxn ang="0">
                  <a:pos x="0" y="319"/>
                </a:cxn>
                <a:cxn ang="0">
                  <a:pos x="28" y="312"/>
                </a:cxn>
                <a:cxn ang="0">
                  <a:pos x="85" y="305"/>
                </a:cxn>
                <a:cxn ang="0">
                  <a:pos x="163" y="290"/>
                </a:cxn>
                <a:cxn ang="0">
                  <a:pos x="425" y="241"/>
                </a:cxn>
                <a:cxn ang="0">
                  <a:pos x="630" y="198"/>
                </a:cxn>
                <a:cxn ang="0">
                  <a:pos x="743" y="170"/>
                </a:cxn>
                <a:cxn ang="0">
                  <a:pos x="871" y="142"/>
                </a:cxn>
                <a:cxn ang="0">
                  <a:pos x="1026" y="113"/>
                </a:cxn>
                <a:cxn ang="0">
                  <a:pos x="1196" y="71"/>
                </a:cxn>
                <a:cxn ang="0">
                  <a:pos x="1366" y="43"/>
                </a:cxn>
                <a:cxn ang="0">
                  <a:pos x="1494" y="14"/>
                </a:cxn>
                <a:cxn ang="0">
                  <a:pos x="1586" y="7"/>
                </a:cxn>
                <a:cxn ang="0">
                  <a:pos x="1635" y="0"/>
                </a:cxn>
                <a:cxn ang="0">
                  <a:pos x="1706" y="7"/>
                </a:cxn>
                <a:cxn ang="0">
                  <a:pos x="1777" y="50"/>
                </a:cxn>
                <a:cxn ang="0">
                  <a:pos x="1833" y="99"/>
                </a:cxn>
                <a:cxn ang="0">
                  <a:pos x="1869" y="149"/>
                </a:cxn>
                <a:cxn ang="0">
                  <a:pos x="1869" y="177"/>
                </a:cxn>
                <a:cxn ang="0">
                  <a:pos x="1855" y="198"/>
                </a:cxn>
                <a:cxn ang="0">
                  <a:pos x="1826" y="213"/>
                </a:cxn>
                <a:cxn ang="0">
                  <a:pos x="1784" y="220"/>
                </a:cxn>
              </a:cxnLst>
              <a:rect l="0" t="0" r="r" b="b"/>
              <a:pathLst>
                <a:path w="1869" h="453">
                  <a:moveTo>
                    <a:pt x="1784" y="220"/>
                  </a:moveTo>
                  <a:lnTo>
                    <a:pt x="1748" y="227"/>
                  </a:lnTo>
                  <a:lnTo>
                    <a:pt x="1706" y="234"/>
                  </a:lnTo>
                  <a:lnTo>
                    <a:pt x="1671" y="227"/>
                  </a:lnTo>
                  <a:lnTo>
                    <a:pt x="1635" y="220"/>
                  </a:lnTo>
                  <a:lnTo>
                    <a:pt x="1600" y="213"/>
                  </a:lnTo>
                  <a:lnTo>
                    <a:pt x="1564" y="213"/>
                  </a:lnTo>
                  <a:lnTo>
                    <a:pt x="1529" y="213"/>
                  </a:lnTo>
                  <a:lnTo>
                    <a:pt x="1494" y="213"/>
                  </a:lnTo>
                  <a:lnTo>
                    <a:pt x="1472" y="213"/>
                  </a:lnTo>
                  <a:lnTo>
                    <a:pt x="1444" y="213"/>
                  </a:lnTo>
                  <a:lnTo>
                    <a:pt x="1416" y="213"/>
                  </a:lnTo>
                  <a:lnTo>
                    <a:pt x="1373" y="220"/>
                  </a:lnTo>
                  <a:lnTo>
                    <a:pt x="1331" y="227"/>
                  </a:lnTo>
                  <a:lnTo>
                    <a:pt x="1274" y="227"/>
                  </a:lnTo>
                  <a:lnTo>
                    <a:pt x="1217" y="234"/>
                  </a:lnTo>
                  <a:lnTo>
                    <a:pt x="1154" y="248"/>
                  </a:lnTo>
                  <a:lnTo>
                    <a:pt x="1090" y="255"/>
                  </a:lnTo>
                  <a:lnTo>
                    <a:pt x="1026" y="262"/>
                  </a:lnTo>
                  <a:lnTo>
                    <a:pt x="970" y="269"/>
                  </a:lnTo>
                  <a:lnTo>
                    <a:pt x="913" y="283"/>
                  </a:lnTo>
                  <a:lnTo>
                    <a:pt x="863" y="290"/>
                  </a:lnTo>
                  <a:lnTo>
                    <a:pt x="814" y="298"/>
                  </a:lnTo>
                  <a:lnTo>
                    <a:pt x="779" y="305"/>
                  </a:lnTo>
                  <a:lnTo>
                    <a:pt x="736" y="312"/>
                  </a:lnTo>
                  <a:lnTo>
                    <a:pt x="658" y="333"/>
                  </a:lnTo>
                  <a:lnTo>
                    <a:pt x="573" y="354"/>
                  </a:lnTo>
                  <a:lnTo>
                    <a:pt x="488" y="368"/>
                  </a:lnTo>
                  <a:lnTo>
                    <a:pt x="389" y="397"/>
                  </a:lnTo>
                  <a:lnTo>
                    <a:pt x="340" y="411"/>
                  </a:lnTo>
                  <a:lnTo>
                    <a:pt x="297" y="418"/>
                  </a:lnTo>
                  <a:lnTo>
                    <a:pt x="262" y="432"/>
                  </a:lnTo>
                  <a:lnTo>
                    <a:pt x="233" y="439"/>
                  </a:lnTo>
                  <a:lnTo>
                    <a:pt x="205" y="446"/>
                  </a:lnTo>
                  <a:lnTo>
                    <a:pt x="184" y="453"/>
                  </a:lnTo>
                  <a:lnTo>
                    <a:pt x="177" y="453"/>
                  </a:lnTo>
                  <a:lnTo>
                    <a:pt x="170" y="453"/>
                  </a:lnTo>
                  <a:lnTo>
                    <a:pt x="148" y="453"/>
                  </a:lnTo>
                  <a:lnTo>
                    <a:pt x="127" y="439"/>
                  </a:lnTo>
                  <a:lnTo>
                    <a:pt x="99" y="418"/>
                  </a:lnTo>
                  <a:lnTo>
                    <a:pt x="71" y="397"/>
                  </a:lnTo>
                  <a:lnTo>
                    <a:pt x="42" y="375"/>
                  </a:lnTo>
                  <a:lnTo>
                    <a:pt x="14" y="354"/>
                  </a:lnTo>
                  <a:lnTo>
                    <a:pt x="0" y="340"/>
                  </a:lnTo>
                  <a:lnTo>
                    <a:pt x="0" y="326"/>
                  </a:lnTo>
                  <a:lnTo>
                    <a:pt x="0" y="319"/>
                  </a:lnTo>
                  <a:lnTo>
                    <a:pt x="14" y="319"/>
                  </a:lnTo>
                  <a:lnTo>
                    <a:pt x="28" y="312"/>
                  </a:lnTo>
                  <a:lnTo>
                    <a:pt x="49" y="305"/>
                  </a:lnTo>
                  <a:lnTo>
                    <a:pt x="85" y="305"/>
                  </a:lnTo>
                  <a:lnTo>
                    <a:pt x="120" y="298"/>
                  </a:lnTo>
                  <a:lnTo>
                    <a:pt x="163" y="290"/>
                  </a:lnTo>
                  <a:lnTo>
                    <a:pt x="212" y="283"/>
                  </a:lnTo>
                  <a:lnTo>
                    <a:pt x="425" y="241"/>
                  </a:lnTo>
                  <a:lnTo>
                    <a:pt x="531" y="220"/>
                  </a:lnTo>
                  <a:lnTo>
                    <a:pt x="630" y="198"/>
                  </a:lnTo>
                  <a:lnTo>
                    <a:pt x="679" y="184"/>
                  </a:lnTo>
                  <a:lnTo>
                    <a:pt x="743" y="170"/>
                  </a:lnTo>
                  <a:lnTo>
                    <a:pt x="807" y="156"/>
                  </a:lnTo>
                  <a:lnTo>
                    <a:pt x="871" y="142"/>
                  </a:lnTo>
                  <a:lnTo>
                    <a:pt x="948" y="128"/>
                  </a:lnTo>
                  <a:lnTo>
                    <a:pt x="1026" y="113"/>
                  </a:lnTo>
                  <a:lnTo>
                    <a:pt x="1111" y="92"/>
                  </a:lnTo>
                  <a:lnTo>
                    <a:pt x="1196" y="71"/>
                  </a:lnTo>
                  <a:lnTo>
                    <a:pt x="1288" y="57"/>
                  </a:lnTo>
                  <a:lnTo>
                    <a:pt x="1366" y="43"/>
                  </a:lnTo>
                  <a:lnTo>
                    <a:pt x="1430" y="29"/>
                  </a:lnTo>
                  <a:lnTo>
                    <a:pt x="1494" y="14"/>
                  </a:lnTo>
                  <a:lnTo>
                    <a:pt x="1543" y="7"/>
                  </a:lnTo>
                  <a:lnTo>
                    <a:pt x="1586" y="7"/>
                  </a:lnTo>
                  <a:lnTo>
                    <a:pt x="1614" y="0"/>
                  </a:lnTo>
                  <a:lnTo>
                    <a:pt x="1635" y="0"/>
                  </a:lnTo>
                  <a:lnTo>
                    <a:pt x="1671" y="0"/>
                  </a:lnTo>
                  <a:lnTo>
                    <a:pt x="1706" y="7"/>
                  </a:lnTo>
                  <a:lnTo>
                    <a:pt x="1741" y="21"/>
                  </a:lnTo>
                  <a:lnTo>
                    <a:pt x="1777" y="50"/>
                  </a:lnTo>
                  <a:lnTo>
                    <a:pt x="1812" y="71"/>
                  </a:lnTo>
                  <a:lnTo>
                    <a:pt x="1833" y="99"/>
                  </a:lnTo>
                  <a:lnTo>
                    <a:pt x="1855" y="128"/>
                  </a:lnTo>
                  <a:lnTo>
                    <a:pt x="1869" y="149"/>
                  </a:lnTo>
                  <a:lnTo>
                    <a:pt x="1869" y="163"/>
                  </a:lnTo>
                  <a:lnTo>
                    <a:pt x="1869" y="177"/>
                  </a:lnTo>
                  <a:lnTo>
                    <a:pt x="1862" y="184"/>
                  </a:lnTo>
                  <a:lnTo>
                    <a:pt x="1855" y="198"/>
                  </a:lnTo>
                  <a:lnTo>
                    <a:pt x="1840" y="205"/>
                  </a:lnTo>
                  <a:lnTo>
                    <a:pt x="1826" y="213"/>
                  </a:lnTo>
                  <a:lnTo>
                    <a:pt x="1812" y="220"/>
                  </a:lnTo>
                  <a:lnTo>
                    <a:pt x="1784" y="220"/>
                  </a:lnTo>
                  <a:lnTo>
                    <a:pt x="1784" y="22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55"/>
            <p:cNvSpPr/>
            <p:nvPr/>
          </p:nvSpPr>
          <p:spPr bwMode="auto">
            <a:xfrm>
              <a:off x="2629" y="2255"/>
              <a:ext cx="1005" cy="828"/>
            </a:xfrm>
            <a:custGeom>
              <a:avLst/>
              <a:gdLst/>
              <a:ahLst/>
              <a:cxnLst>
                <a:cxn ang="0">
                  <a:pos x="679" y="14"/>
                </a:cxn>
                <a:cxn ang="0">
                  <a:pos x="708" y="0"/>
                </a:cxn>
                <a:cxn ang="0">
                  <a:pos x="750" y="7"/>
                </a:cxn>
                <a:cxn ang="0">
                  <a:pos x="807" y="28"/>
                </a:cxn>
                <a:cxn ang="0">
                  <a:pos x="856" y="64"/>
                </a:cxn>
                <a:cxn ang="0">
                  <a:pos x="913" y="99"/>
                </a:cxn>
                <a:cxn ang="0">
                  <a:pos x="955" y="142"/>
                </a:cxn>
                <a:cxn ang="0">
                  <a:pos x="984" y="177"/>
                </a:cxn>
                <a:cxn ang="0">
                  <a:pos x="998" y="198"/>
                </a:cxn>
                <a:cxn ang="0">
                  <a:pos x="991" y="227"/>
                </a:cxn>
                <a:cxn ang="0">
                  <a:pos x="970" y="262"/>
                </a:cxn>
                <a:cxn ang="0">
                  <a:pos x="941" y="283"/>
                </a:cxn>
                <a:cxn ang="0">
                  <a:pos x="927" y="312"/>
                </a:cxn>
                <a:cxn ang="0">
                  <a:pos x="913" y="347"/>
                </a:cxn>
                <a:cxn ang="0">
                  <a:pos x="892" y="404"/>
                </a:cxn>
                <a:cxn ang="0">
                  <a:pos x="870" y="467"/>
                </a:cxn>
                <a:cxn ang="0">
                  <a:pos x="842" y="552"/>
                </a:cxn>
                <a:cxn ang="0">
                  <a:pos x="814" y="651"/>
                </a:cxn>
                <a:cxn ang="0">
                  <a:pos x="778" y="765"/>
                </a:cxn>
                <a:cxn ang="0">
                  <a:pos x="637" y="828"/>
                </a:cxn>
                <a:cxn ang="0">
                  <a:pos x="693" y="616"/>
                </a:cxn>
                <a:cxn ang="0">
                  <a:pos x="729" y="432"/>
                </a:cxn>
                <a:cxn ang="0">
                  <a:pos x="736" y="361"/>
                </a:cxn>
                <a:cxn ang="0">
                  <a:pos x="743" y="297"/>
                </a:cxn>
                <a:cxn ang="0">
                  <a:pos x="743" y="255"/>
                </a:cxn>
                <a:cxn ang="0">
                  <a:pos x="736" y="220"/>
                </a:cxn>
                <a:cxn ang="0">
                  <a:pos x="701" y="184"/>
                </a:cxn>
                <a:cxn ang="0">
                  <a:pos x="658" y="177"/>
                </a:cxn>
                <a:cxn ang="0">
                  <a:pos x="630" y="177"/>
                </a:cxn>
                <a:cxn ang="0">
                  <a:pos x="587" y="184"/>
                </a:cxn>
                <a:cxn ang="0">
                  <a:pos x="531" y="191"/>
                </a:cxn>
                <a:cxn ang="0">
                  <a:pos x="460" y="205"/>
                </a:cxn>
                <a:cxn ang="0">
                  <a:pos x="368" y="227"/>
                </a:cxn>
                <a:cxn ang="0">
                  <a:pos x="269" y="255"/>
                </a:cxn>
                <a:cxn ang="0">
                  <a:pos x="141" y="283"/>
                </a:cxn>
                <a:cxn ang="0">
                  <a:pos x="7" y="312"/>
                </a:cxn>
                <a:cxn ang="0">
                  <a:pos x="28" y="170"/>
                </a:cxn>
                <a:cxn ang="0">
                  <a:pos x="92" y="170"/>
                </a:cxn>
                <a:cxn ang="0">
                  <a:pos x="163" y="156"/>
                </a:cxn>
                <a:cxn ang="0">
                  <a:pos x="219" y="149"/>
                </a:cxn>
                <a:cxn ang="0">
                  <a:pos x="262" y="135"/>
                </a:cxn>
                <a:cxn ang="0">
                  <a:pos x="325" y="120"/>
                </a:cxn>
                <a:cxn ang="0">
                  <a:pos x="410" y="106"/>
                </a:cxn>
                <a:cxn ang="0">
                  <a:pos x="509" y="78"/>
                </a:cxn>
                <a:cxn ang="0">
                  <a:pos x="580" y="57"/>
                </a:cxn>
                <a:cxn ang="0">
                  <a:pos x="637" y="43"/>
                </a:cxn>
                <a:cxn ang="0">
                  <a:pos x="665" y="28"/>
                </a:cxn>
                <a:cxn ang="0">
                  <a:pos x="672" y="21"/>
                </a:cxn>
              </a:cxnLst>
              <a:rect l="0" t="0" r="r" b="b"/>
              <a:pathLst>
                <a:path w="1005" h="828">
                  <a:moveTo>
                    <a:pt x="672" y="21"/>
                  </a:moveTo>
                  <a:lnTo>
                    <a:pt x="679" y="14"/>
                  </a:lnTo>
                  <a:lnTo>
                    <a:pt x="693" y="7"/>
                  </a:lnTo>
                  <a:lnTo>
                    <a:pt x="708" y="0"/>
                  </a:lnTo>
                  <a:lnTo>
                    <a:pt x="729" y="0"/>
                  </a:lnTo>
                  <a:lnTo>
                    <a:pt x="750" y="7"/>
                  </a:lnTo>
                  <a:lnTo>
                    <a:pt x="786" y="21"/>
                  </a:lnTo>
                  <a:lnTo>
                    <a:pt x="807" y="28"/>
                  </a:lnTo>
                  <a:lnTo>
                    <a:pt x="835" y="43"/>
                  </a:lnTo>
                  <a:lnTo>
                    <a:pt x="856" y="64"/>
                  </a:lnTo>
                  <a:lnTo>
                    <a:pt x="885" y="78"/>
                  </a:lnTo>
                  <a:lnTo>
                    <a:pt x="913" y="99"/>
                  </a:lnTo>
                  <a:lnTo>
                    <a:pt x="941" y="120"/>
                  </a:lnTo>
                  <a:lnTo>
                    <a:pt x="955" y="142"/>
                  </a:lnTo>
                  <a:lnTo>
                    <a:pt x="977" y="156"/>
                  </a:lnTo>
                  <a:lnTo>
                    <a:pt x="984" y="177"/>
                  </a:lnTo>
                  <a:lnTo>
                    <a:pt x="998" y="184"/>
                  </a:lnTo>
                  <a:lnTo>
                    <a:pt x="998" y="198"/>
                  </a:lnTo>
                  <a:lnTo>
                    <a:pt x="1005" y="205"/>
                  </a:lnTo>
                  <a:lnTo>
                    <a:pt x="991" y="227"/>
                  </a:lnTo>
                  <a:lnTo>
                    <a:pt x="984" y="241"/>
                  </a:lnTo>
                  <a:lnTo>
                    <a:pt x="970" y="262"/>
                  </a:lnTo>
                  <a:lnTo>
                    <a:pt x="948" y="276"/>
                  </a:lnTo>
                  <a:lnTo>
                    <a:pt x="941" y="283"/>
                  </a:lnTo>
                  <a:lnTo>
                    <a:pt x="934" y="297"/>
                  </a:lnTo>
                  <a:lnTo>
                    <a:pt x="927" y="312"/>
                  </a:lnTo>
                  <a:lnTo>
                    <a:pt x="920" y="326"/>
                  </a:lnTo>
                  <a:lnTo>
                    <a:pt x="913" y="347"/>
                  </a:lnTo>
                  <a:lnTo>
                    <a:pt x="906" y="375"/>
                  </a:lnTo>
                  <a:lnTo>
                    <a:pt x="892" y="404"/>
                  </a:lnTo>
                  <a:lnTo>
                    <a:pt x="885" y="432"/>
                  </a:lnTo>
                  <a:lnTo>
                    <a:pt x="870" y="467"/>
                  </a:lnTo>
                  <a:lnTo>
                    <a:pt x="856" y="510"/>
                  </a:lnTo>
                  <a:lnTo>
                    <a:pt x="842" y="552"/>
                  </a:lnTo>
                  <a:lnTo>
                    <a:pt x="828" y="602"/>
                  </a:lnTo>
                  <a:lnTo>
                    <a:pt x="814" y="651"/>
                  </a:lnTo>
                  <a:lnTo>
                    <a:pt x="800" y="708"/>
                  </a:lnTo>
                  <a:lnTo>
                    <a:pt x="778" y="765"/>
                  </a:lnTo>
                  <a:lnTo>
                    <a:pt x="764" y="828"/>
                  </a:lnTo>
                  <a:lnTo>
                    <a:pt x="637" y="828"/>
                  </a:lnTo>
                  <a:lnTo>
                    <a:pt x="665" y="715"/>
                  </a:lnTo>
                  <a:lnTo>
                    <a:pt x="693" y="616"/>
                  </a:lnTo>
                  <a:lnTo>
                    <a:pt x="715" y="517"/>
                  </a:lnTo>
                  <a:lnTo>
                    <a:pt x="729" y="432"/>
                  </a:lnTo>
                  <a:lnTo>
                    <a:pt x="729" y="389"/>
                  </a:lnTo>
                  <a:lnTo>
                    <a:pt x="736" y="361"/>
                  </a:lnTo>
                  <a:lnTo>
                    <a:pt x="736" y="326"/>
                  </a:lnTo>
                  <a:lnTo>
                    <a:pt x="743" y="297"/>
                  </a:lnTo>
                  <a:lnTo>
                    <a:pt x="743" y="276"/>
                  </a:lnTo>
                  <a:lnTo>
                    <a:pt x="743" y="255"/>
                  </a:lnTo>
                  <a:lnTo>
                    <a:pt x="736" y="234"/>
                  </a:lnTo>
                  <a:lnTo>
                    <a:pt x="736" y="220"/>
                  </a:lnTo>
                  <a:lnTo>
                    <a:pt x="722" y="198"/>
                  </a:lnTo>
                  <a:lnTo>
                    <a:pt x="701" y="184"/>
                  </a:lnTo>
                  <a:lnTo>
                    <a:pt x="679" y="177"/>
                  </a:lnTo>
                  <a:lnTo>
                    <a:pt x="658" y="177"/>
                  </a:lnTo>
                  <a:lnTo>
                    <a:pt x="644" y="177"/>
                  </a:lnTo>
                  <a:lnTo>
                    <a:pt x="630" y="177"/>
                  </a:lnTo>
                  <a:lnTo>
                    <a:pt x="616" y="177"/>
                  </a:lnTo>
                  <a:lnTo>
                    <a:pt x="587" y="184"/>
                  </a:lnTo>
                  <a:lnTo>
                    <a:pt x="566" y="184"/>
                  </a:lnTo>
                  <a:lnTo>
                    <a:pt x="531" y="191"/>
                  </a:lnTo>
                  <a:lnTo>
                    <a:pt x="495" y="198"/>
                  </a:lnTo>
                  <a:lnTo>
                    <a:pt x="460" y="205"/>
                  </a:lnTo>
                  <a:lnTo>
                    <a:pt x="417" y="220"/>
                  </a:lnTo>
                  <a:lnTo>
                    <a:pt x="368" y="227"/>
                  </a:lnTo>
                  <a:lnTo>
                    <a:pt x="318" y="241"/>
                  </a:lnTo>
                  <a:lnTo>
                    <a:pt x="269" y="255"/>
                  </a:lnTo>
                  <a:lnTo>
                    <a:pt x="205" y="262"/>
                  </a:lnTo>
                  <a:lnTo>
                    <a:pt x="141" y="283"/>
                  </a:lnTo>
                  <a:lnTo>
                    <a:pt x="78" y="297"/>
                  </a:lnTo>
                  <a:lnTo>
                    <a:pt x="7" y="312"/>
                  </a:lnTo>
                  <a:lnTo>
                    <a:pt x="0" y="177"/>
                  </a:lnTo>
                  <a:lnTo>
                    <a:pt x="28" y="170"/>
                  </a:lnTo>
                  <a:lnTo>
                    <a:pt x="63" y="170"/>
                  </a:lnTo>
                  <a:lnTo>
                    <a:pt x="92" y="170"/>
                  </a:lnTo>
                  <a:lnTo>
                    <a:pt x="120" y="170"/>
                  </a:lnTo>
                  <a:lnTo>
                    <a:pt x="163" y="156"/>
                  </a:lnTo>
                  <a:lnTo>
                    <a:pt x="198" y="149"/>
                  </a:lnTo>
                  <a:lnTo>
                    <a:pt x="219" y="149"/>
                  </a:lnTo>
                  <a:lnTo>
                    <a:pt x="240" y="142"/>
                  </a:lnTo>
                  <a:lnTo>
                    <a:pt x="262" y="135"/>
                  </a:lnTo>
                  <a:lnTo>
                    <a:pt x="290" y="127"/>
                  </a:lnTo>
                  <a:lnTo>
                    <a:pt x="325" y="120"/>
                  </a:lnTo>
                  <a:lnTo>
                    <a:pt x="368" y="113"/>
                  </a:lnTo>
                  <a:lnTo>
                    <a:pt x="410" y="106"/>
                  </a:lnTo>
                  <a:lnTo>
                    <a:pt x="460" y="92"/>
                  </a:lnTo>
                  <a:lnTo>
                    <a:pt x="509" y="78"/>
                  </a:lnTo>
                  <a:lnTo>
                    <a:pt x="545" y="71"/>
                  </a:lnTo>
                  <a:lnTo>
                    <a:pt x="580" y="57"/>
                  </a:lnTo>
                  <a:lnTo>
                    <a:pt x="616" y="50"/>
                  </a:lnTo>
                  <a:lnTo>
                    <a:pt x="637" y="43"/>
                  </a:lnTo>
                  <a:lnTo>
                    <a:pt x="658" y="35"/>
                  </a:lnTo>
                  <a:lnTo>
                    <a:pt x="665" y="28"/>
                  </a:lnTo>
                  <a:lnTo>
                    <a:pt x="672" y="21"/>
                  </a:lnTo>
                  <a:lnTo>
                    <a:pt x="672" y="21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56"/>
            <p:cNvSpPr/>
            <p:nvPr/>
          </p:nvSpPr>
          <p:spPr bwMode="auto">
            <a:xfrm>
              <a:off x="2678" y="2977"/>
              <a:ext cx="829" cy="234"/>
            </a:xfrm>
            <a:custGeom>
              <a:avLst/>
              <a:gdLst/>
              <a:ahLst/>
              <a:cxnLst>
                <a:cxn ang="0">
                  <a:pos x="0" y="106"/>
                </a:cxn>
                <a:cxn ang="0">
                  <a:pos x="43" y="99"/>
                </a:cxn>
                <a:cxn ang="0">
                  <a:pos x="92" y="92"/>
                </a:cxn>
                <a:cxn ang="0">
                  <a:pos x="149" y="85"/>
                </a:cxn>
                <a:cxn ang="0">
                  <a:pos x="198" y="78"/>
                </a:cxn>
                <a:cxn ang="0">
                  <a:pos x="262" y="71"/>
                </a:cxn>
                <a:cxn ang="0">
                  <a:pos x="319" y="57"/>
                </a:cxn>
                <a:cxn ang="0">
                  <a:pos x="390" y="50"/>
                </a:cxn>
                <a:cxn ang="0">
                  <a:pos x="453" y="36"/>
                </a:cxn>
                <a:cxn ang="0">
                  <a:pos x="524" y="21"/>
                </a:cxn>
                <a:cxn ang="0">
                  <a:pos x="581" y="14"/>
                </a:cxn>
                <a:cxn ang="0">
                  <a:pos x="637" y="7"/>
                </a:cxn>
                <a:cxn ang="0">
                  <a:pos x="680" y="0"/>
                </a:cxn>
                <a:cxn ang="0">
                  <a:pos x="715" y="0"/>
                </a:cxn>
                <a:cxn ang="0">
                  <a:pos x="751" y="7"/>
                </a:cxn>
                <a:cxn ang="0">
                  <a:pos x="772" y="14"/>
                </a:cxn>
                <a:cxn ang="0">
                  <a:pos x="786" y="21"/>
                </a:cxn>
                <a:cxn ang="0">
                  <a:pos x="800" y="50"/>
                </a:cxn>
                <a:cxn ang="0">
                  <a:pos x="814" y="64"/>
                </a:cxn>
                <a:cxn ang="0">
                  <a:pos x="829" y="78"/>
                </a:cxn>
                <a:cxn ang="0">
                  <a:pos x="829" y="92"/>
                </a:cxn>
                <a:cxn ang="0">
                  <a:pos x="829" y="106"/>
                </a:cxn>
                <a:cxn ang="0">
                  <a:pos x="814" y="121"/>
                </a:cxn>
                <a:cxn ang="0">
                  <a:pos x="800" y="128"/>
                </a:cxn>
                <a:cxn ang="0">
                  <a:pos x="772" y="142"/>
                </a:cxn>
                <a:cxn ang="0">
                  <a:pos x="765" y="142"/>
                </a:cxn>
                <a:cxn ang="0">
                  <a:pos x="751" y="142"/>
                </a:cxn>
                <a:cxn ang="0">
                  <a:pos x="729" y="149"/>
                </a:cxn>
                <a:cxn ang="0">
                  <a:pos x="701" y="149"/>
                </a:cxn>
                <a:cxn ang="0">
                  <a:pos x="673" y="156"/>
                </a:cxn>
                <a:cxn ang="0">
                  <a:pos x="637" y="163"/>
                </a:cxn>
                <a:cxn ang="0">
                  <a:pos x="595" y="170"/>
                </a:cxn>
                <a:cxn ang="0">
                  <a:pos x="552" y="170"/>
                </a:cxn>
                <a:cxn ang="0">
                  <a:pos x="503" y="177"/>
                </a:cxn>
                <a:cxn ang="0">
                  <a:pos x="446" y="184"/>
                </a:cxn>
                <a:cxn ang="0">
                  <a:pos x="390" y="191"/>
                </a:cxn>
                <a:cxn ang="0">
                  <a:pos x="326" y="198"/>
                </a:cxn>
                <a:cxn ang="0">
                  <a:pos x="255" y="205"/>
                </a:cxn>
                <a:cxn ang="0">
                  <a:pos x="184" y="213"/>
                </a:cxn>
                <a:cxn ang="0">
                  <a:pos x="106" y="227"/>
                </a:cxn>
                <a:cxn ang="0">
                  <a:pos x="21" y="234"/>
                </a:cxn>
                <a:cxn ang="0">
                  <a:pos x="0" y="106"/>
                </a:cxn>
                <a:cxn ang="0">
                  <a:pos x="0" y="106"/>
                </a:cxn>
              </a:cxnLst>
              <a:rect l="0" t="0" r="r" b="b"/>
              <a:pathLst>
                <a:path w="829" h="234">
                  <a:moveTo>
                    <a:pt x="0" y="106"/>
                  </a:moveTo>
                  <a:lnTo>
                    <a:pt x="43" y="99"/>
                  </a:lnTo>
                  <a:lnTo>
                    <a:pt x="92" y="92"/>
                  </a:lnTo>
                  <a:lnTo>
                    <a:pt x="149" y="85"/>
                  </a:lnTo>
                  <a:lnTo>
                    <a:pt x="198" y="78"/>
                  </a:lnTo>
                  <a:lnTo>
                    <a:pt x="262" y="71"/>
                  </a:lnTo>
                  <a:lnTo>
                    <a:pt x="319" y="57"/>
                  </a:lnTo>
                  <a:lnTo>
                    <a:pt x="390" y="50"/>
                  </a:lnTo>
                  <a:lnTo>
                    <a:pt x="453" y="36"/>
                  </a:lnTo>
                  <a:lnTo>
                    <a:pt x="524" y="21"/>
                  </a:lnTo>
                  <a:lnTo>
                    <a:pt x="581" y="14"/>
                  </a:lnTo>
                  <a:lnTo>
                    <a:pt x="637" y="7"/>
                  </a:lnTo>
                  <a:lnTo>
                    <a:pt x="680" y="0"/>
                  </a:lnTo>
                  <a:lnTo>
                    <a:pt x="715" y="0"/>
                  </a:lnTo>
                  <a:lnTo>
                    <a:pt x="751" y="7"/>
                  </a:lnTo>
                  <a:lnTo>
                    <a:pt x="772" y="14"/>
                  </a:lnTo>
                  <a:lnTo>
                    <a:pt x="786" y="21"/>
                  </a:lnTo>
                  <a:lnTo>
                    <a:pt x="800" y="50"/>
                  </a:lnTo>
                  <a:lnTo>
                    <a:pt x="814" y="64"/>
                  </a:lnTo>
                  <a:lnTo>
                    <a:pt x="829" y="78"/>
                  </a:lnTo>
                  <a:lnTo>
                    <a:pt x="829" y="92"/>
                  </a:lnTo>
                  <a:lnTo>
                    <a:pt x="829" y="106"/>
                  </a:lnTo>
                  <a:lnTo>
                    <a:pt x="814" y="121"/>
                  </a:lnTo>
                  <a:lnTo>
                    <a:pt x="800" y="128"/>
                  </a:lnTo>
                  <a:lnTo>
                    <a:pt x="772" y="142"/>
                  </a:lnTo>
                  <a:lnTo>
                    <a:pt x="765" y="142"/>
                  </a:lnTo>
                  <a:lnTo>
                    <a:pt x="751" y="142"/>
                  </a:lnTo>
                  <a:lnTo>
                    <a:pt x="729" y="149"/>
                  </a:lnTo>
                  <a:lnTo>
                    <a:pt x="701" y="149"/>
                  </a:lnTo>
                  <a:lnTo>
                    <a:pt x="673" y="156"/>
                  </a:lnTo>
                  <a:lnTo>
                    <a:pt x="637" y="163"/>
                  </a:lnTo>
                  <a:lnTo>
                    <a:pt x="595" y="170"/>
                  </a:lnTo>
                  <a:lnTo>
                    <a:pt x="552" y="170"/>
                  </a:lnTo>
                  <a:lnTo>
                    <a:pt x="503" y="177"/>
                  </a:lnTo>
                  <a:lnTo>
                    <a:pt x="446" y="184"/>
                  </a:lnTo>
                  <a:lnTo>
                    <a:pt x="390" y="191"/>
                  </a:lnTo>
                  <a:lnTo>
                    <a:pt x="326" y="198"/>
                  </a:lnTo>
                  <a:lnTo>
                    <a:pt x="255" y="205"/>
                  </a:lnTo>
                  <a:lnTo>
                    <a:pt x="184" y="213"/>
                  </a:lnTo>
                  <a:lnTo>
                    <a:pt x="106" y="227"/>
                  </a:lnTo>
                  <a:lnTo>
                    <a:pt x="21" y="234"/>
                  </a:lnTo>
                  <a:lnTo>
                    <a:pt x="0" y="106"/>
                  </a:lnTo>
                  <a:lnTo>
                    <a:pt x="0" y="106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57"/>
            <p:cNvSpPr/>
            <p:nvPr/>
          </p:nvSpPr>
          <p:spPr bwMode="auto">
            <a:xfrm>
              <a:off x="2565" y="2432"/>
              <a:ext cx="191" cy="9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0"/>
                </a:cxn>
                <a:cxn ang="0">
                  <a:pos x="156" y="21"/>
                </a:cxn>
                <a:cxn ang="0">
                  <a:pos x="163" y="57"/>
                </a:cxn>
                <a:cxn ang="0">
                  <a:pos x="163" y="92"/>
                </a:cxn>
                <a:cxn ang="0">
                  <a:pos x="163" y="135"/>
                </a:cxn>
                <a:cxn ang="0">
                  <a:pos x="170" y="184"/>
                </a:cxn>
                <a:cxn ang="0">
                  <a:pos x="170" y="241"/>
                </a:cxn>
                <a:cxn ang="0">
                  <a:pos x="170" y="304"/>
                </a:cxn>
                <a:cxn ang="0">
                  <a:pos x="177" y="368"/>
                </a:cxn>
                <a:cxn ang="0">
                  <a:pos x="177" y="439"/>
                </a:cxn>
                <a:cxn ang="0">
                  <a:pos x="184" y="496"/>
                </a:cxn>
                <a:cxn ang="0">
                  <a:pos x="184" y="552"/>
                </a:cxn>
                <a:cxn ang="0">
                  <a:pos x="191" y="609"/>
                </a:cxn>
                <a:cxn ang="0">
                  <a:pos x="191" y="651"/>
                </a:cxn>
                <a:cxn ang="0">
                  <a:pos x="191" y="694"/>
                </a:cxn>
                <a:cxn ang="0">
                  <a:pos x="191" y="722"/>
                </a:cxn>
                <a:cxn ang="0">
                  <a:pos x="191" y="750"/>
                </a:cxn>
                <a:cxn ang="0">
                  <a:pos x="191" y="807"/>
                </a:cxn>
                <a:cxn ang="0">
                  <a:pos x="184" y="850"/>
                </a:cxn>
                <a:cxn ang="0">
                  <a:pos x="177" y="885"/>
                </a:cxn>
                <a:cxn ang="0">
                  <a:pos x="170" y="920"/>
                </a:cxn>
                <a:cxn ang="0">
                  <a:pos x="149" y="942"/>
                </a:cxn>
                <a:cxn ang="0">
                  <a:pos x="142" y="949"/>
                </a:cxn>
                <a:cxn ang="0">
                  <a:pos x="127" y="956"/>
                </a:cxn>
                <a:cxn ang="0">
                  <a:pos x="120" y="949"/>
                </a:cxn>
                <a:cxn ang="0">
                  <a:pos x="120" y="942"/>
                </a:cxn>
                <a:cxn ang="0">
                  <a:pos x="113" y="927"/>
                </a:cxn>
                <a:cxn ang="0">
                  <a:pos x="106" y="906"/>
                </a:cxn>
                <a:cxn ang="0">
                  <a:pos x="106" y="878"/>
                </a:cxn>
                <a:cxn ang="0">
                  <a:pos x="99" y="842"/>
                </a:cxn>
                <a:cxn ang="0">
                  <a:pos x="92" y="800"/>
                </a:cxn>
                <a:cxn ang="0">
                  <a:pos x="85" y="750"/>
                </a:cxn>
                <a:cxn ang="0">
                  <a:pos x="78" y="694"/>
                </a:cxn>
                <a:cxn ang="0">
                  <a:pos x="71" y="637"/>
                </a:cxn>
                <a:cxn ang="0">
                  <a:pos x="64" y="566"/>
                </a:cxn>
                <a:cxn ang="0">
                  <a:pos x="57" y="489"/>
                </a:cxn>
                <a:cxn ang="0">
                  <a:pos x="42" y="411"/>
                </a:cxn>
                <a:cxn ang="0">
                  <a:pos x="35" y="319"/>
                </a:cxn>
                <a:cxn ang="0">
                  <a:pos x="21" y="220"/>
                </a:cxn>
                <a:cxn ang="0">
                  <a:pos x="14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1" h="956">
                  <a:moveTo>
                    <a:pt x="0" y="0"/>
                  </a:moveTo>
                  <a:lnTo>
                    <a:pt x="156" y="0"/>
                  </a:lnTo>
                  <a:lnTo>
                    <a:pt x="156" y="21"/>
                  </a:lnTo>
                  <a:lnTo>
                    <a:pt x="163" y="57"/>
                  </a:lnTo>
                  <a:lnTo>
                    <a:pt x="163" y="92"/>
                  </a:lnTo>
                  <a:lnTo>
                    <a:pt x="163" y="135"/>
                  </a:lnTo>
                  <a:lnTo>
                    <a:pt x="170" y="184"/>
                  </a:lnTo>
                  <a:lnTo>
                    <a:pt x="170" y="241"/>
                  </a:lnTo>
                  <a:lnTo>
                    <a:pt x="170" y="304"/>
                  </a:lnTo>
                  <a:lnTo>
                    <a:pt x="177" y="368"/>
                  </a:lnTo>
                  <a:lnTo>
                    <a:pt x="177" y="439"/>
                  </a:lnTo>
                  <a:lnTo>
                    <a:pt x="184" y="496"/>
                  </a:lnTo>
                  <a:lnTo>
                    <a:pt x="184" y="552"/>
                  </a:lnTo>
                  <a:lnTo>
                    <a:pt x="191" y="609"/>
                  </a:lnTo>
                  <a:lnTo>
                    <a:pt x="191" y="651"/>
                  </a:lnTo>
                  <a:lnTo>
                    <a:pt x="191" y="694"/>
                  </a:lnTo>
                  <a:lnTo>
                    <a:pt x="191" y="722"/>
                  </a:lnTo>
                  <a:lnTo>
                    <a:pt x="191" y="750"/>
                  </a:lnTo>
                  <a:lnTo>
                    <a:pt x="191" y="807"/>
                  </a:lnTo>
                  <a:lnTo>
                    <a:pt x="184" y="850"/>
                  </a:lnTo>
                  <a:lnTo>
                    <a:pt x="177" y="885"/>
                  </a:lnTo>
                  <a:lnTo>
                    <a:pt x="170" y="920"/>
                  </a:lnTo>
                  <a:lnTo>
                    <a:pt x="149" y="942"/>
                  </a:lnTo>
                  <a:lnTo>
                    <a:pt x="142" y="949"/>
                  </a:lnTo>
                  <a:lnTo>
                    <a:pt x="127" y="956"/>
                  </a:lnTo>
                  <a:lnTo>
                    <a:pt x="120" y="949"/>
                  </a:lnTo>
                  <a:lnTo>
                    <a:pt x="120" y="942"/>
                  </a:lnTo>
                  <a:lnTo>
                    <a:pt x="113" y="927"/>
                  </a:lnTo>
                  <a:lnTo>
                    <a:pt x="106" y="906"/>
                  </a:lnTo>
                  <a:lnTo>
                    <a:pt x="106" y="878"/>
                  </a:lnTo>
                  <a:lnTo>
                    <a:pt x="99" y="842"/>
                  </a:lnTo>
                  <a:lnTo>
                    <a:pt x="92" y="800"/>
                  </a:lnTo>
                  <a:lnTo>
                    <a:pt x="85" y="750"/>
                  </a:lnTo>
                  <a:lnTo>
                    <a:pt x="78" y="694"/>
                  </a:lnTo>
                  <a:lnTo>
                    <a:pt x="71" y="637"/>
                  </a:lnTo>
                  <a:lnTo>
                    <a:pt x="64" y="566"/>
                  </a:lnTo>
                  <a:lnTo>
                    <a:pt x="57" y="489"/>
                  </a:lnTo>
                  <a:lnTo>
                    <a:pt x="42" y="411"/>
                  </a:lnTo>
                  <a:lnTo>
                    <a:pt x="35" y="319"/>
                  </a:lnTo>
                  <a:lnTo>
                    <a:pt x="21" y="220"/>
                  </a:lnTo>
                  <a:lnTo>
                    <a:pt x="14" y="11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Group 58"/>
            <p:cNvGrpSpPr/>
            <p:nvPr/>
          </p:nvGrpSpPr>
          <p:grpSpPr bwMode="auto">
            <a:xfrm>
              <a:off x="2582" y="2252"/>
              <a:ext cx="1069" cy="1133"/>
              <a:chOff x="2582" y="2252"/>
              <a:chExt cx="1069" cy="1133"/>
            </a:xfrm>
          </p:grpSpPr>
          <p:sp>
            <p:nvSpPr>
              <p:cNvPr id="6203" name="Freeform 59"/>
              <p:cNvSpPr/>
              <p:nvPr/>
            </p:nvSpPr>
            <p:spPr bwMode="auto">
              <a:xfrm>
                <a:off x="2646" y="2252"/>
                <a:ext cx="1005" cy="828"/>
              </a:xfrm>
              <a:custGeom>
                <a:avLst/>
                <a:gdLst/>
                <a:ahLst/>
                <a:cxnLst>
                  <a:cxn ang="0">
                    <a:pos x="679" y="14"/>
                  </a:cxn>
                  <a:cxn ang="0">
                    <a:pos x="708" y="0"/>
                  </a:cxn>
                  <a:cxn ang="0">
                    <a:pos x="750" y="7"/>
                  </a:cxn>
                  <a:cxn ang="0">
                    <a:pos x="807" y="28"/>
                  </a:cxn>
                  <a:cxn ang="0">
                    <a:pos x="856" y="64"/>
                  </a:cxn>
                  <a:cxn ang="0">
                    <a:pos x="913" y="99"/>
                  </a:cxn>
                  <a:cxn ang="0">
                    <a:pos x="955" y="142"/>
                  </a:cxn>
                  <a:cxn ang="0">
                    <a:pos x="984" y="177"/>
                  </a:cxn>
                  <a:cxn ang="0">
                    <a:pos x="998" y="198"/>
                  </a:cxn>
                  <a:cxn ang="0">
                    <a:pos x="991" y="227"/>
                  </a:cxn>
                  <a:cxn ang="0">
                    <a:pos x="970" y="262"/>
                  </a:cxn>
                  <a:cxn ang="0">
                    <a:pos x="941" y="283"/>
                  </a:cxn>
                  <a:cxn ang="0">
                    <a:pos x="927" y="312"/>
                  </a:cxn>
                  <a:cxn ang="0">
                    <a:pos x="913" y="347"/>
                  </a:cxn>
                  <a:cxn ang="0">
                    <a:pos x="892" y="404"/>
                  </a:cxn>
                  <a:cxn ang="0">
                    <a:pos x="870" y="467"/>
                  </a:cxn>
                  <a:cxn ang="0">
                    <a:pos x="842" y="552"/>
                  </a:cxn>
                  <a:cxn ang="0">
                    <a:pos x="814" y="651"/>
                  </a:cxn>
                  <a:cxn ang="0">
                    <a:pos x="778" y="765"/>
                  </a:cxn>
                  <a:cxn ang="0">
                    <a:pos x="637" y="828"/>
                  </a:cxn>
                  <a:cxn ang="0">
                    <a:pos x="693" y="616"/>
                  </a:cxn>
                  <a:cxn ang="0">
                    <a:pos x="729" y="432"/>
                  </a:cxn>
                  <a:cxn ang="0">
                    <a:pos x="736" y="361"/>
                  </a:cxn>
                  <a:cxn ang="0">
                    <a:pos x="743" y="297"/>
                  </a:cxn>
                  <a:cxn ang="0">
                    <a:pos x="743" y="255"/>
                  </a:cxn>
                  <a:cxn ang="0">
                    <a:pos x="736" y="220"/>
                  </a:cxn>
                  <a:cxn ang="0">
                    <a:pos x="701" y="184"/>
                  </a:cxn>
                  <a:cxn ang="0">
                    <a:pos x="658" y="177"/>
                  </a:cxn>
                  <a:cxn ang="0">
                    <a:pos x="630" y="177"/>
                  </a:cxn>
                  <a:cxn ang="0">
                    <a:pos x="587" y="184"/>
                  </a:cxn>
                  <a:cxn ang="0">
                    <a:pos x="531" y="191"/>
                  </a:cxn>
                  <a:cxn ang="0">
                    <a:pos x="460" y="205"/>
                  </a:cxn>
                  <a:cxn ang="0">
                    <a:pos x="368" y="227"/>
                  </a:cxn>
                  <a:cxn ang="0">
                    <a:pos x="269" y="255"/>
                  </a:cxn>
                  <a:cxn ang="0">
                    <a:pos x="141" y="283"/>
                  </a:cxn>
                  <a:cxn ang="0">
                    <a:pos x="7" y="312"/>
                  </a:cxn>
                  <a:cxn ang="0">
                    <a:pos x="28" y="170"/>
                  </a:cxn>
                  <a:cxn ang="0">
                    <a:pos x="92" y="170"/>
                  </a:cxn>
                  <a:cxn ang="0">
                    <a:pos x="163" y="156"/>
                  </a:cxn>
                  <a:cxn ang="0">
                    <a:pos x="219" y="149"/>
                  </a:cxn>
                  <a:cxn ang="0">
                    <a:pos x="262" y="135"/>
                  </a:cxn>
                  <a:cxn ang="0">
                    <a:pos x="325" y="120"/>
                  </a:cxn>
                  <a:cxn ang="0">
                    <a:pos x="410" y="106"/>
                  </a:cxn>
                  <a:cxn ang="0">
                    <a:pos x="509" y="78"/>
                  </a:cxn>
                  <a:cxn ang="0">
                    <a:pos x="580" y="57"/>
                  </a:cxn>
                  <a:cxn ang="0">
                    <a:pos x="637" y="43"/>
                  </a:cxn>
                  <a:cxn ang="0">
                    <a:pos x="665" y="28"/>
                  </a:cxn>
                  <a:cxn ang="0">
                    <a:pos x="672" y="21"/>
                  </a:cxn>
                </a:cxnLst>
                <a:rect l="0" t="0" r="r" b="b"/>
                <a:pathLst>
                  <a:path w="1005" h="828">
                    <a:moveTo>
                      <a:pt x="672" y="21"/>
                    </a:moveTo>
                    <a:lnTo>
                      <a:pt x="679" y="14"/>
                    </a:lnTo>
                    <a:lnTo>
                      <a:pt x="693" y="7"/>
                    </a:lnTo>
                    <a:lnTo>
                      <a:pt x="708" y="0"/>
                    </a:lnTo>
                    <a:lnTo>
                      <a:pt x="729" y="0"/>
                    </a:lnTo>
                    <a:lnTo>
                      <a:pt x="750" y="7"/>
                    </a:lnTo>
                    <a:lnTo>
                      <a:pt x="786" y="21"/>
                    </a:lnTo>
                    <a:lnTo>
                      <a:pt x="807" y="28"/>
                    </a:lnTo>
                    <a:lnTo>
                      <a:pt x="835" y="43"/>
                    </a:lnTo>
                    <a:lnTo>
                      <a:pt x="856" y="64"/>
                    </a:lnTo>
                    <a:lnTo>
                      <a:pt x="885" y="78"/>
                    </a:lnTo>
                    <a:lnTo>
                      <a:pt x="913" y="99"/>
                    </a:lnTo>
                    <a:lnTo>
                      <a:pt x="941" y="120"/>
                    </a:lnTo>
                    <a:lnTo>
                      <a:pt x="955" y="142"/>
                    </a:lnTo>
                    <a:lnTo>
                      <a:pt x="977" y="156"/>
                    </a:lnTo>
                    <a:lnTo>
                      <a:pt x="984" y="177"/>
                    </a:lnTo>
                    <a:lnTo>
                      <a:pt x="998" y="184"/>
                    </a:lnTo>
                    <a:lnTo>
                      <a:pt x="998" y="198"/>
                    </a:lnTo>
                    <a:lnTo>
                      <a:pt x="1005" y="205"/>
                    </a:lnTo>
                    <a:lnTo>
                      <a:pt x="991" y="227"/>
                    </a:lnTo>
                    <a:lnTo>
                      <a:pt x="984" y="241"/>
                    </a:lnTo>
                    <a:lnTo>
                      <a:pt x="970" y="262"/>
                    </a:lnTo>
                    <a:lnTo>
                      <a:pt x="948" y="276"/>
                    </a:lnTo>
                    <a:lnTo>
                      <a:pt x="941" y="283"/>
                    </a:lnTo>
                    <a:lnTo>
                      <a:pt x="934" y="297"/>
                    </a:lnTo>
                    <a:lnTo>
                      <a:pt x="927" y="312"/>
                    </a:lnTo>
                    <a:lnTo>
                      <a:pt x="920" y="326"/>
                    </a:lnTo>
                    <a:lnTo>
                      <a:pt x="913" y="347"/>
                    </a:lnTo>
                    <a:lnTo>
                      <a:pt x="906" y="375"/>
                    </a:lnTo>
                    <a:lnTo>
                      <a:pt x="892" y="404"/>
                    </a:lnTo>
                    <a:lnTo>
                      <a:pt x="885" y="432"/>
                    </a:lnTo>
                    <a:lnTo>
                      <a:pt x="870" y="467"/>
                    </a:lnTo>
                    <a:lnTo>
                      <a:pt x="856" y="510"/>
                    </a:lnTo>
                    <a:lnTo>
                      <a:pt x="842" y="552"/>
                    </a:lnTo>
                    <a:lnTo>
                      <a:pt x="828" y="602"/>
                    </a:lnTo>
                    <a:lnTo>
                      <a:pt x="814" y="651"/>
                    </a:lnTo>
                    <a:lnTo>
                      <a:pt x="800" y="708"/>
                    </a:lnTo>
                    <a:lnTo>
                      <a:pt x="778" y="765"/>
                    </a:lnTo>
                    <a:lnTo>
                      <a:pt x="764" y="828"/>
                    </a:lnTo>
                    <a:lnTo>
                      <a:pt x="637" y="828"/>
                    </a:lnTo>
                    <a:lnTo>
                      <a:pt x="665" y="715"/>
                    </a:lnTo>
                    <a:lnTo>
                      <a:pt x="693" y="616"/>
                    </a:lnTo>
                    <a:lnTo>
                      <a:pt x="715" y="517"/>
                    </a:lnTo>
                    <a:lnTo>
                      <a:pt x="729" y="432"/>
                    </a:lnTo>
                    <a:lnTo>
                      <a:pt x="729" y="389"/>
                    </a:lnTo>
                    <a:lnTo>
                      <a:pt x="736" y="361"/>
                    </a:lnTo>
                    <a:lnTo>
                      <a:pt x="736" y="326"/>
                    </a:lnTo>
                    <a:lnTo>
                      <a:pt x="743" y="297"/>
                    </a:lnTo>
                    <a:lnTo>
                      <a:pt x="743" y="276"/>
                    </a:lnTo>
                    <a:lnTo>
                      <a:pt x="743" y="255"/>
                    </a:lnTo>
                    <a:lnTo>
                      <a:pt x="736" y="234"/>
                    </a:lnTo>
                    <a:lnTo>
                      <a:pt x="736" y="220"/>
                    </a:lnTo>
                    <a:lnTo>
                      <a:pt x="722" y="198"/>
                    </a:lnTo>
                    <a:lnTo>
                      <a:pt x="701" y="184"/>
                    </a:lnTo>
                    <a:lnTo>
                      <a:pt x="679" y="177"/>
                    </a:lnTo>
                    <a:lnTo>
                      <a:pt x="658" y="177"/>
                    </a:lnTo>
                    <a:lnTo>
                      <a:pt x="644" y="177"/>
                    </a:lnTo>
                    <a:lnTo>
                      <a:pt x="630" y="177"/>
                    </a:lnTo>
                    <a:lnTo>
                      <a:pt x="616" y="177"/>
                    </a:lnTo>
                    <a:lnTo>
                      <a:pt x="587" y="184"/>
                    </a:lnTo>
                    <a:lnTo>
                      <a:pt x="566" y="184"/>
                    </a:lnTo>
                    <a:lnTo>
                      <a:pt x="531" y="191"/>
                    </a:lnTo>
                    <a:lnTo>
                      <a:pt x="495" y="198"/>
                    </a:lnTo>
                    <a:lnTo>
                      <a:pt x="460" y="205"/>
                    </a:lnTo>
                    <a:lnTo>
                      <a:pt x="417" y="220"/>
                    </a:lnTo>
                    <a:lnTo>
                      <a:pt x="368" y="227"/>
                    </a:lnTo>
                    <a:lnTo>
                      <a:pt x="318" y="241"/>
                    </a:lnTo>
                    <a:lnTo>
                      <a:pt x="269" y="255"/>
                    </a:lnTo>
                    <a:lnTo>
                      <a:pt x="205" y="262"/>
                    </a:lnTo>
                    <a:lnTo>
                      <a:pt x="141" y="283"/>
                    </a:lnTo>
                    <a:lnTo>
                      <a:pt x="78" y="297"/>
                    </a:lnTo>
                    <a:lnTo>
                      <a:pt x="7" y="312"/>
                    </a:lnTo>
                    <a:lnTo>
                      <a:pt x="0" y="177"/>
                    </a:lnTo>
                    <a:lnTo>
                      <a:pt x="28" y="170"/>
                    </a:lnTo>
                    <a:lnTo>
                      <a:pt x="63" y="170"/>
                    </a:lnTo>
                    <a:lnTo>
                      <a:pt x="92" y="170"/>
                    </a:lnTo>
                    <a:lnTo>
                      <a:pt x="120" y="170"/>
                    </a:lnTo>
                    <a:lnTo>
                      <a:pt x="163" y="156"/>
                    </a:lnTo>
                    <a:lnTo>
                      <a:pt x="198" y="149"/>
                    </a:lnTo>
                    <a:lnTo>
                      <a:pt x="219" y="149"/>
                    </a:lnTo>
                    <a:lnTo>
                      <a:pt x="240" y="142"/>
                    </a:lnTo>
                    <a:lnTo>
                      <a:pt x="262" y="135"/>
                    </a:lnTo>
                    <a:lnTo>
                      <a:pt x="290" y="127"/>
                    </a:lnTo>
                    <a:lnTo>
                      <a:pt x="325" y="120"/>
                    </a:lnTo>
                    <a:lnTo>
                      <a:pt x="368" y="113"/>
                    </a:lnTo>
                    <a:lnTo>
                      <a:pt x="410" y="106"/>
                    </a:lnTo>
                    <a:lnTo>
                      <a:pt x="460" y="92"/>
                    </a:lnTo>
                    <a:lnTo>
                      <a:pt x="509" y="78"/>
                    </a:lnTo>
                    <a:lnTo>
                      <a:pt x="545" y="71"/>
                    </a:lnTo>
                    <a:lnTo>
                      <a:pt x="580" y="57"/>
                    </a:lnTo>
                    <a:lnTo>
                      <a:pt x="616" y="50"/>
                    </a:lnTo>
                    <a:lnTo>
                      <a:pt x="637" y="43"/>
                    </a:lnTo>
                    <a:lnTo>
                      <a:pt x="658" y="35"/>
                    </a:lnTo>
                    <a:lnTo>
                      <a:pt x="665" y="28"/>
                    </a:lnTo>
                    <a:lnTo>
                      <a:pt x="672" y="21"/>
                    </a:lnTo>
                    <a:lnTo>
                      <a:pt x="672" y="21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4" name="Freeform 60"/>
              <p:cNvSpPr/>
              <p:nvPr/>
            </p:nvSpPr>
            <p:spPr bwMode="auto">
              <a:xfrm>
                <a:off x="2695" y="2974"/>
                <a:ext cx="829" cy="234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43" y="99"/>
                  </a:cxn>
                  <a:cxn ang="0">
                    <a:pos x="92" y="92"/>
                  </a:cxn>
                  <a:cxn ang="0">
                    <a:pos x="149" y="85"/>
                  </a:cxn>
                  <a:cxn ang="0">
                    <a:pos x="198" y="78"/>
                  </a:cxn>
                  <a:cxn ang="0">
                    <a:pos x="262" y="71"/>
                  </a:cxn>
                  <a:cxn ang="0">
                    <a:pos x="319" y="57"/>
                  </a:cxn>
                  <a:cxn ang="0">
                    <a:pos x="390" y="50"/>
                  </a:cxn>
                  <a:cxn ang="0">
                    <a:pos x="453" y="36"/>
                  </a:cxn>
                  <a:cxn ang="0">
                    <a:pos x="524" y="21"/>
                  </a:cxn>
                  <a:cxn ang="0">
                    <a:pos x="581" y="14"/>
                  </a:cxn>
                  <a:cxn ang="0">
                    <a:pos x="637" y="7"/>
                  </a:cxn>
                  <a:cxn ang="0">
                    <a:pos x="680" y="0"/>
                  </a:cxn>
                  <a:cxn ang="0">
                    <a:pos x="715" y="0"/>
                  </a:cxn>
                  <a:cxn ang="0">
                    <a:pos x="751" y="7"/>
                  </a:cxn>
                  <a:cxn ang="0">
                    <a:pos x="772" y="14"/>
                  </a:cxn>
                  <a:cxn ang="0">
                    <a:pos x="786" y="21"/>
                  </a:cxn>
                  <a:cxn ang="0">
                    <a:pos x="800" y="50"/>
                  </a:cxn>
                  <a:cxn ang="0">
                    <a:pos x="814" y="64"/>
                  </a:cxn>
                  <a:cxn ang="0">
                    <a:pos x="829" y="78"/>
                  </a:cxn>
                  <a:cxn ang="0">
                    <a:pos x="829" y="92"/>
                  </a:cxn>
                  <a:cxn ang="0">
                    <a:pos x="829" y="106"/>
                  </a:cxn>
                  <a:cxn ang="0">
                    <a:pos x="814" y="121"/>
                  </a:cxn>
                  <a:cxn ang="0">
                    <a:pos x="800" y="128"/>
                  </a:cxn>
                  <a:cxn ang="0">
                    <a:pos x="772" y="142"/>
                  </a:cxn>
                  <a:cxn ang="0">
                    <a:pos x="765" y="142"/>
                  </a:cxn>
                  <a:cxn ang="0">
                    <a:pos x="751" y="142"/>
                  </a:cxn>
                  <a:cxn ang="0">
                    <a:pos x="729" y="149"/>
                  </a:cxn>
                  <a:cxn ang="0">
                    <a:pos x="701" y="149"/>
                  </a:cxn>
                  <a:cxn ang="0">
                    <a:pos x="673" y="156"/>
                  </a:cxn>
                  <a:cxn ang="0">
                    <a:pos x="637" y="163"/>
                  </a:cxn>
                  <a:cxn ang="0">
                    <a:pos x="595" y="170"/>
                  </a:cxn>
                  <a:cxn ang="0">
                    <a:pos x="552" y="170"/>
                  </a:cxn>
                  <a:cxn ang="0">
                    <a:pos x="503" y="177"/>
                  </a:cxn>
                  <a:cxn ang="0">
                    <a:pos x="446" y="184"/>
                  </a:cxn>
                  <a:cxn ang="0">
                    <a:pos x="390" y="191"/>
                  </a:cxn>
                  <a:cxn ang="0">
                    <a:pos x="326" y="198"/>
                  </a:cxn>
                  <a:cxn ang="0">
                    <a:pos x="255" y="205"/>
                  </a:cxn>
                  <a:cxn ang="0">
                    <a:pos x="184" y="213"/>
                  </a:cxn>
                  <a:cxn ang="0">
                    <a:pos x="106" y="227"/>
                  </a:cxn>
                  <a:cxn ang="0">
                    <a:pos x="21" y="234"/>
                  </a:cxn>
                  <a:cxn ang="0">
                    <a:pos x="0" y="106"/>
                  </a:cxn>
                  <a:cxn ang="0">
                    <a:pos x="0" y="106"/>
                  </a:cxn>
                </a:cxnLst>
                <a:rect l="0" t="0" r="r" b="b"/>
                <a:pathLst>
                  <a:path w="829" h="234">
                    <a:moveTo>
                      <a:pt x="0" y="106"/>
                    </a:moveTo>
                    <a:lnTo>
                      <a:pt x="43" y="99"/>
                    </a:lnTo>
                    <a:lnTo>
                      <a:pt x="92" y="92"/>
                    </a:lnTo>
                    <a:lnTo>
                      <a:pt x="149" y="85"/>
                    </a:lnTo>
                    <a:lnTo>
                      <a:pt x="198" y="78"/>
                    </a:lnTo>
                    <a:lnTo>
                      <a:pt x="262" y="71"/>
                    </a:lnTo>
                    <a:lnTo>
                      <a:pt x="319" y="57"/>
                    </a:lnTo>
                    <a:lnTo>
                      <a:pt x="390" y="50"/>
                    </a:lnTo>
                    <a:lnTo>
                      <a:pt x="453" y="36"/>
                    </a:lnTo>
                    <a:lnTo>
                      <a:pt x="524" y="21"/>
                    </a:lnTo>
                    <a:lnTo>
                      <a:pt x="581" y="14"/>
                    </a:lnTo>
                    <a:lnTo>
                      <a:pt x="637" y="7"/>
                    </a:lnTo>
                    <a:lnTo>
                      <a:pt x="680" y="0"/>
                    </a:lnTo>
                    <a:lnTo>
                      <a:pt x="715" y="0"/>
                    </a:lnTo>
                    <a:lnTo>
                      <a:pt x="751" y="7"/>
                    </a:lnTo>
                    <a:lnTo>
                      <a:pt x="772" y="14"/>
                    </a:lnTo>
                    <a:lnTo>
                      <a:pt x="786" y="21"/>
                    </a:lnTo>
                    <a:lnTo>
                      <a:pt x="800" y="50"/>
                    </a:lnTo>
                    <a:lnTo>
                      <a:pt x="814" y="64"/>
                    </a:lnTo>
                    <a:lnTo>
                      <a:pt x="829" y="78"/>
                    </a:lnTo>
                    <a:lnTo>
                      <a:pt x="829" y="92"/>
                    </a:lnTo>
                    <a:lnTo>
                      <a:pt x="829" y="106"/>
                    </a:lnTo>
                    <a:lnTo>
                      <a:pt x="814" y="121"/>
                    </a:lnTo>
                    <a:lnTo>
                      <a:pt x="800" y="128"/>
                    </a:lnTo>
                    <a:lnTo>
                      <a:pt x="772" y="142"/>
                    </a:lnTo>
                    <a:lnTo>
                      <a:pt x="765" y="142"/>
                    </a:lnTo>
                    <a:lnTo>
                      <a:pt x="751" y="142"/>
                    </a:lnTo>
                    <a:lnTo>
                      <a:pt x="729" y="149"/>
                    </a:lnTo>
                    <a:lnTo>
                      <a:pt x="701" y="149"/>
                    </a:lnTo>
                    <a:lnTo>
                      <a:pt x="673" y="156"/>
                    </a:lnTo>
                    <a:lnTo>
                      <a:pt x="637" y="163"/>
                    </a:lnTo>
                    <a:lnTo>
                      <a:pt x="595" y="170"/>
                    </a:lnTo>
                    <a:lnTo>
                      <a:pt x="552" y="170"/>
                    </a:lnTo>
                    <a:lnTo>
                      <a:pt x="503" y="177"/>
                    </a:lnTo>
                    <a:lnTo>
                      <a:pt x="446" y="184"/>
                    </a:lnTo>
                    <a:lnTo>
                      <a:pt x="390" y="191"/>
                    </a:lnTo>
                    <a:lnTo>
                      <a:pt x="326" y="198"/>
                    </a:lnTo>
                    <a:lnTo>
                      <a:pt x="255" y="205"/>
                    </a:lnTo>
                    <a:lnTo>
                      <a:pt x="184" y="213"/>
                    </a:lnTo>
                    <a:lnTo>
                      <a:pt x="106" y="227"/>
                    </a:lnTo>
                    <a:lnTo>
                      <a:pt x="21" y="234"/>
                    </a:lnTo>
                    <a:lnTo>
                      <a:pt x="0" y="106"/>
                    </a:lnTo>
                    <a:lnTo>
                      <a:pt x="0" y="106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5" name="Freeform 61"/>
              <p:cNvSpPr/>
              <p:nvPr/>
            </p:nvSpPr>
            <p:spPr bwMode="auto">
              <a:xfrm>
                <a:off x="2582" y="2429"/>
                <a:ext cx="191" cy="9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0"/>
                  </a:cxn>
                  <a:cxn ang="0">
                    <a:pos x="156" y="21"/>
                  </a:cxn>
                  <a:cxn ang="0">
                    <a:pos x="163" y="57"/>
                  </a:cxn>
                  <a:cxn ang="0">
                    <a:pos x="163" y="92"/>
                  </a:cxn>
                  <a:cxn ang="0">
                    <a:pos x="163" y="135"/>
                  </a:cxn>
                  <a:cxn ang="0">
                    <a:pos x="170" y="184"/>
                  </a:cxn>
                  <a:cxn ang="0">
                    <a:pos x="170" y="241"/>
                  </a:cxn>
                  <a:cxn ang="0">
                    <a:pos x="170" y="304"/>
                  </a:cxn>
                  <a:cxn ang="0">
                    <a:pos x="177" y="368"/>
                  </a:cxn>
                  <a:cxn ang="0">
                    <a:pos x="177" y="439"/>
                  </a:cxn>
                  <a:cxn ang="0">
                    <a:pos x="184" y="496"/>
                  </a:cxn>
                  <a:cxn ang="0">
                    <a:pos x="184" y="552"/>
                  </a:cxn>
                  <a:cxn ang="0">
                    <a:pos x="191" y="609"/>
                  </a:cxn>
                  <a:cxn ang="0">
                    <a:pos x="191" y="651"/>
                  </a:cxn>
                  <a:cxn ang="0">
                    <a:pos x="191" y="694"/>
                  </a:cxn>
                  <a:cxn ang="0">
                    <a:pos x="191" y="722"/>
                  </a:cxn>
                  <a:cxn ang="0">
                    <a:pos x="191" y="750"/>
                  </a:cxn>
                  <a:cxn ang="0">
                    <a:pos x="191" y="807"/>
                  </a:cxn>
                  <a:cxn ang="0">
                    <a:pos x="184" y="850"/>
                  </a:cxn>
                  <a:cxn ang="0">
                    <a:pos x="177" y="885"/>
                  </a:cxn>
                  <a:cxn ang="0">
                    <a:pos x="170" y="920"/>
                  </a:cxn>
                  <a:cxn ang="0">
                    <a:pos x="149" y="942"/>
                  </a:cxn>
                  <a:cxn ang="0">
                    <a:pos x="142" y="949"/>
                  </a:cxn>
                  <a:cxn ang="0">
                    <a:pos x="127" y="956"/>
                  </a:cxn>
                  <a:cxn ang="0">
                    <a:pos x="120" y="949"/>
                  </a:cxn>
                  <a:cxn ang="0">
                    <a:pos x="120" y="942"/>
                  </a:cxn>
                  <a:cxn ang="0">
                    <a:pos x="113" y="927"/>
                  </a:cxn>
                  <a:cxn ang="0">
                    <a:pos x="106" y="906"/>
                  </a:cxn>
                  <a:cxn ang="0">
                    <a:pos x="106" y="878"/>
                  </a:cxn>
                  <a:cxn ang="0">
                    <a:pos x="99" y="842"/>
                  </a:cxn>
                  <a:cxn ang="0">
                    <a:pos x="92" y="800"/>
                  </a:cxn>
                  <a:cxn ang="0">
                    <a:pos x="85" y="750"/>
                  </a:cxn>
                  <a:cxn ang="0">
                    <a:pos x="78" y="694"/>
                  </a:cxn>
                  <a:cxn ang="0">
                    <a:pos x="71" y="637"/>
                  </a:cxn>
                  <a:cxn ang="0">
                    <a:pos x="64" y="566"/>
                  </a:cxn>
                  <a:cxn ang="0">
                    <a:pos x="57" y="489"/>
                  </a:cxn>
                  <a:cxn ang="0">
                    <a:pos x="42" y="411"/>
                  </a:cxn>
                  <a:cxn ang="0">
                    <a:pos x="35" y="319"/>
                  </a:cxn>
                  <a:cxn ang="0">
                    <a:pos x="21" y="220"/>
                  </a:cxn>
                  <a:cxn ang="0">
                    <a:pos x="14" y="11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91" h="956">
                    <a:moveTo>
                      <a:pt x="0" y="0"/>
                    </a:moveTo>
                    <a:lnTo>
                      <a:pt x="156" y="0"/>
                    </a:lnTo>
                    <a:lnTo>
                      <a:pt x="156" y="21"/>
                    </a:lnTo>
                    <a:lnTo>
                      <a:pt x="163" y="57"/>
                    </a:lnTo>
                    <a:lnTo>
                      <a:pt x="163" y="92"/>
                    </a:lnTo>
                    <a:lnTo>
                      <a:pt x="163" y="135"/>
                    </a:lnTo>
                    <a:lnTo>
                      <a:pt x="170" y="184"/>
                    </a:lnTo>
                    <a:lnTo>
                      <a:pt x="170" y="241"/>
                    </a:lnTo>
                    <a:lnTo>
                      <a:pt x="170" y="304"/>
                    </a:lnTo>
                    <a:lnTo>
                      <a:pt x="177" y="368"/>
                    </a:lnTo>
                    <a:lnTo>
                      <a:pt x="177" y="439"/>
                    </a:lnTo>
                    <a:lnTo>
                      <a:pt x="184" y="496"/>
                    </a:lnTo>
                    <a:lnTo>
                      <a:pt x="184" y="552"/>
                    </a:lnTo>
                    <a:lnTo>
                      <a:pt x="191" y="609"/>
                    </a:lnTo>
                    <a:lnTo>
                      <a:pt x="191" y="651"/>
                    </a:lnTo>
                    <a:lnTo>
                      <a:pt x="191" y="694"/>
                    </a:lnTo>
                    <a:lnTo>
                      <a:pt x="191" y="722"/>
                    </a:lnTo>
                    <a:lnTo>
                      <a:pt x="191" y="750"/>
                    </a:lnTo>
                    <a:lnTo>
                      <a:pt x="191" y="807"/>
                    </a:lnTo>
                    <a:lnTo>
                      <a:pt x="184" y="850"/>
                    </a:lnTo>
                    <a:lnTo>
                      <a:pt x="177" y="885"/>
                    </a:lnTo>
                    <a:lnTo>
                      <a:pt x="170" y="920"/>
                    </a:lnTo>
                    <a:lnTo>
                      <a:pt x="149" y="942"/>
                    </a:lnTo>
                    <a:lnTo>
                      <a:pt x="142" y="949"/>
                    </a:lnTo>
                    <a:lnTo>
                      <a:pt x="127" y="956"/>
                    </a:lnTo>
                    <a:lnTo>
                      <a:pt x="120" y="949"/>
                    </a:lnTo>
                    <a:lnTo>
                      <a:pt x="120" y="942"/>
                    </a:lnTo>
                    <a:lnTo>
                      <a:pt x="113" y="927"/>
                    </a:lnTo>
                    <a:lnTo>
                      <a:pt x="106" y="906"/>
                    </a:lnTo>
                    <a:lnTo>
                      <a:pt x="106" y="878"/>
                    </a:lnTo>
                    <a:lnTo>
                      <a:pt x="99" y="842"/>
                    </a:lnTo>
                    <a:lnTo>
                      <a:pt x="92" y="800"/>
                    </a:lnTo>
                    <a:lnTo>
                      <a:pt x="85" y="750"/>
                    </a:lnTo>
                    <a:lnTo>
                      <a:pt x="78" y="694"/>
                    </a:lnTo>
                    <a:lnTo>
                      <a:pt x="71" y="637"/>
                    </a:lnTo>
                    <a:lnTo>
                      <a:pt x="64" y="566"/>
                    </a:lnTo>
                    <a:lnTo>
                      <a:pt x="57" y="489"/>
                    </a:lnTo>
                    <a:lnTo>
                      <a:pt x="42" y="411"/>
                    </a:lnTo>
                    <a:lnTo>
                      <a:pt x="35" y="319"/>
                    </a:lnTo>
                    <a:lnTo>
                      <a:pt x="21" y="220"/>
                    </a:lnTo>
                    <a:lnTo>
                      <a:pt x="14" y="11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rgbClr val="000000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206" name="Text Box 62"/>
          <p:cNvSpPr txBox="1">
            <a:spLocks noChangeArrowheads="1"/>
          </p:cNvSpPr>
          <p:nvPr/>
        </p:nvSpPr>
        <p:spPr bwMode="auto">
          <a:xfrm>
            <a:off x="2639484" y="3393105"/>
            <a:ext cx="8066616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/>
              <a:t>手做工做得好。</a:t>
            </a:r>
            <a:endParaRPr lang="zh-CN" altLang="en-US" sz="6600"/>
          </a:p>
        </p:txBody>
      </p:sp>
      <p:sp>
        <p:nvSpPr>
          <p:cNvPr id="6208" name="Text Box 64"/>
          <p:cNvSpPr txBox="1">
            <a:spLocks noChangeArrowheads="1"/>
          </p:cNvSpPr>
          <p:nvPr/>
        </p:nvSpPr>
        <p:spPr bwMode="auto">
          <a:xfrm>
            <a:off x="2637368" y="4586574"/>
            <a:ext cx="8066617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/>
              <a:t>手写字写得妙。</a:t>
            </a:r>
            <a:endParaRPr lang="zh-CN" altLang="en-US" sz="6600"/>
          </a:p>
        </p:txBody>
      </p:sp>
      <p:sp>
        <p:nvSpPr>
          <p:cNvPr id="6209" name="Text Box 65"/>
          <p:cNvSpPr txBox="1">
            <a:spLocks noChangeArrowheads="1"/>
          </p:cNvSpPr>
          <p:nvPr/>
        </p:nvSpPr>
        <p:spPr bwMode="auto">
          <a:xfrm>
            <a:off x="6191251" y="1052513"/>
            <a:ext cx="2978149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/>
              <a:t>，</a:t>
            </a:r>
            <a:endParaRPr lang="zh-CN" altLang="en-US" sz="6600"/>
          </a:p>
        </p:txBody>
      </p:sp>
      <p:sp>
        <p:nvSpPr>
          <p:cNvPr id="6210" name="Text Box 66"/>
          <p:cNvSpPr txBox="1">
            <a:spLocks noChangeArrowheads="1"/>
          </p:cNvSpPr>
          <p:nvPr/>
        </p:nvSpPr>
        <p:spPr bwMode="auto">
          <a:xfrm>
            <a:off x="6191251" y="2185988"/>
            <a:ext cx="2978149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/>
              <a:t>，</a:t>
            </a:r>
            <a:endParaRPr lang="zh-CN" altLang="en-US" sz="6600"/>
          </a:p>
        </p:txBody>
      </p:sp>
      <p:pic>
        <p:nvPicPr>
          <p:cNvPr id="63" name="Picture 4" descr="http://ppt360.com/background/UploadFiles_6733/201012/201012201618032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-259308"/>
            <a:ext cx="12192001" cy="7117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8" name="内容占位符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8749" y="320675"/>
            <a:ext cx="9749367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AutoShape 6"/>
          <p:cNvSpPr>
            <a:spLocks noChangeAspect="1" noChangeArrowheads="1" noTextEdit="1"/>
          </p:cNvSpPr>
          <p:nvPr/>
        </p:nvSpPr>
        <p:spPr bwMode="auto">
          <a:xfrm>
            <a:off x="3403601" y="1228726"/>
            <a:ext cx="5382684" cy="43989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0" name="Freeform 8"/>
          <p:cNvSpPr>
            <a:spLocks noEditPoints="1"/>
          </p:cNvSpPr>
          <p:nvPr/>
        </p:nvSpPr>
        <p:spPr bwMode="auto">
          <a:xfrm>
            <a:off x="3418417" y="1239839"/>
            <a:ext cx="5323416" cy="4365625"/>
          </a:xfrm>
          <a:custGeom>
            <a:avLst/>
            <a:gdLst/>
            <a:ahLst/>
            <a:cxnLst>
              <a:cxn ang="0">
                <a:pos x="850" y="610"/>
              </a:cxn>
              <a:cxn ang="0">
                <a:pos x="1070" y="688"/>
              </a:cxn>
              <a:cxn ang="0">
                <a:pos x="971" y="801"/>
              </a:cxn>
              <a:cxn ang="0">
                <a:pos x="453" y="985"/>
              </a:cxn>
              <a:cxn ang="0">
                <a:pos x="432" y="928"/>
              </a:cxn>
              <a:cxn ang="0">
                <a:pos x="793" y="2558"/>
              </a:cxn>
              <a:cxn ang="0">
                <a:pos x="666" y="2530"/>
              </a:cxn>
              <a:cxn ang="0">
                <a:pos x="461" y="2289"/>
              </a:cxn>
              <a:cxn ang="0">
                <a:pos x="538" y="2275"/>
              </a:cxn>
              <a:cxn ang="0">
                <a:pos x="744" y="2218"/>
              </a:cxn>
              <a:cxn ang="0">
                <a:pos x="751" y="1701"/>
              </a:cxn>
              <a:cxn ang="0">
                <a:pos x="673" y="843"/>
              </a:cxn>
              <a:cxn ang="0">
                <a:pos x="900" y="1056"/>
              </a:cxn>
              <a:cxn ang="0">
                <a:pos x="871" y="1290"/>
              </a:cxn>
              <a:cxn ang="0">
                <a:pos x="878" y="1836"/>
              </a:cxn>
              <a:cxn ang="0">
                <a:pos x="878" y="2289"/>
              </a:cxn>
              <a:cxn ang="0">
                <a:pos x="793" y="2558"/>
              </a:cxn>
              <a:cxn ang="0">
                <a:pos x="354" y="1488"/>
              </a:cxn>
              <a:cxn ang="0">
                <a:pos x="241" y="1396"/>
              </a:cxn>
              <a:cxn ang="0">
                <a:pos x="631" y="1297"/>
              </a:cxn>
              <a:cxn ang="0">
                <a:pos x="985" y="1191"/>
              </a:cxn>
              <a:cxn ang="0">
                <a:pos x="1566" y="999"/>
              </a:cxn>
              <a:cxn ang="0">
                <a:pos x="1849" y="921"/>
              </a:cxn>
              <a:cxn ang="0">
                <a:pos x="2012" y="1021"/>
              </a:cxn>
              <a:cxn ang="0">
                <a:pos x="1728" y="1113"/>
              </a:cxn>
              <a:cxn ang="0">
                <a:pos x="694" y="1410"/>
              </a:cxn>
              <a:cxn ang="0">
                <a:pos x="1877" y="2282"/>
              </a:cxn>
              <a:cxn ang="0">
                <a:pos x="1325" y="1177"/>
              </a:cxn>
              <a:cxn ang="0">
                <a:pos x="1162" y="248"/>
              </a:cxn>
              <a:cxn ang="0">
                <a:pos x="1098" y="14"/>
              </a:cxn>
              <a:cxn ang="0">
                <a:pos x="1303" y="64"/>
              </a:cxn>
              <a:cxn ang="0">
                <a:pos x="1339" y="184"/>
              </a:cxn>
              <a:cxn ang="0">
                <a:pos x="1367" y="702"/>
              </a:cxn>
              <a:cxn ang="0">
                <a:pos x="1629" y="1588"/>
              </a:cxn>
              <a:cxn ang="0">
                <a:pos x="2040" y="2232"/>
              </a:cxn>
              <a:cxn ang="0">
                <a:pos x="2295" y="2424"/>
              </a:cxn>
              <a:cxn ang="0">
                <a:pos x="2387" y="2126"/>
              </a:cxn>
              <a:cxn ang="0">
                <a:pos x="2437" y="2126"/>
              </a:cxn>
              <a:cxn ang="0">
                <a:pos x="2515" y="2679"/>
              </a:cxn>
              <a:cxn ang="0">
                <a:pos x="2316" y="2679"/>
              </a:cxn>
              <a:cxn ang="0">
                <a:pos x="1877" y="631"/>
              </a:cxn>
              <a:cxn ang="0">
                <a:pos x="1615" y="411"/>
              </a:cxn>
              <a:cxn ang="0">
                <a:pos x="1991" y="503"/>
              </a:cxn>
              <a:cxn ang="0">
                <a:pos x="439" y="2027"/>
              </a:cxn>
              <a:cxn ang="0">
                <a:pos x="163" y="2155"/>
              </a:cxn>
              <a:cxn ang="0">
                <a:pos x="21" y="2034"/>
              </a:cxn>
              <a:cxn ang="0">
                <a:pos x="78" y="1949"/>
              </a:cxn>
              <a:cxn ang="0">
                <a:pos x="241" y="1928"/>
              </a:cxn>
              <a:cxn ang="0">
                <a:pos x="694" y="1736"/>
              </a:cxn>
              <a:cxn ang="0">
                <a:pos x="1141" y="1559"/>
              </a:cxn>
              <a:cxn ang="0">
                <a:pos x="1183" y="1588"/>
              </a:cxn>
              <a:cxn ang="0">
                <a:pos x="829" y="1814"/>
              </a:cxn>
              <a:cxn ang="0">
                <a:pos x="1983" y="1538"/>
              </a:cxn>
              <a:cxn ang="0">
                <a:pos x="1261" y="2169"/>
              </a:cxn>
              <a:cxn ang="0">
                <a:pos x="1048" y="2240"/>
              </a:cxn>
              <a:cxn ang="0">
                <a:pos x="1509" y="1857"/>
              </a:cxn>
              <a:cxn ang="0">
                <a:pos x="1821" y="1460"/>
              </a:cxn>
              <a:cxn ang="0">
                <a:pos x="1870" y="1254"/>
              </a:cxn>
              <a:cxn ang="0">
                <a:pos x="2047" y="1410"/>
              </a:cxn>
            </a:cxnLst>
            <a:rect l="0" t="0" r="r" b="b"/>
            <a:pathLst>
              <a:path w="2515" h="2750">
                <a:moveTo>
                  <a:pt x="772" y="737"/>
                </a:moveTo>
                <a:lnTo>
                  <a:pt x="815" y="709"/>
                </a:lnTo>
                <a:lnTo>
                  <a:pt x="829" y="695"/>
                </a:lnTo>
                <a:lnTo>
                  <a:pt x="836" y="680"/>
                </a:lnTo>
                <a:lnTo>
                  <a:pt x="850" y="666"/>
                </a:lnTo>
                <a:lnTo>
                  <a:pt x="850" y="652"/>
                </a:lnTo>
                <a:lnTo>
                  <a:pt x="857" y="645"/>
                </a:lnTo>
                <a:lnTo>
                  <a:pt x="850" y="638"/>
                </a:lnTo>
                <a:lnTo>
                  <a:pt x="850" y="624"/>
                </a:lnTo>
                <a:lnTo>
                  <a:pt x="850" y="610"/>
                </a:lnTo>
                <a:lnTo>
                  <a:pt x="857" y="595"/>
                </a:lnTo>
                <a:lnTo>
                  <a:pt x="871" y="588"/>
                </a:lnTo>
                <a:lnTo>
                  <a:pt x="893" y="595"/>
                </a:lnTo>
                <a:lnTo>
                  <a:pt x="921" y="595"/>
                </a:lnTo>
                <a:lnTo>
                  <a:pt x="956" y="610"/>
                </a:lnTo>
                <a:lnTo>
                  <a:pt x="999" y="624"/>
                </a:lnTo>
                <a:lnTo>
                  <a:pt x="1013" y="638"/>
                </a:lnTo>
                <a:lnTo>
                  <a:pt x="1027" y="645"/>
                </a:lnTo>
                <a:lnTo>
                  <a:pt x="1056" y="666"/>
                </a:lnTo>
                <a:lnTo>
                  <a:pt x="1070" y="688"/>
                </a:lnTo>
                <a:lnTo>
                  <a:pt x="1070" y="702"/>
                </a:lnTo>
                <a:lnTo>
                  <a:pt x="1070" y="723"/>
                </a:lnTo>
                <a:lnTo>
                  <a:pt x="1063" y="744"/>
                </a:lnTo>
                <a:lnTo>
                  <a:pt x="1056" y="751"/>
                </a:lnTo>
                <a:lnTo>
                  <a:pt x="1048" y="758"/>
                </a:lnTo>
                <a:lnTo>
                  <a:pt x="1041" y="765"/>
                </a:lnTo>
                <a:lnTo>
                  <a:pt x="1027" y="773"/>
                </a:lnTo>
                <a:lnTo>
                  <a:pt x="1013" y="780"/>
                </a:lnTo>
                <a:lnTo>
                  <a:pt x="992" y="794"/>
                </a:lnTo>
                <a:lnTo>
                  <a:pt x="971" y="801"/>
                </a:lnTo>
                <a:lnTo>
                  <a:pt x="942" y="815"/>
                </a:lnTo>
                <a:lnTo>
                  <a:pt x="914" y="829"/>
                </a:lnTo>
                <a:lnTo>
                  <a:pt x="886" y="843"/>
                </a:lnTo>
                <a:lnTo>
                  <a:pt x="815" y="872"/>
                </a:lnTo>
                <a:lnTo>
                  <a:pt x="737" y="900"/>
                </a:lnTo>
                <a:lnTo>
                  <a:pt x="652" y="928"/>
                </a:lnTo>
                <a:lnTo>
                  <a:pt x="567" y="957"/>
                </a:lnTo>
                <a:lnTo>
                  <a:pt x="524" y="971"/>
                </a:lnTo>
                <a:lnTo>
                  <a:pt x="482" y="978"/>
                </a:lnTo>
                <a:lnTo>
                  <a:pt x="453" y="985"/>
                </a:lnTo>
                <a:lnTo>
                  <a:pt x="425" y="992"/>
                </a:lnTo>
                <a:lnTo>
                  <a:pt x="404" y="992"/>
                </a:lnTo>
                <a:lnTo>
                  <a:pt x="390" y="992"/>
                </a:lnTo>
                <a:lnTo>
                  <a:pt x="383" y="985"/>
                </a:lnTo>
                <a:lnTo>
                  <a:pt x="376" y="978"/>
                </a:lnTo>
                <a:lnTo>
                  <a:pt x="376" y="971"/>
                </a:lnTo>
                <a:lnTo>
                  <a:pt x="383" y="964"/>
                </a:lnTo>
                <a:lnTo>
                  <a:pt x="390" y="957"/>
                </a:lnTo>
                <a:lnTo>
                  <a:pt x="411" y="943"/>
                </a:lnTo>
                <a:lnTo>
                  <a:pt x="432" y="928"/>
                </a:lnTo>
                <a:lnTo>
                  <a:pt x="461" y="914"/>
                </a:lnTo>
                <a:lnTo>
                  <a:pt x="496" y="893"/>
                </a:lnTo>
                <a:lnTo>
                  <a:pt x="531" y="879"/>
                </a:lnTo>
                <a:lnTo>
                  <a:pt x="574" y="858"/>
                </a:lnTo>
                <a:lnTo>
                  <a:pt x="609" y="836"/>
                </a:lnTo>
                <a:lnTo>
                  <a:pt x="673" y="801"/>
                </a:lnTo>
                <a:lnTo>
                  <a:pt x="730" y="765"/>
                </a:lnTo>
                <a:lnTo>
                  <a:pt x="772" y="737"/>
                </a:lnTo>
                <a:lnTo>
                  <a:pt x="772" y="737"/>
                </a:lnTo>
                <a:close/>
                <a:moveTo>
                  <a:pt x="793" y="2558"/>
                </a:moveTo>
                <a:lnTo>
                  <a:pt x="772" y="2580"/>
                </a:lnTo>
                <a:lnTo>
                  <a:pt x="751" y="2601"/>
                </a:lnTo>
                <a:lnTo>
                  <a:pt x="730" y="2608"/>
                </a:lnTo>
                <a:lnTo>
                  <a:pt x="708" y="2615"/>
                </a:lnTo>
                <a:lnTo>
                  <a:pt x="694" y="2608"/>
                </a:lnTo>
                <a:lnTo>
                  <a:pt x="680" y="2594"/>
                </a:lnTo>
                <a:lnTo>
                  <a:pt x="680" y="2587"/>
                </a:lnTo>
                <a:lnTo>
                  <a:pt x="673" y="2573"/>
                </a:lnTo>
                <a:lnTo>
                  <a:pt x="666" y="2551"/>
                </a:lnTo>
                <a:lnTo>
                  <a:pt x="666" y="2530"/>
                </a:lnTo>
                <a:lnTo>
                  <a:pt x="652" y="2488"/>
                </a:lnTo>
                <a:lnTo>
                  <a:pt x="631" y="2445"/>
                </a:lnTo>
                <a:lnTo>
                  <a:pt x="595" y="2403"/>
                </a:lnTo>
                <a:lnTo>
                  <a:pt x="574" y="2381"/>
                </a:lnTo>
                <a:lnTo>
                  <a:pt x="553" y="2360"/>
                </a:lnTo>
                <a:lnTo>
                  <a:pt x="524" y="2339"/>
                </a:lnTo>
                <a:lnTo>
                  <a:pt x="503" y="2325"/>
                </a:lnTo>
                <a:lnTo>
                  <a:pt x="489" y="2310"/>
                </a:lnTo>
                <a:lnTo>
                  <a:pt x="475" y="2296"/>
                </a:lnTo>
                <a:lnTo>
                  <a:pt x="461" y="2289"/>
                </a:lnTo>
                <a:lnTo>
                  <a:pt x="453" y="2282"/>
                </a:lnTo>
                <a:lnTo>
                  <a:pt x="453" y="2275"/>
                </a:lnTo>
                <a:lnTo>
                  <a:pt x="453" y="2268"/>
                </a:lnTo>
                <a:lnTo>
                  <a:pt x="453" y="2268"/>
                </a:lnTo>
                <a:lnTo>
                  <a:pt x="461" y="2268"/>
                </a:lnTo>
                <a:lnTo>
                  <a:pt x="468" y="2268"/>
                </a:lnTo>
                <a:lnTo>
                  <a:pt x="482" y="2268"/>
                </a:lnTo>
                <a:lnTo>
                  <a:pt x="496" y="2268"/>
                </a:lnTo>
                <a:lnTo>
                  <a:pt x="517" y="2275"/>
                </a:lnTo>
                <a:lnTo>
                  <a:pt x="538" y="2275"/>
                </a:lnTo>
                <a:lnTo>
                  <a:pt x="567" y="2282"/>
                </a:lnTo>
                <a:lnTo>
                  <a:pt x="595" y="2289"/>
                </a:lnTo>
                <a:lnTo>
                  <a:pt x="616" y="2289"/>
                </a:lnTo>
                <a:lnTo>
                  <a:pt x="659" y="2289"/>
                </a:lnTo>
                <a:lnTo>
                  <a:pt x="694" y="2289"/>
                </a:lnTo>
                <a:lnTo>
                  <a:pt x="723" y="2282"/>
                </a:lnTo>
                <a:lnTo>
                  <a:pt x="730" y="2275"/>
                </a:lnTo>
                <a:lnTo>
                  <a:pt x="737" y="2261"/>
                </a:lnTo>
                <a:lnTo>
                  <a:pt x="737" y="2247"/>
                </a:lnTo>
                <a:lnTo>
                  <a:pt x="744" y="2218"/>
                </a:lnTo>
                <a:lnTo>
                  <a:pt x="751" y="2190"/>
                </a:lnTo>
                <a:lnTo>
                  <a:pt x="751" y="2162"/>
                </a:lnTo>
                <a:lnTo>
                  <a:pt x="751" y="2119"/>
                </a:lnTo>
                <a:lnTo>
                  <a:pt x="751" y="2077"/>
                </a:lnTo>
                <a:lnTo>
                  <a:pt x="751" y="1984"/>
                </a:lnTo>
                <a:lnTo>
                  <a:pt x="751" y="1906"/>
                </a:lnTo>
                <a:lnTo>
                  <a:pt x="751" y="1829"/>
                </a:lnTo>
                <a:lnTo>
                  <a:pt x="751" y="1765"/>
                </a:lnTo>
                <a:lnTo>
                  <a:pt x="751" y="1736"/>
                </a:lnTo>
                <a:lnTo>
                  <a:pt x="751" y="1701"/>
                </a:lnTo>
                <a:lnTo>
                  <a:pt x="751" y="1658"/>
                </a:lnTo>
                <a:lnTo>
                  <a:pt x="751" y="1609"/>
                </a:lnTo>
                <a:lnTo>
                  <a:pt x="751" y="1559"/>
                </a:lnTo>
                <a:lnTo>
                  <a:pt x="751" y="1503"/>
                </a:lnTo>
                <a:lnTo>
                  <a:pt x="751" y="1446"/>
                </a:lnTo>
                <a:lnTo>
                  <a:pt x="751" y="1382"/>
                </a:lnTo>
                <a:lnTo>
                  <a:pt x="744" y="1247"/>
                </a:lnTo>
                <a:lnTo>
                  <a:pt x="723" y="1113"/>
                </a:lnTo>
                <a:lnTo>
                  <a:pt x="701" y="978"/>
                </a:lnTo>
                <a:lnTo>
                  <a:pt x="673" y="843"/>
                </a:lnTo>
                <a:lnTo>
                  <a:pt x="723" y="879"/>
                </a:lnTo>
                <a:lnTo>
                  <a:pt x="765" y="907"/>
                </a:lnTo>
                <a:lnTo>
                  <a:pt x="808" y="936"/>
                </a:lnTo>
                <a:lnTo>
                  <a:pt x="836" y="964"/>
                </a:lnTo>
                <a:lnTo>
                  <a:pt x="857" y="978"/>
                </a:lnTo>
                <a:lnTo>
                  <a:pt x="878" y="999"/>
                </a:lnTo>
                <a:lnTo>
                  <a:pt x="893" y="1006"/>
                </a:lnTo>
                <a:lnTo>
                  <a:pt x="893" y="1014"/>
                </a:lnTo>
                <a:lnTo>
                  <a:pt x="900" y="1035"/>
                </a:lnTo>
                <a:lnTo>
                  <a:pt x="900" y="1056"/>
                </a:lnTo>
                <a:lnTo>
                  <a:pt x="893" y="1077"/>
                </a:lnTo>
                <a:lnTo>
                  <a:pt x="886" y="1106"/>
                </a:lnTo>
                <a:lnTo>
                  <a:pt x="886" y="1113"/>
                </a:lnTo>
                <a:lnTo>
                  <a:pt x="878" y="1127"/>
                </a:lnTo>
                <a:lnTo>
                  <a:pt x="878" y="1148"/>
                </a:lnTo>
                <a:lnTo>
                  <a:pt x="878" y="1169"/>
                </a:lnTo>
                <a:lnTo>
                  <a:pt x="878" y="1191"/>
                </a:lnTo>
                <a:lnTo>
                  <a:pt x="871" y="1226"/>
                </a:lnTo>
                <a:lnTo>
                  <a:pt x="871" y="1254"/>
                </a:lnTo>
                <a:lnTo>
                  <a:pt x="871" y="1290"/>
                </a:lnTo>
                <a:lnTo>
                  <a:pt x="871" y="1332"/>
                </a:lnTo>
                <a:lnTo>
                  <a:pt x="871" y="1375"/>
                </a:lnTo>
                <a:lnTo>
                  <a:pt x="871" y="1425"/>
                </a:lnTo>
                <a:lnTo>
                  <a:pt x="871" y="1474"/>
                </a:lnTo>
                <a:lnTo>
                  <a:pt x="871" y="1524"/>
                </a:lnTo>
                <a:lnTo>
                  <a:pt x="871" y="1588"/>
                </a:lnTo>
                <a:lnTo>
                  <a:pt x="871" y="1644"/>
                </a:lnTo>
                <a:lnTo>
                  <a:pt x="871" y="1708"/>
                </a:lnTo>
                <a:lnTo>
                  <a:pt x="878" y="1772"/>
                </a:lnTo>
                <a:lnTo>
                  <a:pt x="878" y="1836"/>
                </a:lnTo>
                <a:lnTo>
                  <a:pt x="878" y="1899"/>
                </a:lnTo>
                <a:lnTo>
                  <a:pt x="878" y="1949"/>
                </a:lnTo>
                <a:lnTo>
                  <a:pt x="878" y="2006"/>
                </a:lnTo>
                <a:lnTo>
                  <a:pt x="878" y="2055"/>
                </a:lnTo>
                <a:lnTo>
                  <a:pt x="886" y="2098"/>
                </a:lnTo>
                <a:lnTo>
                  <a:pt x="886" y="2147"/>
                </a:lnTo>
                <a:lnTo>
                  <a:pt x="886" y="2183"/>
                </a:lnTo>
                <a:lnTo>
                  <a:pt x="878" y="2218"/>
                </a:lnTo>
                <a:lnTo>
                  <a:pt x="878" y="2254"/>
                </a:lnTo>
                <a:lnTo>
                  <a:pt x="878" y="2289"/>
                </a:lnTo>
                <a:lnTo>
                  <a:pt x="878" y="2310"/>
                </a:lnTo>
                <a:lnTo>
                  <a:pt x="878" y="2339"/>
                </a:lnTo>
                <a:lnTo>
                  <a:pt x="878" y="2360"/>
                </a:lnTo>
                <a:lnTo>
                  <a:pt x="871" y="2374"/>
                </a:lnTo>
                <a:lnTo>
                  <a:pt x="864" y="2431"/>
                </a:lnTo>
                <a:lnTo>
                  <a:pt x="850" y="2481"/>
                </a:lnTo>
                <a:lnTo>
                  <a:pt x="829" y="2523"/>
                </a:lnTo>
                <a:lnTo>
                  <a:pt x="815" y="2544"/>
                </a:lnTo>
                <a:lnTo>
                  <a:pt x="793" y="2558"/>
                </a:lnTo>
                <a:lnTo>
                  <a:pt x="793" y="2558"/>
                </a:lnTo>
                <a:close/>
                <a:moveTo>
                  <a:pt x="694" y="1410"/>
                </a:moveTo>
                <a:lnTo>
                  <a:pt x="638" y="1432"/>
                </a:lnTo>
                <a:lnTo>
                  <a:pt x="581" y="1453"/>
                </a:lnTo>
                <a:lnTo>
                  <a:pt x="538" y="1467"/>
                </a:lnTo>
                <a:lnTo>
                  <a:pt x="496" y="1474"/>
                </a:lnTo>
                <a:lnTo>
                  <a:pt x="461" y="1481"/>
                </a:lnTo>
                <a:lnTo>
                  <a:pt x="425" y="1488"/>
                </a:lnTo>
                <a:lnTo>
                  <a:pt x="404" y="1495"/>
                </a:lnTo>
                <a:lnTo>
                  <a:pt x="390" y="1495"/>
                </a:lnTo>
                <a:lnTo>
                  <a:pt x="354" y="1488"/>
                </a:lnTo>
                <a:lnTo>
                  <a:pt x="326" y="1481"/>
                </a:lnTo>
                <a:lnTo>
                  <a:pt x="291" y="1467"/>
                </a:lnTo>
                <a:lnTo>
                  <a:pt x="269" y="1446"/>
                </a:lnTo>
                <a:lnTo>
                  <a:pt x="255" y="1439"/>
                </a:lnTo>
                <a:lnTo>
                  <a:pt x="241" y="1432"/>
                </a:lnTo>
                <a:lnTo>
                  <a:pt x="227" y="1417"/>
                </a:lnTo>
                <a:lnTo>
                  <a:pt x="220" y="1410"/>
                </a:lnTo>
                <a:lnTo>
                  <a:pt x="220" y="1403"/>
                </a:lnTo>
                <a:lnTo>
                  <a:pt x="227" y="1396"/>
                </a:lnTo>
                <a:lnTo>
                  <a:pt x="241" y="1396"/>
                </a:lnTo>
                <a:lnTo>
                  <a:pt x="255" y="1389"/>
                </a:lnTo>
                <a:lnTo>
                  <a:pt x="269" y="1382"/>
                </a:lnTo>
                <a:lnTo>
                  <a:pt x="291" y="1382"/>
                </a:lnTo>
                <a:lnTo>
                  <a:pt x="312" y="1375"/>
                </a:lnTo>
                <a:lnTo>
                  <a:pt x="368" y="1368"/>
                </a:lnTo>
                <a:lnTo>
                  <a:pt x="425" y="1354"/>
                </a:lnTo>
                <a:lnTo>
                  <a:pt x="482" y="1340"/>
                </a:lnTo>
                <a:lnTo>
                  <a:pt x="546" y="1325"/>
                </a:lnTo>
                <a:lnTo>
                  <a:pt x="609" y="1297"/>
                </a:lnTo>
                <a:lnTo>
                  <a:pt x="631" y="1297"/>
                </a:lnTo>
                <a:lnTo>
                  <a:pt x="652" y="1290"/>
                </a:lnTo>
                <a:lnTo>
                  <a:pt x="673" y="1283"/>
                </a:lnTo>
                <a:lnTo>
                  <a:pt x="701" y="1276"/>
                </a:lnTo>
                <a:lnTo>
                  <a:pt x="730" y="1262"/>
                </a:lnTo>
                <a:lnTo>
                  <a:pt x="765" y="1254"/>
                </a:lnTo>
                <a:lnTo>
                  <a:pt x="801" y="1240"/>
                </a:lnTo>
                <a:lnTo>
                  <a:pt x="843" y="1233"/>
                </a:lnTo>
                <a:lnTo>
                  <a:pt x="886" y="1219"/>
                </a:lnTo>
                <a:lnTo>
                  <a:pt x="935" y="1205"/>
                </a:lnTo>
                <a:lnTo>
                  <a:pt x="985" y="1191"/>
                </a:lnTo>
                <a:lnTo>
                  <a:pt x="1034" y="1169"/>
                </a:lnTo>
                <a:lnTo>
                  <a:pt x="1091" y="1155"/>
                </a:lnTo>
                <a:lnTo>
                  <a:pt x="1155" y="1134"/>
                </a:lnTo>
                <a:lnTo>
                  <a:pt x="1218" y="1113"/>
                </a:lnTo>
                <a:lnTo>
                  <a:pt x="1282" y="1091"/>
                </a:lnTo>
                <a:lnTo>
                  <a:pt x="1346" y="1070"/>
                </a:lnTo>
                <a:lnTo>
                  <a:pt x="1410" y="1049"/>
                </a:lnTo>
                <a:lnTo>
                  <a:pt x="1466" y="1035"/>
                </a:lnTo>
                <a:lnTo>
                  <a:pt x="1516" y="1014"/>
                </a:lnTo>
                <a:lnTo>
                  <a:pt x="1566" y="999"/>
                </a:lnTo>
                <a:lnTo>
                  <a:pt x="1608" y="985"/>
                </a:lnTo>
                <a:lnTo>
                  <a:pt x="1651" y="978"/>
                </a:lnTo>
                <a:lnTo>
                  <a:pt x="1686" y="964"/>
                </a:lnTo>
                <a:lnTo>
                  <a:pt x="1721" y="957"/>
                </a:lnTo>
                <a:lnTo>
                  <a:pt x="1750" y="943"/>
                </a:lnTo>
                <a:lnTo>
                  <a:pt x="1778" y="936"/>
                </a:lnTo>
                <a:lnTo>
                  <a:pt x="1799" y="928"/>
                </a:lnTo>
                <a:lnTo>
                  <a:pt x="1821" y="928"/>
                </a:lnTo>
                <a:lnTo>
                  <a:pt x="1835" y="921"/>
                </a:lnTo>
                <a:lnTo>
                  <a:pt x="1849" y="921"/>
                </a:lnTo>
                <a:lnTo>
                  <a:pt x="1856" y="921"/>
                </a:lnTo>
                <a:lnTo>
                  <a:pt x="1884" y="921"/>
                </a:lnTo>
                <a:lnTo>
                  <a:pt x="1906" y="928"/>
                </a:lnTo>
                <a:lnTo>
                  <a:pt x="1934" y="943"/>
                </a:lnTo>
                <a:lnTo>
                  <a:pt x="1955" y="957"/>
                </a:lnTo>
                <a:lnTo>
                  <a:pt x="1976" y="978"/>
                </a:lnTo>
                <a:lnTo>
                  <a:pt x="1998" y="992"/>
                </a:lnTo>
                <a:lnTo>
                  <a:pt x="2005" y="1006"/>
                </a:lnTo>
                <a:lnTo>
                  <a:pt x="2012" y="1014"/>
                </a:lnTo>
                <a:lnTo>
                  <a:pt x="2012" y="1021"/>
                </a:lnTo>
                <a:lnTo>
                  <a:pt x="1998" y="1028"/>
                </a:lnTo>
                <a:lnTo>
                  <a:pt x="1991" y="1042"/>
                </a:lnTo>
                <a:lnTo>
                  <a:pt x="1969" y="1049"/>
                </a:lnTo>
                <a:lnTo>
                  <a:pt x="1948" y="1056"/>
                </a:lnTo>
                <a:lnTo>
                  <a:pt x="1927" y="1063"/>
                </a:lnTo>
                <a:lnTo>
                  <a:pt x="1898" y="1070"/>
                </a:lnTo>
                <a:lnTo>
                  <a:pt x="1870" y="1077"/>
                </a:lnTo>
                <a:lnTo>
                  <a:pt x="1828" y="1091"/>
                </a:lnTo>
                <a:lnTo>
                  <a:pt x="1778" y="1099"/>
                </a:lnTo>
                <a:lnTo>
                  <a:pt x="1728" y="1113"/>
                </a:lnTo>
                <a:lnTo>
                  <a:pt x="1672" y="1127"/>
                </a:lnTo>
                <a:lnTo>
                  <a:pt x="1544" y="1155"/>
                </a:lnTo>
                <a:lnTo>
                  <a:pt x="1424" y="1184"/>
                </a:lnTo>
                <a:lnTo>
                  <a:pt x="1303" y="1219"/>
                </a:lnTo>
                <a:lnTo>
                  <a:pt x="1197" y="1254"/>
                </a:lnTo>
                <a:lnTo>
                  <a:pt x="1077" y="1290"/>
                </a:lnTo>
                <a:lnTo>
                  <a:pt x="956" y="1325"/>
                </a:lnTo>
                <a:lnTo>
                  <a:pt x="829" y="1368"/>
                </a:lnTo>
                <a:lnTo>
                  <a:pt x="694" y="1410"/>
                </a:lnTo>
                <a:lnTo>
                  <a:pt x="694" y="1410"/>
                </a:lnTo>
                <a:close/>
                <a:moveTo>
                  <a:pt x="2316" y="2679"/>
                </a:moveTo>
                <a:lnTo>
                  <a:pt x="2253" y="2644"/>
                </a:lnTo>
                <a:lnTo>
                  <a:pt x="2189" y="2601"/>
                </a:lnTo>
                <a:lnTo>
                  <a:pt x="2118" y="2544"/>
                </a:lnTo>
                <a:lnTo>
                  <a:pt x="2054" y="2488"/>
                </a:lnTo>
                <a:lnTo>
                  <a:pt x="2019" y="2452"/>
                </a:lnTo>
                <a:lnTo>
                  <a:pt x="1983" y="2417"/>
                </a:lnTo>
                <a:lnTo>
                  <a:pt x="1948" y="2381"/>
                </a:lnTo>
                <a:lnTo>
                  <a:pt x="1913" y="2332"/>
                </a:lnTo>
                <a:lnTo>
                  <a:pt x="1877" y="2282"/>
                </a:lnTo>
                <a:lnTo>
                  <a:pt x="1835" y="2232"/>
                </a:lnTo>
                <a:lnTo>
                  <a:pt x="1799" y="2176"/>
                </a:lnTo>
                <a:lnTo>
                  <a:pt x="1757" y="2112"/>
                </a:lnTo>
                <a:lnTo>
                  <a:pt x="1672" y="1984"/>
                </a:lnTo>
                <a:lnTo>
                  <a:pt x="1594" y="1857"/>
                </a:lnTo>
                <a:lnTo>
                  <a:pt x="1530" y="1729"/>
                </a:lnTo>
                <a:lnTo>
                  <a:pt x="1466" y="1588"/>
                </a:lnTo>
                <a:lnTo>
                  <a:pt x="1417" y="1446"/>
                </a:lnTo>
                <a:lnTo>
                  <a:pt x="1367" y="1311"/>
                </a:lnTo>
                <a:lnTo>
                  <a:pt x="1325" y="1177"/>
                </a:lnTo>
                <a:lnTo>
                  <a:pt x="1311" y="1113"/>
                </a:lnTo>
                <a:lnTo>
                  <a:pt x="1296" y="1049"/>
                </a:lnTo>
                <a:lnTo>
                  <a:pt x="1275" y="978"/>
                </a:lnTo>
                <a:lnTo>
                  <a:pt x="1261" y="914"/>
                </a:lnTo>
                <a:lnTo>
                  <a:pt x="1233" y="765"/>
                </a:lnTo>
                <a:lnTo>
                  <a:pt x="1211" y="617"/>
                </a:lnTo>
                <a:lnTo>
                  <a:pt x="1197" y="454"/>
                </a:lnTo>
                <a:lnTo>
                  <a:pt x="1183" y="376"/>
                </a:lnTo>
                <a:lnTo>
                  <a:pt x="1169" y="305"/>
                </a:lnTo>
                <a:lnTo>
                  <a:pt x="1162" y="248"/>
                </a:lnTo>
                <a:lnTo>
                  <a:pt x="1155" y="199"/>
                </a:lnTo>
                <a:lnTo>
                  <a:pt x="1141" y="156"/>
                </a:lnTo>
                <a:lnTo>
                  <a:pt x="1133" y="121"/>
                </a:lnTo>
                <a:lnTo>
                  <a:pt x="1126" y="99"/>
                </a:lnTo>
                <a:lnTo>
                  <a:pt x="1119" y="85"/>
                </a:lnTo>
                <a:lnTo>
                  <a:pt x="1105" y="78"/>
                </a:lnTo>
                <a:lnTo>
                  <a:pt x="1091" y="64"/>
                </a:lnTo>
                <a:lnTo>
                  <a:pt x="1091" y="43"/>
                </a:lnTo>
                <a:lnTo>
                  <a:pt x="1098" y="21"/>
                </a:lnTo>
                <a:lnTo>
                  <a:pt x="1098" y="14"/>
                </a:lnTo>
                <a:lnTo>
                  <a:pt x="1105" y="7"/>
                </a:lnTo>
                <a:lnTo>
                  <a:pt x="1112" y="0"/>
                </a:lnTo>
                <a:lnTo>
                  <a:pt x="1126" y="0"/>
                </a:lnTo>
                <a:lnTo>
                  <a:pt x="1148" y="7"/>
                </a:lnTo>
                <a:lnTo>
                  <a:pt x="1169" y="7"/>
                </a:lnTo>
                <a:lnTo>
                  <a:pt x="1197" y="21"/>
                </a:lnTo>
                <a:lnTo>
                  <a:pt x="1226" y="28"/>
                </a:lnTo>
                <a:lnTo>
                  <a:pt x="1254" y="43"/>
                </a:lnTo>
                <a:lnTo>
                  <a:pt x="1282" y="57"/>
                </a:lnTo>
                <a:lnTo>
                  <a:pt x="1303" y="64"/>
                </a:lnTo>
                <a:lnTo>
                  <a:pt x="1318" y="71"/>
                </a:lnTo>
                <a:lnTo>
                  <a:pt x="1332" y="78"/>
                </a:lnTo>
                <a:lnTo>
                  <a:pt x="1346" y="85"/>
                </a:lnTo>
                <a:lnTo>
                  <a:pt x="1353" y="92"/>
                </a:lnTo>
                <a:lnTo>
                  <a:pt x="1360" y="99"/>
                </a:lnTo>
                <a:lnTo>
                  <a:pt x="1360" y="106"/>
                </a:lnTo>
                <a:lnTo>
                  <a:pt x="1360" y="121"/>
                </a:lnTo>
                <a:lnTo>
                  <a:pt x="1353" y="142"/>
                </a:lnTo>
                <a:lnTo>
                  <a:pt x="1346" y="156"/>
                </a:lnTo>
                <a:lnTo>
                  <a:pt x="1339" y="184"/>
                </a:lnTo>
                <a:lnTo>
                  <a:pt x="1339" y="206"/>
                </a:lnTo>
                <a:lnTo>
                  <a:pt x="1339" y="227"/>
                </a:lnTo>
                <a:lnTo>
                  <a:pt x="1339" y="255"/>
                </a:lnTo>
                <a:lnTo>
                  <a:pt x="1339" y="284"/>
                </a:lnTo>
                <a:lnTo>
                  <a:pt x="1339" y="312"/>
                </a:lnTo>
                <a:lnTo>
                  <a:pt x="1339" y="347"/>
                </a:lnTo>
                <a:lnTo>
                  <a:pt x="1339" y="432"/>
                </a:lnTo>
                <a:lnTo>
                  <a:pt x="1346" y="517"/>
                </a:lnTo>
                <a:lnTo>
                  <a:pt x="1353" y="602"/>
                </a:lnTo>
                <a:lnTo>
                  <a:pt x="1367" y="702"/>
                </a:lnTo>
                <a:lnTo>
                  <a:pt x="1381" y="758"/>
                </a:lnTo>
                <a:lnTo>
                  <a:pt x="1388" y="815"/>
                </a:lnTo>
                <a:lnTo>
                  <a:pt x="1403" y="872"/>
                </a:lnTo>
                <a:lnTo>
                  <a:pt x="1417" y="936"/>
                </a:lnTo>
                <a:lnTo>
                  <a:pt x="1452" y="1063"/>
                </a:lnTo>
                <a:lnTo>
                  <a:pt x="1495" y="1205"/>
                </a:lnTo>
                <a:lnTo>
                  <a:pt x="1537" y="1361"/>
                </a:lnTo>
                <a:lnTo>
                  <a:pt x="1566" y="1439"/>
                </a:lnTo>
                <a:lnTo>
                  <a:pt x="1594" y="1517"/>
                </a:lnTo>
                <a:lnTo>
                  <a:pt x="1629" y="1588"/>
                </a:lnTo>
                <a:lnTo>
                  <a:pt x="1665" y="1666"/>
                </a:lnTo>
                <a:lnTo>
                  <a:pt x="1700" y="1736"/>
                </a:lnTo>
                <a:lnTo>
                  <a:pt x="1743" y="1814"/>
                </a:lnTo>
                <a:lnTo>
                  <a:pt x="1785" y="1885"/>
                </a:lnTo>
                <a:lnTo>
                  <a:pt x="1828" y="1949"/>
                </a:lnTo>
                <a:lnTo>
                  <a:pt x="1870" y="2013"/>
                </a:lnTo>
                <a:lnTo>
                  <a:pt x="1913" y="2077"/>
                </a:lnTo>
                <a:lnTo>
                  <a:pt x="1955" y="2133"/>
                </a:lnTo>
                <a:lnTo>
                  <a:pt x="1998" y="2183"/>
                </a:lnTo>
                <a:lnTo>
                  <a:pt x="2040" y="2232"/>
                </a:lnTo>
                <a:lnTo>
                  <a:pt x="2090" y="2268"/>
                </a:lnTo>
                <a:lnTo>
                  <a:pt x="2125" y="2310"/>
                </a:lnTo>
                <a:lnTo>
                  <a:pt x="2161" y="2339"/>
                </a:lnTo>
                <a:lnTo>
                  <a:pt x="2196" y="2367"/>
                </a:lnTo>
                <a:lnTo>
                  <a:pt x="2217" y="2388"/>
                </a:lnTo>
                <a:lnTo>
                  <a:pt x="2246" y="2410"/>
                </a:lnTo>
                <a:lnTo>
                  <a:pt x="2260" y="2417"/>
                </a:lnTo>
                <a:lnTo>
                  <a:pt x="2274" y="2431"/>
                </a:lnTo>
                <a:lnTo>
                  <a:pt x="2288" y="2431"/>
                </a:lnTo>
                <a:lnTo>
                  <a:pt x="2295" y="2424"/>
                </a:lnTo>
                <a:lnTo>
                  <a:pt x="2302" y="2417"/>
                </a:lnTo>
                <a:lnTo>
                  <a:pt x="2309" y="2403"/>
                </a:lnTo>
                <a:lnTo>
                  <a:pt x="2323" y="2381"/>
                </a:lnTo>
                <a:lnTo>
                  <a:pt x="2331" y="2353"/>
                </a:lnTo>
                <a:lnTo>
                  <a:pt x="2338" y="2318"/>
                </a:lnTo>
                <a:lnTo>
                  <a:pt x="2352" y="2282"/>
                </a:lnTo>
                <a:lnTo>
                  <a:pt x="2366" y="2240"/>
                </a:lnTo>
                <a:lnTo>
                  <a:pt x="2373" y="2190"/>
                </a:lnTo>
                <a:lnTo>
                  <a:pt x="2380" y="2155"/>
                </a:lnTo>
                <a:lnTo>
                  <a:pt x="2387" y="2126"/>
                </a:lnTo>
                <a:lnTo>
                  <a:pt x="2394" y="2098"/>
                </a:lnTo>
                <a:lnTo>
                  <a:pt x="2401" y="2077"/>
                </a:lnTo>
                <a:lnTo>
                  <a:pt x="2408" y="2062"/>
                </a:lnTo>
                <a:lnTo>
                  <a:pt x="2416" y="2055"/>
                </a:lnTo>
                <a:lnTo>
                  <a:pt x="2416" y="2055"/>
                </a:lnTo>
                <a:lnTo>
                  <a:pt x="2423" y="2055"/>
                </a:lnTo>
                <a:lnTo>
                  <a:pt x="2430" y="2062"/>
                </a:lnTo>
                <a:lnTo>
                  <a:pt x="2430" y="2077"/>
                </a:lnTo>
                <a:lnTo>
                  <a:pt x="2437" y="2098"/>
                </a:lnTo>
                <a:lnTo>
                  <a:pt x="2437" y="2126"/>
                </a:lnTo>
                <a:lnTo>
                  <a:pt x="2444" y="2155"/>
                </a:lnTo>
                <a:lnTo>
                  <a:pt x="2451" y="2190"/>
                </a:lnTo>
                <a:lnTo>
                  <a:pt x="2451" y="2240"/>
                </a:lnTo>
                <a:lnTo>
                  <a:pt x="2458" y="2332"/>
                </a:lnTo>
                <a:lnTo>
                  <a:pt x="2472" y="2417"/>
                </a:lnTo>
                <a:lnTo>
                  <a:pt x="2479" y="2502"/>
                </a:lnTo>
                <a:lnTo>
                  <a:pt x="2493" y="2580"/>
                </a:lnTo>
                <a:lnTo>
                  <a:pt x="2501" y="2615"/>
                </a:lnTo>
                <a:lnTo>
                  <a:pt x="2508" y="2651"/>
                </a:lnTo>
                <a:lnTo>
                  <a:pt x="2515" y="2679"/>
                </a:lnTo>
                <a:lnTo>
                  <a:pt x="2515" y="2700"/>
                </a:lnTo>
                <a:lnTo>
                  <a:pt x="2515" y="2721"/>
                </a:lnTo>
                <a:lnTo>
                  <a:pt x="2508" y="2736"/>
                </a:lnTo>
                <a:lnTo>
                  <a:pt x="2501" y="2743"/>
                </a:lnTo>
                <a:lnTo>
                  <a:pt x="2493" y="2750"/>
                </a:lnTo>
                <a:lnTo>
                  <a:pt x="2465" y="2750"/>
                </a:lnTo>
                <a:lnTo>
                  <a:pt x="2430" y="2736"/>
                </a:lnTo>
                <a:lnTo>
                  <a:pt x="2380" y="2714"/>
                </a:lnTo>
                <a:lnTo>
                  <a:pt x="2352" y="2700"/>
                </a:lnTo>
                <a:lnTo>
                  <a:pt x="2316" y="2679"/>
                </a:lnTo>
                <a:lnTo>
                  <a:pt x="2316" y="2679"/>
                </a:lnTo>
                <a:close/>
                <a:moveTo>
                  <a:pt x="1998" y="602"/>
                </a:moveTo>
                <a:lnTo>
                  <a:pt x="1991" y="624"/>
                </a:lnTo>
                <a:lnTo>
                  <a:pt x="1983" y="645"/>
                </a:lnTo>
                <a:lnTo>
                  <a:pt x="1962" y="652"/>
                </a:lnTo>
                <a:lnTo>
                  <a:pt x="1948" y="659"/>
                </a:lnTo>
                <a:lnTo>
                  <a:pt x="1934" y="659"/>
                </a:lnTo>
                <a:lnTo>
                  <a:pt x="1913" y="652"/>
                </a:lnTo>
                <a:lnTo>
                  <a:pt x="1898" y="645"/>
                </a:lnTo>
                <a:lnTo>
                  <a:pt x="1877" y="631"/>
                </a:lnTo>
                <a:lnTo>
                  <a:pt x="1849" y="617"/>
                </a:lnTo>
                <a:lnTo>
                  <a:pt x="1821" y="595"/>
                </a:lnTo>
                <a:lnTo>
                  <a:pt x="1792" y="574"/>
                </a:lnTo>
                <a:lnTo>
                  <a:pt x="1757" y="546"/>
                </a:lnTo>
                <a:lnTo>
                  <a:pt x="1721" y="517"/>
                </a:lnTo>
                <a:lnTo>
                  <a:pt x="1693" y="496"/>
                </a:lnTo>
                <a:lnTo>
                  <a:pt x="1665" y="475"/>
                </a:lnTo>
                <a:lnTo>
                  <a:pt x="1643" y="454"/>
                </a:lnTo>
                <a:lnTo>
                  <a:pt x="1622" y="432"/>
                </a:lnTo>
                <a:lnTo>
                  <a:pt x="1615" y="411"/>
                </a:lnTo>
                <a:lnTo>
                  <a:pt x="1608" y="397"/>
                </a:lnTo>
                <a:lnTo>
                  <a:pt x="1601" y="383"/>
                </a:lnTo>
                <a:lnTo>
                  <a:pt x="1714" y="383"/>
                </a:lnTo>
                <a:lnTo>
                  <a:pt x="1771" y="390"/>
                </a:lnTo>
                <a:lnTo>
                  <a:pt x="1821" y="397"/>
                </a:lnTo>
                <a:lnTo>
                  <a:pt x="1870" y="411"/>
                </a:lnTo>
                <a:lnTo>
                  <a:pt x="1906" y="425"/>
                </a:lnTo>
                <a:lnTo>
                  <a:pt x="1941" y="454"/>
                </a:lnTo>
                <a:lnTo>
                  <a:pt x="1969" y="475"/>
                </a:lnTo>
                <a:lnTo>
                  <a:pt x="1991" y="503"/>
                </a:lnTo>
                <a:lnTo>
                  <a:pt x="1998" y="532"/>
                </a:lnTo>
                <a:lnTo>
                  <a:pt x="2005" y="567"/>
                </a:lnTo>
                <a:lnTo>
                  <a:pt x="1998" y="602"/>
                </a:lnTo>
                <a:lnTo>
                  <a:pt x="1998" y="602"/>
                </a:lnTo>
                <a:close/>
                <a:moveTo>
                  <a:pt x="708" y="1885"/>
                </a:moveTo>
                <a:lnTo>
                  <a:pt x="645" y="1914"/>
                </a:lnTo>
                <a:lnTo>
                  <a:pt x="588" y="1949"/>
                </a:lnTo>
                <a:lnTo>
                  <a:pt x="531" y="1977"/>
                </a:lnTo>
                <a:lnTo>
                  <a:pt x="482" y="2006"/>
                </a:lnTo>
                <a:lnTo>
                  <a:pt x="439" y="2027"/>
                </a:lnTo>
                <a:lnTo>
                  <a:pt x="390" y="2048"/>
                </a:lnTo>
                <a:lnTo>
                  <a:pt x="354" y="2069"/>
                </a:lnTo>
                <a:lnTo>
                  <a:pt x="319" y="2091"/>
                </a:lnTo>
                <a:lnTo>
                  <a:pt x="283" y="2105"/>
                </a:lnTo>
                <a:lnTo>
                  <a:pt x="255" y="2119"/>
                </a:lnTo>
                <a:lnTo>
                  <a:pt x="234" y="2133"/>
                </a:lnTo>
                <a:lnTo>
                  <a:pt x="213" y="2140"/>
                </a:lnTo>
                <a:lnTo>
                  <a:pt x="191" y="2147"/>
                </a:lnTo>
                <a:lnTo>
                  <a:pt x="177" y="2155"/>
                </a:lnTo>
                <a:lnTo>
                  <a:pt x="163" y="2155"/>
                </a:lnTo>
                <a:lnTo>
                  <a:pt x="156" y="2155"/>
                </a:lnTo>
                <a:lnTo>
                  <a:pt x="142" y="2162"/>
                </a:lnTo>
                <a:lnTo>
                  <a:pt x="128" y="2155"/>
                </a:lnTo>
                <a:lnTo>
                  <a:pt x="113" y="2155"/>
                </a:lnTo>
                <a:lnTo>
                  <a:pt x="99" y="2140"/>
                </a:lnTo>
                <a:lnTo>
                  <a:pt x="85" y="2133"/>
                </a:lnTo>
                <a:lnTo>
                  <a:pt x="71" y="2112"/>
                </a:lnTo>
                <a:lnTo>
                  <a:pt x="50" y="2077"/>
                </a:lnTo>
                <a:lnTo>
                  <a:pt x="28" y="2055"/>
                </a:lnTo>
                <a:lnTo>
                  <a:pt x="21" y="2034"/>
                </a:lnTo>
                <a:lnTo>
                  <a:pt x="14" y="2020"/>
                </a:lnTo>
                <a:lnTo>
                  <a:pt x="7" y="2006"/>
                </a:lnTo>
                <a:lnTo>
                  <a:pt x="0" y="1992"/>
                </a:lnTo>
                <a:lnTo>
                  <a:pt x="0" y="1984"/>
                </a:lnTo>
                <a:lnTo>
                  <a:pt x="7" y="1970"/>
                </a:lnTo>
                <a:lnTo>
                  <a:pt x="14" y="1963"/>
                </a:lnTo>
                <a:lnTo>
                  <a:pt x="21" y="1949"/>
                </a:lnTo>
                <a:lnTo>
                  <a:pt x="36" y="1942"/>
                </a:lnTo>
                <a:lnTo>
                  <a:pt x="57" y="1942"/>
                </a:lnTo>
                <a:lnTo>
                  <a:pt x="78" y="1949"/>
                </a:lnTo>
                <a:lnTo>
                  <a:pt x="99" y="1956"/>
                </a:lnTo>
                <a:lnTo>
                  <a:pt x="113" y="1963"/>
                </a:lnTo>
                <a:lnTo>
                  <a:pt x="128" y="1963"/>
                </a:lnTo>
                <a:lnTo>
                  <a:pt x="149" y="1963"/>
                </a:lnTo>
                <a:lnTo>
                  <a:pt x="149" y="1963"/>
                </a:lnTo>
                <a:lnTo>
                  <a:pt x="163" y="1956"/>
                </a:lnTo>
                <a:lnTo>
                  <a:pt x="177" y="1956"/>
                </a:lnTo>
                <a:lnTo>
                  <a:pt x="191" y="1949"/>
                </a:lnTo>
                <a:lnTo>
                  <a:pt x="213" y="1942"/>
                </a:lnTo>
                <a:lnTo>
                  <a:pt x="241" y="1928"/>
                </a:lnTo>
                <a:lnTo>
                  <a:pt x="269" y="1921"/>
                </a:lnTo>
                <a:lnTo>
                  <a:pt x="305" y="1906"/>
                </a:lnTo>
                <a:lnTo>
                  <a:pt x="340" y="1892"/>
                </a:lnTo>
                <a:lnTo>
                  <a:pt x="376" y="1871"/>
                </a:lnTo>
                <a:lnTo>
                  <a:pt x="425" y="1850"/>
                </a:lnTo>
                <a:lnTo>
                  <a:pt x="468" y="1836"/>
                </a:lnTo>
                <a:lnTo>
                  <a:pt x="524" y="1807"/>
                </a:lnTo>
                <a:lnTo>
                  <a:pt x="574" y="1786"/>
                </a:lnTo>
                <a:lnTo>
                  <a:pt x="638" y="1758"/>
                </a:lnTo>
                <a:lnTo>
                  <a:pt x="694" y="1736"/>
                </a:lnTo>
                <a:lnTo>
                  <a:pt x="758" y="1708"/>
                </a:lnTo>
                <a:lnTo>
                  <a:pt x="815" y="1680"/>
                </a:lnTo>
                <a:lnTo>
                  <a:pt x="871" y="1658"/>
                </a:lnTo>
                <a:lnTo>
                  <a:pt x="921" y="1637"/>
                </a:lnTo>
                <a:lnTo>
                  <a:pt x="971" y="1616"/>
                </a:lnTo>
                <a:lnTo>
                  <a:pt x="1013" y="1602"/>
                </a:lnTo>
                <a:lnTo>
                  <a:pt x="1048" y="1588"/>
                </a:lnTo>
                <a:lnTo>
                  <a:pt x="1084" y="1573"/>
                </a:lnTo>
                <a:lnTo>
                  <a:pt x="1112" y="1566"/>
                </a:lnTo>
                <a:lnTo>
                  <a:pt x="1141" y="1559"/>
                </a:lnTo>
                <a:lnTo>
                  <a:pt x="1162" y="1552"/>
                </a:lnTo>
                <a:lnTo>
                  <a:pt x="1183" y="1545"/>
                </a:lnTo>
                <a:lnTo>
                  <a:pt x="1197" y="1545"/>
                </a:lnTo>
                <a:lnTo>
                  <a:pt x="1204" y="1545"/>
                </a:lnTo>
                <a:lnTo>
                  <a:pt x="1211" y="1545"/>
                </a:lnTo>
                <a:lnTo>
                  <a:pt x="1218" y="1552"/>
                </a:lnTo>
                <a:lnTo>
                  <a:pt x="1211" y="1559"/>
                </a:lnTo>
                <a:lnTo>
                  <a:pt x="1211" y="1566"/>
                </a:lnTo>
                <a:lnTo>
                  <a:pt x="1197" y="1573"/>
                </a:lnTo>
                <a:lnTo>
                  <a:pt x="1183" y="1588"/>
                </a:lnTo>
                <a:lnTo>
                  <a:pt x="1169" y="1602"/>
                </a:lnTo>
                <a:lnTo>
                  <a:pt x="1148" y="1616"/>
                </a:lnTo>
                <a:lnTo>
                  <a:pt x="1119" y="1637"/>
                </a:lnTo>
                <a:lnTo>
                  <a:pt x="1091" y="1651"/>
                </a:lnTo>
                <a:lnTo>
                  <a:pt x="1056" y="1673"/>
                </a:lnTo>
                <a:lnTo>
                  <a:pt x="1020" y="1701"/>
                </a:lnTo>
                <a:lnTo>
                  <a:pt x="978" y="1722"/>
                </a:lnTo>
                <a:lnTo>
                  <a:pt x="928" y="1751"/>
                </a:lnTo>
                <a:lnTo>
                  <a:pt x="878" y="1779"/>
                </a:lnTo>
                <a:lnTo>
                  <a:pt x="829" y="1814"/>
                </a:lnTo>
                <a:lnTo>
                  <a:pt x="772" y="1843"/>
                </a:lnTo>
                <a:lnTo>
                  <a:pt x="708" y="1885"/>
                </a:lnTo>
                <a:lnTo>
                  <a:pt x="708" y="1885"/>
                </a:lnTo>
                <a:close/>
                <a:moveTo>
                  <a:pt x="2047" y="1410"/>
                </a:moveTo>
                <a:lnTo>
                  <a:pt x="2040" y="1425"/>
                </a:lnTo>
                <a:lnTo>
                  <a:pt x="2040" y="1446"/>
                </a:lnTo>
                <a:lnTo>
                  <a:pt x="2026" y="1460"/>
                </a:lnTo>
                <a:lnTo>
                  <a:pt x="2019" y="1481"/>
                </a:lnTo>
                <a:lnTo>
                  <a:pt x="2005" y="1510"/>
                </a:lnTo>
                <a:lnTo>
                  <a:pt x="1983" y="1538"/>
                </a:lnTo>
                <a:lnTo>
                  <a:pt x="1962" y="1573"/>
                </a:lnTo>
                <a:lnTo>
                  <a:pt x="1934" y="1609"/>
                </a:lnTo>
                <a:lnTo>
                  <a:pt x="1870" y="1680"/>
                </a:lnTo>
                <a:lnTo>
                  <a:pt x="1799" y="1758"/>
                </a:lnTo>
                <a:lnTo>
                  <a:pt x="1721" y="1829"/>
                </a:lnTo>
                <a:lnTo>
                  <a:pt x="1636" y="1906"/>
                </a:lnTo>
                <a:lnTo>
                  <a:pt x="1544" y="1977"/>
                </a:lnTo>
                <a:lnTo>
                  <a:pt x="1452" y="2048"/>
                </a:lnTo>
                <a:lnTo>
                  <a:pt x="1360" y="2112"/>
                </a:lnTo>
                <a:lnTo>
                  <a:pt x="1261" y="2169"/>
                </a:lnTo>
                <a:lnTo>
                  <a:pt x="1211" y="2197"/>
                </a:lnTo>
                <a:lnTo>
                  <a:pt x="1169" y="2218"/>
                </a:lnTo>
                <a:lnTo>
                  <a:pt x="1133" y="2232"/>
                </a:lnTo>
                <a:lnTo>
                  <a:pt x="1098" y="2247"/>
                </a:lnTo>
                <a:lnTo>
                  <a:pt x="1077" y="2254"/>
                </a:lnTo>
                <a:lnTo>
                  <a:pt x="1056" y="2261"/>
                </a:lnTo>
                <a:lnTo>
                  <a:pt x="1048" y="2261"/>
                </a:lnTo>
                <a:lnTo>
                  <a:pt x="1041" y="2261"/>
                </a:lnTo>
                <a:lnTo>
                  <a:pt x="1041" y="2254"/>
                </a:lnTo>
                <a:lnTo>
                  <a:pt x="1048" y="2240"/>
                </a:lnTo>
                <a:lnTo>
                  <a:pt x="1070" y="2218"/>
                </a:lnTo>
                <a:lnTo>
                  <a:pt x="1098" y="2197"/>
                </a:lnTo>
                <a:lnTo>
                  <a:pt x="1133" y="2162"/>
                </a:lnTo>
                <a:lnTo>
                  <a:pt x="1176" y="2126"/>
                </a:lnTo>
                <a:lnTo>
                  <a:pt x="1226" y="2091"/>
                </a:lnTo>
                <a:lnTo>
                  <a:pt x="1282" y="2041"/>
                </a:lnTo>
                <a:lnTo>
                  <a:pt x="1346" y="1992"/>
                </a:lnTo>
                <a:lnTo>
                  <a:pt x="1403" y="1949"/>
                </a:lnTo>
                <a:lnTo>
                  <a:pt x="1452" y="1899"/>
                </a:lnTo>
                <a:lnTo>
                  <a:pt x="1509" y="1857"/>
                </a:lnTo>
                <a:lnTo>
                  <a:pt x="1551" y="1807"/>
                </a:lnTo>
                <a:lnTo>
                  <a:pt x="1601" y="1765"/>
                </a:lnTo>
                <a:lnTo>
                  <a:pt x="1643" y="1722"/>
                </a:lnTo>
                <a:lnTo>
                  <a:pt x="1679" y="1673"/>
                </a:lnTo>
                <a:lnTo>
                  <a:pt x="1714" y="1637"/>
                </a:lnTo>
                <a:lnTo>
                  <a:pt x="1743" y="1595"/>
                </a:lnTo>
                <a:lnTo>
                  <a:pt x="1764" y="1559"/>
                </a:lnTo>
                <a:lnTo>
                  <a:pt x="1785" y="1524"/>
                </a:lnTo>
                <a:lnTo>
                  <a:pt x="1806" y="1488"/>
                </a:lnTo>
                <a:lnTo>
                  <a:pt x="1821" y="1460"/>
                </a:lnTo>
                <a:lnTo>
                  <a:pt x="1835" y="1439"/>
                </a:lnTo>
                <a:lnTo>
                  <a:pt x="1842" y="1410"/>
                </a:lnTo>
                <a:lnTo>
                  <a:pt x="1856" y="1375"/>
                </a:lnTo>
                <a:lnTo>
                  <a:pt x="1863" y="1340"/>
                </a:lnTo>
                <a:lnTo>
                  <a:pt x="1863" y="1318"/>
                </a:lnTo>
                <a:lnTo>
                  <a:pt x="1856" y="1297"/>
                </a:lnTo>
                <a:lnTo>
                  <a:pt x="1849" y="1290"/>
                </a:lnTo>
                <a:lnTo>
                  <a:pt x="1849" y="1276"/>
                </a:lnTo>
                <a:lnTo>
                  <a:pt x="1856" y="1262"/>
                </a:lnTo>
                <a:lnTo>
                  <a:pt x="1870" y="1254"/>
                </a:lnTo>
                <a:lnTo>
                  <a:pt x="1877" y="1247"/>
                </a:lnTo>
                <a:lnTo>
                  <a:pt x="1884" y="1247"/>
                </a:lnTo>
                <a:lnTo>
                  <a:pt x="1913" y="1262"/>
                </a:lnTo>
                <a:lnTo>
                  <a:pt x="1941" y="1276"/>
                </a:lnTo>
                <a:lnTo>
                  <a:pt x="1976" y="1297"/>
                </a:lnTo>
                <a:lnTo>
                  <a:pt x="2005" y="1332"/>
                </a:lnTo>
                <a:lnTo>
                  <a:pt x="2026" y="1361"/>
                </a:lnTo>
                <a:lnTo>
                  <a:pt x="2040" y="1389"/>
                </a:lnTo>
                <a:lnTo>
                  <a:pt x="2047" y="1410"/>
                </a:lnTo>
                <a:lnTo>
                  <a:pt x="2047" y="1410"/>
                </a:lnTo>
                <a:close/>
              </a:path>
            </a:pathLst>
          </a:custGeom>
          <a:solidFill>
            <a:srgbClr val="FFFFFF"/>
          </a:solidFill>
          <a:ln w="12700" cmpd="sng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1" name="Freeform 9"/>
          <p:cNvSpPr/>
          <p:nvPr/>
        </p:nvSpPr>
        <p:spPr bwMode="auto">
          <a:xfrm>
            <a:off x="4214285" y="2173288"/>
            <a:ext cx="1468967" cy="641350"/>
          </a:xfrm>
          <a:custGeom>
            <a:avLst/>
            <a:gdLst/>
            <a:ahLst/>
            <a:cxnLst>
              <a:cxn ang="0">
                <a:pos x="396" y="149"/>
              </a:cxn>
              <a:cxn ang="0">
                <a:pos x="439" y="121"/>
              </a:cxn>
              <a:cxn ang="0">
                <a:pos x="453" y="107"/>
              </a:cxn>
              <a:cxn ang="0">
                <a:pos x="460" y="92"/>
              </a:cxn>
              <a:cxn ang="0">
                <a:pos x="474" y="78"/>
              </a:cxn>
              <a:cxn ang="0">
                <a:pos x="474" y="64"/>
              </a:cxn>
              <a:cxn ang="0">
                <a:pos x="481" y="57"/>
              </a:cxn>
              <a:cxn ang="0">
                <a:pos x="474" y="50"/>
              </a:cxn>
              <a:cxn ang="0">
                <a:pos x="474" y="36"/>
              </a:cxn>
              <a:cxn ang="0">
                <a:pos x="474" y="22"/>
              </a:cxn>
              <a:cxn ang="0">
                <a:pos x="481" y="7"/>
              </a:cxn>
              <a:cxn ang="0">
                <a:pos x="495" y="0"/>
              </a:cxn>
              <a:cxn ang="0">
                <a:pos x="517" y="7"/>
              </a:cxn>
              <a:cxn ang="0">
                <a:pos x="545" y="7"/>
              </a:cxn>
              <a:cxn ang="0">
                <a:pos x="580" y="22"/>
              </a:cxn>
              <a:cxn ang="0">
                <a:pos x="623" y="36"/>
              </a:cxn>
              <a:cxn ang="0">
                <a:pos x="637" y="50"/>
              </a:cxn>
              <a:cxn ang="0">
                <a:pos x="651" y="57"/>
              </a:cxn>
              <a:cxn ang="0">
                <a:pos x="680" y="78"/>
              </a:cxn>
              <a:cxn ang="0">
                <a:pos x="694" y="100"/>
              </a:cxn>
              <a:cxn ang="0">
                <a:pos x="694" y="114"/>
              </a:cxn>
              <a:cxn ang="0">
                <a:pos x="694" y="135"/>
              </a:cxn>
              <a:cxn ang="0">
                <a:pos x="687" y="156"/>
              </a:cxn>
              <a:cxn ang="0">
                <a:pos x="680" y="163"/>
              </a:cxn>
              <a:cxn ang="0">
                <a:pos x="672" y="170"/>
              </a:cxn>
              <a:cxn ang="0">
                <a:pos x="665" y="177"/>
              </a:cxn>
              <a:cxn ang="0">
                <a:pos x="651" y="185"/>
              </a:cxn>
              <a:cxn ang="0">
                <a:pos x="637" y="192"/>
              </a:cxn>
              <a:cxn ang="0">
                <a:pos x="616" y="206"/>
              </a:cxn>
              <a:cxn ang="0">
                <a:pos x="595" y="213"/>
              </a:cxn>
              <a:cxn ang="0">
                <a:pos x="566" y="227"/>
              </a:cxn>
              <a:cxn ang="0">
                <a:pos x="538" y="241"/>
              </a:cxn>
              <a:cxn ang="0">
                <a:pos x="510" y="255"/>
              </a:cxn>
              <a:cxn ang="0">
                <a:pos x="439" y="284"/>
              </a:cxn>
              <a:cxn ang="0">
                <a:pos x="361" y="312"/>
              </a:cxn>
              <a:cxn ang="0">
                <a:pos x="276" y="340"/>
              </a:cxn>
              <a:cxn ang="0">
                <a:pos x="191" y="369"/>
              </a:cxn>
              <a:cxn ang="0">
                <a:pos x="148" y="383"/>
              </a:cxn>
              <a:cxn ang="0">
                <a:pos x="106" y="390"/>
              </a:cxn>
              <a:cxn ang="0">
                <a:pos x="77" y="397"/>
              </a:cxn>
              <a:cxn ang="0">
                <a:pos x="49" y="404"/>
              </a:cxn>
              <a:cxn ang="0">
                <a:pos x="28" y="404"/>
              </a:cxn>
              <a:cxn ang="0">
                <a:pos x="14" y="404"/>
              </a:cxn>
              <a:cxn ang="0">
                <a:pos x="7" y="397"/>
              </a:cxn>
              <a:cxn ang="0">
                <a:pos x="0" y="390"/>
              </a:cxn>
              <a:cxn ang="0">
                <a:pos x="0" y="383"/>
              </a:cxn>
              <a:cxn ang="0">
                <a:pos x="7" y="376"/>
              </a:cxn>
              <a:cxn ang="0">
                <a:pos x="14" y="369"/>
              </a:cxn>
              <a:cxn ang="0">
                <a:pos x="35" y="355"/>
              </a:cxn>
              <a:cxn ang="0">
                <a:pos x="56" y="340"/>
              </a:cxn>
              <a:cxn ang="0">
                <a:pos x="85" y="326"/>
              </a:cxn>
              <a:cxn ang="0">
                <a:pos x="120" y="305"/>
              </a:cxn>
              <a:cxn ang="0">
                <a:pos x="155" y="291"/>
              </a:cxn>
              <a:cxn ang="0">
                <a:pos x="198" y="270"/>
              </a:cxn>
              <a:cxn ang="0">
                <a:pos x="233" y="248"/>
              </a:cxn>
              <a:cxn ang="0">
                <a:pos x="297" y="213"/>
              </a:cxn>
              <a:cxn ang="0">
                <a:pos x="354" y="177"/>
              </a:cxn>
              <a:cxn ang="0">
                <a:pos x="396" y="149"/>
              </a:cxn>
              <a:cxn ang="0">
                <a:pos x="396" y="149"/>
              </a:cxn>
            </a:cxnLst>
            <a:rect l="0" t="0" r="r" b="b"/>
            <a:pathLst>
              <a:path w="694" h="404">
                <a:moveTo>
                  <a:pt x="396" y="149"/>
                </a:moveTo>
                <a:lnTo>
                  <a:pt x="439" y="121"/>
                </a:lnTo>
                <a:lnTo>
                  <a:pt x="453" y="107"/>
                </a:lnTo>
                <a:lnTo>
                  <a:pt x="460" y="92"/>
                </a:lnTo>
                <a:lnTo>
                  <a:pt x="474" y="78"/>
                </a:lnTo>
                <a:lnTo>
                  <a:pt x="474" y="64"/>
                </a:lnTo>
                <a:lnTo>
                  <a:pt x="481" y="57"/>
                </a:lnTo>
                <a:lnTo>
                  <a:pt x="474" y="50"/>
                </a:lnTo>
                <a:lnTo>
                  <a:pt x="474" y="36"/>
                </a:lnTo>
                <a:lnTo>
                  <a:pt x="474" y="22"/>
                </a:lnTo>
                <a:lnTo>
                  <a:pt x="481" y="7"/>
                </a:lnTo>
                <a:lnTo>
                  <a:pt x="495" y="0"/>
                </a:lnTo>
                <a:lnTo>
                  <a:pt x="517" y="7"/>
                </a:lnTo>
                <a:lnTo>
                  <a:pt x="545" y="7"/>
                </a:lnTo>
                <a:lnTo>
                  <a:pt x="580" y="22"/>
                </a:lnTo>
                <a:lnTo>
                  <a:pt x="623" y="36"/>
                </a:lnTo>
                <a:lnTo>
                  <a:pt x="637" y="50"/>
                </a:lnTo>
                <a:lnTo>
                  <a:pt x="651" y="57"/>
                </a:lnTo>
                <a:lnTo>
                  <a:pt x="680" y="78"/>
                </a:lnTo>
                <a:lnTo>
                  <a:pt x="694" y="100"/>
                </a:lnTo>
                <a:lnTo>
                  <a:pt x="694" y="114"/>
                </a:lnTo>
                <a:lnTo>
                  <a:pt x="694" y="135"/>
                </a:lnTo>
                <a:lnTo>
                  <a:pt x="687" y="156"/>
                </a:lnTo>
                <a:lnTo>
                  <a:pt x="680" y="163"/>
                </a:lnTo>
                <a:lnTo>
                  <a:pt x="672" y="170"/>
                </a:lnTo>
                <a:lnTo>
                  <a:pt x="665" y="177"/>
                </a:lnTo>
                <a:lnTo>
                  <a:pt x="651" y="185"/>
                </a:lnTo>
                <a:lnTo>
                  <a:pt x="637" y="192"/>
                </a:lnTo>
                <a:lnTo>
                  <a:pt x="616" y="206"/>
                </a:lnTo>
                <a:lnTo>
                  <a:pt x="595" y="213"/>
                </a:lnTo>
                <a:lnTo>
                  <a:pt x="566" y="227"/>
                </a:lnTo>
                <a:lnTo>
                  <a:pt x="538" y="241"/>
                </a:lnTo>
                <a:lnTo>
                  <a:pt x="510" y="255"/>
                </a:lnTo>
                <a:lnTo>
                  <a:pt x="439" y="284"/>
                </a:lnTo>
                <a:lnTo>
                  <a:pt x="361" y="312"/>
                </a:lnTo>
                <a:lnTo>
                  <a:pt x="276" y="340"/>
                </a:lnTo>
                <a:lnTo>
                  <a:pt x="191" y="369"/>
                </a:lnTo>
                <a:lnTo>
                  <a:pt x="148" y="383"/>
                </a:lnTo>
                <a:lnTo>
                  <a:pt x="106" y="390"/>
                </a:lnTo>
                <a:lnTo>
                  <a:pt x="77" y="397"/>
                </a:lnTo>
                <a:lnTo>
                  <a:pt x="49" y="404"/>
                </a:lnTo>
                <a:lnTo>
                  <a:pt x="28" y="404"/>
                </a:lnTo>
                <a:lnTo>
                  <a:pt x="14" y="404"/>
                </a:lnTo>
                <a:lnTo>
                  <a:pt x="7" y="397"/>
                </a:lnTo>
                <a:lnTo>
                  <a:pt x="0" y="390"/>
                </a:lnTo>
                <a:lnTo>
                  <a:pt x="0" y="383"/>
                </a:lnTo>
                <a:lnTo>
                  <a:pt x="7" y="376"/>
                </a:lnTo>
                <a:lnTo>
                  <a:pt x="14" y="369"/>
                </a:lnTo>
                <a:lnTo>
                  <a:pt x="35" y="355"/>
                </a:lnTo>
                <a:lnTo>
                  <a:pt x="56" y="340"/>
                </a:lnTo>
                <a:lnTo>
                  <a:pt x="85" y="326"/>
                </a:lnTo>
                <a:lnTo>
                  <a:pt x="120" y="305"/>
                </a:lnTo>
                <a:lnTo>
                  <a:pt x="155" y="291"/>
                </a:lnTo>
                <a:lnTo>
                  <a:pt x="198" y="270"/>
                </a:lnTo>
                <a:lnTo>
                  <a:pt x="233" y="248"/>
                </a:lnTo>
                <a:lnTo>
                  <a:pt x="297" y="213"/>
                </a:lnTo>
                <a:lnTo>
                  <a:pt x="354" y="177"/>
                </a:lnTo>
                <a:lnTo>
                  <a:pt x="396" y="149"/>
                </a:lnTo>
                <a:lnTo>
                  <a:pt x="396" y="14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2" name="Freeform 10"/>
          <p:cNvSpPr/>
          <p:nvPr/>
        </p:nvSpPr>
        <p:spPr bwMode="auto">
          <a:xfrm>
            <a:off x="4377267" y="2578100"/>
            <a:ext cx="946151" cy="2813050"/>
          </a:xfrm>
          <a:custGeom>
            <a:avLst/>
            <a:gdLst/>
            <a:ahLst/>
            <a:cxnLst>
              <a:cxn ang="0">
                <a:pos x="319" y="1737"/>
              </a:cxn>
              <a:cxn ang="0">
                <a:pos x="277" y="1765"/>
              </a:cxn>
              <a:cxn ang="0">
                <a:pos x="241" y="1765"/>
              </a:cxn>
              <a:cxn ang="0">
                <a:pos x="227" y="1744"/>
              </a:cxn>
              <a:cxn ang="0">
                <a:pos x="213" y="1708"/>
              </a:cxn>
              <a:cxn ang="0">
                <a:pos x="199" y="1645"/>
              </a:cxn>
              <a:cxn ang="0">
                <a:pos x="142" y="1560"/>
              </a:cxn>
              <a:cxn ang="0">
                <a:pos x="100" y="1517"/>
              </a:cxn>
              <a:cxn ang="0">
                <a:pos x="50" y="1482"/>
              </a:cxn>
              <a:cxn ang="0">
                <a:pos x="22" y="1453"/>
              </a:cxn>
              <a:cxn ang="0">
                <a:pos x="0" y="1439"/>
              </a:cxn>
              <a:cxn ang="0">
                <a:pos x="0" y="1425"/>
              </a:cxn>
              <a:cxn ang="0">
                <a:pos x="8" y="1425"/>
              </a:cxn>
              <a:cxn ang="0">
                <a:pos x="29" y="1425"/>
              </a:cxn>
              <a:cxn ang="0">
                <a:pos x="64" y="1432"/>
              </a:cxn>
              <a:cxn ang="0">
                <a:pos x="114" y="1439"/>
              </a:cxn>
              <a:cxn ang="0">
                <a:pos x="163" y="1446"/>
              </a:cxn>
              <a:cxn ang="0">
                <a:pos x="241" y="1446"/>
              </a:cxn>
              <a:cxn ang="0">
                <a:pos x="277" y="1432"/>
              </a:cxn>
              <a:cxn ang="0">
                <a:pos x="284" y="1404"/>
              </a:cxn>
              <a:cxn ang="0">
                <a:pos x="298" y="1347"/>
              </a:cxn>
              <a:cxn ang="0">
                <a:pos x="298" y="1276"/>
              </a:cxn>
              <a:cxn ang="0">
                <a:pos x="298" y="1141"/>
              </a:cxn>
              <a:cxn ang="0">
                <a:pos x="298" y="986"/>
              </a:cxn>
              <a:cxn ang="0">
                <a:pos x="298" y="893"/>
              </a:cxn>
              <a:cxn ang="0">
                <a:pos x="298" y="815"/>
              </a:cxn>
              <a:cxn ang="0">
                <a:pos x="298" y="716"/>
              </a:cxn>
              <a:cxn ang="0">
                <a:pos x="298" y="603"/>
              </a:cxn>
              <a:cxn ang="0">
                <a:pos x="291" y="404"/>
              </a:cxn>
              <a:cxn ang="0">
                <a:pos x="248" y="135"/>
              </a:cxn>
              <a:cxn ang="0">
                <a:pos x="270" y="36"/>
              </a:cxn>
              <a:cxn ang="0">
                <a:pos x="355" y="93"/>
              </a:cxn>
              <a:cxn ang="0">
                <a:pos x="404" y="135"/>
              </a:cxn>
              <a:cxn ang="0">
                <a:pos x="440" y="163"/>
              </a:cxn>
              <a:cxn ang="0">
                <a:pos x="447" y="192"/>
              </a:cxn>
              <a:cxn ang="0">
                <a:pos x="440" y="234"/>
              </a:cxn>
              <a:cxn ang="0">
                <a:pos x="433" y="270"/>
              </a:cxn>
              <a:cxn ang="0">
                <a:pos x="425" y="305"/>
              </a:cxn>
              <a:cxn ang="0">
                <a:pos x="425" y="348"/>
              </a:cxn>
              <a:cxn ang="0">
                <a:pos x="418" y="411"/>
              </a:cxn>
              <a:cxn ang="0">
                <a:pos x="418" y="489"/>
              </a:cxn>
              <a:cxn ang="0">
                <a:pos x="418" y="582"/>
              </a:cxn>
              <a:cxn ang="0">
                <a:pos x="418" y="681"/>
              </a:cxn>
              <a:cxn ang="0">
                <a:pos x="418" y="801"/>
              </a:cxn>
              <a:cxn ang="0">
                <a:pos x="425" y="929"/>
              </a:cxn>
              <a:cxn ang="0">
                <a:pos x="425" y="1056"/>
              </a:cxn>
              <a:cxn ang="0">
                <a:pos x="425" y="1163"/>
              </a:cxn>
              <a:cxn ang="0">
                <a:pos x="433" y="1255"/>
              </a:cxn>
              <a:cxn ang="0">
                <a:pos x="433" y="1340"/>
              </a:cxn>
              <a:cxn ang="0">
                <a:pos x="425" y="1411"/>
              </a:cxn>
              <a:cxn ang="0">
                <a:pos x="425" y="1467"/>
              </a:cxn>
              <a:cxn ang="0">
                <a:pos x="425" y="1517"/>
              </a:cxn>
              <a:cxn ang="0">
                <a:pos x="411" y="1588"/>
              </a:cxn>
              <a:cxn ang="0">
                <a:pos x="376" y="1680"/>
              </a:cxn>
              <a:cxn ang="0">
                <a:pos x="340" y="1715"/>
              </a:cxn>
            </a:cxnLst>
            <a:rect l="0" t="0" r="r" b="b"/>
            <a:pathLst>
              <a:path w="447" h="1772">
                <a:moveTo>
                  <a:pt x="340" y="1715"/>
                </a:moveTo>
                <a:lnTo>
                  <a:pt x="319" y="1737"/>
                </a:lnTo>
                <a:lnTo>
                  <a:pt x="298" y="1758"/>
                </a:lnTo>
                <a:lnTo>
                  <a:pt x="277" y="1765"/>
                </a:lnTo>
                <a:lnTo>
                  <a:pt x="255" y="1772"/>
                </a:lnTo>
                <a:lnTo>
                  <a:pt x="241" y="1765"/>
                </a:lnTo>
                <a:lnTo>
                  <a:pt x="227" y="1751"/>
                </a:lnTo>
                <a:lnTo>
                  <a:pt x="227" y="1744"/>
                </a:lnTo>
                <a:lnTo>
                  <a:pt x="220" y="1730"/>
                </a:lnTo>
                <a:lnTo>
                  <a:pt x="213" y="1708"/>
                </a:lnTo>
                <a:lnTo>
                  <a:pt x="213" y="1687"/>
                </a:lnTo>
                <a:lnTo>
                  <a:pt x="199" y="1645"/>
                </a:lnTo>
                <a:lnTo>
                  <a:pt x="178" y="1602"/>
                </a:lnTo>
                <a:lnTo>
                  <a:pt x="142" y="1560"/>
                </a:lnTo>
                <a:lnTo>
                  <a:pt x="121" y="1538"/>
                </a:lnTo>
                <a:lnTo>
                  <a:pt x="100" y="1517"/>
                </a:lnTo>
                <a:lnTo>
                  <a:pt x="71" y="1496"/>
                </a:lnTo>
                <a:lnTo>
                  <a:pt x="50" y="1482"/>
                </a:lnTo>
                <a:lnTo>
                  <a:pt x="36" y="1467"/>
                </a:lnTo>
                <a:lnTo>
                  <a:pt x="22" y="1453"/>
                </a:lnTo>
                <a:lnTo>
                  <a:pt x="8" y="1446"/>
                </a:lnTo>
                <a:lnTo>
                  <a:pt x="0" y="1439"/>
                </a:lnTo>
                <a:lnTo>
                  <a:pt x="0" y="1432"/>
                </a:lnTo>
                <a:lnTo>
                  <a:pt x="0" y="1425"/>
                </a:lnTo>
                <a:lnTo>
                  <a:pt x="0" y="1425"/>
                </a:lnTo>
                <a:lnTo>
                  <a:pt x="8" y="1425"/>
                </a:lnTo>
                <a:lnTo>
                  <a:pt x="15" y="1425"/>
                </a:lnTo>
                <a:lnTo>
                  <a:pt x="29" y="1425"/>
                </a:lnTo>
                <a:lnTo>
                  <a:pt x="43" y="1425"/>
                </a:lnTo>
                <a:lnTo>
                  <a:pt x="64" y="1432"/>
                </a:lnTo>
                <a:lnTo>
                  <a:pt x="85" y="1432"/>
                </a:lnTo>
                <a:lnTo>
                  <a:pt x="114" y="1439"/>
                </a:lnTo>
                <a:lnTo>
                  <a:pt x="142" y="1446"/>
                </a:lnTo>
                <a:lnTo>
                  <a:pt x="163" y="1446"/>
                </a:lnTo>
                <a:lnTo>
                  <a:pt x="206" y="1446"/>
                </a:lnTo>
                <a:lnTo>
                  <a:pt x="241" y="1446"/>
                </a:lnTo>
                <a:lnTo>
                  <a:pt x="270" y="1439"/>
                </a:lnTo>
                <a:lnTo>
                  <a:pt x="277" y="1432"/>
                </a:lnTo>
                <a:lnTo>
                  <a:pt x="284" y="1418"/>
                </a:lnTo>
                <a:lnTo>
                  <a:pt x="284" y="1404"/>
                </a:lnTo>
                <a:lnTo>
                  <a:pt x="291" y="1375"/>
                </a:lnTo>
                <a:lnTo>
                  <a:pt x="298" y="1347"/>
                </a:lnTo>
                <a:lnTo>
                  <a:pt x="298" y="1319"/>
                </a:lnTo>
                <a:lnTo>
                  <a:pt x="298" y="1276"/>
                </a:lnTo>
                <a:lnTo>
                  <a:pt x="298" y="1234"/>
                </a:lnTo>
                <a:lnTo>
                  <a:pt x="298" y="1141"/>
                </a:lnTo>
                <a:lnTo>
                  <a:pt x="298" y="1063"/>
                </a:lnTo>
                <a:lnTo>
                  <a:pt x="298" y="986"/>
                </a:lnTo>
                <a:lnTo>
                  <a:pt x="298" y="922"/>
                </a:lnTo>
                <a:lnTo>
                  <a:pt x="298" y="893"/>
                </a:lnTo>
                <a:lnTo>
                  <a:pt x="298" y="858"/>
                </a:lnTo>
                <a:lnTo>
                  <a:pt x="298" y="815"/>
                </a:lnTo>
                <a:lnTo>
                  <a:pt x="298" y="766"/>
                </a:lnTo>
                <a:lnTo>
                  <a:pt x="298" y="716"/>
                </a:lnTo>
                <a:lnTo>
                  <a:pt x="298" y="660"/>
                </a:lnTo>
                <a:lnTo>
                  <a:pt x="298" y="603"/>
                </a:lnTo>
                <a:lnTo>
                  <a:pt x="298" y="539"/>
                </a:lnTo>
                <a:lnTo>
                  <a:pt x="291" y="404"/>
                </a:lnTo>
                <a:lnTo>
                  <a:pt x="270" y="270"/>
                </a:lnTo>
                <a:lnTo>
                  <a:pt x="248" y="135"/>
                </a:lnTo>
                <a:lnTo>
                  <a:pt x="220" y="0"/>
                </a:lnTo>
                <a:lnTo>
                  <a:pt x="270" y="36"/>
                </a:lnTo>
                <a:lnTo>
                  <a:pt x="312" y="64"/>
                </a:lnTo>
                <a:lnTo>
                  <a:pt x="355" y="93"/>
                </a:lnTo>
                <a:lnTo>
                  <a:pt x="383" y="121"/>
                </a:lnTo>
                <a:lnTo>
                  <a:pt x="404" y="135"/>
                </a:lnTo>
                <a:lnTo>
                  <a:pt x="425" y="156"/>
                </a:lnTo>
                <a:lnTo>
                  <a:pt x="440" y="163"/>
                </a:lnTo>
                <a:lnTo>
                  <a:pt x="440" y="171"/>
                </a:lnTo>
                <a:lnTo>
                  <a:pt x="447" y="192"/>
                </a:lnTo>
                <a:lnTo>
                  <a:pt x="447" y="213"/>
                </a:lnTo>
                <a:lnTo>
                  <a:pt x="440" y="234"/>
                </a:lnTo>
                <a:lnTo>
                  <a:pt x="433" y="263"/>
                </a:lnTo>
                <a:lnTo>
                  <a:pt x="433" y="270"/>
                </a:lnTo>
                <a:lnTo>
                  <a:pt x="425" y="284"/>
                </a:lnTo>
                <a:lnTo>
                  <a:pt x="425" y="305"/>
                </a:lnTo>
                <a:lnTo>
                  <a:pt x="425" y="326"/>
                </a:lnTo>
                <a:lnTo>
                  <a:pt x="425" y="348"/>
                </a:lnTo>
                <a:lnTo>
                  <a:pt x="418" y="383"/>
                </a:lnTo>
                <a:lnTo>
                  <a:pt x="418" y="411"/>
                </a:lnTo>
                <a:lnTo>
                  <a:pt x="418" y="447"/>
                </a:lnTo>
                <a:lnTo>
                  <a:pt x="418" y="489"/>
                </a:lnTo>
                <a:lnTo>
                  <a:pt x="418" y="532"/>
                </a:lnTo>
                <a:lnTo>
                  <a:pt x="418" y="582"/>
                </a:lnTo>
                <a:lnTo>
                  <a:pt x="418" y="631"/>
                </a:lnTo>
                <a:lnTo>
                  <a:pt x="418" y="681"/>
                </a:lnTo>
                <a:lnTo>
                  <a:pt x="418" y="745"/>
                </a:lnTo>
                <a:lnTo>
                  <a:pt x="418" y="801"/>
                </a:lnTo>
                <a:lnTo>
                  <a:pt x="418" y="865"/>
                </a:lnTo>
                <a:lnTo>
                  <a:pt x="425" y="929"/>
                </a:lnTo>
                <a:lnTo>
                  <a:pt x="425" y="993"/>
                </a:lnTo>
                <a:lnTo>
                  <a:pt x="425" y="1056"/>
                </a:lnTo>
                <a:lnTo>
                  <a:pt x="425" y="1106"/>
                </a:lnTo>
                <a:lnTo>
                  <a:pt x="425" y="1163"/>
                </a:lnTo>
                <a:lnTo>
                  <a:pt x="425" y="1212"/>
                </a:lnTo>
                <a:lnTo>
                  <a:pt x="433" y="1255"/>
                </a:lnTo>
                <a:lnTo>
                  <a:pt x="433" y="1304"/>
                </a:lnTo>
                <a:lnTo>
                  <a:pt x="433" y="1340"/>
                </a:lnTo>
                <a:lnTo>
                  <a:pt x="425" y="1375"/>
                </a:lnTo>
                <a:lnTo>
                  <a:pt x="425" y="1411"/>
                </a:lnTo>
                <a:lnTo>
                  <a:pt x="425" y="1446"/>
                </a:lnTo>
                <a:lnTo>
                  <a:pt x="425" y="1467"/>
                </a:lnTo>
                <a:lnTo>
                  <a:pt x="425" y="1496"/>
                </a:lnTo>
                <a:lnTo>
                  <a:pt x="425" y="1517"/>
                </a:lnTo>
                <a:lnTo>
                  <a:pt x="418" y="1531"/>
                </a:lnTo>
                <a:lnTo>
                  <a:pt x="411" y="1588"/>
                </a:lnTo>
                <a:lnTo>
                  <a:pt x="397" y="1638"/>
                </a:lnTo>
                <a:lnTo>
                  <a:pt x="376" y="1680"/>
                </a:lnTo>
                <a:lnTo>
                  <a:pt x="362" y="1701"/>
                </a:lnTo>
                <a:lnTo>
                  <a:pt x="340" y="1715"/>
                </a:lnTo>
                <a:lnTo>
                  <a:pt x="340" y="1715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3" name="Freeform 11"/>
          <p:cNvSpPr/>
          <p:nvPr/>
        </p:nvSpPr>
        <p:spPr bwMode="auto">
          <a:xfrm>
            <a:off x="3884084" y="2701926"/>
            <a:ext cx="3793067" cy="911225"/>
          </a:xfrm>
          <a:custGeom>
            <a:avLst/>
            <a:gdLst/>
            <a:ahLst/>
            <a:cxnLst>
              <a:cxn ang="0">
                <a:pos x="418" y="511"/>
              </a:cxn>
              <a:cxn ang="0">
                <a:pos x="318" y="546"/>
              </a:cxn>
              <a:cxn ang="0">
                <a:pos x="241" y="560"/>
              </a:cxn>
              <a:cxn ang="0">
                <a:pos x="184" y="574"/>
              </a:cxn>
              <a:cxn ang="0">
                <a:pos x="134" y="567"/>
              </a:cxn>
              <a:cxn ang="0">
                <a:pos x="71" y="546"/>
              </a:cxn>
              <a:cxn ang="0">
                <a:pos x="35" y="518"/>
              </a:cxn>
              <a:cxn ang="0">
                <a:pos x="7" y="496"/>
              </a:cxn>
              <a:cxn ang="0">
                <a:pos x="0" y="482"/>
              </a:cxn>
              <a:cxn ang="0">
                <a:pos x="21" y="475"/>
              </a:cxn>
              <a:cxn ang="0">
                <a:pos x="49" y="461"/>
              </a:cxn>
              <a:cxn ang="0">
                <a:pos x="92" y="454"/>
              </a:cxn>
              <a:cxn ang="0">
                <a:pos x="205" y="433"/>
              </a:cxn>
              <a:cxn ang="0">
                <a:pos x="326" y="404"/>
              </a:cxn>
              <a:cxn ang="0">
                <a:pos x="411" y="376"/>
              </a:cxn>
              <a:cxn ang="0">
                <a:pos x="453" y="362"/>
              </a:cxn>
              <a:cxn ang="0">
                <a:pos x="510" y="341"/>
              </a:cxn>
              <a:cxn ang="0">
                <a:pos x="581" y="319"/>
              </a:cxn>
              <a:cxn ang="0">
                <a:pos x="666" y="298"/>
              </a:cxn>
              <a:cxn ang="0">
                <a:pos x="765" y="270"/>
              </a:cxn>
              <a:cxn ang="0">
                <a:pos x="871" y="234"/>
              </a:cxn>
              <a:cxn ang="0">
                <a:pos x="998" y="192"/>
              </a:cxn>
              <a:cxn ang="0">
                <a:pos x="1126" y="149"/>
              </a:cxn>
              <a:cxn ang="0">
                <a:pos x="1246" y="114"/>
              </a:cxn>
              <a:cxn ang="0">
                <a:pos x="1346" y="78"/>
              </a:cxn>
              <a:cxn ang="0">
                <a:pos x="1431" y="57"/>
              </a:cxn>
              <a:cxn ang="0">
                <a:pos x="1501" y="36"/>
              </a:cxn>
              <a:cxn ang="0">
                <a:pos x="1558" y="15"/>
              </a:cxn>
              <a:cxn ang="0">
                <a:pos x="1601" y="7"/>
              </a:cxn>
              <a:cxn ang="0">
                <a:pos x="1629" y="0"/>
              </a:cxn>
              <a:cxn ang="0">
                <a:pos x="1664" y="0"/>
              </a:cxn>
              <a:cxn ang="0">
                <a:pos x="1714" y="22"/>
              </a:cxn>
              <a:cxn ang="0">
                <a:pos x="1756" y="57"/>
              </a:cxn>
              <a:cxn ang="0">
                <a:pos x="1785" y="85"/>
              </a:cxn>
              <a:cxn ang="0">
                <a:pos x="1792" y="100"/>
              </a:cxn>
              <a:cxn ang="0">
                <a:pos x="1771" y="121"/>
              </a:cxn>
              <a:cxn ang="0">
                <a:pos x="1728" y="135"/>
              </a:cxn>
              <a:cxn ang="0">
                <a:pos x="1678" y="149"/>
              </a:cxn>
              <a:cxn ang="0">
                <a:pos x="1608" y="170"/>
              </a:cxn>
              <a:cxn ang="0">
                <a:pos x="1508" y="192"/>
              </a:cxn>
              <a:cxn ang="0">
                <a:pos x="1324" y="234"/>
              </a:cxn>
              <a:cxn ang="0">
                <a:pos x="1083" y="298"/>
              </a:cxn>
              <a:cxn ang="0">
                <a:pos x="857" y="369"/>
              </a:cxn>
              <a:cxn ang="0">
                <a:pos x="609" y="447"/>
              </a:cxn>
              <a:cxn ang="0">
                <a:pos x="474" y="489"/>
              </a:cxn>
            </a:cxnLst>
            <a:rect l="0" t="0" r="r" b="b"/>
            <a:pathLst>
              <a:path w="1792" h="574">
                <a:moveTo>
                  <a:pt x="474" y="489"/>
                </a:moveTo>
                <a:lnTo>
                  <a:pt x="418" y="511"/>
                </a:lnTo>
                <a:lnTo>
                  <a:pt x="361" y="532"/>
                </a:lnTo>
                <a:lnTo>
                  <a:pt x="318" y="546"/>
                </a:lnTo>
                <a:lnTo>
                  <a:pt x="276" y="553"/>
                </a:lnTo>
                <a:lnTo>
                  <a:pt x="241" y="560"/>
                </a:lnTo>
                <a:lnTo>
                  <a:pt x="205" y="567"/>
                </a:lnTo>
                <a:lnTo>
                  <a:pt x="184" y="574"/>
                </a:lnTo>
                <a:lnTo>
                  <a:pt x="170" y="574"/>
                </a:lnTo>
                <a:lnTo>
                  <a:pt x="134" y="567"/>
                </a:lnTo>
                <a:lnTo>
                  <a:pt x="106" y="560"/>
                </a:lnTo>
                <a:lnTo>
                  <a:pt x="71" y="546"/>
                </a:lnTo>
                <a:lnTo>
                  <a:pt x="49" y="525"/>
                </a:lnTo>
                <a:lnTo>
                  <a:pt x="35" y="518"/>
                </a:lnTo>
                <a:lnTo>
                  <a:pt x="21" y="511"/>
                </a:lnTo>
                <a:lnTo>
                  <a:pt x="7" y="496"/>
                </a:lnTo>
                <a:lnTo>
                  <a:pt x="0" y="489"/>
                </a:lnTo>
                <a:lnTo>
                  <a:pt x="0" y="482"/>
                </a:lnTo>
                <a:lnTo>
                  <a:pt x="7" y="475"/>
                </a:lnTo>
                <a:lnTo>
                  <a:pt x="21" y="475"/>
                </a:lnTo>
                <a:lnTo>
                  <a:pt x="35" y="468"/>
                </a:lnTo>
                <a:lnTo>
                  <a:pt x="49" y="461"/>
                </a:lnTo>
                <a:lnTo>
                  <a:pt x="71" y="461"/>
                </a:lnTo>
                <a:lnTo>
                  <a:pt x="92" y="454"/>
                </a:lnTo>
                <a:lnTo>
                  <a:pt x="148" y="447"/>
                </a:lnTo>
                <a:lnTo>
                  <a:pt x="205" y="433"/>
                </a:lnTo>
                <a:lnTo>
                  <a:pt x="262" y="419"/>
                </a:lnTo>
                <a:lnTo>
                  <a:pt x="326" y="404"/>
                </a:lnTo>
                <a:lnTo>
                  <a:pt x="389" y="376"/>
                </a:lnTo>
                <a:lnTo>
                  <a:pt x="411" y="376"/>
                </a:lnTo>
                <a:lnTo>
                  <a:pt x="432" y="369"/>
                </a:lnTo>
                <a:lnTo>
                  <a:pt x="453" y="362"/>
                </a:lnTo>
                <a:lnTo>
                  <a:pt x="481" y="355"/>
                </a:lnTo>
                <a:lnTo>
                  <a:pt x="510" y="341"/>
                </a:lnTo>
                <a:lnTo>
                  <a:pt x="545" y="333"/>
                </a:lnTo>
                <a:lnTo>
                  <a:pt x="581" y="319"/>
                </a:lnTo>
                <a:lnTo>
                  <a:pt x="623" y="312"/>
                </a:lnTo>
                <a:lnTo>
                  <a:pt x="666" y="298"/>
                </a:lnTo>
                <a:lnTo>
                  <a:pt x="715" y="284"/>
                </a:lnTo>
                <a:lnTo>
                  <a:pt x="765" y="270"/>
                </a:lnTo>
                <a:lnTo>
                  <a:pt x="814" y="248"/>
                </a:lnTo>
                <a:lnTo>
                  <a:pt x="871" y="234"/>
                </a:lnTo>
                <a:lnTo>
                  <a:pt x="935" y="213"/>
                </a:lnTo>
                <a:lnTo>
                  <a:pt x="998" y="192"/>
                </a:lnTo>
                <a:lnTo>
                  <a:pt x="1062" y="170"/>
                </a:lnTo>
                <a:lnTo>
                  <a:pt x="1126" y="149"/>
                </a:lnTo>
                <a:lnTo>
                  <a:pt x="1190" y="128"/>
                </a:lnTo>
                <a:lnTo>
                  <a:pt x="1246" y="114"/>
                </a:lnTo>
                <a:lnTo>
                  <a:pt x="1296" y="93"/>
                </a:lnTo>
                <a:lnTo>
                  <a:pt x="1346" y="78"/>
                </a:lnTo>
                <a:lnTo>
                  <a:pt x="1388" y="64"/>
                </a:lnTo>
                <a:lnTo>
                  <a:pt x="1431" y="57"/>
                </a:lnTo>
                <a:lnTo>
                  <a:pt x="1466" y="43"/>
                </a:lnTo>
                <a:lnTo>
                  <a:pt x="1501" y="36"/>
                </a:lnTo>
                <a:lnTo>
                  <a:pt x="1530" y="22"/>
                </a:lnTo>
                <a:lnTo>
                  <a:pt x="1558" y="15"/>
                </a:lnTo>
                <a:lnTo>
                  <a:pt x="1579" y="7"/>
                </a:lnTo>
                <a:lnTo>
                  <a:pt x="1601" y="7"/>
                </a:lnTo>
                <a:lnTo>
                  <a:pt x="1615" y="0"/>
                </a:lnTo>
                <a:lnTo>
                  <a:pt x="1629" y="0"/>
                </a:lnTo>
                <a:lnTo>
                  <a:pt x="1636" y="0"/>
                </a:lnTo>
                <a:lnTo>
                  <a:pt x="1664" y="0"/>
                </a:lnTo>
                <a:lnTo>
                  <a:pt x="1686" y="7"/>
                </a:lnTo>
                <a:lnTo>
                  <a:pt x="1714" y="22"/>
                </a:lnTo>
                <a:lnTo>
                  <a:pt x="1735" y="36"/>
                </a:lnTo>
                <a:lnTo>
                  <a:pt x="1756" y="57"/>
                </a:lnTo>
                <a:lnTo>
                  <a:pt x="1778" y="71"/>
                </a:lnTo>
                <a:lnTo>
                  <a:pt x="1785" y="85"/>
                </a:lnTo>
                <a:lnTo>
                  <a:pt x="1792" y="93"/>
                </a:lnTo>
                <a:lnTo>
                  <a:pt x="1792" y="100"/>
                </a:lnTo>
                <a:lnTo>
                  <a:pt x="1778" y="107"/>
                </a:lnTo>
                <a:lnTo>
                  <a:pt x="1771" y="121"/>
                </a:lnTo>
                <a:lnTo>
                  <a:pt x="1749" y="128"/>
                </a:lnTo>
                <a:lnTo>
                  <a:pt x="1728" y="135"/>
                </a:lnTo>
                <a:lnTo>
                  <a:pt x="1707" y="142"/>
                </a:lnTo>
                <a:lnTo>
                  <a:pt x="1678" y="149"/>
                </a:lnTo>
                <a:lnTo>
                  <a:pt x="1650" y="156"/>
                </a:lnTo>
                <a:lnTo>
                  <a:pt x="1608" y="170"/>
                </a:lnTo>
                <a:lnTo>
                  <a:pt x="1558" y="178"/>
                </a:lnTo>
                <a:lnTo>
                  <a:pt x="1508" y="192"/>
                </a:lnTo>
                <a:lnTo>
                  <a:pt x="1452" y="206"/>
                </a:lnTo>
                <a:lnTo>
                  <a:pt x="1324" y="234"/>
                </a:lnTo>
                <a:lnTo>
                  <a:pt x="1204" y="263"/>
                </a:lnTo>
                <a:lnTo>
                  <a:pt x="1083" y="298"/>
                </a:lnTo>
                <a:lnTo>
                  <a:pt x="977" y="333"/>
                </a:lnTo>
                <a:lnTo>
                  <a:pt x="857" y="369"/>
                </a:lnTo>
                <a:lnTo>
                  <a:pt x="736" y="404"/>
                </a:lnTo>
                <a:lnTo>
                  <a:pt x="609" y="447"/>
                </a:lnTo>
                <a:lnTo>
                  <a:pt x="474" y="489"/>
                </a:lnTo>
                <a:lnTo>
                  <a:pt x="474" y="48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4" name="Freeform 12"/>
          <p:cNvSpPr/>
          <p:nvPr/>
        </p:nvSpPr>
        <p:spPr bwMode="auto">
          <a:xfrm>
            <a:off x="5727700" y="1239839"/>
            <a:ext cx="3014133" cy="4365625"/>
          </a:xfrm>
          <a:custGeom>
            <a:avLst/>
            <a:gdLst/>
            <a:ahLst/>
            <a:cxnLst>
              <a:cxn ang="0">
                <a:pos x="1098" y="2601"/>
              </a:cxn>
              <a:cxn ang="0">
                <a:pos x="928" y="2452"/>
              </a:cxn>
              <a:cxn ang="0">
                <a:pos x="822" y="2332"/>
              </a:cxn>
              <a:cxn ang="0">
                <a:pos x="708" y="2176"/>
              </a:cxn>
              <a:cxn ang="0">
                <a:pos x="503" y="1857"/>
              </a:cxn>
              <a:cxn ang="0">
                <a:pos x="326" y="1446"/>
              </a:cxn>
              <a:cxn ang="0">
                <a:pos x="220" y="1113"/>
              </a:cxn>
              <a:cxn ang="0">
                <a:pos x="170" y="914"/>
              </a:cxn>
              <a:cxn ang="0">
                <a:pos x="106" y="454"/>
              </a:cxn>
              <a:cxn ang="0">
                <a:pos x="71" y="248"/>
              </a:cxn>
              <a:cxn ang="0">
                <a:pos x="42" y="121"/>
              </a:cxn>
              <a:cxn ang="0">
                <a:pos x="14" y="78"/>
              </a:cxn>
              <a:cxn ang="0">
                <a:pos x="7" y="21"/>
              </a:cxn>
              <a:cxn ang="0">
                <a:pos x="21" y="0"/>
              </a:cxn>
              <a:cxn ang="0">
                <a:pos x="78" y="7"/>
              </a:cxn>
              <a:cxn ang="0">
                <a:pos x="163" y="43"/>
              </a:cxn>
              <a:cxn ang="0">
                <a:pos x="227" y="71"/>
              </a:cxn>
              <a:cxn ang="0">
                <a:pos x="262" y="92"/>
              </a:cxn>
              <a:cxn ang="0">
                <a:pos x="269" y="121"/>
              </a:cxn>
              <a:cxn ang="0">
                <a:pos x="248" y="184"/>
              </a:cxn>
              <a:cxn ang="0">
                <a:pos x="248" y="255"/>
              </a:cxn>
              <a:cxn ang="0">
                <a:pos x="248" y="347"/>
              </a:cxn>
              <a:cxn ang="0">
                <a:pos x="262" y="602"/>
              </a:cxn>
              <a:cxn ang="0">
                <a:pos x="297" y="815"/>
              </a:cxn>
              <a:cxn ang="0">
                <a:pos x="361" y="1063"/>
              </a:cxn>
              <a:cxn ang="0">
                <a:pos x="475" y="1439"/>
              </a:cxn>
              <a:cxn ang="0">
                <a:pos x="574" y="1666"/>
              </a:cxn>
              <a:cxn ang="0">
                <a:pos x="694" y="1885"/>
              </a:cxn>
              <a:cxn ang="0">
                <a:pos x="822" y="2077"/>
              </a:cxn>
              <a:cxn ang="0">
                <a:pos x="949" y="2232"/>
              </a:cxn>
              <a:cxn ang="0">
                <a:pos x="1070" y="2339"/>
              </a:cxn>
              <a:cxn ang="0">
                <a:pos x="1155" y="2410"/>
              </a:cxn>
              <a:cxn ang="0">
                <a:pos x="1197" y="2431"/>
              </a:cxn>
              <a:cxn ang="0">
                <a:pos x="1218" y="2403"/>
              </a:cxn>
              <a:cxn ang="0">
                <a:pos x="1247" y="2318"/>
              </a:cxn>
              <a:cxn ang="0">
                <a:pos x="1282" y="2190"/>
              </a:cxn>
              <a:cxn ang="0">
                <a:pos x="1303" y="2098"/>
              </a:cxn>
              <a:cxn ang="0">
                <a:pos x="1325" y="2055"/>
              </a:cxn>
              <a:cxn ang="0">
                <a:pos x="1339" y="2062"/>
              </a:cxn>
              <a:cxn ang="0">
                <a:pos x="1346" y="2126"/>
              </a:cxn>
              <a:cxn ang="0">
                <a:pos x="1360" y="2240"/>
              </a:cxn>
              <a:cxn ang="0">
                <a:pos x="1388" y="2502"/>
              </a:cxn>
              <a:cxn ang="0">
                <a:pos x="1417" y="2651"/>
              </a:cxn>
              <a:cxn ang="0">
                <a:pos x="1424" y="2721"/>
              </a:cxn>
              <a:cxn ang="0">
                <a:pos x="1402" y="2750"/>
              </a:cxn>
              <a:cxn ang="0">
                <a:pos x="1289" y="2714"/>
              </a:cxn>
              <a:cxn ang="0">
                <a:pos x="1225" y="2679"/>
              </a:cxn>
            </a:cxnLst>
            <a:rect l="0" t="0" r="r" b="b"/>
            <a:pathLst>
              <a:path w="1424" h="2750">
                <a:moveTo>
                  <a:pt x="1225" y="2679"/>
                </a:moveTo>
                <a:lnTo>
                  <a:pt x="1162" y="2644"/>
                </a:lnTo>
                <a:lnTo>
                  <a:pt x="1098" y="2601"/>
                </a:lnTo>
                <a:lnTo>
                  <a:pt x="1027" y="2544"/>
                </a:lnTo>
                <a:lnTo>
                  <a:pt x="963" y="2488"/>
                </a:lnTo>
                <a:lnTo>
                  <a:pt x="928" y="2452"/>
                </a:lnTo>
                <a:lnTo>
                  <a:pt x="892" y="2417"/>
                </a:lnTo>
                <a:lnTo>
                  <a:pt x="857" y="2381"/>
                </a:lnTo>
                <a:lnTo>
                  <a:pt x="822" y="2332"/>
                </a:lnTo>
                <a:lnTo>
                  <a:pt x="786" y="2282"/>
                </a:lnTo>
                <a:lnTo>
                  <a:pt x="744" y="2232"/>
                </a:lnTo>
                <a:lnTo>
                  <a:pt x="708" y="2176"/>
                </a:lnTo>
                <a:lnTo>
                  <a:pt x="666" y="2112"/>
                </a:lnTo>
                <a:lnTo>
                  <a:pt x="581" y="1984"/>
                </a:lnTo>
                <a:lnTo>
                  <a:pt x="503" y="1857"/>
                </a:lnTo>
                <a:lnTo>
                  <a:pt x="439" y="1729"/>
                </a:lnTo>
                <a:lnTo>
                  <a:pt x="375" y="1588"/>
                </a:lnTo>
                <a:lnTo>
                  <a:pt x="326" y="1446"/>
                </a:lnTo>
                <a:lnTo>
                  <a:pt x="276" y="1311"/>
                </a:lnTo>
                <a:lnTo>
                  <a:pt x="234" y="1177"/>
                </a:lnTo>
                <a:lnTo>
                  <a:pt x="220" y="1113"/>
                </a:lnTo>
                <a:lnTo>
                  <a:pt x="205" y="1049"/>
                </a:lnTo>
                <a:lnTo>
                  <a:pt x="184" y="978"/>
                </a:lnTo>
                <a:lnTo>
                  <a:pt x="170" y="914"/>
                </a:lnTo>
                <a:lnTo>
                  <a:pt x="142" y="765"/>
                </a:lnTo>
                <a:lnTo>
                  <a:pt x="120" y="617"/>
                </a:lnTo>
                <a:lnTo>
                  <a:pt x="106" y="454"/>
                </a:lnTo>
                <a:lnTo>
                  <a:pt x="92" y="376"/>
                </a:lnTo>
                <a:lnTo>
                  <a:pt x="78" y="305"/>
                </a:lnTo>
                <a:lnTo>
                  <a:pt x="71" y="248"/>
                </a:lnTo>
                <a:lnTo>
                  <a:pt x="64" y="199"/>
                </a:lnTo>
                <a:lnTo>
                  <a:pt x="50" y="156"/>
                </a:lnTo>
                <a:lnTo>
                  <a:pt x="42" y="121"/>
                </a:lnTo>
                <a:lnTo>
                  <a:pt x="35" y="99"/>
                </a:lnTo>
                <a:lnTo>
                  <a:pt x="28" y="85"/>
                </a:lnTo>
                <a:lnTo>
                  <a:pt x="14" y="78"/>
                </a:lnTo>
                <a:lnTo>
                  <a:pt x="0" y="64"/>
                </a:lnTo>
                <a:lnTo>
                  <a:pt x="0" y="43"/>
                </a:lnTo>
                <a:lnTo>
                  <a:pt x="7" y="21"/>
                </a:lnTo>
                <a:lnTo>
                  <a:pt x="7" y="14"/>
                </a:lnTo>
                <a:lnTo>
                  <a:pt x="14" y="7"/>
                </a:lnTo>
                <a:lnTo>
                  <a:pt x="21" y="0"/>
                </a:lnTo>
                <a:lnTo>
                  <a:pt x="35" y="0"/>
                </a:lnTo>
                <a:lnTo>
                  <a:pt x="57" y="7"/>
                </a:lnTo>
                <a:lnTo>
                  <a:pt x="78" y="7"/>
                </a:lnTo>
                <a:lnTo>
                  <a:pt x="106" y="21"/>
                </a:lnTo>
                <a:lnTo>
                  <a:pt x="135" y="28"/>
                </a:lnTo>
                <a:lnTo>
                  <a:pt x="163" y="43"/>
                </a:lnTo>
                <a:lnTo>
                  <a:pt x="191" y="57"/>
                </a:lnTo>
                <a:lnTo>
                  <a:pt x="212" y="64"/>
                </a:lnTo>
                <a:lnTo>
                  <a:pt x="227" y="71"/>
                </a:lnTo>
                <a:lnTo>
                  <a:pt x="241" y="78"/>
                </a:lnTo>
                <a:lnTo>
                  <a:pt x="255" y="85"/>
                </a:lnTo>
                <a:lnTo>
                  <a:pt x="262" y="92"/>
                </a:lnTo>
                <a:lnTo>
                  <a:pt x="269" y="99"/>
                </a:lnTo>
                <a:lnTo>
                  <a:pt x="269" y="106"/>
                </a:lnTo>
                <a:lnTo>
                  <a:pt x="269" y="121"/>
                </a:lnTo>
                <a:lnTo>
                  <a:pt x="262" y="142"/>
                </a:lnTo>
                <a:lnTo>
                  <a:pt x="255" y="156"/>
                </a:lnTo>
                <a:lnTo>
                  <a:pt x="248" y="184"/>
                </a:lnTo>
                <a:lnTo>
                  <a:pt x="248" y="206"/>
                </a:lnTo>
                <a:lnTo>
                  <a:pt x="248" y="227"/>
                </a:lnTo>
                <a:lnTo>
                  <a:pt x="248" y="255"/>
                </a:lnTo>
                <a:lnTo>
                  <a:pt x="248" y="284"/>
                </a:lnTo>
                <a:lnTo>
                  <a:pt x="248" y="312"/>
                </a:lnTo>
                <a:lnTo>
                  <a:pt x="248" y="347"/>
                </a:lnTo>
                <a:lnTo>
                  <a:pt x="248" y="432"/>
                </a:lnTo>
                <a:lnTo>
                  <a:pt x="255" y="517"/>
                </a:lnTo>
                <a:lnTo>
                  <a:pt x="262" y="602"/>
                </a:lnTo>
                <a:lnTo>
                  <a:pt x="276" y="702"/>
                </a:lnTo>
                <a:lnTo>
                  <a:pt x="290" y="758"/>
                </a:lnTo>
                <a:lnTo>
                  <a:pt x="297" y="815"/>
                </a:lnTo>
                <a:lnTo>
                  <a:pt x="312" y="872"/>
                </a:lnTo>
                <a:lnTo>
                  <a:pt x="326" y="936"/>
                </a:lnTo>
                <a:lnTo>
                  <a:pt x="361" y="1063"/>
                </a:lnTo>
                <a:lnTo>
                  <a:pt x="404" y="1205"/>
                </a:lnTo>
                <a:lnTo>
                  <a:pt x="446" y="1361"/>
                </a:lnTo>
                <a:lnTo>
                  <a:pt x="475" y="1439"/>
                </a:lnTo>
                <a:lnTo>
                  <a:pt x="503" y="1517"/>
                </a:lnTo>
                <a:lnTo>
                  <a:pt x="538" y="1588"/>
                </a:lnTo>
                <a:lnTo>
                  <a:pt x="574" y="1666"/>
                </a:lnTo>
                <a:lnTo>
                  <a:pt x="609" y="1736"/>
                </a:lnTo>
                <a:lnTo>
                  <a:pt x="652" y="1814"/>
                </a:lnTo>
                <a:lnTo>
                  <a:pt x="694" y="1885"/>
                </a:lnTo>
                <a:lnTo>
                  <a:pt x="737" y="1949"/>
                </a:lnTo>
                <a:lnTo>
                  <a:pt x="779" y="2013"/>
                </a:lnTo>
                <a:lnTo>
                  <a:pt x="822" y="2077"/>
                </a:lnTo>
                <a:lnTo>
                  <a:pt x="864" y="2133"/>
                </a:lnTo>
                <a:lnTo>
                  <a:pt x="907" y="2183"/>
                </a:lnTo>
                <a:lnTo>
                  <a:pt x="949" y="2232"/>
                </a:lnTo>
                <a:lnTo>
                  <a:pt x="999" y="2268"/>
                </a:lnTo>
                <a:lnTo>
                  <a:pt x="1034" y="2310"/>
                </a:lnTo>
                <a:lnTo>
                  <a:pt x="1070" y="2339"/>
                </a:lnTo>
                <a:lnTo>
                  <a:pt x="1105" y="2367"/>
                </a:lnTo>
                <a:lnTo>
                  <a:pt x="1126" y="2388"/>
                </a:lnTo>
                <a:lnTo>
                  <a:pt x="1155" y="2410"/>
                </a:lnTo>
                <a:lnTo>
                  <a:pt x="1169" y="2417"/>
                </a:lnTo>
                <a:lnTo>
                  <a:pt x="1183" y="2431"/>
                </a:lnTo>
                <a:lnTo>
                  <a:pt x="1197" y="2431"/>
                </a:lnTo>
                <a:lnTo>
                  <a:pt x="1204" y="2424"/>
                </a:lnTo>
                <a:lnTo>
                  <a:pt x="1211" y="2417"/>
                </a:lnTo>
                <a:lnTo>
                  <a:pt x="1218" y="2403"/>
                </a:lnTo>
                <a:lnTo>
                  <a:pt x="1232" y="2381"/>
                </a:lnTo>
                <a:lnTo>
                  <a:pt x="1240" y="2353"/>
                </a:lnTo>
                <a:lnTo>
                  <a:pt x="1247" y="2318"/>
                </a:lnTo>
                <a:lnTo>
                  <a:pt x="1261" y="2282"/>
                </a:lnTo>
                <a:lnTo>
                  <a:pt x="1275" y="2240"/>
                </a:lnTo>
                <a:lnTo>
                  <a:pt x="1282" y="2190"/>
                </a:lnTo>
                <a:lnTo>
                  <a:pt x="1289" y="2155"/>
                </a:lnTo>
                <a:lnTo>
                  <a:pt x="1296" y="2126"/>
                </a:lnTo>
                <a:lnTo>
                  <a:pt x="1303" y="2098"/>
                </a:lnTo>
                <a:lnTo>
                  <a:pt x="1310" y="2077"/>
                </a:lnTo>
                <a:lnTo>
                  <a:pt x="1317" y="2062"/>
                </a:lnTo>
                <a:lnTo>
                  <a:pt x="1325" y="2055"/>
                </a:lnTo>
                <a:lnTo>
                  <a:pt x="1325" y="2055"/>
                </a:lnTo>
                <a:lnTo>
                  <a:pt x="1332" y="2055"/>
                </a:lnTo>
                <a:lnTo>
                  <a:pt x="1339" y="2062"/>
                </a:lnTo>
                <a:lnTo>
                  <a:pt x="1339" y="2077"/>
                </a:lnTo>
                <a:lnTo>
                  <a:pt x="1346" y="2098"/>
                </a:lnTo>
                <a:lnTo>
                  <a:pt x="1346" y="2126"/>
                </a:lnTo>
                <a:lnTo>
                  <a:pt x="1353" y="2155"/>
                </a:lnTo>
                <a:lnTo>
                  <a:pt x="1360" y="2190"/>
                </a:lnTo>
                <a:lnTo>
                  <a:pt x="1360" y="2240"/>
                </a:lnTo>
                <a:lnTo>
                  <a:pt x="1367" y="2332"/>
                </a:lnTo>
                <a:lnTo>
                  <a:pt x="1381" y="2417"/>
                </a:lnTo>
                <a:lnTo>
                  <a:pt x="1388" y="2502"/>
                </a:lnTo>
                <a:lnTo>
                  <a:pt x="1402" y="2580"/>
                </a:lnTo>
                <a:lnTo>
                  <a:pt x="1410" y="2615"/>
                </a:lnTo>
                <a:lnTo>
                  <a:pt x="1417" y="2651"/>
                </a:lnTo>
                <a:lnTo>
                  <a:pt x="1424" y="2679"/>
                </a:lnTo>
                <a:lnTo>
                  <a:pt x="1424" y="2700"/>
                </a:lnTo>
                <a:lnTo>
                  <a:pt x="1424" y="2721"/>
                </a:lnTo>
                <a:lnTo>
                  <a:pt x="1417" y="2736"/>
                </a:lnTo>
                <a:lnTo>
                  <a:pt x="1410" y="2743"/>
                </a:lnTo>
                <a:lnTo>
                  <a:pt x="1402" y="2750"/>
                </a:lnTo>
                <a:lnTo>
                  <a:pt x="1374" y="2750"/>
                </a:lnTo>
                <a:lnTo>
                  <a:pt x="1339" y="2736"/>
                </a:lnTo>
                <a:lnTo>
                  <a:pt x="1289" y="2714"/>
                </a:lnTo>
                <a:lnTo>
                  <a:pt x="1261" y="2700"/>
                </a:lnTo>
                <a:lnTo>
                  <a:pt x="1225" y="2679"/>
                </a:lnTo>
                <a:lnTo>
                  <a:pt x="1225" y="267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205" name="Freeform 13"/>
          <p:cNvSpPr/>
          <p:nvPr/>
        </p:nvSpPr>
        <p:spPr bwMode="auto">
          <a:xfrm>
            <a:off x="6807200" y="1847850"/>
            <a:ext cx="855133" cy="438150"/>
          </a:xfrm>
          <a:custGeom>
            <a:avLst/>
            <a:gdLst/>
            <a:ahLst/>
            <a:cxnLst>
              <a:cxn ang="0">
                <a:pos x="397" y="219"/>
              </a:cxn>
              <a:cxn ang="0">
                <a:pos x="390" y="241"/>
              </a:cxn>
              <a:cxn ang="0">
                <a:pos x="382" y="262"/>
              </a:cxn>
              <a:cxn ang="0">
                <a:pos x="361" y="269"/>
              </a:cxn>
              <a:cxn ang="0">
                <a:pos x="347" y="276"/>
              </a:cxn>
              <a:cxn ang="0">
                <a:pos x="333" y="276"/>
              </a:cxn>
              <a:cxn ang="0">
                <a:pos x="312" y="269"/>
              </a:cxn>
              <a:cxn ang="0">
                <a:pos x="297" y="262"/>
              </a:cxn>
              <a:cxn ang="0">
                <a:pos x="276" y="248"/>
              </a:cxn>
              <a:cxn ang="0">
                <a:pos x="248" y="234"/>
              </a:cxn>
              <a:cxn ang="0">
                <a:pos x="220" y="212"/>
              </a:cxn>
              <a:cxn ang="0">
                <a:pos x="191" y="191"/>
              </a:cxn>
              <a:cxn ang="0">
                <a:pos x="156" y="163"/>
              </a:cxn>
              <a:cxn ang="0">
                <a:pos x="120" y="134"/>
              </a:cxn>
              <a:cxn ang="0">
                <a:pos x="92" y="113"/>
              </a:cxn>
              <a:cxn ang="0">
                <a:pos x="64" y="92"/>
              </a:cxn>
              <a:cxn ang="0">
                <a:pos x="42" y="71"/>
              </a:cxn>
              <a:cxn ang="0">
                <a:pos x="21" y="49"/>
              </a:cxn>
              <a:cxn ang="0">
                <a:pos x="14" y="28"/>
              </a:cxn>
              <a:cxn ang="0">
                <a:pos x="7" y="14"/>
              </a:cxn>
              <a:cxn ang="0">
                <a:pos x="0" y="0"/>
              </a:cxn>
              <a:cxn ang="0">
                <a:pos x="113" y="0"/>
              </a:cxn>
              <a:cxn ang="0">
                <a:pos x="170" y="7"/>
              </a:cxn>
              <a:cxn ang="0">
                <a:pos x="220" y="14"/>
              </a:cxn>
              <a:cxn ang="0">
                <a:pos x="269" y="28"/>
              </a:cxn>
              <a:cxn ang="0">
                <a:pos x="305" y="42"/>
              </a:cxn>
              <a:cxn ang="0">
                <a:pos x="340" y="71"/>
              </a:cxn>
              <a:cxn ang="0">
                <a:pos x="368" y="92"/>
              </a:cxn>
              <a:cxn ang="0">
                <a:pos x="390" y="120"/>
              </a:cxn>
              <a:cxn ang="0">
                <a:pos x="397" y="149"/>
              </a:cxn>
              <a:cxn ang="0">
                <a:pos x="404" y="184"/>
              </a:cxn>
              <a:cxn ang="0">
                <a:pos x="397" y="219"/>
              </a:cxn>
              <a:cxn ang="0">
                <a:pos x="397" y="219"/>
              </a:cxn>
            </a:cxnLst>
            <a:rect l="0" t="0" r="r" b="b"/>
            <a:pathLst>
              <a:path w="404" h="276">
                <a:moveTo>
                  <a:pt x="397" y="219"/>
                </a:moveTo>
                <a:lnTo>
                  <a:pt x="390" y="241"/>
                </a:lnTo>
                <a:lnTo>
                  <a:pt x="382" y="262"/>
                </a:lnTo>
                <a:lnTo>
                  <a:pt x="361" y="269"/>
                </a:lnTo>
                <a:lnTo>
                  <a:pt x="347" y="276"/>
                </a:lnTo>
                <a:lnTo>
                  <a:pt x="333" y="276"/>
                </a:lnTo>
                <a:lnTo>
                  <a:pt x="312" y="269"/>
                </a:lnTo>
                <a:lnTo>
                  <a:pt x="297" y="262"/>
                </a:lnTo>
                <a:lnTo>
                  <a:pt x="276" y="248"/>
                </a:lnTo>
                <a:lnTo>
                  <a:pt x="248" y="234"/>
                </a:lnTo>
                <a:lnTo>
                  <a:pt x="220" y="212"/>
                </a:lnTo>
                <a:lnTo>
                  <a:pt x="191" y="191"/>
                </a:lnTo>
                <a:lnTo>
                  <a:pt x="156" y="163"/>
                </a:lnTo>
                <a:lnTo>
                  <a:pt x="120" y="134"/>
                </a:lnTo>
                <a:lnTo>
                  <a:pt x="92" y="113"/>
                </a:lnTo>
                <a:lnTo>
                  <a:pt x="64" y="92"/>
                </a:lnTo>
                <a:lnTo>
                  <a:pt x="42" y="71"/>
                </a:lnTo>
                <a:lnTo>
                  <a:pt x="21" y="49"/>
                </a:lnTo>
                <a:lnTo>
                  <a:pt x="14" y="28"/>
                </a:lnTo>
                <a:lnTo>
                  <a:pt x="7" y="14"/>
                </a:lnTo>
                <a:lnTo>
                  <a:pt x="0" y="0"/>
                </a:lnTo>
                <a:lnTo>
                  <a:pt x="113" y="0"/>
                </a:lnTo>
                <a:lnTo>
                  <a:pt x="170" y="7"/>
                </a:lnTo>
                <a:lnTo>
                  <a:pt x="220" y="14"/>
                </a:lnTo>
                <a:lnTo>
                  <a:pt x="269" y="28"/>
                </a:lnTo>
                <a:lnTo>
                  <a:pt x="305" y="42"/>
                </a:lnTo>
                <a:lnTo>
                  <a:pt x="340" y="71"/>
                </a:lnTo>
                <a:lnTo>
                  <a:pt x="368" y="92"/>
                </a:lnTo>
                <a:lnTo>
                  <a:pt x="390" y="120"/>
                </a:lnTo>
                <a:lnTo>
                  <a:pt x="397" y="149"/>
                </a:lnTo>
                <a:lnTo>
                  <a:pt x="404" y="184"/>
                </a:lnTo>
                <a:lnTo>
                  <a:pt x="397" y="219"/>
                </a:lnTo>
                <a:lnTo>
                  <a:pt x="397" y="219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6" name="Freeform 14"/>
          <p:cNvSpPr/>
          <p:nvPr/>
        </p:nvSpPr>
        <p:spPr bwMode="auto">
          <a:xfrm>
            <a:off x="3418418" y="3692525"/>
            <a:ext cx="2578100" cy="979488"/>
          </a:xfrm>
          <a:custGeom>
            <a:avLst/>
            <a:gdLst/>
            <a:ahLst/>
            <a:cxnLst>
              <a:cxn ang="0">
                <a:pos x="645" y="369"/>
              </a:cxn>
              <a:cxn ang="0">
                <a:pos x="531" y="432"/>
              </a:cxn>
              <a:cxn ang="0">
                <a:pos x="439" y="482"/>
              </a:cxn>
              <a:cxn ang="0">
                <a:pos x="354" y="524"/>
              </a:cxn>
              <a:cxn ang="0">
                <a:pos x="283" y="560"/>
              </a:cxn>
              <a:cxn ang="0">
                <a:pos x="234" y="588"/>
              </a:cxn>
              <a:cxn ang="0">
                <a:pos x="191" y="602"/>
              </a:cxn>
              <a:cxn ang="0">
                <a:pos x="163" y="610"/>
              </a:cxn>
              <a:cxn ang="0">
                <a:pos x="142" y="617"/>
              </a:cxn>
              <a:cxn ang="0">
                <a:pos x="113" y="610"/>
              </a:cxn>
              <a:cxn ang="0">
                <a:pos x="85" y="588"/>
              </a:cxn>
              <a:cxn ang="0">
                <a:pos x="50" y="532"/>
              </a:cxn>
              <a:cxn ang="0">
                <a:pos x="21" y="489"/>
              </a:cxn>
              <a:cxn ang="0">
                <a:pos x="7" y="461"/>
              </a:cxn>
              <a:cxn ang="0">
                <a:pos x="0" y="439"/>
              </a:cxn>
              <a:cxn ang="0">
                <a:pos x="14" y="418"/>
              </a:cxn>
              <a:cxn ang="0">
                <a:pos x="36" y="397"/>
              </a:cxn>
              <a:cxn ang="0">
                <a:pos x="78" y="404"/>
              </a:cxn>
              <a:cxn ang="0">
                <a:pos x="113" y="418"/>
              </a:cxn>
              <a:cxn ang="0">
                <a:pos x="149" y="418"/>
              </a:cxn>
              <a:cxn ang="0">
                <a:pos x="163" y="411"/>
              </a:cxn>
              <a:cxn ang="0">
                <a:pos x="191" y="404"/>
              </a:cxn>
              <a:cxn ang="0">
                <a:pos x="241" y="383"/>
              </a:cxn>
              <a:cxn ang="0">
                <a:pos x="305" y="361"/>
              </a:cxn>
              <a:cxn ang="0">
                <a:pos x="376" y="326"/>
              </a:cxn>
              <a:cxn ang="0">
                <a:pos x="468" y="291"/>
              </a:cxn>
              <a:cxn ang="0">
                <a:pos x="574" y="241"/>
              </a:cxn>
              <a:cxn ang="0">
                <a:pos x="694" y="191"/>
              </a:cxn>
              <a:cxn ang="0">
                <a:pos x="815" y="135"/>
              </a:cxn>
              <a:cxn ang="0">
                <a:pos x="921" y="92"/>
              </a:cxn>
              <a:cxn ang="0">
                <a:pos x="1013" y="57"/>
              </a:cxn>
              <a:cxn ang="0">
                <a:pos x="1084" y="28"/>
              </a:cxn>
              <a:cxn ang="0">
                <a:pos x="1141" y="14"/>
              </a:cxn>
              <a:cxn ang="0">
                <a:pos x="1183" y="0"/>
              </a:cxn>
              <a:cxn ang="0">
                <a:pos x="1204" y="0"/>
              </a:cxn>
              <a:cxn ang="0">
                <a:pos x="1218" y="7"/>
              </a:cxn>
              <a:cxn ang="0">
                <a:pos x="1211" y="21"/>
              </a:cxn>
              <a:cxn ang="0">
                <a:pos x="1183" y="43"/>
              </a:cxn>
              <a:cxn ang="0">
                <a:pos x="1148" y="71"/>
              </a:cxn>
              <a:cxn ang="0">
                <a:pos x="1091" y="106"/>
              </a:cxn>
              <a:cxn ang="0">
                <a:pos x="1020" y="156"/>
              </a:cxn>
              <a:cxn ang="0">
                <a:pos x="928" y="206"/>
              </a:cxn>
              <a:cxn ang="0">
                <a:pos x="829" y="269"/>
              </a:cxn>
              <a:cxn ang="0">
                <a:pos x="708" y="340"/>
              </a:cxn>
            </a:cxnLst>
            <a:rect l="0" t="0" r="r" b="b"/>
            <a:pathLst>
              <a:path w="1218" h="617">
                <a:moveTo>
                  <a:pt x="708" y="340"/>
                </a:moveTo>
                <a:lnTo>
                  <a:pt x="645" y="369"/>
                </a:lnTo>
                <a:lnTo>
                  <a:pt x="588" y="404"/>
                </a:lnTo>
                <a:lnTo>
                  <a:pt x="531" y="432"/>
                </a:lnTo>
                <a:lnTo>
                  <a:pt x="482" y="461"/>
                </a:lnTo>
                <a:lnTo>
                  <a:pt x="439" y="482"/>
                </a:lnTo>
                <a:lnTo>
                  <a:pt x="390" y="503"/>
                </a:lnTo>
                <a:lnTo>
                  <a:pt x="354" y="524"/>
                </a:lnTo>
                <a:lnTo>
                  <a:pt x="319" y="546"/>
                </a:lnTo>
                <a:lnTo>
                  <a:pt x="283" y="560"/>
                </a:lnTo>
                <a:lnTo>
                  <a:pt x="255" y="574"/>
                </a:lnTo>
                <a:lnTo>
                  <a:pt x="234" y="588"/>
                </a:lnTo>
                <a:lnTo>
                  <a:pt x="213" y="595"/>
                </a:lnTo>
                <a:lnTo>
                  <a:pt x="191" y="602"/>
                </a:lnTo>
                <a:lnTo>
                  <a:pt x="177" y="610"/>
                </a:lnTo>
                <a:lnTo>
                  <a:pt x="163" y="610"/>
                </a:lnTo>
                <a:lnTo>
                  <a:pt x="156" y="610"/>
                </a:lnTo>
                <a:lnTo>
                  <a:pt x="142" y="617"/>
                </a:lnTo>
                <a:lnTo>
                  <a:pt x="128" y="610"/>
                </a:lnTo>
                <a:lnTo>
                  <a:pt x="113" y="610"/>
                </a:lnTo>
                <a:lnTo>
                  <a:pt x="99" y="595"/>
                </a:lnTo>
                <a:lnTo>
                  <a:pt x="85" y="588"/>
                </a:lnTo>
                <a:lnTo>
                  <a:pt x="71" y="567"/>
                </a:lnTo>
                <a:lnTo>
                  <a:pt x="50" y="532"/>
                </a:lnTo>
                <a:lnTo>
                  <a:pt x="28" y="510"/>
                </a:lnTo>
                <a:lnTo>
                  <a:pt x="21" y="489"/>
                </a:lnTo>
                <a:lnTo>
                  <a:pt x="14" y="475"/>
                </a:lnTo>
                <a:lnTo>
                  <a:pt x="7" y="461"/>
                </a:lnTo>
                <a:lnTo>
                  <a:pt x="0" y="447"/>
                </a:lnTo>
                <a:lnTo>
                  <a:pt x="0" y="439"/>
                </a:lnTo>
                <a:lnTo>
                  <a:pt x="7" y="425"/>
                </a:lnTo>
                <a:lnTo>
                  <a:pt x="14" y="418"/>
                </a:lnTo>
                <a:lnTo>
                  <a:pt x="21" y="404"/>
                </a:lnTo>
                <a:lnTo>
                  <a:pt x="36" y="397"/>
                </a:lnTo>
                <a:lnTo>
                  <a:pt x="57" y="397"/>
                </a:lnTo>
                <a:lnTo>
                  <a:pt x="78" y="404"/>
                </a:lnTo>
                <a:lnTo>
                  <a:pt x="99" y="411"/>
                </a:lnTo>
                <a:lnTo>
                  <a:pt x="113" y="418"/>
                </a:lnTo>
                <a:lnTo>
                  <a:pt x="128" y="418"/>
                </a:lnTo>
                <a:lnTo>
                  <a:pt x="149" y="418"/>
                </a:lnTo>
                <a:lnTo>
                  <a:pt x="149" y="418"/>
                </a:lnTo>
                <a:lnTo>
                  <a:pt x="163" y="411"/>
                </a:lnTo>
                <a:lnTo>
                  <a:pt x="177" y="411"/>
                </a:lnTo>
                <a:lnTo>
                  <a:pt x="191" y="404"/>
                </a:lnTo>
                <a:lnTo>
                  <a:pt x="213" y="397"/>
                </a:lnTo>
                <a:lnTo>
                  <a:pt x="241" y="383"/>
                </a:lnTo>
                <a:lnTo>
                  <a:pt x="269" y="376"/>
                </a:lnTo>
                <a:lnTo>
                  <a:pt x="305" y="361"/>
                </a:lnTo>
                <a:lnTo>
                  <a:pt x="340" y="347"/>
                </a:lnTo>
                <a:lnTo>
                  <a:pt x="376" y="326"/>
                </a:lnTo>
                <a:lnTo>
                  <a:pt x="425" y="305"/>
                </a:lnTo>
                <a:lnTo>
                  <a:pt x="468" y="291"/>
                </a:lnTo>
                <a:lnTo>
                  <a:pt x="524" y="262"/>
                </a:lnTo>
                <a:lnTo>
                  <a:pt x="574" y="241"/>
                </a:lnTo>
                <a:lnTo>
                  <a:pt x="638" y="213"/>
                </a:lnTo>
                <a:lnTo>
                  <a:pt x="694" y="191"/>
                </a:lnTo>
                <a:lnTo>
                  <a:pt x="758" y="163"/>
                </a:lnTo>
                <a:lnTo>
                  <a:pt x="815" y="135"/>
                </a:lnTo>
                <a:lnTo>
                  <a:pt x="871" y="113"/>
                </a:lnTo>
                <a:lnTo>
                  <a:pt x="921" y="92"/>
                </a:lnTo>
                <a:lnTo>
                  <a:pt x="971" y="71"/>
                </a:lnTo>
                <a:lnTo>
                  <a:pt x="1013" y="57"/>
                </a:lnTo>
                <a:lnTo>
                  <a:pt x="1048" y="43"/>
                </a:lnTo>
                <a:lnTo>
                  <a:pt x="1084" y="28"/>
                </a:lnTo>
                <a:lnTo>
                  <a:pt x="1112" y="21"/>
                </a:lnTo>
                <a:lnTo>
                  <a:pt x="1141" y="14"/>
                </a:lnTo>
                <a:lnTo>
                  <a:pt x="1162" y="7"/>
                </a:lnTo>
                <a:lnTo>
                  <a:pt x="1183" y="0"/>
                </a:lnTo>
                <a:lnTo>
                  <a:pt x="1197" y="0"/>
                </a:lnTo>
                <a:lnTo>
                  <a:pt x="1204" y="0"/>
                </a:lnTo>
                <a:lnTo>
                  <a:pt x="1211" y="0"/>
                </a:lnTo>
                <a:lnTo>
                  <a:pt x="1218" y="7"/>
                </a:lnTo>
                <a:lnTo>
                  <a:pt x="1211" y="14"/>
                </a:lnTo>
                <a:lnTo>
                  <a:pt x="1211" y="21"/>
                </a:lnTo>
                <a:lnTo>
                  <a:pt x="1197" y="28"/>
                </a:lnTo>
                <a:lnTo>
                  <a:pt x="1183" y="43"/>
                </a:lnTo>
                <a:lnTo>
                  <a:pt x="1169" y="57"/>
                </a:lnTo>
                <a:lnTo>
                  <a:pt x="1148" y="71"/>
                </a:lnTo>
                <a:lnTo>
                  <a:pt x="1119" y="92"/>
                </a:lnTo>
                <a:lnTo>
                  <a:pt x="1091" y="106"/>
                </a:lnTo>
                <a:lnTo>
                  <a:pt x="1056" y="128"/>
                </a:lnTo>
                <a:lnTo>
                  <a:pt x="1020" y="156"/>
                </a:lnTo>
                <a:lnTo>
                  <a:pt x="978" y="177"/>
                </a:lnTo>
                <a:lnTo>
                  <a:pt x="928" y="206"/>
                </a:lnTo>
                <a:lnTo>
                  <a:pt x="878" y="234"/>
                </a:lnTo>
                <a:lnTo>
                  <a:pt x="829" y="269"/>
                </a:lnTo>
                <a:lnTo>
                  <a:pt x="772" y="298"/>
                </a:lnTo>
                <a:lnTo>
                  <a:pt x="708" y="340"/>
                </a:lnTo>
                <a:lnTo>
                  <a:pt x="708" y="340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207" name="Freeform 15"/>
          <p:cNvSpPr/>
          <p:nvPr/>
        </p:nvSpPr>
        <p:spPr bwMode="auto">
          <a:xfrm>
            <a:off x="5621867" y="3219451"/>
            <a:ext cx="2129367" cy="1609725"/>
          </a:xfrm>
          <a:custGeom>
            <a:avLst/>
            <a:gdLst/>
            <a:ahLst/>
            <a:cxnLst>
              <a:cxn ang="0">
                <a:pos x="999" y="178"/>
              </a:cxn>
              <a:cxn ang="0">
                <a:pos x="985" y="213"/>
              </a:cxn>
              <a:cxn ang="0">
                <a:pos x="964" y="263"/>
              </a:cxn>
              <a:cxn ang="0">
                <a:pos x="921" y="326"/>
              </a:cxn>
              <a:cxn ang="0">
                <a:pos x="829" y="433"/>
              </a:cxn>
              <a:cxn ang="0">
                <a:pos x="680" y="582"/>
              </a:cxn>
              <a:cxn ang="0">
                <a:pos x="503" y="730"/>
              </a:cxn>
              <a:cxn ang="0">
                <a:pos x="319" y="865"/>
              </a:cxn>
              <a:cxn ang="0">
                <a:pos x="170" y="950"/>
              </a:cxn>
              <a:cxn ang="0">
                <a:pos x="92" y="985"/>
              </a:cxn>
              <a:cxn ang="0">
                <a:pos x="36" y="1007"/>
              </a:cxn>
              <a:cxn ang="0">
                <a:pos x="7" y="1014"/>
              </a:cxn>
              <a:cxn ang="0">
                <a:pos x="0" y="1007"/>
              </a:cxn>
              <a:cxn ang="0">
                <a:pos x="29" y="971"/>
              </a:cxn>
              <a:cxn ang="0">
                <a:pos x="92" y="915"/>
              </a:cxn>
              <a:cxn ang="0">
                <a:pos x="185" y="844"/>
              </a:cxn>
              <a:cxn ang="0">
                <a:pos x="305" y="745"/>
              </a:cxn>
              <a:cxn ang="0">
                <a:pos x="411" y="652"/>
              </a:cxn>
              <a:cxn ang="0">
                <a:pos x="510" y="560"/>
              </a:cxn>
              <a:cxn ang="0">
                <a:pos x="602" y="475"/>
              </a:cxn>
              <a:cxn ang="0">
                <a:pos x="673" y="390"/>
              </a:cxn>
              <a:cxn ang="0">
                <a:pos x="723" y="312"/>
              </a:cxn>
              <a:cxn ang="0">
                <a:pos x="765" y="241"/>
              </a:cxn>
              <a:cxn ang="0">
                <a:pos x="794" y="192"/>
              </a:cxn>
              <a:cxn ang="0">
                <a:pos x="815" y="128"/>
              </a:cxn>
              <a:cxn ang="0">
                <a:pos x="822" y="71"/>
              </a:cxn>
              <a:cxn ang="0">
                <a:pos x="808" y="43"/>
              </a:cxn>
              <a:cxn ang="0">
                <a:pos x="815" y="15"/>
              </a:cxn>
              <a:cxn ang="0">
                <a:pos x="836" y="0"/>
              </a:cxn>
              <a:cxn ang="0">
                <a:pos x="872" y="15"/>
              </a:cxn>
              <a:cxn ang="0">
                <a:pos x="935" y="50"/>
              </a:cxn>
              <a:cxn ang="0">
                <a:pos x="985" y="114"/>
              </a:cxn>
              <a:cxn ang="0">
                <a:pos x="1006" y="163"/>
              </a:cxn>
            </a:cxnLst>
            <a:rect l="0" t="0" r="r" b="b"/>
            <a:pathLst>
              <a:path w="1006" h="1014">
                <a:moveTo>
                  <a:pt x="1006" y="163"/>
                </a:moveTo>
                <a:lnTo>
                  <a:pt x="999" y="178"/>
                </a:lnTo>
                <a:lnTo>
                  <a:pt x="999" y="199"/>
                </a:lnTo>
                <a:lnTo>
                  <a:pt x="985" y="213"/>
                </a:lnTo>
                <a:lnTo>
                  <a:pt x="978" y="234"/>
                </a:lnTo>
                <a:lnTo>
                  <a:pt x="964" y="263"/>
                </a:lnTo>
                <a:lnTo>
                  <a:pt x="942" y="291"/>
                </a:lnTo>
                <a:lnTo>
                  <a:pt x="921" y="326"/>
                </a:lnTo>
                <a:lnTo>
                  <a:pt x="893" y="362"/>
                </a:lnTo>
                <a:lnTo>
                  <a:pt x="829" y="433"/>
                </a:lnTo>
                <a:lnTo>
                  <a:pt x="758" y="511"/>
                </a:lnTo>
                <a:lnTo>
                  <a:pt x="680" y="582"/>
                </a:lnTo>
                <a:lnTo>
                  <a:pt x="595" y="659"/>
                </a:lnTo>
                <a:lnTo>
                  <a:pt x="503" y="730"/>
                </a:lnTo>
                <a:lnTo>
                  <a:pt x="411" y="801"/>
                </a:lnTo>
                <a:lnTo>
                  <a:pt x="319" y="865"/>
                </a:lnTo>
                <a:lnTo>
                  <a:pt x="220" y="922"/>
                </a:lnTo>
                <a:lnTo>
                  <a:pt x="170" y="950"/>
                </a:lnTo>
                <a:lnTo>
                  <a:pt x="128" y="971"/>
                </a:lnTo>
                <a:lnTo>
                  <a:pt x="92" y="985"/>
                </a:lnTo>
                <a:lnTo>
                  <a:pt x="57" y="1000"/>
                </a:lnTo>
                <a:lnTo>
                  <a:pt x="36" y="1007"/>
                </a:lnTo>
                <a:lnTo>
                  <a:pt x="15" y="1014"/>
                </a:lnTo>
                <a:lnTo>
                  <a:pt x="7" y="1014"/>
                </a:lnTo>
                <a:lnTo>
                  <a:pt x="0" y="1014"/>
                </a:lnTo>
                <a:lnTo>
                  <a:pt x="0" y="1007"/>
                </a:lnTo>
                <a:lnTo>
                  <a:pt x="7" y="993"/>
                </a:lnTo>
                <a:lnTo>
                  <a:pt x="29" y="971"/>
                </a:lnTo>
                <a:lnTo>
                  <a:pt x="57" y="950"/>
                </a:lnTo>
                <a:lnTo>
                  <a:pt x="92" y="915"/>
                </a:lnTo>
                <a:lnTo>
                  <a:pt x="135" y="879"/>
                </a:lnTo>
                <a:lnTo>
                  <a:pt x="185" y="844"/>
                </a:lnTo>
                <a:lnTo>
                  <a:pt x="241" y="794"/>
                </a:lnTo>
                <a:lnTo>
                  <a:pt x="305" y="745"/>
                </a:lnTo>
                <a:lnTo>
                  <a:pt x="362" y="702"/>
                </a:lnTo>
                <a:lnTo>
                  <a:pt x="411" y="652"/>
                </a:lnTo>
                <a:lnTo>
                  <a:pt x="468" y="610"/>
                </a:lnTo>
                <a:lnTo>
                  <a:pt x="510" y="560"/>
                </a:lnTo>
                <a:lnTo>
                  <a:pt x="560" y="518"/>
                </a:lnTo>
                <a:lnTo>
                  <a:pt x="602" y="475"/>
                </a:lnTo>
                <a:lnTo>
                  <a:pt x="638" y="426"/>
                </a:lnTo>
                <a:lnTo>
                  <a:pt x="673" y="390"/>
                </a:lnTo>
                <a:lnTo>
                  <a:pt x="702" y="348"/>
                </a:lnTo>
                <a:lnTo>
                  <a:pt x="723" y="312"/>
                </a:lnTo>
                <a:lnTo>
                  <a:pt x="744" y="277"/>
                </a:lnTo>
                <a:lnTo>
                  <a:pt x="765" y="241"/>
                </a:lnTo>
                <a:lnTo>
                  <a:pt x="780" y="213"/>
                </a:lnTo>
                <a:lnTo>
                  <a:pt x="794" y="192"/>
                </a:lnTo>
                <a:lnTo>
                  <a:pt x="801" y="163"/>
                </a:lnTo>
                <a:lnTo>
                  <a:pt x="815" y="128"/>
                </a:lnTo>
                <a:lnTo>
                  <a:pt x="822" y="93"/>
                </a:lnTo>
                <a:lnTo>
                  <a:pt x="822" y="71"/>
                </a:lnTo>
                <a:lnTo>
                  <a:pt x="815" y="50"/>
                </a:lnTo>
                <a:lnTo>
                  <a:pt x="808" y="43"/>
                </a:lnTo>
                <a:lnTo>
                  <a:pt x="808" y="29"/>
                </a:lnTo>
                <a:lnTo>
                  <a:pt x="815" y="15"/>
                </a:lnTo>
                <a:lnTo>
                  <a:pt x="829" y="7"/>
                </a:lnTo>
                <a:lnTo>
                  <a:pt x="836" y="0"/>
                </a:lnTo>
                <a:lnTo>
                  <a:pt x="843" y="0"/>
                </a:lnTo>
                <a:lnTo>
                  <a:pt x="872" y="15"/>
                </a:lnTo>
                <a:lnTo>
                  <a:pt x="900" y="29"/>
                </a:lnTo>
                <a:lnTo>
                  <a:pt x="935" y="50"/>
                </a:lnTo>
                <a:lnTo>
                  <a:pt x="964" y="85"/>
                </a:lnTo>
                <a:lnTo>
                  <a:pt x="985" y="114"/>
                </a:lnTo>
                <a:lnTo>
                  <a:pt x="999" y="142"/>
                </a:lnTo>
                <a:lnTo>
                  <a:pt x="1006" y="163"/>
                </a:lnTo>
                <a:lnTo>
                  <a:pt x="1006" y="163"/>
                </a:lnTo>
              </a:path>
            </a:pathLst>
          </a:custGeom>
          <a:solidFill>
            <a:srgbClr val="0000FF"/>
          </a:solidFill>
          <a:ln w="12700" cmpd="sng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Application>WPS 演示</Application>
  <PresentationFormat>自定义</PresentationFormat>
  <Paragraphs>153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楷体</vt:lpstr>
      <vt:lpstr>黑体</vt:lpstr>
      <vt:lpstr>新宋体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wojiaoshenme</dc:creator>
  <cp:lastModifiedBy>wojiaoshenme</cp:lastModifiedBy>
  <cp:revision>61</cp:revision>
  <dcterms:created xsi:type="dcterms:W3CDTF">2016-11-09T03:12:00Z</dcterms:created>
  <dcterms:modified xsi:type="dcterms:W3CDTF">2016-11-21T00:40:46Z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