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94" r:id="rId3"/>
    <p:sldId id="395" r:id="rId4"/>
    <p:sldId id="360" r:id="rId5"/>
    <p:sldId id="361" r:id="rId6"/>
    <p:sldId id="378" r:id="rId7"/>
    <p:sldId id="381" r:id="rId8"/>
    <p:sldId id="382" r:id="rId9"/>
    <p:sldId id="379" r:id="rId10"/>
    <p:sldId id="380" r:id="rId11"/>
    <p:sldId id="384" r:id="rId12"/>
    <p:sldId id="385" r:id="rId13"/>
    <p:sldId id="386" r:id="rId14"/>
    <p:sldId id="387" r:id="rId15"/>
    <p:sldId id="396" r:id="rId16"/>
    <p:sldId id="367" r:id="rId17"/>
    <p:sldId id="389" r:id="rId18"/>
    <p:sldId id="390" r:id="rId19"/>
    <p:sldId id="391" r:id="rId20"/>
    <p:sldId id="392" r:id="rId21"/>
    <p:sldId id="393" r:id="rId22"/>
    <p:sldId id="375" r:id="rId23"/>
    <p:sldId id="303" r:id="rId24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FFFFCC"/>
    <a:srgbClr val="FFCCFF"/>
    <a:srgbClr val="CCFFCC"/>
    <a:srgbClr val="CCFFFF"/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6278"/>
  </p:normalViewPr>
  <p:slideViewPr>
    <p:cSldViewPr showGuides="1">
      <p:cViewPr varScale="1">
        <p:scale>
          <a:sx n="143" d="100"/>
          <a:sy n="143" d="100"/>
        </p:scale>
        <p:origin x="114" y="216"/>
      </p:cViewPr>
      <p:guideLst>
        <p:guide orient="horz" pos="1484"/>
        <p:guide pos="2880"/>
        <p:guide orient="horz" pos="305"/>
        <p:guide pos="1020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707319-B09B-4E85-9921-5793629F2A2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26DA33-45F8-47EC-9318-46AEF641AAB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170857-C855-4C61-B22B-DA7F5B3A1B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2ABD4F-775D-4900-A03B-FAD8F6081ED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4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7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7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8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0688" y="700088"/>
            <a:ext cx="3162300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7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10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8200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9224" name="图片 11"/>
          <p:cNvPicPr>
            <a:picLocks noChangeAspect="1"/>
          </p:cNvPicPr>
          <p:nvPr userDrawn="1"/>
        </p:nvPicPr>
        <p:blipFill>
          <a:blip r:embed="rId4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13"/>
          <p:cNvPicPr>
            <a:picLocks noChangeAspect="1"/>
          </p:cNvPicPr>
          <p:nvPr userDrawn="1"/>
        </p:nvPicPr>
        <p:blipFill>
          <a:blip r:embed="rId5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6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9229" name="图片 15"/>
            <p:cNvPicPr>
              <a:picLocks noChangeAspect="1"/>
            </p:cNvPicPr>
            <p:nvPr/>
          </p:nvPicPr>
          <p:blipFill>
            <a:blip r:embed="rId6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图片 16"/>
            <p:cNvPicPr>
              <a:picLocks noChangeAspect="1"/>
            </p:cNvPicPr>
            <p:nvPr/>
          </p:nvPicPr>
          <p:blipFill>
            <a:blip r:embed="rId6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1" name="图片 17"/>
            <p:cNvPicPr>
              <a:picLocks noChangeAspect="1"/>
            </p:cNvPicPr>
            <p:nvPr/>
          </p:nvPicPr>
          <p:blipFill>
            <a:blip r:embed="rId7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28" name="图片 1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4335"/>
          <p:cNvGrpSpPr/>
          <p:nvPr/>
        </p:nvGrpSpPr>
        <p:grpSpPr>
          <a:xfrm>
            <a:off x="-14287" y="0"/>
            <a:ext cx="4152900" cy="5164138"/>
            <a:chOff x="-14333" y="0"/>
            <a:chExt cx="4152283" cy="5164038"/>
          </a:xfrm>
        </p:grpSpPr>
        <p:sp>
          <p:nvSpPr>
            <p:cNvPr id="75" name="矩形 74"/>
            <p:cNvSpPr/>
            <p:nvPr/>
          </p:nvSpPr>
          <p:spPr bwMode="auto">
            <a:xfrm>
              <a:off x="-14333" y="0"/>
              <a:ext cx="4147521" cy="5159275"/>
            </a:xfrm>
            <a:prstGeom prst="rect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2311" name="图片 5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4333" y="1011755"/>
              <a:ext cx="4152283" cy="415228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13"/>
          <p:cNvGrpSpPr/>
          <p:nvPr/>
        </p:nvGrpSpPr>
        <p:grpSpPr bwMode="auto">
          <a:xfrm>
            <a:off x="5076056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5" name="矩形 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3"/>
          <p:cNvGrpSpPr/>
          <p:nvPr/>
        </p:nvGrpSpPr>
        <p:grpSpPr bwMode="auto">
          <a:xfrm>
            <a:off x="5935878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11" name="矩形 1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3"/>
          <p:cNvGrpSpPr/>
          <p:nvPr/>
        </p:nvGrpSpPr>
        <p:grpSpPr bwMode="auto">
          <a:xfrm>
            <a:off x="6795700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17" name="矩形 1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13"/>
          <p:cNvGrpSpPr/>
          <p:nvPr/>
        </p:nvGrpSpPr>
        <p:grpSpPr bwMode="auto">
          <a:xfrm>
            <a:off x="7655523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23" name="矩形 2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3"/>
          <p:cNvSpPr/>
          <p:nvPr/>
        </p:nvSpPr>
        <p:spPr>
          <a:xfrm>
            <a:off x="5076825" y="2066925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7" name="组合 1"/>
          <p:cNvGrpSpPr/>
          <p:nvPr/>
        </p:nvGrpSpPr>
        <p:grpSpPr>
          <a:xfrm>
            <a:off x="4376738" y="611188"/>
            <a:ext cx="390525" cy="4213225"/>
            <a:chOff x="4181475" y="708636"/>
            <a:chExt cx="390525" cy="4213285"/>
          </a:xfrm>
        </p:grpSpPr>
        <p:sp>
          <p:nvSpPr>
            <p:cNvPr id="58" name="椭圆 57"/>
            <p:cNvSpPr/>
            <p:nvPr/>
          </p:nvSpPr>
          <p:spPr bwMode="auto">
            <a:xfrm>
              <a:off x="4181475" y="1980241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|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4181475" y="2402522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让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 bwMode="auto">
            <a:xfrm>
              <a:off x="4181475" y="708636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习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 bwMode="auto">
            <a:xfrm>
              <a:off x="4181475" y="1134092"/>
              <a:ext cx="390525" cy="38894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作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4181475" y="2826391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生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 bwMode="auto">
            <a:xfrm>
              <a:off x="4181475" y="1557960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·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4181475" y="3251847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活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4181475" y="3677303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更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4181475" y="4104346"/>
              <a:ext cx="390525" cy="39211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美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4181475" y="4529802"/>
              <a:ext cx="390525" cy="39211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好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1547813" y="735013"/>
            <a:ext cx="6769100" cy="3671887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）把事情的经过写具体。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①事情的经过要分步骤写仔细，每件事都是由几个小步骤、小环节构成的，要分步写细致。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②事是由人做的，要写好人物的动作、神态、语言、心理活动。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1547813" y="1058863"/>
            <a:ext cx="6624637" cy="201612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③写好事情的起伏要有一波三折的情节。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④记叙的条理要清楚。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⑤要写出事情的深意和新意。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 txBox="1">
            <a:spLocks noChangeArrowheads="1"/>
          </p:cNvSpPr>
          <p:nvPr/>
        </p:nvSpPr>
        <p:spPr bwMode="auto">
          <a:xfrm>
            <a:off x="1619671" y="258783"/>
            <a:ext cx="78486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例文简析</a:t>
            </a: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竹节人</a:t>
            </a: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为例。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719138" y="1279525"/>
            <a:ext cx="7632700" cy="3163888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）文章第一部分概述“我们”当时全迷上了竹节人，点明了让生活变得美好的具体事物。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）接着描述“我们”制作竹节人的过程，表现人物对游戏的喜爱之情。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971550" y="771525"/>
            <a:ext cx="7200900" cy="2516188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）再接下来，文章描写了斗竹节人的乐趣，体现了“我们”对此的深深着迷。文章这个部分层次清晰地刻画了乐趣的具体表现，由浅至深，次序分明。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4335"/>
          <p:cNvGrpSpPr/>
          <p:nvPr/>
        </p:nvGrpSpPr>
        <p:grpSpPr>
          <a:xfrm>
            <a:off x="-14287" y="0"/>
            <a:ext cx="4152900" cy="5164138"/>
            <a:chOff x="-14333" y="0"/>
            <a:chExt cx="4152283" cy="5164038"/>
          </a:xfrm>
        </p:grpSpPr>
        <p:sp>
          <p:nvSpPr>
            <p:cNvPr id="75" name="矩形 74"/>
            <p:cNvSpPr/>
            <p:nvPr/>
          </p:nvSpPr>
          <p:spPr bwMode="auto">
            <a:xfrm>
              <a:off x="-14333" y="0"/>
              <a:ext cx="4147521" cy="5159275"/>
            </a:xfrm>
            <a:prstGeom prst="rect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5623" name="图片 5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4333" y="1011755"/>
              <a:ext cx="4152283" cy="415228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13"/>
          <p:cNvGrpSpPr/>
          <p:nvPr/>
        </p:nvGrpSpPr>
        <p:grpSpPr bwMode="auto">
          <a:xfrm>
            <a:off x="5076056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5" name="矩形 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3"/>
          <p:cNvGrpSpPr/>
          <p:nvPr/>
        </p:nvGrpSpPr>
        <p:grpSpPr bwMode="auto">
          <a:xfrm>
            <a:off x="5935878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11" name="矩形 1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3"/>
          <p:cNvGrpSpPr/>
          <p:nvPr/>
        </p:nvGrpSpPr>
        <p:grpSpPr bwMode="auto">
          <a:xfrm>
            <a:off x="6795700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17" name="矩形 1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13"/>
          <p:cNvGrpSpPr/>
          <p:nvPr/>
        </p:nvGrpSpPr>
        <p:grpSpPr bwMode="auto">
          <a:xfrm>
            <a:off x="7655523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23" name="矩形 2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3"/>
          <p:cNvSpPr/>
          <p:nvPr/>
        </p:nvSpPr>
        <p:spPr>
          <a:xfrm>
            <a:off x="5076825" y="2066925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9" name="组合 1"/>
          <p:cNvGrpSpPr/>
          <p:nvPr/>
        </p:nvGrpSpPr>
        <p:grpSpPr>
          <a:xfrm>
            <a:off x="4376738" y="611188"/>
            <a:ext cx="390525" cy="4213225"/>
            <a:chOff x="4181475" y="708636"/>
            <a:chExt cx="390525" cy="4213285"/>
          </a:xfrm>
        </p:grpSpPr>
        <p:sp>
          <p:nvSpPr>
            <p:cNvPr id="58" name="椭圆 57"/>
            <p:cNvSpPr/>
            <p:nvPr/>
          </p:nvSpPr>
          <p:spPr bwMode="auto">
            <a:xfrm>
              <a:off x="4181475" y="1980241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|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4181475" y="2402522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让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 bwMode="auto">
            <a:xfrm>
              <a:off x="4181475" y="708636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习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 bwMode="auto">
            <a:xfrm>
              <a:off x="4181475" y="1134092"/>
              <a:ext cx="390525" cy="38894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作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4181475" y="2826391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生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 bwMode="auto">
            <a:xfrm>
              <a:off x="4181475" y="1557960"/>
              <a:ext cx="390525" cy="38894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·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4181475" y="3251847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活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4181475" y="3677303"/>
              <a:ext cx="390525" cy="39211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更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4181475" y="4104346"/>
              <a:ext cx="390525" cy="39211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美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4181475" y="4529802"/>
              <a:ext cx="390525" cy="39211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经典长宋简" pitchFamily="49" charset="-122"/>
                  <a:cs typeface="+mn-cs"/>
                </a:rPr>
                <a:t>好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经典长宋简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1619250" y="258783"/>
            <a:ext cx="3384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范文赏析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27" name="标题 1"/>
          <p:cNvSpPr txBox="1"/>
          <p:nvPr/>
        </p:nvSpPr>
        <p:spPr>
          <a:xfrm>
            <a:off x="936625" y="1058863"/>
            <a:ext cx="7270750" cy="36718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爱让生活更美好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一阵阵的鼾声奏成爱的旋律，因为有爱，我感受到了生活的美好。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题记。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随着秒针一圈圈的转动，窗外的几户人家也渐渐把灯熄灭。台灯下，我的笔不停地挥动着，睡意一阵阵袭来，堆在桌上的一沓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 txBox="1"/>
          <p:nvPr/>
        </p:nvSpPr>
        <p:spPr>
          <a:xfrm>
            <a:off x="250825" y="627063"/>
            <a:ext cx="8281988" cy="36718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卷子，愈发使我烦躁，而耳边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传来的一声接着一声的鼾声，使我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愈发不耐烦。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我瞟了一眼身后正在酣睡的爸爸，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心里充满了烦躁。于是不由分说，我摇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醒爸爸，冲着睡眼惺忪、还不知道什么情况的他大声吼道：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你说陪着我学习，你自己却睡着了！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 txBox="1"/>
          <p:nvPr/>
        </p:nvSpPr>
        <p:spPr>
          <a:xfrm>
            <a:off x="323850" y="492125"/>
            <a:ext cx="8207375" cy="4176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看我作业多故意气我是不是？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爸听后先是一愣，然后叹了一口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气走出了我的房间，又轻轻地关上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从那以后，我就再没有听到爸爸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的鼾声，心里虽然奇怪但也没去深究。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有一天，我和朋友一起玩到天快黑了才回家，还没进家门就听到了那久违的呼噜声。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 txBox="1"/>
          <p:nvPr/>
        </p:nvSpPr>
        <p:spPr>
          <a:xfrm>
            <a:off x="323850" y="484188"/>
            <a:ext cx="8207375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推开门，一眼就看到爸爸倚在沙发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上睡着了，桌子上摆着几碟简单的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炒菜，一看就是爸爸的手艺，而他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身上搭着的一层薄薄的毛毯随着呼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噜声有节奏地起伏着。不难想象，爸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爸在忙碌了一天回家后，还不忘给我做晚餐，做完一切后，他疲惫地倚在沙发上睡着了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看着这一幕，我的眼眶不禁湿润了。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 txBox="1"/>
          <p:nvPr/>
        </p:nvSpPr>
        <p:spPr>
          <a:xfrm>
            <a:off x="461963" y="549275"/>
            <a:ext cx="8207375" cy="4176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小时的我，在爸爸的鼾声中入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睡，而那鼾声也总会在我调皮的坏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笑中停止，随之而来的就是爸爸慈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爱地捏着我的鼻子捉弄我。时间慢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慢流逝，我已经长大，现在的我也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已不是那个听话的乖乖女，回家以后与父母的沟通越来越少，取而代之的是我一次次的任性和犟嘴。然而爸爸对我的爱始终没变，人人都说“父爱如山，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"/>
          <p:cNvPicPr>
            <a:picLocks noChangeAspect="1"/>
          </p:cNvPicPr>
          <p:nvPr/>
        </p:nvPicPr>
        <p:blipFill>
          <a:blip r:embed="rId1"/>
          <a:srcRect t="7051" b="34479"/>
          <a:stretch>
            <a:fillRect/>
          </a:stretch>
        </p:blipFill>
        <p:spPr>
          <a:xfrm>
            <a:off x="1236663" y="2676525"/>
            <a:ext cx="6908800" cy="2051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组合 26"/>
          <p:cNvGrpSpPr/>
          <p:nvPr/>
        </p:nvGrpSpPr>
        <p:grpSpPr>
          <a:xfrm>
            <a:off x="1352550" y="555625"/>
            <a:ext cx="6438900" cy="1879600"/>
            <a:chOff x="63467" y="1087421"/>
            <a:chExt cx="6438571" cy="1880128"/>
          </a:xfrm>
        </p:grpSpPr>
        <p:grpSp>
          <p:nvGrpSpPr>
            <p:cNvPr id="13317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-2936" y="1028836"/>
                <a:ext cx="1199356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-56479" y="1947934"/>
                <a:ext cx="94235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13318" name="矩形 2"/>
            <p:cNvSpPr/>
            <p:nvPr/>
          </p:nvSpPr>
          <p:spPr>
            <a:xfrm>
              <a:off x="301823" y="1303253"/>
              <a:ext cx="6200215" cy="769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400" b="1" dirty="0">
                  <a:solidFill>
                    <a:srgbClr val="297083"/>
                  </a:solidFill>
                  <a:latin typeface="宋体" panose="02010600030101010101" pitchFamily="2" charset="-122"/>
                  <a:ea typeface="经典长宋简" pitchFamily="49" charset="-122"/>
                </a:rPr>
                <a:t>习作：</a:t>
              </a:r>
              <a:r>
                <a:rPr lang="en-US" altLang="zh-CN" sz="4400" b="1" dirty="0">
                  <a:solidFill>
                    <a:srgbClr val="297083"/>
                  </a:solidFill>
                  <a:latin typeface="宋体" panose="02010600030101010101" pitchFamily="2" charset="-122"/>
                  <a:ea typeface="经典长宋简" pitchFamily="49" charset="-122"/>
                </a:rPr>
                <a:t>___</a:t>
              </a:r>
              <a:r>
                <a:rPr lang="zh-CN" altLang="en-US" sz="4400" b="1" dirty="0">
                  <a:solidFill>
                    <a:srgbClr val="297083"/>
                  </a:solidFill>
                  <a:latin typeface="宋体" panose="02010600030101010101" pitchFamily="2" charset="-122"/>
                  <a:ea typeface="经典长宋简" pitchFamily="49" charset="-122"/>
                </a:rPr>
                <a:t>让生活更美好</a:t>
              </a:r>
              <a:endParaRPr lang="zh-CN" altLang="en-US" sz="2000" b="1" dirty="0">
                <a:solidFill>
                  <a:srgbClr val="297083"/>
                </a:solidFill>
                <a:latin typeface="宋体" panose="02010600030101010101" pitchFamily="2" charset="-122"/>
                <a:ea typeface="经典长宋简" pitchFamily="49" charset="-122"/>
              </a:endParaRPr>
            </a:p>
          </p:txBody>
        </p:sp>
        <p:grpSp>
          <p:nvGrpSpPr>
            <p:cNvPr id="13319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H="1">
                <a:off x="441445" y="1779662"/>
                <a:ext cx="1233424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441445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320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-541216" y="1779662"/>
                <a:ext cx="123183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541216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321" name="组合 10"/>
            <p:cNvGrpSpPr/>
            <p:nvPr/>
          </p:nvGrpSpPr>
          <p:grpSpPr>
            <a:xfrm>
              <a:off x="479789" y="2427573"/>
              <a:ext cx="5782298" cy="489087"/>
              <a:chOff x="524115" y="1633273"/>
              <a:chExt cx="5782298" cy="48908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23697" y="1633347"/>
                <a:ext cx="5782968" cy="489087"/>
              </a:xfrm>
              <a:prstGeom prst="rect">
                <a:avLst/>
              </a:prstGeom>
              <a:solidFill>
                <a:srgbClr val="1E52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endParaRPr>
              </a:p>
            </p:txBody>
          </p:sp>
          <p:pic>
            <p:nvPicPr>
              <p:cNvPr id="13329" name="图片 2"/>
              <p:cNvPicPr>
                <a:picLocks noChangeAspect="1"/>
              </p:cNvPicPr>
              <p:nvPr/>
            </p:nvPicPr>
            <p:blipFill>
              <a:blip r:embed="rId2"/>
              <a:srcRect l="3200" r="10207" b="2757"/>
              <a:stretch>
                <a:fillRect/>
              </a:stretch>
            </p:blipFill>
            <p:spPr>
              <a:xfrm>
                <a:off x="1723076" y="1653209"/>
                <a:ext cx="3384376" cy="44921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3322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-3277620" y="1779662"/>
                <a:ext cx="122613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-3277620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323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-13976809" y="1779662"/>
                <a:ext cx="122614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-13976809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/>
          <a:srcRect t="18200" b="20201"/>
          <a:stretch>
            <a:fillRect/>
          </a:stretch>
        </p:blipFill>
        <p:spPr>
          <a:xfrm rot="20376995">
            <a:off x="268288" y="3154363"/>
            <a:ext cx="2335213" cy="1438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 txBox="1"/>
          <p:nvPr/>
        </p:nvSpPr>
        <p:spPr>
          <a:xfrm>
            <a:off x="395288" y="1058863"/>
            <a:ext cx="5832475" cy="32337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为我撑起一片快乐的天空”，而我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却说“父爱如海，宽容地包容我的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一次次过错，默默地给我他最深沉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的爱”。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父亲的爱，让我品尝到了生活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的美好。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1042988" y="773113"/>
            <a:ext cx="7272337" cy="35274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总评：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的精妙在于文笔细腻，情感真挚。考生避开了写母亲、写关爱的题材，巧妙地选取了爸爸的“鼾声”，并且以“我”对爸爸鼾声态度的转变为切入点而获得新的立意。本文有丰富的动作、神态、心理描写，形象地传递出小作者真挚的情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55340" y="1972310"/>
            <a:ext cx="24333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谢  谢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1"/>
          <p:cNvSpPr txBox="1"/>
          <p:nvPr/>
        </p:nvSpPr>
        <p:spPr>
          <a:xfrm>
            <a:off x="1439863" y="1268413"/>
            <a:ext cx="6264275" cy="23764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微笑   诚信   梦想   创意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运动   集邮   旅行   种花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 txBox="1">
            <a:spLocks noChangeArrowheads="1"/>
          </p:cNvSpPr>
          <p:nvPr/>
        </p:nvSpPr>
        <p:spPr bwMode="auto">
          <a:xfrm>
            <a:off x="3527425" y="160338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小组交流</a:t>
            </a:r>
            <a:endParaRPr kumimoji="0" lang="zh-CN" altLang="en-US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116013" y="1419225"/>
            <a:ext cx="7272337" cy="2030413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是什么让你的生活变得更美好？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它是怎样影响你的生活的？可以通过写哪些事来体现这样的影响？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 txBox="1">
            <a:spLocks noChangeArrowheads="1"/>
          </p:cNvSpPr>
          <p:nvPr/>
        </p:nvSpPr>
        <p:spPr bwMode="auto">
          <a:xfrm>
            <a:off x="3563938" y="160338"/>
            <a:ext cx="2087563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审题指导</a:t>
            </a:r>
            <a:endParaRPr kumimoji="0" lang="zh-CN" altLang="en-US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906588" y="1347788"/>
            <a:ext cx="5761037" cy="273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选材要以自己熟悉的为主。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写作视角要尽量与众不同。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写作素材切入点要小。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关注写法。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1582738" y="258783"/>
            <a:ext cx="57626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选材要以自己熟悉的为主。</a:t>
            </a:r>
            <a:endParaRPr kumimoji="0" lang="en-US" altLang="zh-CN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611188" y="1349375"/>
            <a:ext cx="7705725" cy="30226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我们在构思时一定要把自己最擅长的方面表现出来。一般来讲，我们可以按照“家庭、学校、社会、自然和自身”这个思维体系去拓展思维，从而选择自己熟悉的素材。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 txBox="1">
            <a:spLocks noChangeArrowheads="1"/>
          </p:cNvSpPr>
          <p:nvPr/>
        </p:nvSpPr>
        <p:spPr bwMode="auto">
          <a:xfrm>
            <a:off x="1619671" y="258188"/>
            <a:ext cx="57626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写作视角要尽量与众不同。</a:t>
            </a:r>
            <a:endParaRPr kumimoji="0" lang="en-US" altLang="zh-CN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611188" y="1563688"/>
            <a:ext cx="7705725" cy="1871662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当你拿笔构思时，马上就想到的内容，尽量不要写。“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让生活更美好”这个题目，它的落脚点显然在“更”字上。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 txBox="1">
            <a:spLocks noChangeArrowheads="1"/>
          </p:cNvSpPr>
          <p:nvPr/>
        </p:nvSpPr>
        <p:spPr bwMode="auto">
          <a:xfrm>
            <a:off x="1617687" y="258188"/>
            <a:ext cx="5762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写作素材切入点要小。</a:t>
            </a:r>
            <a:endParaRPr kumimoji="0" lang="en-US" altLang="zh-CN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611188" y="1279525"/>
            <a:ext cx="7993062" cy="3024188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从自我生活实际来拟题，从自我兴趣爱好来拟题，这就具体得多，就能通过自我的生活细节来写活名著、科学、自然等对自己的深刻影响，而且可以采用多种表达方式，生动形象地展现自己的体验与感悟。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 txBox="1">
            <a:spLocks noChangeArrowheads="1"/>
          </p:cNvSpPr>
          <p:nvPr/>
        </p:nvSpPr>
        <p:spPr bwMode="auto">
          <a:xfrm>
            <a:off x="1619671" y="267493"/>
            <a:ext cx="28813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关注写法。</a:t>
            </a:r>
            <a:endParaRPr kumimoji="0" lang="en-US" altLang="zh-CN" sz="3200" b="1" i="0" u="none" strike="noStrike" kern="1200" cap="none" spc="0" normalizeH="0" baseline="0" noProof="0" dirty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600075" y="1419225"/>
            <a:ext cx="7632700" cy="2014538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）把事情写完整。把事情发生的时间、人物、地点，事情的起因、经过、结果写清楚。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1582</Words>
  <Application>WPS 演示</Application>
  <PresentationFormat>全屏显示(16:9)</PresentationFormat>
  <Paragraphs>140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等线 Light</vt:lpstr>
      <vt:lpstr>等线</vt:lpstr>
      <vt:lpstr>黑体</vt:lpstr>
      <vt:lpstr>经典长宋简</vt:lpstr>
      <vt:lpstr>楷体</vt:lpstr>
      <vt:lpstr>+mn-ea</vt:lpstr>
      <vt:lpstr>Segoe Print</vt:lpstr>
      <vt:lpstr>方正清刻本悦宋简体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keywords>添加标记</cp:keywords>
  <dc:description>添加备注</dc:description>
  <cp:lastModifiedBy>Administrator</cp:lastModifiedBy>
  <cp:revision>300</cp:revision>
  <dcterms:created xsi:type="dcterms:W3CDTF">2016-10-29T08:56:49Z</dcterms:created>
  <dcterms:modified xsi:type="dcterms:W3CDTF">2019-08-24T14:04:55Z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2052-11.1.0.8976</vt:lpwstr>
  </property>
</Properties>
</file>