
<file path=[Content_Types].xml><?xml version="1.0" encoding="utf-8"?>
<Types xmlns="http://schemas.openxmlformats.org/package/2006/content-types">
  <Default Extension="jpeg" ContentType="image/jpeg"/>
  <Default Extension="bin" ContentType="application/vnd.openxmlformats-officedocument.oleObjec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3" r:id="rId4"/>
  </p:sldMasterIdLst>
  <p:sldIdLst>
    <p:sldId id="256" r:id="rId5"/>
    <p:sldId id="258" r:id="rId6"/>
    <p:sldId id="257" r:id="rId7"/>
    <p:sldId id="264" r:id="rId8"/>
    <p:sldId id="267" r:id="rId9"/>
    <p:sldId id="265" r:id="rId10"/>
    <p:sldId id="266" r:id="rId11"/>
    <p:sldId id="259" r:id="rId12"/>
    <p:sldId id="283" r:id="rId13"/>
    <p:sldId id="269" r:id="rId14"/>
    <p:sldId id="284" r:id="rId15"/>
    <p:sldId id="268" r:id="rId16"/>
    <p:sldId id="270" r:id="rId17"/>
    <p:sldId id="260" r:id="rId18"/>
    <p:sldId id="271" r:id="rId19"/>
    <p:sldId id="272" r:id="rId20"/>
    <p:sldId id="273" r:id="rId21"/>
    <p:sldId id="261" r:id="rId22"/>
    <p:sldId id="285" r:id="rId23"/>
    <p:sldId id="286" r:id="rId24"/>
    <p:sldId id="287" r:id="rId25"/>
    <p:sldId id="275" r:id="rId26"/>
    <p:sldId id="276" r:id="rId27"/>
    <p:sldId id="278" r:id="rId28"/>
    <p:sldId id="262" r:id="rId29"/>
    <p:sldId id="288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5DC"/>
    <a:srgbClr val="FBDD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102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pic>
        <p:nvPicPr>
          <p:cNvPr id="4099" name="图片 2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70" y="-111125"/>
            <a:ext cx="12482195" cy="6931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4099" name="图片 2" descr="图片1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270" y="-111125"/>
            <a:ext cx="12482195" cy="69310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/>
      <p:pic>
        <p:nvPicPr>
          <p:cNvPr id="4099" name="图片 2" descr="图片1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270" y="-111125"/>
            <a:ext cx="12482195" cy="69310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26.pn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25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15.png"/><Relationship Id="rId1" Type="http://schemas.openxmlformats.org/officeDocument/2006/relationships/chart" Target="../charts/chart1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31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2" Type="http://schemas.openxmlformats.org/officeDocument/2006/relationships/slideLayout" Target="../slideLayouts/slideLayout25.xml"/><Relationship Id="rId11" Type="http://schemas.openxmlformats.org/officeDocument/2006/relationships/image" Target="../media/image11.png"/><Relationship Id="rId10" Type="http://schemas.openxmlformats.org/officeDocument/2006/relationships/image" Target="../media/image14.jpeg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19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5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052955" y="2045335"/>
            <a:ext cx="10363200" cy="1470025"/>
          </a:xfrm>
        </p:spPr>
        <p:txBody>
          <a:bodyPr/>
          <a:p>
            <a:r>
              <a:rPr lang="zh-CN" altLang="en-US" sz="11500" b="1">
                <a:latin typeface="楷体_GB2312" panose="02010609030101010101" charset="-122"/>
                <a:ea typeface="楷体_GB2312" panose="02010609030101010101" charset="-122"/>
              </a:rPr>
              <a:t>语文园地二</a:t>
            </a:r>
            <a:endParaRPr lang="zh-CN" altLang="en-US" sz="115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85725" y="1438275"/>
            <a:ext cx="91440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latin typeface="楷体_GB2312" panose="02010609030101010101" charset="-122"/>
                <a:ea typeface="楷体_GB2312" panose="02010609030101010101" charset="-122"/>
              </a:rPr>
              <a:t>我</a:t>
            </a:r>
            <a:endParaRPr lang="zh-CN" altLang="en-US" sz="4800" b="1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4800" b="1">
                <a:latin typeface="楷体_GB2312" panose="02010609030101010101" charset="-122"/>
                <a:ea typeface="楷体_GB2312" panose="02010609030101010101" charset="-122"/>
              </a:rPr>
              <a:t>的</a:t>
            </a:r>
            <a:endParaRPr lang="zh-CN" altLang="en-US" sz="4800" b="1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4800" b="1">
                <a:latin typeface="楷体_GB2312" panose="02010609030101010101" charset="-122"/>
                <a:ea typeface="楷体_GB2312" panose="02010609030101010101" charset="-122"/>
              </a:rPr>
              <a:t>发</a:t>
            </a:r>
            <a:endParaRPr lang="zh-CN" altLang="en-US" sz="4800" b="1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4800" b="1">
                <a:latin typeface="楷体_GB2312" panose="02010609030101010101" charset="-122"/>
                <a:ea typeface="楷体_GB2312" panose="02010609030101010101" charset="-122"/>
              </a:rPr>
              <a:t>现</a:t>
            </a:r>
            <a:endParaRPr lang="zh-CN" altLang="en-US" sz="48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08760" y="474980"/>
            <a:ext cx="9525000" cy="5908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这糕要很多很多人才能做成，一定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特别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大。</a:t>
            </a:r>
            <a:endParaRPr lang="zh-CN" altLang="en-US" sz="3600">
              <a:latin typeface="楷体_GB2312" panose="02010609030101010101" charset="-122"/>
              <a:ea typeface="楷体_GB2312" panose="0201060903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难道它的问道很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特别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吗？</a:t>
            </a:r>
            <a:endParaRPr lang="zh-CN" altLang="en-US" sz="3600">
              <a:latin typeface="楷体_GB2312" panose="02010609030101010101" charset="-122"/>
              <a:ea typeface="楷体_GB2312" panose="02010609030101010101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3600">
              <a:latin typeface="楷体_GB2312" panose="02010609030101010101" charset="-122"/>
              <a:ea typeface="楷体_GB2312" panose="0201060903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一块平平常常的糕，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经过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很多很多人的劳动，才能摆在我们面前。</a:t>
            </a:r>
            <a:endParaRPr lang="zh-CN" altLang="en-US" sz="3600">
              <a:latin typeface="楷体_GB2312" panose="02010609030101010101" charset="-122"/>
              <a:ea typeface="楷体_GB2312" panose="0201060903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鼹鼠先生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经过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狐狸太太家，正巧，狐狸太太走出门。</a:t>
            </a:r>
            <a:endParaRPr lang="zh-CN" altLang="en-US" sz="36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086725" y="1162050"/>
            <a:ext cx="4028440" cy="1713230"/>
            <a:chOff x="12360" y="2100"/>
            <a:chExt cx="6344" cy="2698"/>
          </a:xfrm>
        </p:grpSpPr>
        <p:sp>
          <p:nvSpPr>
            <p:cNvPr id="17" name="云形标注 16"/>
            <p:cNvSpPr/>
            <p:nvPr/>
          </p:nvSpPr>
          <p:spPr>
            <a:xfrm>
              <a:off x="12360" y="2100"/>
              <a:ext cx="6344" cy="2699"/>
            </a:xfrm>
            <a:prstGeom prst="cloudCallout">
              <a:avLst/>
            </a:prstGeom>
            <a:solidFill>
              <a:srgbClr val="FDF5DC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anchor="ctr" anchorCtr="0" compatLnSpc="1"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3651" y="2602"/>
              <a:ext cx="4408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>
                  <a:latin typeface="楷体_GB2312" panose="02010609030101010101" charset="-122"/>
                  <a:ea typeface="楷体_GB2312" panose="02010609030101010101" charset="-122"/>
                </a:rPr>
                <a:t>读句子你发现了什么？</a:t>
              </a:r>
              <a:endParaRPr lang="zh-CN" altLang="en-US" sz="320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sp>
        <p:nvSpPr>
          <p:cNvPr id="2" name="十字星 1"/>
          <p:cNvSpPr/>
          <p:nvPr/>
        </p:nvSpPr>
        <p:spPr>
          <a:xfrm>
            <a:off x="1000125" y="784860"/>
            <a:ext cx="347980" cy="377190"/>
          </a:xfrm>
          <a:prstGeom prst="star4">
            <a:avLst/>
          </a:prstGeom>
          <a:solidFill>
            <a:srgbClr val="FFFF99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十字星 2"/>
          <p:cNvSpPr/>
          <p:nvPr/>
        </p:nvSpPr>
        <p:spPr>
          <a:xfrm>
            <a:off x="1000125" y="1617980"/>
            <a:ext cx="347980" cy="377190"/>
          </a:xfrm>
          <a:prstGeom prst="star4">
            <a:avLst/>
          </a:prstGeom>
          <a:solidFill>
            <a:srgbClr val="FFFF99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十字星 3"/>
          <p:cNvSpPr/>
          <p:nvPr/>
        </p:nvSpPr>
        <p:spPr>
          <a:xfrm>
            <a:off x="988060" y="3329940"/>
            <a:ext cx="347980" cy="377190"/>
          </a:xfrm>
          <a:prstGeom prst="star4">
            <a:avLst/>
          </a:prstGeom>
          <a:solidFill>
            <a:srgbClr val="FFFF99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十字星 4"/>
          <p:cNvSpPr/>
          <p:nvPr/>
        </p:nvSpPr>
        <p:spPr>
          <a:xfrm>
            <a:off x="988060" y="4956175"/>
            <a:ext cx="347980" cy="377190"/>
          </a:xfrm>
          <a:prstGeom prst="star4">
            <a:avLst/>
          </a:prstGeom>
          <a:solidFill>
            <a:srgbClr val="FFFF99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990600" y="2427605"/>
            <a:ext cx="952500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这糕要很多很多人才能做成，一定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特别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大。</a:t>
            </a:r>
            <a:endParaRPr lang="zh-CN" altLang="en-US" sz="3600">
              <a:latin typeface="楷体_GB2312" panose="02010609030101010101" charset="-122"/>
              <a:ea typeface="楷体_GB2312" panose="0201060903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难道它的味道很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特别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吗？</a:t>
            </a:r>
            <a:endParaRPr lang="zh-CN" altLang="en-US" sz="36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269105" y="2590800"/>
            <a:ext cx="4606290" cy="1589405"/>
            <a:chOff x="6723" y="4080"/>
            <a:chExt cx="7254" cy="2503"/>
          </a:xfrm>
        </p:grpSpPr>
        <p:sp>
          <p:nvSpPr>
            <p:cNvPr id="3" name="椭圆 2"/>
            <p:cNvSpPr/>
            <p:nvPr/>
          </p:nvSpPr>
          <p:spPr>
            <a:xfrm>
              <a:off x="12463" y="4080"/>
              <a:ext cx="1515" cy="1185"/>
            </a:xfrm>
            <a:prstGeom prst="ellipse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DF5DC"/>
                  </a:solidFill>
                </a14:hiddenFill>
              </a:ext>
            </a:extLst>
          </p:spPr>
          <p:txBody>
            <a:bodyPr vert="horz" wrap="none" lIns="91440" tIns="45720" rIns="91440" bIns="45720" numCol="1" anchor="ctr" anchorCtr="0" compatLnSpc="1"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6723" y="5399"/>
              <a:ext cx="1515" cy="1185"/>
            </a:xfrm>
            <a:prstGeom prst="ellipse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DF5DC"/>
                  </a:solidFill>
                </a14:hiddenFill>
              </a:ext>
            </a:extLst>
          </p:spPr>
          <p:txBody>
            <a:bodyPr vert="horz" wrap="none" lIns="91440" tIns="45720" rIns="91440" bIns="45720" numCol="1" anchor="ctr" anchorCtr="0" compatLnSpc="1"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cxnSp>
        <p:nvCxnSpPr>
          <p:cNvPr id="11" name="肘形连接符 10"/>
          <p:cNvCxnSpPr>
            <a:stCxn id="4" idx="4"/>
          </p:cNvCxnSpPr>
          <p:nvPr/>
        </p:nvCxnSpPr>
        <p:spPr>
          <a:xfrm rot="5400000" flipV="1">
            <a:off x="5113020" y="3818255"/>
            <a:ext cx="591185" cy="1315720"/>
          </a:xfrm>
          <a:prstGeom prst="bentConnector2">
            <a:avLst/>
          </a:prstGeom>
          <a:solidFill>
            <a:srgbClr val="FFFF99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12" name="肘形连接符 11"/>
          <p:cNvCxnSpPr>
            <a:stCxn id="3" idx="0"/>
          </p:cNvCxnSpPr>
          <p:nvPr/>
        </p:nvCxnSpPr>
        <p:spPr>
          <a:xfrm rot="16200000" flipV="1">
            <a:off x="7135495" y="1330960"/>
            <a:ext cx="742950" cy="1776730"/>
          </a:xfrm>
          <a:prstGeom prst="bentConnector2">
            <a:avLst/>
          </a:prstGeom>
          <a:solidFill>
            <a:srgbClr val="FFFF99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20" name="文本框 19"/>
          <p:cNvSpPr txBox="1"/>
          <p:nvPr/>
        </p:nvSpPr>
        <p:spPr>
          <a:xfrm>
            <a:off x="4342765" y="467995"/>
            <a:ext cx="2275840" cy="212280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p>
            <a:r>
              <a:rPr lang="zh-CN" altLang="en-US" sz="4400">
                <a:ln>
                  <a:noFill/>
                </a:ln>
                <a:latin typeface="楷体_GB2312" panose="02010609030101010101" charset="-122"/>
                <a:ea typeface="楷体_GB2312" panose="02010609030101010101" charset="-122"/>
              </a:rPr>
              <a:t>近义词：非常、十分</a:t>
            </a:r>
            <a:endParaRPr lang="zh-CN" altLang="en-US" sz="4400">
              <a:ln>
                <a:noFill/>
              </a:ln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066790" y="3919220"/>
            <a:ext cx="2894965" cy="144526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p>
            <a:r>
              <a:rPr lang="zh-CN" altLang="en-US" sz="4400">
                <a:ln>
                  <a:noFill/>
                </a:ln>
                <a:latin typeface="楷体_GB2312" panose="02010609030101010101" charset="-122"/>
                <a:ea typeface="楷体_GB2312" panose="02010609030101010101" charset="-122"/>
              </a:rPr>
              <a:t>近义词：</a:t>
            </a:r>
            <a:endParaRPr lang="zh-CN" altLang="en-US" sz="4400">
              <a:ln>
                <a:noFill/>
              </a:ln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4400">
                <a:ln>
                  <a:noFill/>
                </a:ln>
                <a:latin typeface="楷体_GB2312" panose="02010609030101010101" charset="-122"/>
                <a:ea typeface="楷体_GB2312" panose="02010609030101010101" charset="-122"/>
              </a:rPr>
              <a:t>与众不同</a:t>
            </a:r>
            <a:endParaRPr lang="zh-CN" altLang="en-US" sz="4400">
              <a:ln>
                <a:noFill/>
              </a:ln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520305" y="3168722"/>
            <a:ext cx="18192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ART TEMPLATE 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65" t="28228" r="8359" b="21915"/>
          <a:stretch>
            <a:fillRect/>
          </a:stretch>
        </p:blipFill>
        <p:spPr>
          <a:xfrm>
            <a:off x="7262190" y="5389963"/>
            <a:ext cx="4757531" cy="146803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45440" y="1877060"/>
            <a:ext cx="11501120" cy="2768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一块平平常常的糕，</a:t>
            </a:r>
            <a:r>
              <a:rPr lang="zh-CN" altLang="en-US" sz="40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经过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很多很多人的劳动，才能摆在我们面前。</a:t>
            </a:r>
            <a:endParaRPr lang="zh-CN" altLang="en-US" sz="3600"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鼹鼠先生</a:t>
            </a:r>
            <a:r>
              <a:rPr lang="zh-CN" altLang="en-US" sz="40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经过</a:t>
            </a:r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狐狸太太家，正巧，狐狸太太走出门。</a:t>
            </a:r>
            <a:endParaRPr lang="zh-CN" altLang="en-US" sz="4000"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961890" y="2047875"/>
            <a:ext cx="1085850" cy="771525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</a:extLst>
        </p:spPr>
        <p:txBody>
          <a:bodyPr vert="horz" wrap="none" lIns="91440" tIns="45720" rIns="91440" bIns="45720" numCol="1" anchor="ctr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2476500" y="3848100"/>
            <a:ext cx="1057275" cy="704850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</a:extLst>
        </p:spPr>
        <p:txBody>
          <a:bodyPr vert="horz" wrap="none" lIns="91440" tIns="45720" rIns="91440" bIns="45720" numCol="1" anchor="ctr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" name="上箭头 11"/>
          <p:cNvSpPr/>
          <p:nvPr/>
        </p:nvSpPr>
        <p:spPr>
          <a:xfrm>
            <a:off x="5314950" y="1409700"/>
            <a:ext cx="266065" cy="581025"/>
          </a:xfrm>
          <a:prstGeom prst="upArrow">
            <a:avLst/>
          </a:prstGeom>
          <a:solidFill>
            <a:srgbClr val="FF0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" name="下箭头 12"/>
          <p:cNvSpPr/>
          <p:nvPr/>
        </p:nvSpPr>
        <p:spPr>
          <a:xfrm>
            <a:off x="2871470" y="4619625"/>
            <a:ext cx="266700" cy="514350"/>
          </a:xfrm>
          <a:prstGeom prst="downArrow">
            <a:avLst/>
          </a:prstGeom>
          <a:solidFill>
            <a:srgbClr val="FF00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76065" y="552450"/>
            <a:ext cx="2858135" cy="70675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经历的过程</a:t>
            </a:r>
            <a:endParaRPr lang="zh-CN" altLang="en-US" sz="40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66900" y="5191125"/>
            <a:ext cx="2276475" cy="70675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从某处过</a:t>
            </a:r>
            <a:endParaRPr lang="zh-CN" altLang="en-US" sz="400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 animBg="1"/>
      <p:bldP spid="12" grpId="0" animBg="1"/>
      <p:bldP spid="14" grpId="0" animBg="1"/>
      <p:bldP spid="13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86"/>
          <a:stretch>
            <a:fillRect/>
          </a:stretch>
        </p:blipFill>
        <p:spPr>
          <a:xfrm flipH="1">
            <a:off x="-216421" y="352463"/>
            <a:ext cx="2196689" cy="5559286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901190" y="409575"/>
            <a:ext cx="9825990" cy="64623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_GB2312" panose="02010609030101010101" charset="-122"/>
                <a:ea typeface="楷体_GB2312" panose="02010609030101010101" charset="-122"/>
              </a:rPr>
              <a:t>选择你认为正确的解释把序号填入括号里。</a:t>
            </a:r>
            <a:endParaRPr lang="zh-CN" altLang="en-US" sz="3600" b="1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3600" b="1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en-US" altLang="zh-CN"/>
              <a:t>  </a:t>
            </a:r>
            <a:r>
              <a:rPr lang="en-US" altLang="zh-CN" sz="2400"/>
              <a:t>  </a:t>
            </a:r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  <a:sym typeface="Wingdings" panose="05000000000000000000" charset="0"/>
              </a:rPr>
              <a:t>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  <a:sym typeface="Wingdings" panose="05000000000000000000" charset="0"/>
              </a:rPr>
              <a:t>很、十分          从某处过   </a:t>
            </a:r>
            <a:endParaRPr lang="zh-CN" altLang="en-US" sz="3600">
              <a:latin typeface="楷体_GB2312" panose="02010609030101010101" charset="-122"/>
              <a:ea typeface="楷体_GB2312" panose="02010609030101010101" charset="-122"/>
              <a:sym typeface="Wingdings" panose="05000000000000000000" charset="0"/>
            </a:endParaRPr>
          </a:p>
          <a:p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  <a:sym typeface="Wingdings" panose="05000000000000000000" charset="0"/>
              </a:rPr>
              <a:t> 不一样，不寻常    </a:t>
            </a:r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  <a:sym typeface="Wingdings" panose="05000000000000000000" charset="0"/>
              </a:rPr>
              <a:t>④经历的过程</a:t>
            </a:r>
            <a:endParaRPr lang="zh-CN" altLang="en-US" sz="3200">
              <a:latin typeface="楷体_GB2312" panose="02010609030101010101" charset="-122"/>
              <a:ea typeface="楷体_GB2312" panose="02010609030101010101" charset="-122"/>
              <a:sym typeface="Wingdings" panose="05000000000000000000" charset="0"/>
            </a:endParaRPr>
          </a:p>
          <a:p>
            <a:endParaRPr lang="zh-CN" altLang="en-US">
              <a:latin typeface="楷体_GB2312" panose="02010609030101010101" charset="-122"/>
              <a:ea typeface="楷体_GB2312" panose="02010609030101010101" charset="-122"/>
              <a:sym typeface="Wingdings" panose="05000000000000000000" charset="0"/>
            </a:endParaRPr>
          </a:p>
          <a:p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  <a:sym typeface="Wingdings" panose="05000000000000000000" charset="0"/>
              </a:rPr>
              <a:t>1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  <a:sym typeface="Wingdings" panose="05000000000000000000" charset="0"/>
              </a:rPr>
              <a:t>、这件画画作品是经过（  ）我长久的努力才画好的。</a:t>
            </a:r>
            <a:endParaRPr lang="zh-CN" altLang="en-US" sz="3600">
              <a:latin typeface="楷体_GB2312" panose="02010609030101010101" charset="-122"/>
              <a:ea typeface="楷体_GB2312" panose="02010609030101010101" charset="-122"/>
              <a:sym typeface="Wingdings" panose="05000000000000000000" charset="0"/>
            </a:endParaRPr>
          </a:p>
          <a:p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  <a:sym typeface="Wingdings" panose="05000000000000000000" charset="0"/>
              </a:rPr>
              <a:t>2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  <a:sym typeface="Wingdings" panose="05000000000000000000" charset="0"/>
              </a:rPr>
              <a:t>、我今天穿了一件很特别（  ）的花裙子，特别 （  ）漂亮。</a:t>
            </a:r>
            <a:endParaRPr lang="zh-CN" altLang="en-US" sz="3600">
              <a:latin typeface="楷体_GB2312" panose="02010609030101010101" charset="-122"/>
              <a:ea typeface="楷体_GB2312" panose="02010609030101010101" charset="-122"/>
              <a:sym typeface="Wingdings" panose="05000000000000000000" charset="0"/>
            </a:endParaRPr>
          </a:p>
          <a:p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  <a:sym typeface="Wingdings" panose="05000000000000000000" charset="0"/>
              </a:rPr>
              <a:t>3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  <a:sym typeface="Wingdings" panose="05000000000000000000" charset="0"/>
              </a:rPr>
              <a:t>、放学的路上，我一定会经过（ ）那片小花园，</a:t>
            </a:r>
            <a:endParaRPr lang="zh-CN" altLang="en-US" sz="3600">
              <a:latin typeface="楷体_GB2312" panose="02010609030101010101" charset="-122"/>
              <a:ea typeface="楷体_GB2312" panose="02010609030101010101" charset="-122"/>
              <a:sym typeface="Wingdings" panose="05000000000000000000" charset="0"/>
            </a:endParaRPr>
          </a:p>
          <a:p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  <a:sym typeface="Wingdings" panose="05000000000000000000" charset="0"/>
              </a:rPr>
              <a:t>里面的鲜花真香啊。</a:t>
            </a:r>
            <a:endParaRPr lang="zh-CN" altLang="en-US" sz="3600">
              <a:latin typeface="楷体_GB2312" panose="02010609030101010101" charset="-122"/>
              <a:ea typeface="楷体_GB2312" panose="02010609030101010101" charset="-122"/>
              <a:sym typeface="Wingdings" panose="05000000000000000000" charset="0"/>
            </a:endParaRPr>
          </a:p>
          <a:p>
            <a:endParaRPr lang="zh-CN" altLang="en-US" sz="3600">
              <a:latin typeface="楷体_GB2312" panose="02010609030101010101" charset="-122"/>
              <a:ea typeface="楷体_GB2312" panose="02010609030101010101" charset="-122"/>
              <a:sym typeface="Wingdings" panose="05000000000000000000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57085" y="2840355"/>
            <a:ext cx="7334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395335" y="5022850"/>
            <a:ext cx="7334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charset="0"/>
              </a:rPr>
              <a:t></a:t>
            </a:r>
            <a:endParaRPr lang="zh-CN" altLang="en-US" sz="4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Wingdings" panose="05000000000000000000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001010" y="4445000"/>
            <a:ext cx="7334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charset="0"/>
              </a:rPr>
              <a:t></a:t>
            </a:r>
            <a:endParaRPr lang="zh-CN" altLang="en-US" sz="4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Wingdings" panose="05000000000000000000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604760" y="3971925"/>
            <a:ext cx="7334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charset="0"/>
              </a:rPr>
              <a:t></a:t>
            </a:r>
            <a:endParaRPr lang="zh-CN" altLang="en-US" sz="4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Wingdings" panose="0500000000000000000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8" grpId="0"/>
      <p:bldP spid="17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65" t="13333" r="28907" b="10725"/>
          <a:stretch>
            <a:fillRect/>
          </a:stretch>
        </p:blipFill>
        <p:spPr>
          <a:xfrm>
            <a:off x="1381125" y="2343150"/>
            <a:ext cx="1467485" cy="38963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733550" y="480060"/>
            <a:ext cx="61671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Impact" panose="020B0806030902050204" pitchFamily="34" charset="0"/>
              </a:rPr>
              <a:t>照样子，写一写你的好朋友</a:t>
            </a:r>
            <a:endParaRPr lang="zh-CN" altLang="en-US" sz="3600" b="1" dirty="0">
              <a:latin typeface="Impact" panose="020B080603090205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33550" y="1636395"/>
            <a:ext cx="94291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n>
                  <a:noFill/>
                </a:ln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谁     长什么样子     我们经常做的事</a:t>
            </a:r>
            <a:endParaRPr lang="zh-CN" altLang="en-US" sz="4000" b="1">
              <a:ln>
                <a:noFill/>
              </a:ln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15665" y="2457450"/>
            <a:ext cx="3571875" cy="29229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他掉了一颗门牙</a:t>
            </a:r>
            <a:endParaRPr lang="zh-CN" altLang="en-US" sz="3600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40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他的脸圆圆的，笑起来有个小酒窝。</a:t>
            </a:r>
            <a:endParaRPr lang="zh-CN" altLang="en-US" sz="36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10450" y="2457450"/>
            <a:ext cx="387667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我们天天一起上学，一起回家。</a:t>
            </a:r>
            <a:endParaRPr lang="zh-CN" altLang="en-US" sz="3600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36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我们经常一起打乒乓球。</a:t>
            </a:r>
            <a:endParaRPr lang="zh-CN" altLang="en-US" sz="3600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25"/>
          <p:cNvSpPr/>
          <p:nvPr/>
        </p:nvSpPr>
        <p:spPr>
          <a:xfrm>
            <a:off x="1026313" y="4397377"/>
            <a:ext cx="247650" cy="346075"/>
          </a:xfrm>
          <a:custGeom>
            <a:avLst/>
            <a:gdLst/>
            <a:ahLst/>
            <a:cxnLst>
              <a:cxn ang="0">
                <a:pos x="139572" y="0"/>
              </a:cxn>
              <a:cxn ang="0">
                <a:pos x="139572" y="0"/>
              </a:cxn>
              <a:cxn ang="0">
                <a:pos x="114520" y="0"/>
              </a:cxn>
              <a:cxn ang="0">
                <a:pos x="114520" y="236978"/>
              </a:cxn>
              <a:cxn ang="0">
                <a:pos x="57260" y="236978"/>
              </a:cxn>
              <a:cxn ang="0">
                <a:pos x="7158" y="307060"/>
              </a:cxn>
              <a:cxn ang="0">
                <a:pos x="88753" y="333070"/>
              </a:cxn>
              <a:cxn ang="0">
                <a:pos x="139572" y="268768"/>
              </a:cxn>
              <a:cxn ang="0">
                <a:pos x="139572" y="76584"/>
              </a:cxn>
              <a:cxn ang="0">
                <a:pos x="183948" y="166174"/>
              </a:cxn>
              <a:cxn ang="0">
                <a:pos x="196832" y="166174"/>
              </a:cxn>
              <a:cxn ang="0">
                <a:pos x="139572" y="0"/>
              </a:cxn>
            </a:cxnLst>
            <a:rect l="0" t="0" r="0" b="0"/>
            <a:pathLst>
              <a:path w="346" h="479">
                <a:moveTo>
                  <a:pt x="195" y="0"/>
                </a:moveTo>
                <a:lnTo>
                  <a:pt x="195" y="0"/>
                </a:lnTo>
                <a:cubicBezTo>
                  <a:pt x="160" y="0"/>
                  <a:pt x="160" y="0"/>
                  <a:pt x="160" y="0"/>
                </a:cubicBezTo>
                <a:cubicBezTo>
                  <a:pt x="160" y="328"/>
                  <a:pt x="160" y="328"/>
                  <a:pt x="160" y="328"/>
                </a:cubicBezTo>
                <a:cubicBezTo>
                  <a:pt x="133" y="319"/>
                  <a:pt x="107" y="319"/>
                  <a:pt x="80" y="328"/>
                </a:cubicBezTo>
                <a:cubicBezTo>
                  <a:pt x="26" y="346"/>
                  <a:pt x="0" y="390"/>
                  <a:pt x="10" y="425"/>
                </a:cubicBezTo>
                <a:cubicBezTo>
                  <a:pt x="26" y="461"/>
                  <a:pt x="71" y="478"/>
                  <a:pt x="124" y="461"/>
                </a:cubicBezTo>
                <a:cubicBezTo>
                  <a:pt x="169" y="443"/>
                  <a:pt x="195" y="408"/>
                  <a:pt x="195" y="372"/>
                </a:cubicBezTo>
                <a:cubicBezTo>
                  <a:pt x="195" y="106"/>
                  <a:pt x="195" y="106"/>
                  <a:pt x="195" y="106"/>
                </a:cubicBezTo>
                <a:cubicBezTo>
                  <a:pt x="266" y="124"/>
                  <a:pt x="266" y="212"/>
                  <a:pt x="257" y="230"/>
                </a:cubicBezTo>
                <a:cubicBezTo>
                  <a:pt x="257" y="239"/>
                  <a:pt x="266" y="248"/>
                  <a:pt x="275" y="230"/>
                </a:cubicBezTo>
                <a:cubicBezTo>
                  <a:pt x="345" y="115"/>
                  <a:pt x="195" y="62"/>
                  <a:pt x="195" y="0"/>
                </a:cubicBezTo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" name="Freeform 103"/>
          <p:cNvSpPr/>
          <p:nvPr/>
        </p:nvSpPr>
        <p:spPr>
          <a:xfrm>
            <a:off x="985038" y="2784477"/>
            <a:ext cx="276225" cy="352425"/>
          </a:xfrm>
          <a:custGeom>
            <a:avLst/>
            <a:gdLst/>
            <a:ahLst/>
            <a:cxnLst>
              <a:cxn ang="0">
                <a:pos x="83661" y="44775"/>
              </a:cxn>
              <a:cxn ang="0">
                <a:pos x="83661" y="44775"/>
              </a:cxn>
              <a:cxn ang="0">
                <a:pos x="83661" y="256375"/>
              </a:cxn>
              <a:cxn ang="0">
                <a:pos x="45436" y="262874"/>
              </a:cxn>
              <a:cxn ang="0">
                <a:pos x="12982" y="319927"/>
              </a:cxn>
              <a:cxn ang="0">
                <a:pos x="70679" y="339426"/>
              </a:cxn>
              <a:cxn ang="0">
                <a:pos x="115394" y="288151"/>
              </a:cxn>
              <a:cxn ang="0">
                <a:pos x="115394" y="115549"/>
              </a:cxn>
              <a:cxn ang="0">
                <a:pos x="243049" y="83051"/>
              </a:cxn>
              <a:cxn ang="0">
                <a:pos x="243049" y="224599"/>
              </a:cxn>
              <a:cxn ang="0">
                <a:pos x="204825" y="224599"/>
              </a:cxn>
              <a:cxn ang="0">
                <a:pos x="172370" y="288151"/>
              </a:cxn>
              <a:cxn ang="0">
                <a:pos x="230067" y="306928"/>
              </a:cxn>
              <a:cxn ang="0">
                <a:pos x="275504" y="256375"/>
              </a:cxn>
              <a:cxn ang="0">
                <a:pos x="275504" y="0"/>
              </a:cxn>
              <a:cxn ang="0">
                <a:pos x="83661" y="44775"/>
              </a:cxn>
            </a:cxnLst>
            <a:rect l="0" t="0" r="0" b="0"/>
            <a:pathLst>
              <a:path w="383" h="488">
                <a:moveTo>
                  <a:pt x="116" y="62"/>
                </a:moveTo>
                <a:lnTo>
                  <a:pt x="116" y="62"/>
                </a:lnTo>
                <a:cubicBezTo>
                  <a:pt x="116" y="355"/>
                  <a:pt x="116" y="355"/>
                  <a:pt x="116" y="355"/>
                </a:cubicBezTo>
                <a:cubicBezTo>
                  <a:pt x="98" y="355"/>
                  <a:pt x="80" y="355"/>
                  <a:pt x="63" y="364"/>
                </a:cubicBezTo>
                <a:cubicBezTo>
                  <a:pt x="18" y="372"/>
                  <a:pt x="0" y="417"/>
                  <a:pt x="18" y="443"/>
                </a:cubicBezTo>
                <a:cubicBezTo>
                  <a:pt x="27" y="478"/>
                  <a:pt x="63" y="487"/>
                  <a:pt x="98" y="470"/>
                </a:cubicBezTo>
                <a:cubicBezTo>
                  <a:pt x="133" y="461"/>
                  <a:pt x="160" y="434"/>
                  <a:pt x="160" y="399"/>
                </a:cubicBezTo>
                <a:cubicBezTo>
                  <a:pt x="160" y="399"/>
                  <a:pt x="160" y="248"/>
                  <a:pt x="160" y="160"/>
                </a:cubicBezTo>
                <a:cubicBezTo>
                  <a:pt x="337" y="115"/>
                  <a:pt x="337" y="115"/>
                  <a:pt x="337" y="115"/>
                </a:cubicBezTo>
                <a:cubicBezTo>
                  <a:pt x="337" y="311"/>
                  <a:pt x="337" y="311"/>
                  <a:pt x="337" y="311"/>
                </a:cubicBezTo>
                <a:cubicBezTo>
                  <a:pt x="319" y="301"/>
                  <a:pt x="301" y="301"/>
                  <a:pt x="284" y="311"/>
                </a:cubicBezTo>
                <a:cubicBezTo>
                  <a:pt x="239" y="328"/>
                  <a:pt x="222" y="364"/>
                  <a:pt x="239" y="399"/>
                </a:cubicBezTo>
                <a:cubicBezTo>
                  <a:pt x="248" y="425"/>
                  <a:pt x="284" y="434"/>
                  <a:pt x="319" y="425"/>
                </a:cubicBezTo>
                <a:cubicBezTo>
                  <a:pt x="355" y="408"/>
                  <a:pt x="382" y="381"/>
                  <a:pt x="382" y="355"/>
                </a:cubicBezTo>
                <a:cubicBezTo>
                  <a:pt x="382" y="0"/>
                  <a:pt x="382" y="0"/>
                  <a:pt x="382" y="0"/>
                </a:cubicBezTo>
                <a:lnTo>
                  <a:pt x="116" y="62"/>
                </a:lnTo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65" t="28228" r="8359" b="21915"/>
          <a:stretch>
            <a:fillRect/>
          </a:stretch>
        </p:blipFill>
        <p:spPr>
          <a:xfrm>
            <a:off x="3657599" y="108971"/>
            <a:ext cx="4757531" cy="146803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930" y="1742440"/>
            <a:ext cx="2504440" cy="2809875"/>
          </a:xfrm>
          <a:prstGeom prst="ellipse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3141980" y="1943735"/>
            <a:ext cx="8220075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我的好朋友凡凡，他的</a:t>
            </a:r>
            <a:r>
              <a:rPr lang="zh-CN" altLang="en-US" sz="4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脸圆圆的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，</a:t>
            </a:r>
            <a:r>
              <a:rPr lang="zh-CN" altLang="en-US" sz="4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眼睛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小小的，有一双大</a:t>
            </a:r>
            <a:r>
              <a:rPr lang="zh-CN" altLang="en-US" sz="4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耳朵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。我们每天放学一起回家，一起玩儿。</a:t>
            </a:r>
            <a:endParaRPr lang="zh-CN" altLang="en-US" sz="44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19480" y="4867275"/>
            <a:ext cx="1476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凡凡</a:t>
            </a:r>
            <a:endParaRPr lang="zh-CN" altLang="en-US" sz="4000"/>
          </a:p>
        </p:txBody>
      </p:sp>
      <p:sp>
        <p:nvSpPr>
          <p:cNvPr id="24" name="云形标注 23"/>
          <p:cNvSpPr/>
          <p:nvPr/>
        </p:nvSpPr>
        <p:spPr>
          <a:xfrm rot="21360000" flipH="1">
            <a:off x="6470015" y="4138295"/>
            <a:ext cx="5532120" cy="2077720"/>
          </a:xfrm>
          <a:prstGeom prst="cloudCallout">
            <a:avLst/>
          </a:prstGeom>
          <a:solidFill>
            <a:srgbClr val="FDF5DC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906260" y="4505325"/>
            <a:ext cx="48387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请你像我这样写一写，介绍一下你的好朋友吧！</a:t>
            </a:r>
            <a:endParaRPr lang="zh-CN" altLang="en-US" sz="3600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2" grpId="0"/>
      <p:bldP spid="25" grpId="0"/>
      <p:bldP spid="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" y="2910840"/>
            <a:ext cx="5810885" cy="2874010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361950" y="938530"/>
            <a:ext cx="668655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正确的写字姿势</a:t>
            </a:r>
            <a:endParaRPr lang="zh-CN" altLang="en-US" sz="44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     口诀</a:t>
            </a:r>
            <a:endParaRPr lang="zh-CN" altLang="en-US" sz="44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462395" y="871855"/>
            <a:ext cx="540067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</a:rPr>
              <a:t>头正肩平双足稳</a:t>
            </a:r>
            <a:endParaRPr lang="zh-CN" altLang="en-US" sz="54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</a:rPr>
              <a:t>离前一尺加一寸</a:t>
            </a:r>
            <a:endParaRPr lang="zh-CN" altLang="en-US" sz="54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2"/>
          <a:srcRect r="1172" b="7714"/>
          <a:stretch>
            <a:fillRect/>
          </a:stretch>
        </p:blipFill>
        <p:spPr>
          <a:xfrm>
            <a:off x="6637655" y="2795905"/>
            <a:ext cx="5049520" cy="3519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8"/>
          <p:cNvSpPr/>
          <p:nvPr/>
        </p:nvSpPr>
        <p:spPr bwMode="auto">
          <a:xfrm>
            <a:off x="11405996" y="4363436"/>
            <a:ext cx="386680" cy="36111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1152"/>
                </a:moveTo>
                <a:lnTo>
                  <a:pt x="0" y="5936"/>
                </a:lnTo>
                <a:cubicBezTo>
                  <a:pt x="0" y="5498"/>
                  <a:pt x="132" y="5116"/>
                  <a:pt x="396" y="4796"/>
                </a:cubicBezTo>
                <a:cubicBezTo>
                  <a:pt x="663" y="4479"/>
                  <a:pt x="979" y="4317"/>
                  <a:pt x="1346" y="4317"/>
                </a:cubicBezTo>
                <a:lnTo>
                  <a:pt x="6316" y="4317"/>
                </a:lnTo>
                <a:lnTo>
                  <a:pt x="6316" y="1072"/>
                </a:lnTo>
                <a:cubicBezTo>
                  <a:pt x="6316" y="781"/>
                  <a:pt x="6399" y="528"/>
                  <a:pt x="6568" y="320"/>
                </a:cubicBezTo>
                <a:cubicBezTo>
                  <a:pt x="6737" y="108"/>
                  <a:pt x="6945" y="0"/>
                  <a:pt x="7195" y="0"/>
                </a:cubicBezTo>
                <a:lnTo>
                  <a:pt x="14402" y="0"/>
                </a:lnTo>
                <a:cubicBezTo>
                  <a:pt x="14661" y="0"/>
                  <a:pt x="14877" y="108"/>
                  <a:pt x="15053" y="320"/>
                </a:cubicBezTo>
                <a:cubicBezTo>
                  <a:pt x="15227" y="528"/>
                  <a:pt x="15318" y="781"/>
                  <a:pt x="15318" y="1072"/>
                </a:cubicBezTo>
                <a:lnTo>
                  <a:pt x="15318" y="4317"/>
                </a:lnTo>
                <a:lnTo>
                  <a:pt x="20263" y="4317"/>
                </a:lnTo>
                <a:cubicBezTo>
                  <a:pt x="20630" y="4317"/>
                  <a:pt x="20943" y="4479"/>
                  <a:pt x="21205" y="4796"/>
                </a:cubicBezTo>
                <a:cubicBezTo>
                  <a:pt x="21467" y="5116"/>
                  <a:pt x="21599" y="5498"/>
                  <a:pt x="21599" y="5936"/>
                </a:cubicBezTo>
                <a:lnTo>
                  <a:pt x="21599" y="11152"/>
                </a:lnTo>
                <a:lnTo>
                  <a:pt x="0" y="11152"/>
                </a:lnTo>
                <a:close/>
                <a:moveTo>
                  <a:pt x="21599" y="12782"/>
                </a:moveTo>
                <a:lnTo>
                  <a:pt x="21599" y="19981"/>
                </a:lnTo>
                <a:cubicBezTo>
                  <a:pt x="21599" y="20425"/>
                  <a:pt x="21467" y="20801"/>
                  <a:pt x="21205" y="21121"/>
                </a:cubicBezTo>
                <a:cubicBezTo>
                  <a:pt x="20943" y="21438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21"/>
                </a:cubicBezTo>
                <a:cubicBezTo>
                  <a:pt x="132" y="20801"/>
                  <a:pt x="0" y="20425"/>
                  <a:pt x="0" y="19981"/>
                </a:cubicBezTo>
                <a:lnTo>
                  <a:pt x="0" y="12782"/>
                </a:lnTo>
                <a:lnTo>
                  <a:pt x="8355" y="12782"/>
                </a:lnTo>
                <a:cubicBezTo>
                  <a:pt x="8340" y="12841"/>
                  <a:pt x="8333" y="12929"/>
                  <a:pt x="8333" y="13052"/>
                </a:cubicBezTo>
                <a:lnTo>
                  <a:pt x="8333" y="15199"/>
                </a:lnTo>
                <a:cubicBezTo>
                  <a:pt x="8333" y="15713"/>
                  <a:pt x="8482" y="16160"/>
                  <a:pt x="8783" y="16542"/>
                </a:cubicBezTo>
                <a:cubicBezTo>
                  <a:pt x="9085" y="16921"/>
                  <a:pt x="9462" y="17112"/>
                  <a:pt x="9914" y="17112"/>
                </a:cubicBezTo>
                <a:lnTo>
                  <a:pt x="11707" y="17112"/>
                </a:lnTo>
                <a:cubicBezTo>
                  <a:pt x="12137" y="17112"/>
                  <a:pt x="12507" y="16924"/>
                  <a:pt x="12816" y="16548"/>
                </a:cubicBezTo>
                <a:cubicBezTo>
                  <a:pt x="13124" y="16175"/>
                  <a:pt x="13278" y="15725"/>
                  <a:pt x="13278" y="15199"/>
                </a:cubicBezTo>
                <a:lnTo>
                  <a:pt x="13278" y="13052"/>
                </a:lnTo>
                <a:cubicBezTo>
                  <a:pt x="13278" y="12938"/>
                  <a:pt x="13266" y="12847"/>
                  <a:pt x="13242" y="12782"/>
                </a:cubicBezTo>
                <a:lnTo>
                  <a:pt x="21599" y="12782"/>
                </a:lnTo>
                <a:close/>
                <a:moveTo>
                  <a:pt x="8108" y="4320"/>
                </a:moveTo>
                <a:lnTo>
                  <a:pt x="13511" y="4320"/>
                </a:lnTo>
                <a:lnTo>
                  <a:pt x="13511" y="2170"/>
                </a:lnTo>
                <a:lnTo>
                  <a:pt x="8108" y="2170"/>
                </a:lnTo>
                <a:lnTo>
                  <a:pt x="8108" y="4320"/>
                </a:lnTo>
                <a:close/>
                <a:moveTo>
                  <a:pt x="11707" y="12782"/>
                </a:moveTo>
                <a:cubicBezTo>
                  <a:pt x="11849" y="12782"/>
                  <a:pt x="11922" y="12873"/>
                  <a:pt x="11929" y="13052"/>
                </a:cubicBezTo>
                <a:lnTo>
                  <a:pt x="11929" y="15199"/>
                </a:lnTo>
                <a:cubicBezTo>
                  <a:pt x="11929" y="15367"/>
                  <a:pt x="11856" y="15455"/>
                  <a:pt x="11707" y="15467"/>
                </a:cubicBezTo>
                <a:lnTo>
                  <a:pt x="9914" y="15467"/>
                </a:lnTo>
                <a:cubicBezTo>
                  <a:pt x="9758" y="15467"/>
                  <a:pt x="9675" y="15379"/>
                  <a:pt x="9667" y="15199"/>
                </a:cubicBezTo>
                <a:lnTo>
                  <a:pt x="9667" y="13052"/>
                </a:lnTo>
                <a:cubicBezTo>
                  <a:pt x="9667" y="12882"/>
                  <a:pt x="9750" y="12794"/>
                  <a:pt x="9914" y="12782"/>
                </a:cubicBezTo>
                <a:lnTo>
                  <a:pt x="11707" y="1278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3765">
              <a:defRPr/>
            </a:pPr>
            <a:endParaRPr lang="es-ES" sz="5800" dirty="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945747" y="5551344"/>
            <a:ext cx="549687" cy="562123"/>
            <a:chOff x="0" y="0"/>
            <a:chExt cx="701675" cy="717550"/>
          </a:xfrm>
          <a:solidFill>
            <a:schemeClr val="tx1"/>
          </a:solidFill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174625" y="174625"/>
              <a:ext cx="350838" cy="542925"/>
            </a:xfrm>
            <a:custGeom>
              <a:avLst/>
              <a:gdLst>
                <a:gd name="T0" fmla="*/ 46 w 92"/>
                <a:gd name="T1" fmla="*/ 0 h 142"/>
                <a:gd name="T2" fmla="*/ 0 w 92"/>
                <a:gd name="T3" fmla="*/ 44 h 142"/>
                <a:gd name="T4" fmla="*/ 20 w 92"/>
                <a:gd name="T5" fmla="*/ 97 h 142"/>
                <a:gd name="T6" fmla="*/ 28 w 92"/>
                <a:gd name="T7" fmla="*/ 108 h 142"/>
                <a:gd name="T8" fmla="*/ 26 w 92"/>
                <a:gd name="T9" fmla="*/ 111 h 142"/>
                <a:gd name="T10" fmla="*/ 29 w 92"/>
                <a:gd name="T11" fmla="*/ 115 h 142"/>
                <a:gd name="T12" fmla="*/ 27 w 92"/>
                <a:gd name="T13" fmla="*/ 118 h 142"/>
                <a:gd name="T14" fmla="*/ 29 w 92"/>
                <a:gd name="T15" fmla="*/ 122 h 142"/>
                <a:gd name="T16" fmla="*/ 26 w 92"/>
                <a:gd name="T17" fmla="*/ 125 h 142"/>
                <a:gd name="T18" fmla="*/ 30 w 92"/>
                <a:gd name="T19" fmla="*/ 129 h 142"/>
                <a:gd name="T20" fmla="*/ 29 w 92"/>
                <a:gd name="T21" fmla="*/ 132 h 142"/>
                <a:gd name="T22" fmla="*/ 40 w 92"/>
                <a:gd name="T23" fmla="*/ 138 h 142"/>
                <a:gd name="T24" fmla="*/ 46 w 92"/>
                <a:gd name="T25" fmla="*/ 142 h 142"/>
                <a:gd name="T26" fmla="*/ 52 w 92"/>
                <a:gd name="T27" fmla="*/ 138 h 142"/>
                <a:gd name="T28" fmla="*/ 63 w 92"/>
                <a:gd name="T29" fmla="*/ 132 h 142"/>
                <a:gd name="T30" fmla="*/ 62 w 92"/>
                <a:gd name="T31" fmla="*/ 129 h 142"/>
                <a:gd name="T32" fmla="*/ 66 w 92"/>
                <a:gd name="T33" fmla="*/ 125 h 142"/>
                <a:gd name="T34" fmla="*/ 63 w 92"/>
                <a:gd name="T35" fmla="*/ 122 h 142"/>
                <a:gd name="T36" fmla="*/ 66 w 92"/>
                <a:gd name="T37" fmla="*/ 118 h 142"/>
                <a:gd name="T38" fmla="*/ 63 w 92"/>
                <a:gd name="T39" fmla="*/ 115 h 142"/>
                <a:gd name="T40" fmla="*/ 66 w 92"/>
                <a:gd name="T41" fmla="*/ 111 h 142"/>
                <a:gd name="T42" fmla="*/ 64 w 92"/>
                <a:gd name="T43" fmla="*/ 108 h 142"/>
                <a:gd name="T44" fmla="*/ 72 w 92"/>
                <a:gd name="T45" fmla="*/ 97 h 142"/>
                <a:gd name="T46" fmla="*/ 92 w 92"/>
                <a:gd name="T47" fmla="*/ 44 h 142"/>
                <a:gd name="T48" fmla="*/ 46 w 92"/>
                <a:gd name="T49" fmla="*/ 0 h 142"/>
                <a:gd name="T50" fmla="*/ 70 w 92"/>
                <a:gd name="T51" fmla="*/ 72 h 142"/>
                <a:gd name="T52" fmla="*/ 60 w 92"/>
                <a:gd name="T53" fmla="*/ 96 h 142"/>
                <a:gd name="T54" fmla="*/ 46 w 92"/>
                <a:gd name="T55" fmla="*/ 101 h 142"/>
                <a:gd name="T56" fmla="*/ 32 w 92"/>
                <a:gd name="T57" fmla="*/ 96 h 142"/>
                <a:gd name="T58" fmla="*/ 22 w 92"/>
                <a:gd name="T59" fmla="*/ 72 h 142"/>
                <a:gd name="T60" fmla="*/ 12 w 92"/>
                <a:gd name="T61" fmla="*/ 44 h 142"/>
                <a:gd name="T62" fmla="*/ 46 w 92"/>
                <a:gd name="T63" fmla="*/ 12 h 142"/>
                <a:gd name="T64" fmla="*/ 80 w 92"/>
                <a:gd name="T65" fmla="*/ 44 h 142"/>
                <a:gd name="T66" fmla="*/ 70 w 92"/>
                <a:gd name="T67" fmla="*/ 7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2" h="142">
                  <a:moveTo>
                    <a:pt x="46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73"/>
                    <a:pt x="20" y="81"/>
                    <a:pt x="20" y="97"/>
                  </a:cubicBezTo>
                  <a:cubicBezTo>
                    <a:pt x="20" y="102"/>
                    <a:pt x="23" y="106"/>
                    <a:pt x="28" y="108"/>
                  </a:cubicBezTo>
                  <a:cubicBezTo>
                    <a:pt x="27" y="109"/>
                    <a:pt x="26" y="110"/>
                    <a:pt x="26" y="111"/>
                  </a:cubicBezTo>
                  <a:cubicBezTo>
                    <a:pt x="26" y="112"/>
                    <a:pt x="27" y="114"/>
                    <a:pt x="29" y="115"/>
                  </a:cubicBezTo>
                  <a:cubicBezTo>
                    <a:pt x="27" y="116"/>
                    <a:pt x="27" y="117"/>
                    <a:pt x="27" y="118"/>
                  </a:cubicBezTo>
                  <a:cubicBezTo>
                    <a:pt x="27" y="119"/>
                    <a:pt x="28" y="120"/>
                    <a:pt x="29" y="122"/>
                  </a:cubicBezTo>
                  <a:cubicBezTo>
                    <a:pt x="27" y="123"/>
                    <a:pt x="26" y="124"/>
                    <a:pt x="26" y="125"/>
                  </a:cubicBezTo>
                  <a:cubicBezTo>
                    <a:pt x="26" y="127"/>
                    <a:pt x="28" y="128"/>
                    <a:pt x="30" y="129"/>
                  </a:cubicBezTo>
                  <a:cubicBezTo>
                    <a:pt x="29" y="130"/>
                    <a:pt x="29" y="131"/>
                    <a:pt x="29" y="132"/>
                  </a:cubicBezTo>
                  <a:cubicBezTo>
                    <a:pt x="29" y="135"/>
                    <a:pt x="34" y="137"/>
                    <a:pt x="40" y="138"/>
                  </a:cubicBezTo>
                  <a:cubicBezTo>
                    <a:pt x="41" y="141"/>
                    <a:pt x="43" y="142"/>
                    <a:pt x="46" y="142"/>
                  </a:cubicBezTo>
                  <a:cubicBezTo>
                    <a:pt x="49" y="142"/>
                    <a:pt x="51" y="141"/>
                    <a:pt x="52" y="138"/>
                  </a:cubicBezTo>
                  <a:cubicBezTo>
                    <a:pt x="59" y="137"/>
                    <a:pt x="63" y="135"/>
                    <a:pt x="63" y="132"/>
                  </a:cubicBezTo>
                  <a:cubicBezTo>
                    <a:pt x="63" y="131"/>
                    <a:pt x="63" y="130"/>
                    <a:pt x="62" y="129"/>
                  </a:cubicBezTo>
                  <a:cubicBezTo>
                    <a:pt x="65" y="128"/>
                    <a:pt x="66" y="127"/>
                    <a:pt x="66" y="125"/>
                  </a:cubicBezTo>
                  <a:cubicBezTo>
                    <a:pt x="66" y="124"/>
                    <a:pt x="65" y="123"/>
                    <a:pt x="63" y="122"/>
                  </a:cubicBezTo>
                  <a:cubicBezTo>
                    <a:pt x="65" y="121"/>
                    <a:pt x="66" y="119"/>
                    <a:pt x="66" y="118"/>
                  </a:cubicBezTo>
                  <a:cubicBezTo>
                    <a:pt x="66" y="117"/>
                    <a:pt x="65" y="116"/>
                    <a:pt x="63" y="115"/>
                  </a:cubicBezTo>
                  <a:cubicBezTo>
                    <a:pt x="65" y="114"/>
                    <a:pt x="66" y="112"/>
                    <a:pt x="66" y="111"/>
                  </a:cubicBezTo>
                  <a:cubicBezTo>
                    <a:pt x="66" y="110"/>
                    <a:pt x="65" y="109"/>
                    <a:pt x="64" y="108"/>
                  </a:cubicBezTo>
                  <a:cubicBezTo>
                    <a:pt x="69" y="105"/>
                    <a:pt x="72" y="102"/>
                    <a:pt x="72" y="97"/>
                  </a:cubicBezTo>
                  <a:cubicBezTo>
                    <a:pt x="72" y="81"/>
                    <a:pt x="92" y="73"/>
                    <a:pt x="92" y="44"/>
                  </a:cubicBezTo>
                  <a:cubicBezTo>
                    <a:pt x="92" y="20"/>
                    <a:pt x="72" y="0"/>
                    <a:pt x="46" y="0"/>
                  </a:cubicBezTo>
                  <a:close/>
                  <a:moveTo>
                    <a:pt x="70" y="72"/>
                  </a:moveTo>
                  <a:cubicBezTo>
                    <a:pt x="66" y="78"/>
                    <a:pt x="60" y="86"/>
                    <a:pt x="60" y="96"/>
                  </a:cubicBezTo>
                  <a:cubicBezTo>
                    <a:pt x="58" y="98"/>
                    <a:pt x="53" y="101"/>
                    <a:pt x="46" y="101"/>
                  </a:cubicBezTo>
                  <a:cubicBezTo>
                    <a:pt x="39" y="101"/>
                    <a:pt x="34" y="98"/>
                    <a:pt x="32" y="96"/>
                  </a:cubicBezTo>
                  <a:cubicBezTo>
                    <a:pt x="32" y="86"/>
                    <a:pt x="26" y="78"/>
                    <a:pt x="22" y="72"/>
                  </a:cubicBezTo>
                  <a:cubicBezTo>
                    <a:pt x="17" y="64"/>
                    <a:pt x="12" y="57"/>
                    <a:pt x="12" y="44"/>
                  </a:cubicBezTo>
                  <a:cubicBezTo>
                    <a:pt x="12" y="26"/>
                    <a:pt x="27" y="12"/>
                    <a:pt x="46" y="12"/>
                  </a:cubicBezTo>
                  <a:cubicBezTo>
                    <a:pt x="65" y="12"/>
                    <a:pt x="80" y="26"/>
                    <a:pt x="80" y="44"/>
                  </a:cubicBezTo>
                  <a:cubicBezTo>
                    <a:pt x="80" y="57"/>
                    <a:pt x="75" y="64"/>
                    <a:pt x="7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327025" y="0"/>
              <a:ext cx="46038" cy="114300"/>
            </a:xfrm>
            <a:custGeom>
              <a:avLst/>
              <a:gdLst>
                <a:gd name="T0" fmla="*/ 6 w 12"/>
                <a:gd name="T1" fmla="*/ 30 h 30"/>
                <a:gd name="T2" fmla="*/ 12 w 12"/>
                <a:gd name="T3" fmla="*/ 22 h 30"/>
                <a:gd name="T4" fmla="*/ 12 w 12"/>
                <a:gd name="T5" fmla="*/ 8 h 30"/>
                <a:gd name="T6" fmla="*/ 6 w 12"/>
                <a:gd name="T7" fmla="*/ 0 h 30"/>
                <a:gd name="T8" fmla="*/ 0 w 12"/>
                <a:gd name="T9" fmla="*/ 8 h 30"/>
                <a:gd name="T10" fmla="*/ 0 w 12"/>
                <a:gd name="T11" fmla="*/ 22 h 30"/>
                <a:gd name="T12" fmla="*/ 6 w 12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0">
                  <a:moveTo>
                    <a:pt x="6" y="30"/>
                  </a:moveTo>
                  <a:cubicBezTo>
                    <a:pt x="9" y="30"/>
                    <a:pt x="12" y="27"/>
                    <a:pt x="12" y="22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4"/>
                    <a:pt x="9" y="0"/>
                    <a:pt x="6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7"/>
                    <a:pt x="3" y="30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160338" y="41275"/>
              <a:ext cx="82550" cy="111125"/>
            </a:xfrm>
            <a:custGeom>
              <a:avLst/>
              <a:gdLst>
                <a:gd name="T0" fmla="*/ 19 w 22"/>
                <a:gd name="T1" fmla="*/ 28 h 29"/>
                <a:gd name="T2" fmla="*/ 20 w 22"/>
                <a:gd name="T3" fmla="*/ 18 h 29"/>
                <a:gd name="T4" fmla="*/ 13 w 22"/>
                <a:gd name="T5" fmla="*/ 5 h 29"/>
                <a:gd name="T6" fmla="*/ 4 w 22"/>
                <a:gd name="T7" fmla="*/ 1 h 29"/>
                <a:gd name="T8" fmla="*/ 3 w 22"/>
                <a:gd name="T9" fmla="*/ 11 h 29"/>
                <a:gd name="T10" fmla="*/ 10 w 22"/>
                <a:gd name="T11" fmla="*/ 24 h 29"/>
                <a:gd name="T12" fmla="*/ 19 w 22"/>
                <a:gd name="T13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9">
                  <a:moveTo>
                    <a:pt x="19" y="28"/>
                  </a:moveTo>
                  <a:cubicBezTo>
                    <a:pt x="22" y="26"/>
                    <a:pt x="22" y="21"/>
                    <a:pt x="20" y="18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1"/>
                    <a:pt x="7" y="0"/>
                    <a:pt x="4" y="1"/>
                  </a:cubicBezTo>
                  <a:cubicBezTo>
                    <a:pt x="1" y="3"/>
                    <a:pt x="0" y="8"/>
                    <a:pt x="3" y="1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2" y="27"/>
                    <a:pt x="16" y="29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38100" y="163513"/>
              <a:ext cx="114300" cy="84138"/>
            </a:xfrm>
            <a:custGeom>
              <a:avLst/>
              <a:gdLst>
                <a:gd name="T0" fmla="*/ 24 w 30"/>
                <a:gd name="T1" fmla="*/ 9 h 22"/>
                <a:gd name="T2" fmla="*/ 12 w 30"/>
                <a:gd name="T3" fmla="*/ 2 h 22"/>
                <a:gd name="T4" fmla="*/ 2 w 30"/>
                <a:gd name="T5" fmla="*/ 3 h 22"/>
                <a:gd name="T6" fmla="*/ 6 w 30"/>
                <a:gd name="T7" fmla="*/ 12 h 22"/>
                <a:gd name="T8" fmla="*/ 18 w 30"/>
                <a:gd name="T9" fmla="*/ 20 h 22"/>
                <a:gd name="T10" fmla="*/ 28 w 30"/>
                <a:gd name="T11" fmla="*/ 18 h 22"/>
                <a:gd name="T12" fmla="*/ 24 w 30"/>
                <a:gd name="T13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24" y="9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4" y="0"/>
                    <a:pt x="2" y="3"/>
                  </a:cubicBezTo>
                  <a:cubicBezTo>
                    <a:pt x="0" y="6"/>
                    <a:pt x="2" y="10"/>
                    <a:pt x="6" y="12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2" y="22"/>
                    <a:pt x="27" y="21"/>
                    <a:pt x="28" y="18"/>
                  </a:cubicBezTo>
                  <a:cubicBezTo>
                    <a:pt x="30" y="15"/>
                    <a:pt x="28" y="11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549275" y="457200"/>
              <a:ext cx="114300" cy="84138"/>
            </a:xfrm>
            <a:custGeom>
              <a:avLst/>
              <a:gdLst>
                <a:gd name="T0" fmla="*/ 24 w 30"/>
                <a:gd name="T1" fmla="*/ 9 h 22"/>
                <a:gd name="T2" fmla="*/ 12 w 30"/>
                <a:gd name="T3" fmla="*/ 2 h 22"/>
                <a:gd name="T4" fmla="*/ 2 w 30"/>
                <a:gd name="T5" fmla="*/ 3 h 22"/>
                <a:gd name="T6" fmla="*/ 6 w 30"/>
                <a:gd name="T7" fmla="*/ 13 h 22"/>
                <a:gd name="T8" fmla="*/ 18 w 30"/>
                <a:gd name="T9" fmla="*/ 20 h 22"/>
                <a:gd name="T10" fmla="*/ 28 w 30"/>
                <a:gd name="T11" fmla="*/ 18 h 22"/>
                <a:gd name="T12" fmla="*/ 24 w 30"/>
                <a:gd name="T13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24" y="9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3" y="0"/>
                    <a:pt x="2" y="3"/>
                  </a:cubicBezTo>
                  <a:cubicBezTo>
                    <a:pt x="0" y="6"/>
                    <a:pt x="2" y="10"/>
                    <a:pt x="6" y="1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2" y="22"/>
                    <a:pt x="26" y="21"/>
                    <a:pt x="28" y="18"/>
                  </a:cubicBezTo>
                  <a:cubicBezTo>
                    <a:pt x="30" y="16"/>
                    <a:pt x="28" y="11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0" y="327025"/>
              <a:ext cx="114300" cy="46038"/>
            </a:xfrm>
            <a:custGeom>
              <a:avLst/>
              <a:gdLst>
                <a:gd name="T0" fmla="*/ 30 w 30"/>
                <a:gd name="T1" fmla="*/ 6 h 12"/>
                <a:gd name="T2" fmla="*/ 22 w 30"/>
                <a:gd name="T3" fmla="*/ 0 h 12"/>
                <a:gd name="T4" fmla="*/ 8 w 30"/>
                <a:gd name="T5" fmla="*/ 0 h 12"/>
                <a:gd name="T6" fmla="*/ 0 w 30"/>
                <a:gd name="T7" fmla="*/ 6 h 12"/>
                <a:gd name="T8" fmla="*/ 8 w 30"/>
                <a:gd name="T9" fmla="*/ 12 h 12"/>
                <a:gd name="T10" fmla="*/ 22 w 30"/>
                <a:gd name="T11" fmla="*/ 12 h 12"/>
                <a:gd name="T12" fmla="*/ 30 w 30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2">
                  <a:moveTo>
                    <a:pt x="30" y="6"/>
                  </a:moveTo>
                  <a:cubicBezTo>
                    <a:pt x="30" y="3"/>
                    <a:pt x="26" y="0"/>
                    <a:pt x="2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8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6" y="12"/>
                    <a:pt x="30" y="10"/>
                    <a:pt x="3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587375" y="327025"/>
              <a:ext cx="114300" cy="46038"/>
            </a:xfrm>
            <a:custGeom>
              <a:avLst/>
              <a:gdLst>
                <a:gd name="T0" fmla="*/ 22 w 30"/>
                <a:gd name="T1" fmla="*/ 0 h 12"/>
                <a:gd name="T2" fmla="*/ 8 w 30"/>
                <a:gd name="T3" fmla="*/ 0 h 12"/>
                <a:gd name="T4" fmla="*/ 0 w 30"/>
                <a:gd name="T5" fmla="*/ 6 h 12"/>
                <a:gd name="T6" fmla="*/ 8 w 30"/>
                <a:gd name="T7" fmla="*/ 12 h 12"/>
                <a:gd name="T8" fmla="*/ 22 w 30"/>
                <a:gd name="T9" fmla="*/ 12 h 12"/>
                <a:gd name="T10" fmla="*/ 30 w 30"/>
                <a:gd name="T11" fmla="*/ 6 h 12"/>
                <a:gd name="T12" fmla="*/ 22 w 30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2">
                  <a:moveTo>
                    <a:pt x="2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2"/>
                    <a:pt x="8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7" y="12"/>
                    <a:pt x="30" y="10"/>
                    <a:pt x="30" y="6"/>
                  </a:cubicBezTo>
                  <a:cubicBezTo>
                    <a:pt x="30" y="3"/>
                    <a:pt x="27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38100" y="457200"/>
              <a:ext cx="114300" cy="84138"/>
            </a:xfrm>
            <a:custGeom>
              <a:avLst/>
              <a:gdLst>
                <a:gd name="T0" fmla="*/ 18 w 30"/>
                <a:gd name="T1" fmla="*/ 2 h 22"/>
                <a:gd name="T2" fmla="*/ 6 w 30"/>
                <a:gd name="T3" fmla="*/ 9 h 22"/>
                <a:gd name="T4" fmla="*/ 2 w 30"/>
                <a:gd name="T5" fmla="*/ 18 h 22"/>
                <a:gd name="T6" fmla="*/ 12 w 30"/>
                <a:gd name="T7" fmla="*/ 20 h 22"/>
                <a:gd name="T8" fmla="*/ 24 w 30"/>
                <a:gd name="T9" fmla="*/ 13 h 22"/>
                <a:gd name="T10" fmla="*/ 28 w 30"/>
                <a:gd name="T11" fmla="*/ 3 h 22"/>
                <a:gd name="T12" fmla="*/ 18 w 30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18" y="2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2" y="11"/>
                    <a:pt x="0" y="16"/>
                    <a:pt x="2" y="18"/>
                  </a:cubicBezTo>
                  <a:cubicBezTo>
                    <a:pt x="4" y="21"/>
                    <a:pt x="8" y="22"/>
                    <a:pt x="12" y="2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8" y="10"/>
                    <a:pt x="30" y="6"/>
                    <a:pt x="28" y="3"/>
                  </a:cubicBezTo>
                  <a:cubicBezTo>
                    <a:pt x="27" y="0"/>
                    <a:pt x="22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549275" y="163513"/>
              <a:ext cx="114300" cy="84138"/>
            </a:xfrm>
            <a:custGeom>
              <a:avLst/>
              <a:gdLst>
                <a:gd name="T0" fmla="*/ 12 w 30"/>
                <a:gd name="T1" fmla="*/ 20 h 22"/>
                <a:gd name="T2" fmla="*/ 24 w 30"/>
                <a:gd name="T3" fmla="*/ 12 h 22"/>
                <a:gd name="T4" fmla="*/ 28 w 30"/>
                <a:gd name="T5" fmla="*/ 3 h 22"/>
                <a:gd name="T6" fmla="*/ 18 w 30"/>
                <a:gd name="T7" fmla="*/ 2 h 22"/>
                <a:gd name="T8" fmla="*/ 6 w 30"/>
                <a:gd name="T9" fmla="*/ 9 h 22"/>
                <a:gd name="T10" fmla="*/ 2 w 30"/>
                <a:gd name="T11" fmla="*/ 18 h 22"/>
                <a:gd name="T12" fmla="*/ 12 w 30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12" y="20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8" y="10"/>
                    <a:pt x="30" y="6"/>
                    <a:pt x="28" y="3"/>
                  </a:cubicBezTo>
                  <a:cubicBezTo>
                    <a:pt x="26" y="0"/>
                    <a:pt x="22" y="0"/>
                    <a:pt x="18" y="2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2" y="11"/>
                    <a:pt x="0" y="15"/>
                    <a:pt x="2" y="18"/>
                  </a:cubicBezTo>
                  <a:cubicBezTo>
                    <a:pt x="3" y="21"/>
                    <a:pt x="8" y="22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4"/>
            <p:cNvSpPr/>
            <p:nvPr/>
          </p:nvSpPr>
          <p:spPr bwMode="auto">
            <a:xfrm>
              <a:off x="457200" y="41275"/>
              <a:ext cx="84138" cy="111125"/>
            </a:xfrm>
            <a:custGeom>
              <a:avLst/>
              <a:gdLst>
                <a:gd name="T0" fmla="*/ 18 w 22"/>
                <a:gd name="T1" fmla="*/ 1 h 29"/>
                <a:gd name="T2" fmla="*/ 9 w 22"/>
                <a:gd name="T3" fmla="*/ 5 h 29"/>
                <a:gd name="T4" fmla="*/ 2 w 22"/>
                <a:gd name="T5" fmla="*/ 18 h 29"/>
                <a:gd name="T6" fmla="*/ 3 w 22"/>
                <a:gd name="T7" fmla="*/ 28 h 29"/>
                <a:gd name="T8" fmla="*/ 12 w 22"/>
                <a:gd name="T9" fmla="*/ 24 h 29"/>
                <a:gd name="T10" fmla="*/ 19 w 22"/>
                <a:gd name="T11" fmla="*/ 11 h 29"/>
                <a:gd name="T12" fmla="*/ 18 w 22"/>
                <a:gd name="T13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9">
                  <a:moveTo>
                    <a:pt x="18" y="1"/>
                  </a:moveTo>
                  <a:cubicBezTo>
                    <a:pt x="15" y="0"/>
                    <a:pt x="11" y="1"/>
                    <a:pt x="9" y="5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21"/>
                    <a:pt x="0" y="26"/>
                    <a:pt x="3" y="28"/>
                  </a:cubicBezTo>
                  <a:cubicBezTo>
                    <a:pt x="6" y="29"/>
                    <a:pt x="10" y="27"/>
                    <a:pt x="12" y="24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8"/>
                    <a:pt x="21" y="3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" name="椭圆 21"/>
          <p:cNvSpPr/>
          <p:nvPr/>
        </p:nvSpPr>
        <p:spPr>
          <a:xfrm>
            <a:off x="10537623" y="5207861"/>
            <a:ext cx="1327355" cy="1327355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0945546" y="3880348"/>
            <a:ext cx="1327355" cy="1327355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86"/>
          <a:stretch>
            <a:fillRect/>
          </a:stretch>
        </p:blipFill>
        <p:spPr>
          <a:xfrm flipH="1">
            <a:off x="-202075" y="1166094"/>
            <a:ext cx="2196689" cy="5559286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939165" y="400685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isometricOffAxis1Right">
                <a:rot lat="600000" lon="19500000" rev="0"/>
              </a:camera>
              <a:lightRig rig="threePt" dir="t">
                <a:rot lat="0" lon="0" rev="0"/>
              </a:lightRig>
            </a:scene3d>
            <a:sp3d extrusionH="266700" contourW="12700">
              <a:extrusionClr>
                <a:srgbClr val="A7A7A6"/>
              </a:extrusionClr>
              <a:contourClr>
                <a:srgbClr val="BEBCB9"/>
              </a:contourClr>
            </a:sp3d>
          </a:bodyPr>
          <a:p>
            <a:pPr algn="ctr"/>
            <a:r>
              <a:rPr lang="zh-CN" altLang="en-US" sz="7200" b="1">
                <a:ln w="6600"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63500" dist="342900" dir="720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日积月累</a:t>
            </a:r>
            <a:endParaRPr lang="zh-CN" altLang="en-US" sz="7200" b="1">
              <a:ln w="6600"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63500" dist="342900" dir="720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790065" y="1657350"/>
            <a:ext cx="9905365" cy="2445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4800">
                <a:latin typeface="楷体_GB2312" panose="02010609030101010101" charset="-122"/>
                <a:ea typeface="楷体_GB2312" panose="02010609030101010101" charset="-122"/>
              </a:rPr>
              <a:t>   </a:t>
            </a:r>
            <a: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予人玫瑰，手有余香。</a:t>
            </a:r>
            <a:endParaRPr lang="zh-CN" altLang="en-US" sz="540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endParaRPr lang="zh-CN" altLang="en-US" sz="48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994787" y="2106469"/>
            <a:ext cx="549687" cy="562123"/>
            <a:chOff x="0" y="0"/>
            <a:chExt cx="701675" cy="717550"/>
          </a:xfrm>
          <a:solidFill>
            <a:schemeClr val="tx1"/>
          </a:solidFill>
        </p:grpSpPr>
        <p:sp>
          <p:nvSpPr>
            <p:cNvPr id="31" name="Freeform 5"/>
            <p:cNvSpPr>
              <a:spLocks noEditPoints="1"/>
            </p:cNvSpPr>
            <p:nvPr/>
          </p:nvSpPr>
          <p:spPr bwMode="auto">
            <a:xfrm>
              <a:off x="174625" y="174625"/>
              <a:ext cx="350838" cy="542925"/>
            </a:xfrm>
            <a:custGeom>
              <a:avLst/>
              <a:gdLst>
                <a:gd name="T0" fmla="*/ 46 w 92"/>
                <a:gd name="T1" fmla="*/ 0 h 142"/>
                <a:gd name="T2" fmla="*/ 0 w 92"/>
                <a:gd name="T3" fmla="*/ 44 h 142"/>
                <a:gd name="T4" fmla="*/ 20 w 92"/>
                <a:gd name="T5" fmla="*/ 97 h 142"/>
                <a:gd name="T6" fmla="*/ 28 w 92"/>
                <a:gd name="T7" fmla="*/ 108 h 142"/>
                <a:gd name="T8" fmla="*/ 26 w 92"/>
                <a:gd name="T9" fmla="*/ 111 h 142"/>
                <a:gd name="T10" fmla="*/ 29 w 92"/>
                <a:gd name="T11" fmla="*/ 115 h 142"/>
                <a:gd name="T12" fmla="*/ 27 w 92"/>
                <a:gd name="T13" fmla="*/ 118 h 142"/>
                <a:gd name="T14" fmla="*/ 29 w 92"/>
                <a:gd name="T15" fmla="*/ 122 h 142"/>
                <a:gd name="T16" fmla="*/ 26 w 92"/>
                <a:gd name="T17" fmla="*/ 125 h 142"/>
                <a:gd name="T18" fmla="*/ 30 w 92"/>
                <a:gd name="T19" fmla="*/ 129 h 142"/>
                <a:gd name="T20" fmla="*/ 29 w 92"/>
                <a:gd name="T21" fmla="*/ 132 h 142"/>
                <a:gd name="T22" fmla="*/ 40 w 92"/>
                <a:gd name="T23" fmla="*/ 138 h 142"/>
                <a:gd name="T24" fmla="*/ 46 w 92"/>
                <a:gd name="T25" fmla="*/ 142 h 142"/>
                <a:gd name="T26" fmla="*/ 52 w 92"/>
                <a:gd name="T27" fmla="*/ 138 h 142"/>
                <a:gd name="T28" fmla="*/ 63 w 92"/>
                <a:gd name="T29" fmla="*/ 132 h 142"/>
                <a:gd name="T30" fmla="*/ 62 w 92"/>
                <a:gd name="T31" fmla="*/ 129 h 142"/>
                <a:gd name="T32" fmla="*/ 66 w 92"/>
                <a:gd name="T33" fmla="*/ 125 h 142"/>
                <a:gd name="T34" fmla="*/ 63 w 92"/>
                <a:gd name="T35" fmla="*/ 122 h 142"/>
                <a:gd name="T36" fmla="*/ 66 w 92"/>
                <a:gd name="T37" fmla="*/ 118 h 142"/>
                <a:gd name="T38" fmla="*/ 63 w 92"/>
                <a:gd name="T39" fmla="*/ 115 h 142"/>
                <a:gd name="T40" fmla="*/ 66 w 92"/>
                <a:gd name="T41" fmla="*/ 111 h 142"/>
                <a:gd name="T42" fmla="*/ 64 w 92"/>
                <a:gd name="T43" fmla="*/ 108 h 142"/>
                <a:gd name="T44" fmla="*/ 72 w 92"/>
                <a:gd name="T45" fmla="*/ 97 h 142"/>
                <a:gd name="T46" fmla="*/ 92 w 92"/>
                <a:gd name="T47" fmla="*/ 44 h 142"/>
                <a:gd name="T48" fmla="*/ 46 w 92"/>
                <a:gd name="T49" fmla="*/ 0 h 142"/>
                <a:gd name="T50" fmla="*/ 70 w 92"/>
                <a:gd name="T51" fmla="*/ 72 h 142"/>
                <a:gd name="T52" fmla="*/ 60 w 92"/>
                <a:gd name="T53" fmla="*/ 96 h 142"/>
                <a:gd name="T54" fmla="*/ 46 w 92"/>
                <a:gd name="T55" fmla="*/ 101 h 142"/>
                <a:gd name="T56" fmla="*/ 32 w 92"/>
                <a:gd name="T57" fmla="*/ 96 h 142"/>
                <a:gd name="T58" fmla="*/ 22 w 92"/>
                <a:gd name="T59" fmla="*/ 72 h 142"/>
                <a:gd name="T60" fmla="*/ 12 w 92"/>
                <a:gd name="T61" fmla="*/ 44 h 142"/>
                <a:gd name="T62" fmla="*/ 46 w 92"/>
                <a:gd name="T63" fmla="*/ 12 h 142"/>
                <a:gd name="T64" fmla="*/ 80 w 92"/>
                <a:gd name="T65" fmla="*/ 44 h 142"/>
                <a:gd name="T66" fmla="*/ 70 w 92"/>
                <a:gd name="T67" fmla="*/ 7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2" h="142">
                  <a:moveTo>
                    <a:pt x="46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73"/>
                    <a:pt x="20" y="81"/>
                    <a:pt x="20" y="97"/>
                  </a:cubicBezTo>
                  <a:cubicBezTo>
                    <a:pt x="20" y="102"/>
                    <a:pt x="23" y="106"/>
                    <a:pt x="28" y="108"/>
                  </a:cubicBezTo>
                  <a:cubicBezTo>
                    <a:pt x="27" y="109"/>
                    <a:pt x="26" y="110"/>
                    <a:pt x="26" y="111"/>
                  </a:cubicBezTo>
                  <a:cubicBezTo>
                    <a:pt x="26" y="112"/>
                    <a:pt x="27" y="114"/>
                    <a:pt x="29" y="115"/>
                  </a:cubicBezTo>
                  <a:cubicBezTo>
                    <a:pt x="27" y="116"/>
                    <a:pt x="27" y="117"/>
                    <a:pt x="27" y="118"/>
                  </a:cubicBezTo>
                  <a:cubicBezTo>
                    <a:pt x="27" y="119"/>
                    <a:pt x="28" y="120"/>
                    <a:pt x="29" y="122"/>
                  </a:cubicBezTo>
                  <a:cubicBezTo>
                    <a:pt x="27" y="123"/>
                    <a:pt x="26" y="124"/>
                    <a:pt x="26" y="125"/>
                  </a:cubicBezTo>
                  <a:cubicBezTo>
                    <a:pt x="26" y="127"/>
                    <a:pt x="28" y="128"/>
                    <a:pt x="30" y="129"/>
                  </a:cubicBezTo>
                  <a:cubicBezTo>
                    <a:pt x="29" y="130"/>
                    <a:pt x="29" y="131"/>
                    <a:pt x="29" y="132"/>
                  </a:cubicBezTo>
                  <a:cubicBezTo>
                    <a:pt x="29" y="135"/>
                    <a:pt x="34" y="137"/>
                    <a:pt x="40" y="138"/>
                  </a:cubicBezTo>
                  <a:cubicBezTo>
                    <a:pt x="41" y="141"/>
                    <a:pt x="43" y="142"/>
                    <a:pt x="46" y="142"/>
                  </a:cubicBezTo>
                  <a:cubicBezTo>
                    <a:pt x="49" y="142"/>
                    <a:pt x="51" y="141"/>
                    <a:pt x="52" y="138"/>
                  </a:cubicBezTo>
                  <a:cubicBezTo>
                    <a:pt x="59" y="137"/>
                    <a:pt x="63" y="135"/>
                    <a:pt x="63" y="132"/>
                  </a:cubicBezTo>
                  <a:cubicBezTo>
                    <a:pt x="63" y="131"/>
                    <a:pt x="63" y="130"/>
                    <a:pt x="62" y="129"/>
                  </a:cubicBezTo>
                  <a:cubicBezTo>
                    <a:pt x="65" y="128"/>
                    <a:pt x="66" y="127"/>
                    <a:pt x="66" y="125"/>
                  </a:cubicBezTo>
                  <a:cubicBezTo>
                    <a:pt x="66" y="124"/>
                    <a:pt x="65" y="123"/>
                    <a:pt x="63" y="122"/>
                  </a:cubicBezTo>
                  <a:cubicBezTo>
                    <a:pt x="65" y="121"/>
                    <a:pt x="66" y="119"/>
                    <a:pt x="66" y="118"/>
                  </a:cubicBezTo>
                  <a:cubicBezTo>
                    <a:pt x="66" y="117"/>
                    <a:pt x="65" y="116"/>
                    <a:pt x="63" y="115"/>
                  </a:cubicBezTo>
                  <a:cubicBezTo>
                    <a:pt x="65" y="114"/>
                    <a:pt x="66" y="112"/>
                    <a:pt x="66" y="111"/>
                  </a:cubicBezTo>
                  <a:cubicBezTo>
                    <a:pt x="66" y="110"/>
                    <a:pt x="65" y="109"/>
                    <a:pt x="64" y="108"/>
                  </a:cubicBezTo>
                  <a:cubicBezTo>
                    <a:pt x="69" y="105"/>
                    <a:pt x="72" y="102"/>
                    <a:pt x="72" y="97"/>
                  </a:cubicBezTo>
                  <a:cubicBezTo>
                    <a:pt x="72" y="81"/>
                    <a:pt x="92" y="73"/>
                    <a:pt x="92" y="44"/>
                  </a:cubicBezTo>
                  <a:cubicBezTo>
                    <a:pt x="92" y="20"/>
                    <a:pt x="72" y="0"/>
                    <a:pt x="46" y="0"/>
                  </a:cubicBezTo>
                  <a:close/>
                  <a:moveTo>
                    <a:pt x="70" y="72"/>
                  </a:moveTo>
                  <a:cubicBezTo>
                    <a:pt x="66" y="78"/>
                    <a:pt x="60" y="86"/>
                    <a:pt x="60" y="96"/>
                  </a:cubicBezTo>
                  <a:cubicBezTo>
                    <a:pt x="58" y="98"/>
                    <a:pt x="53" y="101"/>
                    <a:pt x="46" y="101"/>
                  </a:cubicBezTo>
                  <a:cubicBezTo>
                    <a:pt x="39" y="101"/>
                    <a:pt x="34" y="98"/>
                    <a:pt x="32" y="96"/>
                  </a:cubicBezTo>
                  <a:cubicBezTo>
                    <a:pt x="32" y="86"/>
                    <a:pt x="26" y="78"/>
                    <a:pt x="22" y="72"/>
                  </a:cubicBezTo>
                  <a:cubicBezTo>
                    <a:pt x="17" y="64"/>
                    <a:pt x="12" y="57"/>
                    <a:pt x="12" y="44"/>
                  </a:cubicBezTo>
                  <a:cubicBezTo>
                    <a:pt x="12" y="26"/>
                    <a:pt x="27" y="12"/>
                    <a:pt x="46" y="12"/>
                  </a:cubicBezTo>
                  <a:cubicBezTo>
                    <a:pt x="65" y="12"/>
                    <a:pt x="80" y="26"/>
                    <a:pt x="80" y="44"/>
                  </a:cubicBezTo>
                  <a:cubicBezTo>
                    <a:pt x="80" y="57"/>
                    <a:pt x="75" y="64"/>
                    <a:pt x="7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2" name="Freeform 6"/>
            <p:cNvSpPr/>
            <p:nvPr/>
          </p:nvSpPr>
          <p:spPr bwMode="auto">
            <a:xfrm>
              <a:off x="327025" y="0"/>
              <a:ext cx="46038" cy="114300"/>
            </a:xfrm>
            <a:custGeom>
              <a:avLst/>
              <a:gdLst>
                <a:gd name="T0" fmla="*/ 6 w 12"/>
                <a:gd name="T1" fmla="*/ 30 h 30"/>
                <a:gd name="T2" fmla="*/ 12 w 12"/>
                <a:gd name="T3" fmla="*/ 22 h 30"/>
                <a:gd name="T4" fmla="*/ 12 w 12"/>
                <a:gd name="T5" fmla="*/ 8 h 30"/>
                <a:gd name="T6" fmla="*/ 6 w 12"/>
                <a:gd name="T7" fmla="*/ 0 h 30"/>
                <a:gd name="T8" fmla="*/ 0 w 12"/>
                <a:gd name="T9" fmla="*/ 8 h 30"/>
                <a:gd name="T10" fmla="*/ 0 w 12"/>
                <a:gd name="T11" fmla="*/ 22 h 30"/>
                <a:gd name="T12" fmla="*/ 6 w 12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0">
                  <a:moveTo>
                    <a:pt x="6" y="30"/>
                  </a:moveTo>
                  <a:cubicBezTo>
                    <a:pt x="9" y="30"/>
                    <a:pt x="12" y="27"/>
                    <a:pt x="12" y="22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4"/>
                    <a:pt x="9" y="0"/>
                    <a:pt x="6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7"/>
                    <a:pt x="3" y="30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3" name="Freeform 7"/>
            <p:cNvSpPr/>
            <p:nvPr/>
          </p:nvSpPr>
          <p:spPr bwMode="auto">
            <a:xfrm>
              <a:off x="160338" y="41275"/>
              <a:ext cx="82550" cy="111125"/>
            </a:xfrm>
            <a:custGeom>
              <a:avLst/>
              <a:gdLst>
                <a:gd name="T0" fmla="*/ 19 w 22"/>
                <a:gd name="T1" fmla="*/ 28 h 29"/>
                <a:gd name="T2" fmla="*/ 20 w 22"/>
                <a:gd name="T3" fmla="*/ 18 h 29"/>
                <a:gd name="T4" fmla="*/ 13 w 22"/>
                <a:gd name="T5" fmla="*/ 5 h 29"/>
                <a:gd name="T6" fmla="*/ 4 w 22"/>
                <a:gd name="T7" fmla="*/ 1 h 29"/>
                <a:gd name="T8" fmla="*/ 3 w 22"/>
                <a:gd name="T9" fmla="*/ 11 h 29"/>
                <a:gd name="T10" fmla="*/ 10 w 22"/>
                <a:gd name="T11" fmla="*/ 24 h 29"/>
                <a:gd name="T12" fmla="*/ 19 w 22"/>
                <a:gd name="T13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9">
                  <a:moveTo>
                    <a:pt x="19" y="28"/>
                  </a:moveTo>
                  <a:cubicBezTo>
                    <a:pt x="22" y="26"/>
                    <a:pt x="22" y="21"/>
                    <a:pt x="20" y="18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1"/>
                    <a:pt x="7" y="0"/>
                    <a:pt x="4" y="1"/>
                  </a:cubicBezTo>
                  <a:cubicBezTo>
                    <a:pt x="1" y="3"/>
                    <a:pt x="0" y="8"/>
                    <a:pt x="3" y="1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2" y="27"/>
                    <a:pt x="16" y="29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4" name="Freeform 8"/>
            <p:cNvSpPr/>
            <p:nvPr/>
          </p:nvSpPr>
          <p:spPr bwMode="auto">
            <a:xfrm>
              <a:off x="38100" y="163513"/>
              <a:ext cx="114300" cy="84138"/>
            </a:xfrm>
            <a:custGeom>
              <a:avLst/>
              <a:gdLst>
                <a:gd name="T0" fmla="*/ 24 w 30"/>
                <a:gd name="T1" fmla="*/ 9 h 22"/>
                <a:gd name="T2" fmla="*/ 12 w 30"/>
                <a:gd name="T3" fmla="*/ 2 h 22"/>
                <a:gd name="T4" fmla="*/ 2 w 30"/>
                <a:gd name="T5" fmla="*/ 3 h 22"/>
                <a:gd name="T6" fmla="*/ 6 w 30"/>
                <a:gd name="T7" fmla="*/ 12 h 22"/>
                <a:gd name="T8" fmla="*/ 18 w 30"/>
                <a:gd name="T9" fmla="*/ 20 h 22"/>
                <a:gd name="T10" fmla="*/ 28 w 30"/>
                <a:gd name="T11" fmla="*/ 18 h 22"/>
                <a:gd name="T12" fmla="*/ 24 w 30"/>
                <a:gd name="T13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24" y="9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4" y="0"/>
                    <a:pt x="2" y="3"/>
                  </a:cubicBezTo>
                  <a:cubicBezTo>
                    <a:pt x="0" y="6"/>
                    <a:pt x="2" y="10"/>
                    <a:pt x="6" y="12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2" y="22"/>
                    <a:pt x="27" y="21"/>
                    <a:pt x="28" y="18"/>
                  </a:cubicBezTo>
                  <a:cubicBezTo>
                    <a:pt x="30" y="15"/>
                    <a:pt x="28" y="11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5" name="Freeform 9"/>
            <p:cNvSpPr/>
            <p:nvPr/>
          </p:nvSpPr>
          <p:spPr bwMode="auto">
            <a:xfrm>
              <a:off x="549275" y="457200"/>
              <a:ext cx="114300" cy="84138"/>
            </a:xfrm>
            <a:custGeom>
              <a:avLst/>
              <a:gdLst>
                <a:gd name="T0" fmla="*/ 24 w 30"/>
                <a:gd name="T1" fmla="*/ 9 h 22"/>
                <a:gd name="T2" fmla="*/ 12 w 30"/>
                <a:gd name="T3" fmla="*/ 2 h 22"/>
                <a:gd name="T4" fmla="*/ 2 w 30"/>
                <a:gd name="T5" fmla="*/ 3 h 22"/>
                <a:gd name="T6" fmla="*/ 6 w 30"/>
                <a:gd name="T7" fmla="*/ 13 h 22"/>
                <a:gd name="T8" fmla="*/ 18 w 30"/>
                <a:gd name="T9" fmla="*/ 20 h 22"/>
                <a:gd name="T10" fmla="*/ 28 w 30"/>
                <a:gd name="T11" fmla="*/ 18 h 22"/>
                <a:gd name="T12" fmla="*/ 24 w 30"/>
                <a:gd name="T13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24" y="9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3" y="0"/>
                    <a:pt x="2" y="3"/>
                  </a:cubicBezTo>
                  <a:cubicBezTo>
                    <a:pt x="0" y="6"/>
                    <a:pt x="2" y="10"/>
                    <a:pt x="6" y="1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2" y="22"/>
                    <a:pt x="26" y="21"/>
                    <a:pt x="28" y="18"/>
                  </a:cubicBezTo>
                  <a:cubicBezTo>
                    <a:pt x="30" y="16"/>
                    <a:pt x="28" y="11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6" name="Freeform 10"/>
            <p:cNvSpPr/>
            <p:nvPr/>
          </p:nvSpPr>
          <p:spPr bwMode="auto">
            <a:xfrm>
              <a:off x="0" y="327025"/>
              <a:ext cx="114300" cy="46038"/>
            </a:xfrm>
            <a:custGeom>
              <a:avLst/>
              <a:gdLst>
                <a:gd name="T0" fmla="*/ 30 w 30"/>
                <a:gd name="T1" fmla="*/ 6 h 12"/>
                <a:gd name="T2" fmla="*/ 22 w 30"/>
                <a:gd name="T3" fmla="*/ 0 h 12"/>
                <a:gd name="T4" fmla="*/ 8 w 30"/>
                <a:gd name="T5" fmla="*/ 0 h 12"/>
                <a:gd name="T6" fmla="*/ 0 w 30"/>
                <a:gd name="T7" fmla="*/ 6 h 12"/>
                <a:gd name="T8" fmla="*/ 8 w 30"/>
                <a:gd name="T9" fmla="*/ 12 h 12"/>
                <a:gd name="T10" fmla="*/ 22 w 30"/>
                <a:gd name="T11" fmla="*/ 12 h 12"/>
                <a:gd name="T12" fmla="*/ 30 w 30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2">
                  <a:moveTo>
                    <a:pt x="30" y="6"/>
                  </a:moveTo>
                  <a:cubicBezTo>
                    <a:pt x="30" y="3"/>
                    <a:pt x="26" y="0"/>
                    <a:pt x="2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8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6" y="12"/>
                    <a:pt x="30" y="10"/>
                    <a:pt x="3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7" name="Freeform 11"/>
            <p:cNvSpPr/>
            <p:nvPr/>
          </p:nvSpPr>
          <p:spPr bwMode="auto">
            <a:xfrm>
              <a:off x="587375" y="327025"/>
              <a:ext cx="114300" cy="46038"/>
            </a:xfrm>
            <a:custGeom>
              <a:avLst/>
              <a:gdLst>
                <a:gd name="T0" fmla="*/ 22 w 30"/>
                <a:gd name="T1" fmla="*/ 0 h 12"/>
                <a:gd name="T2" fmla="*/ 8 w 30"/>
                <a:gd name="T3" fmla="*/ 0 h 12"/>
                <a:gd name="T4" fmla="*/ 0 w 30"/>
                <a:gd name="T5" fmla="*/ 6 h 12"/>
                <a:gd name="T6" fmla="*/ 8 w 30"/>
                <a:gd name="T7" fmla="*/ 12 h 12"/>
                <a:gd name="T8" fmla="*/ 22 w 30"/>
                <a:gd name="T9" fmla="*/ 12 h 12"/>
                <a:gd name="T10" fmla="*/ 30 w 30"/>
                <a:gd name="T11" fmla="*/ 6 h 12"/>
                <a:gd name="T12" fmla="*/ 22 w 30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2">
                  <a:moveTo>
                    <a:pt x="2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2"/>
                    <a:pt x="8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7" y="12"/>
                    <a:pt x="30" y="10"/>
                    <a:pt x="30" y="6"/>
                  </a:cubicBezTo>
                  <a:cubicBezTo>
                    <a:pt x="30" y="3"/>
                    <a:pt x="27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8" name="Freeform 12"/>
            <p:cNvSpPr/>
            <p:nvPr/>
          </p:nvSpPr>
          <p:spPr bwMode="auto">
            <a:xfrm>
              <a:off x="38100" y="457200"/>
              <a:ext cx="114300" cy="84138"/>
            </a:xfrm>
            <a:custGeom>
              <a:avLst/>
              <a:gdLst>
                <a:gd name="T0" fmla="*/ 18 w 30"/>
                <a:gd name="T1" fmla="*/ 2 h 22"/>
                <a:gd name="T2" fmla="*/ 6 w 30"/>
                <a:gd name="T3" fmla="*/ 9 h 22"/>
                <a:gd name="T4" fmla="*/ 2 w 30"/>
                <a:gd name="T5" fmla="*/ 18 h 22"/>
                <a:gd name="T6" fmla="*/ 12 w 30"/>
                <a:gd name="T7" fmla="*/ 20 h 22"/>
                <a:gd name="T8" fmla="*/ 24 w 30"/>
                <a:gd name="T9" fmla="*/ 13 h 22"/>
                <a:gd name="T10" fmla="*/ 28 w 30"/>
                <a:gd name="T11" fmla="*/ 3 h 22"/>
                <a:gd name="T12" fmla="*/ 18 w 30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18" y="2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2" y="11"/>
                    <a:pt x="0" y="16"/>
                    <a:pt x="2" y="18"/>
                  </a:cubicBezTo>
                  <a:cubicBezTo>
                    <a:pt x="4" y="21"/>
                    <a:pt x="8" y="22"/>
                    <a:pt x="12" y="2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8" y="10"/>
                    <a:pt x="30" y="6"/>
                    <a:pt x="28" y="3"/>
                  </a:cubicBezTo>
                  <a:cubicBezTo>
                    <a:pt x="27" y="0"/>
                    <a:pt x="22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9" name="Freeform 13"/>
            <p:cNvSpPr/>
            <p:nvPr/>
          </p:nvSpPr>
          <p:spPr bwMode="auto">
            <a:xfrm>
              <a:off x="549275" y="163513"/>
              <a:ext cx="114300" cy="84138"/>
            </a:xfrm>
            <a:custGeom>
              <a:avLst/>
              <a:gdLst>
                <a:gd name="T0" fmla="*/ 12 w 30"/>
                <a:gd name="T1" fmla="*/ 20 h 22"/>
                <a:gd name="T2" fmla="*/ 24 w 30"/>
                <a:gd name="T3" fmla="*/ 12 h 22"/>
                <a:gd name="T4" fmla="*/ 28 w 30"/>
                <a:gd name="T5" fmla="*/ 3 h 22"/>
                <a:gd name="T6" fmla="*/ 18 w 30"/>
                <a:gd name="T7" fmla="*/ 2 h 22"/>
                <a:gd name="T8" fmla="*/ 6 w 30"/>
                <a:gd name="T9" fmla="*/ 9 h 22"/>
                <a:gd name="T10" fmla="*/ 2 w 30"/>
                <a:gd name="T11" fmla="*/ 18 h 22"/>
                <a:gd name="T12" fmla="*/ 12 w 30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12" y="20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8" y="10"/>
                    <a:pt x="30" y="6"/>
                    <a:pt x="28" y="3"/>
                  </a:cubicBezTo>
                  <a:cubicBezTo>
                    <a:pt x="26" y="0"/>
                    <a:pt x="22" y="0"/>
                    <a:pt x="18" y="2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2" y="11"/>
                    <a:pt x="0" y="15"/>
                    <a:pt x="2" y="18"/>
                  </a:cubicBezTo>
                  <a:cubicBezTo>
                    <a:pt x="3" y="21"/>
                    <a:pt x="8" y="22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0" name="Freeform 14"/>
            <p:cNvSpPr/>
            <p:nvPr/>
          </p:nvSpPr>
          <p:spPr bwMode="auto">
            <a:xfrm>
              <a:off x="457200" y="41275"/>
              <a:ext cx="84138" cy="111125"/>
            </a:xfrm>
            <a:custGeom>
              <a:avLst/>
              <a:gdLst>
                <a:gd name="T0" fmla="*/ 18 w 22"/>
                <a:gd name="T1" fmla="*/ 1 h 29"/>
                <a:gd name="T2" fmla="*/ 9 w 22"/>
                <a:gd name="T3" fmla="*/ 5 h 29"/>
                <a:gd name="T4" fmla="*/ 2 w 22"/>
                <a:gd name="T5" fmla="*/ 18 h 29"/>
                <a:gd name="T6" fmla="*/ 3 w 22"/>
                <a:gd name="T7" fmla="*/ 28 h 29"/>
                <a:gd name="T8" fmla="*/ 12 w 22"/>
                <a:gd name="T9" fmla="*/ 24 h 29"/>
                <a:gd name="T10" fmla="*/ 19 w 22"/>
                <a:gd name="T11" fmla="*/ 11 h 29"/>
                <a:gd name="T12" fmla="*/ 18 w 22"/>
                <a:gd name="T13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9">
                  <a:moveTo>
                    <a:pt x="18" y="1"/>
                  </a:moveTo>
                  <a:cubicBezTo>
                    <a:pt x="15" y="0"/>
                    <a:pt x="11" y="1"/>
                    <a:pt x="9" y="5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21"/>
                    <a:pt x="0" y="26"/>
                    <a:pt x="3" y="28"/>
                  </a:cubicBezTo>
                  <a:cubicBezTo>
                    <a:pt x="6" y="29"/>
                    <a:pt x="10" y="27"/>
                    <a:pt x="12" y="24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8"/>
                    <a:pt x="21" y="3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030982" y="3185334"/>
            <a:ext cx="549687" cy="562123"/>
            <a:chOff x="0" y="0"/>
            <a:chExt cx="701675" cy="717550"/>
          </a:xfrm>
          <a:solidFill>
            <a:schemeClr val="tx1"/>
          </a:solidFill>
        </p:grpSpPr>
        <p:sp>
          <p:nvSpPr>
            <p:cNvPr id="42" name="Freeform 5"/>
            <p:cNvSpPr>
              <a:spLocks noEditPoints="1"/>
            </p:cNvSpPr>
            <p:nvPr/>
          </p:nvSpPr>
          <p:spPr bwMode="auto">
            <a:xfrm>
              <a:off x="174625" y="174625"/>
              <a:ext cx="350838" cy="542925"/>
            </a:xfrm>
            <a:custGeom>
              <a:avLst/>
              <a:gdLst>
                <a:gd name="T0" fmla="*/ 46 w 92"/>
                <a:gd name="T1" fmla="*/ 0 h 142"/>
                <a:gd name="T2" fmla="*/ 0 w 92"/>
                <a:gd name="T3" fmla="*/ 44 h 142"/>
                <a:gd name="T4" fmla="*/ 20 w 92"/>
                <a:gd name="T5" fmla="*/ 97 h 142"/>
                <a:gd name="T6" fmla="*/ 28 w 92"/>
                <a:gd name="T7" fmla="*/ 108 h 142"/>
                <a:gd name="T8" fmla="*/ 26 w 92"/>
                <a:gd name="T9" fmla="*/ 111 h 142"/>
                <a:gd name="T10" fmla="*/ 29 w 92"/>
                <a:gd name="T11" fmla="*/ 115 h 142"/>
                <a:gd name="T12" fmla="*/ 27 w 92"/>
                <a:gd name="T13" fmla="*/ 118 h 142"/>
                <a:gd name="T14" fmla="*/ 29 w 92"/>
                <a:gd name="T15" fmla="*/ 122 h 142"/>
                <a:gd name="T16" fmla="*/ 26 w 92"/>
                <a:gd name="T17" fmla="*/ 125 h 142"/>
                <a:gd name="T18" fmla="*/ 30 w 92"/>
                <a:gd name="T19" fmla="*/ 129 h 142"/>
                <a:gd name="T20" fmla="*/ 29 w 92"/>
                <a:gd name="T21" fmla="*/ 132 h 142"/>
                <a:gd name="T22" fmla="*/ 40 w 92"/>
                <a:gd name="T23" fmla="*/ 138 h 142"/>
                <a:gd name="T24" fmla="*/ 46 w 92"/>
                <a:gd name="T25" fmla="*/ 142 h 142"/>
                <a:gd name="T26" fmla="*/ 52 w 92"/>
                <a:gd name="T27" fmla="*/ 138 h 142"/>
                <a:gd name="T28" fmla="*/ 63 w 92"/>
                <a:gd name="T29" fmla="*/ 132 h 142"/>
                <a:gd name="T30" fmla="*/ 62 w 92"/>
                <a:gd name="T31" fmla="*/ 129 h 142"/>
                <a:gd name="T32" fmla="*/ 66 w 92"/>
                <a:gd name="T33" fmla="*/ 125 h 142"/>
                <a:gd name="T34" fmla="*/ 63 w 92"/>
                <a:gd name="T35" fmla="*/ 122 h 142"/>
                <a:gd name="T36" fmla="*/ 66 w 92"/>
                <a:gd name="T37" fmla="*/ 118 h 142"/>
                <a:gd name="T38" fmla="*/ 63 w 92"/>
                <a:gd name="T39" fmla="*/ 115 h 142"/>
                <a:gd name="T40" fmla="*/ 66 w 92"/>
                <a:gd name="T41" fmla="*/ 111 h 142"/>
                <a:gd name="T42" fmla="*/ 64 w 92"/>
                <a:gd name="T43" fmla="*/ 108 h 142"/>
                <a:gd name="T44" fmla="*/ 72 w 92"/>
                <a:gd name="T45" fmla="*/ 97 h 142"/>
                <a:gd name="T46" fmla="*/ 92 w 92"/>
                <a:gd name="T47" fmla="*/ 44 h 142"/>
                <a:gd name="T48" fmla="*/ 46 w 92"/>
                <a:gd name="T49" fmla="*/ 0 h 142"/>
                <a:gd name="T50" fmla="*/ 70 w 92"/>
                <a:gd name="T51" fmla="*/ 72 h 142"/>
                <a:gd name="T52" fmla="*/ 60 w 92"/>
                <a:gd name="T53" fmla="*/ 96 h 142"/>
                <a:gd name="T54" fmla="*/ 46 w 92"/>
                <a:gd name="T55" fmla="*/ 101 h 142"/>
                <a:gd name="T56" fmla="*/ 32 w 92"/>
                <a:gd name="T57" fmla="*/ 96 h 142"/>
                <a:gd name="T58" fmla="*/ 22 w 92"/>
                <a:gd name="T59" fmla="*/ 72 h 142"/>
                <a:gd name="T60" fmla="*/ 12 w 92"/>
                <a:gd name="T61" fmla="*/ 44 h 142"/>
                <a:gd name="T62" fmla="*/ 46 w 92"/>
                <a:gd name="T63" fmla="*/ 12 h 142"/>
                <a:gd name="T64" fmla="*/ 80 w 92"/>
                <a:gd name="T65" fmla="*/ 44 h 142"/>
                <a:gd name="T66" fmla="*/ 70 w 92"/>
                <a:gd name="T67" fmla="*/ 7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2" h="142">
                  <a:moveTo>
                    <a:pt x="46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73"/>
                    <a:pt x="20" y="81"/>
                    <a:pt x="20" y="97"/>
                  </a:cubicBezTo>
                  <a:cubicBezTo>
                    <a:pt x="20" y="102"/>
                    <a:pt x="23" y="106"/>
                    <a:pt x="28" y="108"/>
                  </a:cubicBezTo>
                  <a:cubicBezTo>
                    <a:pt x="27" y="109"/>
                    <a:pt x="26" y="110"/>
                    <a:pt x="26" y="111"/>
                  </a:cubicBezTo>
                  <a:cubicBezTo>
                    <a:pt x="26" y="112"/>
                    <a:pt x="27" y="114"/>
                    <a:pt x="29" y="115"/>
                  </a:cubicBezTo>
                  <a:cubicBezTo>
                    <a:pt x="27" y="116"/>
                    <a:pt x="27" y="117"/>
                    <a:pt x="27" y="118"/>
                  </a:cubicBezTo>
                  <a:cubicBezTo>
                    <a:pt x="27" y="119"/>
                    <a:pt x="28" y="120"/>
                    <a:pt x="29" y="122"/>
                  </a:cubicBezTo>
                  <a:cubicBezTo>
                    <a:pt x="27" y="123"/>
                    <a:pt x="26" y="124"/>
                    <a:pt x="26" y="125"/>
                  </a:cubicBezTo>
                  <a:cubicBezTo>
                    <a:pt x="26" y="127"/>
                    <a:pt x="28" y="128"/>
                    <a:pt x="30" y="129"/>
                  </a:cubicBezTo>
                  <a:cubicBezTo>
                    <a:pt x="29" y="130"/>
                    <a:pt x="29" y="131"/>
                    <a:pt x="29" y="132"/>
                  </a:cubicBezTo>
                  <a:cubicBezTo>
                    <a:pt x="29" y="135"/>
                    <a:pt x="34" y="137"/>
                    <a:pt x="40" y="138"/>
                  </a:cubicBezTo>
                  <a:cubicBezTo>
                    <a:pt x="41" y="141"/>
                    <a:pt x="43" y="142"/>
                    <a:pt x="46" y="142"/>
                  </a:cubicBezTo>
                  <a:cubicBezTo>
                    <a:pt x="49" y="142"/>
                    <a:pt x="51" y="141"/>
                    <a:pt x="52" y="138"/>
                  </a:cubicBezTo>
                  <a:cubicBezTo>
                    <a:pt x="59" y="137"/>
                    <a:pt x="63" y="135"/>
                    <a:pt x="63" y="132"/>
                  </a:cubicBezTo>
                  <a:cubicBezTo>
                    <a:pt x="63" y="131"/>
                    <a:pt x="63" y="130"/>
                    <a:pt x="62" y="129"/>
                  </a:cubicBezTo>
                  <a:cubicBezTo>
                    <a:pt x="65" y="128"/>
                    <a:pt x="66" y="127"/>
                    <a:pt x="66" y="125"/>
                  </a:cubicBezTo>
                  <a:cubicBezTo>
                    <a:pt x="66" y="124"/>
                    <a:pt x="65" y="123"/>
                    <a:pt x="63" y="122"/>
                  </a:cubicBezTo>
                  <a:cubicBezTo>
                    <a:pt x="65" y="121"/>
                    <a:pt x="66" y="119"/>
                    <a:pt x="66" y="118"/>
                  </a:cubicBezTo>
                  <a:cubicBezTo>
                    <a:pt x="66" y="117"/>
                    <a:pt x="65" y="116"/>
                    <a:pt x="63" y="115"/>
                  </a:cubicBezTo>
                  <a:cubicBezTo>
                    <a:pt x="65" y="114"/>
                    <a:pt x="66" y="112"/>
                    <a:pt x="66" y="111"/>
                  </a:cubicBezTo>
                  <a:cubicBezTo>
                    <a:pt x="66" y="110"/>
                    <a:pt x="65" y="109"/>
                    <a:pt x="64" y="108"/>
                  </a:cubicBezTo>
                  <a:cubicBezTo>
                    <a:pt x="69" y="105"/>
                    <a:pt x="72" y="102"/>
                    <a:pt x="72" y="97"/>
                  </a:cubicBezTo>
                  <a:cubicBezTo>
                    <a:pt x="72" y="81"/>
                    <a:pt x="92" y="73"/>
                    <a:pt x="92" y="44"/>
                  </a:cubicBezTo>
                  <a:cubicBezTo>
                    <a:pt x="92" y="20"/>
                    <a:pt x="72" y="0"/>
                    <a:pt x="46" y="0"/>
                  </a:cubicBezTo>
                  <a:close/>
                  <a:moveTo>
                    <a:pt x="70" y="72"/>
                  </a:moveTo>
                  <a:cubicBezTo>
                    <a:pt x="66" y="78"/>
                    <a:pt x="60" y="86"/>
                    <a:pt x="60" y="96"/>
                  </a:cubicBezTo>
                  <a:cubicBezTo>
                    <a:pt x="58" y="98"/>
                    <a:pt x="53" y="101"/>
                    <a:pt x="46" y="101"/>
                  </a:cubicBezTo>
                  <a:cubicBezTo>
                    <a:pt x="39" y="101"/>
                    <a:pt x="34" y="98"/>
                    <a:pt x="32" y="96"/>
                  </a:cubicBezTo>
                  <a:cubicBezTo>
                    <a:pt x="32" y="86"/>
                    <a:pt x="26" y="78"/>
                    <a:pt x="22" y="72"/>
                  </a:cubicBezTo>
                  <a:cubicBezTo>
                    <a:pt x="17" y="64"/>
                    <a:pt x="12" y="57"/>
                    <a:pt x="12" y="44"/>
                  </a:cubicBezTo>
                  <a:cubicBezTo>
                    <a:pt x="12" y="26"/>
                    <a:pt x="27" y="12"/>
                    <a:pt x="46" y="12"/>
                  </a:cubicBezTo>
                  <a:cubicBezTo>
                    <a:pt x="65" y="12"/>
                    <a:pt x="80" y="26"/>
                    <a:pt x="80" y="44"/>
                  </a:cubicBezTo>
                  <a:cubicBezTo>
                    <a:pt x="80" y="57"/>
                    <a:pt x="75" y="64"/>
                    <a:pt x="7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6"/>
            <p:cNvSpPr/>
            <p:nvPr/>
          </p:nvSpPr>
          <p:spPr bwMode="auto">
            <a:xfrm>
              <a:off x="327025" y="0"/>
              <a:ext cx="46038" cy="114300"/>
            </a:xfrm>
            <a:custGeom>
              <a:avLst/>
              <a:gdLst>
                <a:gd name="T0" fmla="*/ 6 w 12"/>
                <a:gd name="T1" fmla="*/ 30 h 30"/>
                <a:gd name="T2" fmla="*/ 12 w 12"/>
                <a:gd name="T3" fmla="*/ 22 h 30"/>
                <a:gd name="T4" fmla="*/ 12 w 12"/>
                <a:gd name="T5" fmla="*/ 8 h 30"/>
                <a:gd name="T6" fmla="*/ 6 w 12"/>
                <a:gd name="T7" fmla="*/ 0 h 30"/>
                <a:gd name="T8" fmla="*/ 0 w 12"/>
                <a:gd name="T9" fmla="*/ 8 h 30"/>
                <a:gd name="T10" fmla="*/ 0 w 12"/>
                <a:gd name="T11" fmla="*/ 22 h 30"/>
                <a:gd name="T12" fmla="*/ 6 w 12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0">
                  <a:moveTo>
                    <a:pt x="6" y="30"/>
                  </a:moveTo>
                  <a:cubicBezTo>
                    <a:pt x="9" y="30"/>
                    <a:pt x="12" y="27"/>
                    <a:pt x="12" y="22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4"/>
                    <a:pt x="9" y="0"/>
                    <a:pt x="6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7"/>
                    <a:pt x="3" y="30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7"/>
            <p:cNvSpPr/>
            <p:nvPr/>
          </p:nvSpPr>
          <p:spPr bwMode="auto">
            <a:xfrm>
              <a:off x="160338" y="41275"/>
              <a:ext cx="82550" cy="111125"/>
            </a:xfrm>
            <a:custGeom>
              <a:avLst/>
              <a:gdLst>
                <a:gd name="T0" fmla="*/ 19 w 22"/>
                <a:gd name="T1" fmla="*/ 28 h 29"/>
                <a:gd name="T2" fmla="*/ 20 w 22"/>
                <a:gd name="T3" fmla="*/ 18 h 29"/>
                <a:gd name="T4" fmla="*/ 13 w 22"/>
                <a:gd name="T5" fmla="*/ 5 h 29"/>
                <a:gd name="T6" fmla="*/ 4 w 22"/>
                <a:gd name="T7" fmla="*/ 1 h 29"/>
                <a:gd name="T8" fmla="*/ 3 w 22"/>
                <a:gd name="T9" fmla="*/ 11 h 29"/>
                <a:gd name="T10" fmla="*/ 10 w 22"/>
                <a:gd name="T11" fmla="*/ 24 h 29"/>
                <a:gd name="T12" fmla="*/ 19 w 22"/>
                <a:gd name="T13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9">
                  <a:moveTo>
                    <a:pt x="19" y="28"/>
                  </a:moveTo>
                  <a:cubicBezTo>
                    <a:pt x="22" y="26"/>
                    <a:pt x="22" y="21"/>
                    <a:pt x="20" y="18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1"/>
                    <a:pt x="7" y="0"/>
                    <a:pt x="4" y="1"/>
                  </a:cubicBezTo>
                  <a:cubicBezTo>
                    <a:pt x="1" y="3"/>
                    <a:pt x="0" y="8"/>
                    <a:pt x="3" y="1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2" y="27"/>
                    <a:pt x="16" y="29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8"/>
            <p:cNvSpPr/>
            <p:nvPr/>
          </p:nvSpPr>
          <p:spPr bwMode="auto">
            <a:xfrm>
              <a:off x="38100" y="163513"/>
              <a:ext cx="114300" cy="84138"/>
            </a:xfrm>
            <a:custGeom>
              <a:avLst/>
              <a:gdLst>
                <a:gd name="T0" fmla="*/ 24 w 30"/>
                <a:gd name="T1" fmla="*/ 9 h 22"/>
                <a:gd name="T2" fmla="*/ 12 w 30"/>
                <a:gd name="T3" fmla="*/ 2 h 22"/>
                <a:gd name="T4" fmla="*/ 2 w 30"/>
                <a:gd name="T5" fmla="*/ 3 h 22"/>
                <a:gd name="T6" fmla="*/ 6 w 30"/>
                <a:gd name="T7" fmla="*/ 12 h 22"/>
                <a:gd name="T8" fmla="*/ 18 w 30"/>
                <a:gd name="T9" fmla="*/ 20 h 22"/>
                <a:gd name="T10" fmla="*/ 28 w 30"/>
                <a:gd name="T11" fmla="*/ 18 h 22"/>
                <a:gd name="T12" fmla="*/ 24 w 30"/>
                <a:gd name="T13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24" y="9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4" y="0"/>
                    <a:pt x="2" y="3"/>
                  </a:cubicBezTo>
                  <a:cubicBezTo>
                    <a:pt x="0" y="6"/>
                    <a:pt x="2" y="10"/>
                    <a:pt x="6" y="12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2" y="22"/>
                    <a:pt x="27" y="21"/>
                    <a:pt x="28" y="18"/>
                  </a:cubicBezTo>
                  <a:cubicBezTo>
                    <a:pt x="30" y="15"/>
                    <a:pt x="28" y="11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9"/>
            <p:cNvSpPr/>
            <p:nvPr/>
          </p:nvSpPr>
          <p:spPr bwMode="auto">
            <a:xfrm>
              <a:off x="549275" y="457200"/>
              <a:ext cx="114300" cy="84138"/>
            </a:xfrm>
            <a:custGeom>
              <a:avLst/>
              <a:gdLst>
                <a:gd name="T0" fmla="*/ 24 w 30"/>
                <a:gd name="T1" fmla="*/ 9 h 22"/>
                <a:gd name="T2" fmla="*/ 12 w 30"/>
                <a:gd name="T3" fmla="*/ 2 h 22"/>
                <a:gd name="T4" fmla="*/ 2 w 30"/>
                <a:gd name="T5" fmla="*/ 3 h 22"/>
                <a:gd name="T6" fmla="*/ 6 w 30"/>
                <a:gd name="T7" fmla="*/ 13 h 22"/>
                <a:gd name="T8" fmla="*/ 18 w 30"/>
                <a:gd name="T9" fmla="*/ 20 h 22"/>
                <a:gd name="T10" fmla="*/ 28 w 30"/>
                <a:gd name="T11" fmla="*/ 18 h 22"/>
                <a:gd name="T12" fmla="*/ 24 w 30"/>
                <a:gd name="T13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24" y="9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3" y="0"/>
                    <a:pt x="2" y="3"/>
                  </a:cubicBezTo>
                  <a:cubicBezTo>
                    <a:pt x="0" y="6"/>
                    <a:pt x="2" y="10"/>
                    <a:pt x="6" y="1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2" y="22"/>
                    <a:pt x="26" y="21"/>
                    <a:pt x="28" y="18"/>
                  </a:cubicBezTo>
                  <a:cubicBezTo>
                    <a:pt x="30" y="16"/>
                    <a:pt x="28" y="11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0"/>
            <p:cNvSpPr/>
            <p:nvPr/>
          </p:nvSpPr>
          <p:spPr bwMode="auto">
            <a:xfrm>
              <a:off x="0" y="327025"/>
              <a:ext cx="114300" cy="46038"/>
            </a:xfrm>
            <a:custGeom>
              <a:avLst/>
              <a:gdLst>
                <a:gd name="T0" fmla="*/ 30 w 30"/>
                <a:gd name="T1" fmla="*/ 6 h 12"/>
                <a:gd name="T2" fmla="*/ 22 w 30"/>
                <a:gd name="T3" fmla="*/ 0 h 12"/>
                <a:gd name="T4" fmla="*/ 8 w 30"/>
                <a:gd name="T5" fmla="*/ 0 h 12"/>
                <a:gd name="T6" fmla="*/ 0 w 30"/>
                <a:gd name="T7" fmla="*/ 6 h 12"/>
                <a:gd name="T8" fmla="*/ 8 w 30"/>
                <a:gd name="T9" fmla="*/ 12 h 12"/>
                <a:gd name="T10" fmla="*/ 22 w 30"/>
                <a:gd name="T11" fmla="*/ 12 h 12"/>
                <a:gd name="T12" fmla="*/ 30 w 30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2">
                  <a:moveTo>
                    <a:pt x="30" y="6"/>
                  </a:moveTo>
                  <a:cubicBezTo>
                    <a:pt x="30" y="3"/>
                    <a:pt x="26" y="0"/>
                    <a:pt x="2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8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6" y="12"/>
                    <a:pt x="30" y="10"/>
                    <a:pt x="3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1"/>
            <p:cNvSpPr/>
            <p:nvPr/>
          </p:nvSpPr>
          <p:spPr bwMode="auto">
            <a:xfrm>
              <a:off x="587375" y="327025"/>
              <a:ext cx="114300" cy="46038"/>
            </a:xfrm>
            <a:custGeom>
              <a:avLst/>
              <a:gdLst>
                <a:gd name="T0" fmla="*/ 22 w 30"/>
                <a:gd name="T1" fmla="*/ 0 h 12"/>
                <a:gd name="T2" fmla="*/ 8 w 30"/>
                <a:gd name="T3" fmla="*/ 0 h 12"/>
                <a:gd name="T4" fmla="*/ 0 w 30"/>
                <a:gd name="T5" fmla="*/ 6 h 12"/>
                <a:gd name="T6" fmla="*/ 8 w 30"/>
                <a:gd name="T7" fmla="*/ 12 h 12"/>
                <a:gd name="T8" fmla="*/ 22 w 30"/>
                <a:gd name="T9" fmla="*/ 12 h 12"/>
                <a:gd name="T10" fmla="*/ 30 w 30"/>
                <a:gd name="T11" fmla="*/ 6 h 12"/>
                <a:gd name="T12" fmla="*/ 22 w 30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2">
                  <a:moveTo>
                    <a:pt x="2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2"/>
                    <a:pt x="8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7" y="12"/>
                    <a:pt x="30" y="10"/>
                    <a:pt x="30" y="6"/>
                  </a:cubicBezTo>
                  <a:cubicBezTo>
                    <a:pt x="30" y="3"/>
                    <a:pt x="27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2"/>
            <p:cNvSpPr/>
            <p:nvPr/>
          </p:nvSpPr>
          <p:spPr bwMode="auto">
            <a:xfrm>
              <a:off x="38100" y="457200"/>
              <a:ext cx="114300" cy="84138"/>
            </a:xfrm>
            <a:custGeom>
              <a:avLst/>
              <a:gdLst>
                <a:gd name="T0" fmla="*/ 18 w 30"/>
                <a:gd name="T1" fmla="*/ 2 h 22"/>
                <a:gd name="T2" fmla="*/ 6 w 30"/>
                <a:gd name="T3" fmla="*/ 9 h 22"/>
                <a:gd name="T4" fmla="*/ 2 w 30"/>
                <a:gd name="T5" fmla="*/ 18 h 22"/>
                <a:gd name="T6" fmla="*/ 12 w 30"/>
                <a:gd name="T7" fmla="*/ 20 h 22"/>
                <a:gd name="T8" fmla="*/ 24 w 30"/>
                <a:gd name="T9" fmla="*/ 13 h 22"/>
                <a:gd name="T10" fmla="*/ 28 w 30"/>
                <a:gd name="T11" fmla="*/ 3 h 22"/>
                <a:gd name="T12" fmla="*/ 18 w 30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18" y="2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2" y="11"/>
                    <a:pt x="0" y="16"/>
                    <a:pt x="2" y="18"/>
                  </a:cubicBezTo>
                  <a:cubicBezTo>
                    <a:pt x="4" y="21"/>
                    <a:pt x="8" y="22"/>
                    <a:pt x="12" y="2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8" y="10"/>
                    <a:pt x="30" y="6"/>
                    <a:pt x="28" y="3"/>
                  </a:cubicBezTo>
                  <a:cubicBezTo>
                    <a:pt x="27" y="0"/>
                    <a:pt x="22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3"/>
            <p:cNvSpPr/>
            <p:nvPr/>
          </p:nvSpPr>
          <p:spPr bwMode="auto">
            <a:xfrm>
              <a:off x="549275" y="163513"/>
              <a:ext cx="114300" cy="84138"/>
            </a:xfrm>
            <a:custGeom>
              <a:avLst/>
              <a:gdLst>
                <a:gd name="T0" fmla="*/ 12 w 30"/>
                <a:gd name="T1" fmla="*/ 20 h 22"/>
                <a:gd name="T2" fmla="*/ 24 w 30"/>
                <a:gd name="T3" fmla="*/ 12 h 22"/>
                <a:gd name="T4" fmla="*/ 28 w 30"/>
                <a:gd name="T5" fmla="*/ 3 h 22"/>
                <a:gd name="T6" fmla="*/ 18 w 30"/>
                <a:gd name="T7" fmla="*/ 2 h 22"/>
                <a:gd name="T8" fmla="*/ 6 w 30"/>
                <a:gd name="T9" fmla="*/ 9 h 22"/>
                <a:gd name="T10" fmla="*/ 2 w 30"/>
                <a:gd name="T11" fmla="*/ 18 h 22"/>
                <a:gd name="T12" fmla="*/ 12 w 30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12" y="20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8" y="10"/>
                    <a:pt x="30" y="6"/>
                    <a:pt x="28" y="3"/>
                  </a:cubicBezTo>
                  <a:cubicBezTo>
                    <a:pt x="26" y="0"/>
                    <a:pt x="22" y="0"/>
                    <a:pt x="18" y="2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2" y="11"/>
                    <a:pt x="0" y="15"/>
                    <a:pt x="2" y="18"/>
                  </a:cubicBezTo>
                  <a:cubicBezTo>
                    <a:pt x="3" y="21"/>
                    <a:pt x="8" y="22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4"/>
            <p:cNvSpPr/>
            <p:nvPr/>
          </p:nvSpPr>
          <p:spPr bwMode="auto">
            <a:xfrm>
              <a:off x="457200" y="41275"/>
              <a:ext cx="84138" cy="111125"/>
            </a:xfrm>
            <a:custGeom>
              <a:avLst/>
              <a:gdLst>
                <a:gd name="T0" fmla="*/ 18 w 22"/>
                <a:gd name="T1" fmla="*/ 1 h 29"/>
                <a:gd name="T2" fmla="*/ 9 w 22"/>
                <a:gd name="T3" fmla="*/ 5 h 29"/>
                <a:gd name="T4" fmla="*/ 2 w 22"/>
                <a:gd name="T5" fmla="*/ 18 h 29"/>
                <a:gd name="T6" fmla="*/ 3 w 22"/>
                <a:gd name="T7" fmla="*/ 28 h 29"/>
                <a:gd name="T8" fmla="*/ 12 w 22"/>
                <a:gd name="T9" fmla="*/ 24 h 29"/>
                <a:gd name="T10" fmla="*/ 19 w 22"/>
                <a:gd name="T11" fmla="*/ 11 h 29"/>
                <a:gd name="T12" fmla="*/ 18 w 22"/>
                <a:gd name="T13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9">
                  <a:moveTo>
                    <a:pt x="18" y="1"/>
                  </a:moveTo>
                  <a:cubicBezTo>
                    <a:pt x="15" y="0"/>
                    <a:pt x="11" y="1"/>
                    <a:pt x="9" y="5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21"/>
                    <a:pt x="0" y="26"/>
                    <a:pt x="3" y="28"/>
                  </a:cubicBezTo>
                  <a:cubicBezTo>
                    <a:pt x="6" y="29"/>
                    <a:pt x="10" y="27"/>
                    <a:pt x="12" y="24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8"/>
                    <a:pt x="21" y="3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023997" y="4263564"/>
            <a:ext cx="549687" cy="562123"/>
            <a:chOff x="0" y="0"/>
            <a:chExt cx="701675" cy="717550"/>
          </a:xfrm>
          <a:solidFill>
            <a:schemeClr val="tx1"/>
          </a:solidFill>
        </p:grpSpPr>
        <p:sp>
          <p:nvSpPr>
            <p:cNvPr id="53" name="Freeform 5"/>
            <p:cNvSpPr>
              <a:spLocks noEditPoints="1"/>
            </p:cNvSpPr>
            <p:nvPr/>
          </p:nvSpPr>
          <p:spPr bwMode="auto">
            <a:xfrm>
              <a:off x="174625" y="174625"/>
              <a:ext cx="350838" cy="542925"/>
            </a:xfrm>
            <a:custGeom>
              <a:avLst/>
              <a:gdLst>
                <a:gd name="T0" fmla="*/ 46 w 92"/>
                <a:gd name="T1" fmla="*/ 0 h 142"/>
                <a:gd name="T2" fmla="*/ 0 w 92"/>
                <a:gd name="T3" fmla="*/ 44 h 142"/>
                <a:gd name="T4" fmla="*/ 20 w 92"/>
                <a:gd name="T5" fmla="*/ 97 h 142"/>
                <a:gd name="T6" fmla="*/ 28 w 92"/>
                <a:gd name="T7" fmla="*/ 108 h 142"/>
                <a:gd name="T8" fmla="*/ 26 w 92"/>
                <a:gd name="T9" fmla="*/ 111 h 142"/>
                <a:gd name="T10" fmla="*/ 29 w 92"/>
                <a:gd name="T11" fmla="*/ 115 h 142"/>
                <a:gd name="T12" fmla="*/ 27 w 92"/>
                <a:gd name="T13" fmla="*/ 118 h 142"/>
                <a:gd name="T14" fmla="*/ 29 w 92"/>
                <a:gd name="T15" fmla="*/ 122 h 142"/>
                <a:gd name="T16" fmla="*/ 26 w 92"/>
                <a:gd name="T17" fmla="*/ 125 h 142"/>
                <a:gd name="T18" fmla="*/ 30 w 92"/>
                <a:gd name="T19" fmla="*/ 129 h 142"/>
                <a:gd name="T20" fmla="*/ 29 w 92"/>
                <a:gd name="T21" fmla="*/ 132 h 142"/>
                <a:gd name="T22" fmla="*/ 40 w 92"/>
                <a:gd name="T23" fmla="*/ 138 h 142"/>
                <a:gd name="T24" fmla="*/ 46 w 92"/>
                <a:gd name="T25" fmla="*/ 142 h 142"/>
                <a:gd name="T26" fmla="*/ 52 w 92"/>
                <a:gd name="T27" fmla="*/ 138 h 142"/>
                <a:gd name="T28" fmla="*/ 63 w 92"/>
                <a:gd name="T29" fmla="*/ 132 h 142"/>
                <a:gd name="T30" fmla="*/ 62 w 92"/>
                <a:gd name="T31" fmla="*/ 129 h 142"/>
                <a:gd name="T32" fmla="*/ 66 w 92"/>
                <a:gd name="T33" fmla="*/ 125 h 142"/>
                <a:gd name="T34" fmla="*/ 63 w 92"/>
                <a:gd name="T35" fmla="*/ 122 h 142"/>
                <a:gd name="T36" fmla="*/ 66 w 92"/>
                <a:gd name="T37" fmla="*/ 118 h 142"/>
                <a:gd name="T38" fmla="*/ 63 w 92"/>
                <a:gd name="T39" fmla="*/ 115 h 142"/>
                <a:gd name="T40" fmla="*/ 66 w 92"/>
                <a:gd name="T41" fmla="*/ 111 h 142"/>
                <a:gd name="T42" fmla="*/ 64 w 92"/>
                <a:gd name="T43" fmla="*/ 108 h 142"/>
                <a:gd name="T44" fmla="*/ 72 w 92"/>
                <a:gd name="T45" fmla="*/ 97 h 142"/>
                <a:gd name="T46" fmla="*/ 92 w 92"/>
                <a:gd name="T47" fmla="*/ 44 h 142"/>
                <a:gd name="T48" fmla="*/ 46 w 92"/>
                <a:gd name="T49" fmla="*/ 0 h 142"/>
                <a:gd name="T50" fmla="*/ 70 w 92"/>
                <a:gd name="T51" fmla="*/ 72 h 142"/>
                <a:gd name="T52" fmla="*/ 60 w 92"/>
                <a:gd name="T53" fmla="*/ 96 h 142"/>
                <a:gd name="T54" fmla="*/ 46 w 92"/>
                <a:gd name="T55" fmla="*/ 101 h 142"/>
                <a:gd name="T56" fmla="*/ 32 w 92"/>
                <a:gd name="T57" fmla="*/ 96 h 142"/>
                <a:gd name="T58" fmla="*/ 22 w 92"/>
                <a:gd name="T59" fmla="*/ 72 h 142"/>
                <a:gd name="T60" fmla="*/ 12 w 92"/>
                <a:gd name="T61" fmla="*/ 44 h 142"/>
                <a:gd name="T62" fmla="*/ 46 w 92"/>
                <a:gd name="T63" fmla="*/ 12 h 142"/>
                <a:gd name="T64" fmla="*/ 80 w 92"/>
                <a:gd name="T65" fmla="*/ 44 h 142"/>
                <a:gd name="T66" fmla="*/ 70 w 92"/>
                <a:gd name="T67" fmla="*/ 7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2" h="142">
                  <a:moveTo>
                    <a:pt x="46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73"/>
                    <a:pt x="20" y="81"/>
                    <a:pt x="20" y="97"/>
                  </a:cubicBezTo>
                  <a:cubicBezTo>
                    <a:pt x="20" y="102"/>
                    <a:pt x="23" y="106"/>
                    <a:pt x="28" y="108"/>
                  </a:cubicBezTo>
                  <a:cubicBezTo>
                    <a:pt x="27" y="109"/>
                    <a:pt x="26" y="110"/>
                    <a:pt x="26" y="111"/>
                  </a:cubicBezTo>
                  <a:cubicBezTo>
                    <a:pt x="26" y="112"/>
                    <a:pt x="27" y="114"/>
                    <a:pt x="29" y="115"/>
                  </a:cubicBezTo>
                  <a:cubicBezTo>
                    <a:pt x="27" y="116"/>
                    <a:pt x="27" y="117"/>
                    <a:pt x="27" y="118"/>
                  </a:cubicBezTo>
                  <a:cubicBezTo>
                    <a:pt x="27" y="119"/>
                    <a:pt x="28" y="120"/>
                    <a:pt x="29" y="122"/>
                  </a:cubicBezTo>
                  <a:cubicBezTo>
                    <a:pt x="27" y="123"/>
                    <a:pt x="26" y="124"/>
                    <a:pt x="26" y="125"/>
                  </a:cubicBezTo>
                  <a:cubicBezTo>
                    <a:pt x="26" y="127"/>
                    <a:pt x="28" y="128"/>
                    <a:pt x="30" y="129"/>
                  </a:cubicBezTo>
                  <a:cubicBezTo>
                    <a:pt x="29" y="130"/>
                    <a:pt x="29" y="131"/>
                    <a:pt x="29" y="132"/>
                  </a:cubicBezTo>
                  <a:cubicBezTo>
                    <a:pt x="29" y="135"/>
                    <a:pt x="34" y="137"/>
                    <a:pt x="40" y="138"/>
                  </a:cubicBezTo>
                  <a:cubicBezTo>
                    <a:pt x="41" y="141"/>
                    <a:pt x="43" y="142"/>
                    <a:pt x="46" y="142"/>
                  </a:cubicBezTo>
                  <a:cubicBezTo>
                    <a:pt x="49" y="142"/>
                    <a:pt x="51" y="141"/>
                    <a:pt x="52" y="138"/>
                  </a:cubicBezTo>
                  <a:cubicBezTo>
                    <a:pt x="59" y="137"/>
                    <a:pt x="63" y="135"/>
                    <a:pt x="63" y="132"/>
                  </a:cubicBezTo>
                  <a:cubicBezTo>
                    <a:pt x="63" y="131"/>
                    <a:pt x="63" y="130"/>
                    <a:pt x="62" y="129"/>
                  </a:cubicBezTo>
                  <a:cubicBezTo>
                    <a:pt x="65" y="128"/>
                    <a:pt x="66" y="127"/>
                    <a:pt x="66" y="125"/>
                  </a:cubicBezTo>
                  <a:cubicBezTo>
                    <a:pt x="66" y="124"/>
                    <a:pt x="65" y="123"/>
                    <a:pt x="63" y="122"/>
                  </a:cubicBezTo>
                  <a:cubicBezTo>
                    <a:pt x="65" y="121"/>
                    <a:pt x="66" y="119"/>
                    <a:pt x="66" y="118"/>
                  </a:cubicBezTo>
                  <a:cubicBezTo>
                    <a:pt x="66" y="117"/>
                    <a:pt x="65" y="116"/>
                    <a:pt x="63" y="115"/>
                  </a:cubicBezTo>
                  <a:cubicBezTo>
                    <a:pt x="65" y="114"/>
                    <a:pt x="66" y="112"/>
                    <a:pt x="66" y="111"/>
                  </a:cubicBezTo>
                  <a:cubicBezTo>
                    <a:pt x="66" y="110"/>
                    <a:pt x="65" y="109"/>
                    <a:pt x="64" y="108"/>
                  </a:cubicBezTo>
                  <a:cubicBezTo>
                    <a:pt x="69" y="105"/>
                    <a:pt x="72" y="102"/>
                    <a:pt x="72" y="97"/>
                  </a:cubicBezTo>
                  <a:cubicBezTo>
                    <a:pt x="72" y="81"/>
                    <a:pt x="92" y="73"/>
                    <a:pt x="92" y="44"/>
                  </a:cubicBezTo>
                  <a:cubicBezTo>
                    <a:pt x="92" y="20"/>
                    <a:pt x="72" y="0"/>
                    <a:pt x="46" y="0"/>
                  </a:cubicBezTo>
                  <a:close/>
                  <a:moveTo>
                    <a:pt x="70" y="72"/>
                  </a:moveTo>
                  <a:cubicBezTo>
                    <a:pt x="66" y="78"/>
                    <a:pt x="60" y="86"/>
                    <a:pt x="60" y="96"/>
                  </a:cubicBezTo>
                  <a:cubicBezTo>
                    <a:pt x="58" y="98"/>
                    <a:pt x="53" y="101"/>
                    <a:pt x="46" y="101"/>
                  </a:cubicBezTo>
                  <a:cubicBezTo>
                    <a:pt x="39" y="101"/>
                    <a:pt x="34" y="98"/>
                    <a:pt x="32" y="96"/>
                  </a:cubicBezTo>
                  <a:cubicBezTo>
                    <a:pt x="32" y="86"/>
                    <a:pt x="26" y="78"/>
                    <a:pt x="22" y="72"/>
                  </a:cubicBezTo>
                  <a:cubicBezTo>
                    <a:pt x="17" y="64"/>
                    <a:pt x="12" y="57"/>
                    <a:pt x="12" y="44"/>
                  </a:cubicBezTo>
                  <a:cubicBezTo>
                    <a:pt x="12" y="26"/>
                    <a:pt x="27" y="12"/>
                    <a:pt x="46" y="12"/>
                  </a:cubicBezTo>
                  <a:cubicBezTo>
                    <a:pt x="65" y="12"/>
                    <a:pt x="80" y="26"/>
                    <a:pt x="80" y="44"/>
                  </a:cubicBezTo>
                  <a:cubicBezTo>
                    <a:pt x="80" y="57"/>
                    <a:pt x="75" y="64"/>
                    <a:pt x="7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6"/>
            <p:cNvSpPr/>
            <p:nvPr/>
          </p:nvSpPr>
          <p:spPr bwMode="auto">
            <a:xfrm>
              <a:off x="327025" y="0"/>
              <a:ext cx="46038" cy="114300"/>
            </a:xfrm>
            <a:custGeom>
              <a:avLst/>
              <a:gdLst>
                <a:gd name="T0" fmla="*/ 6 w 12"/>
                <a:gd name="T1" fmla="*/ 30 h 30"/>
                <a:gd name="T2" fmla="*/ 12 w 12"/>
                <a:gd name="T3" fmla="*/ 22 h 30"/>
                <a:gd name="T4" fmla="*/ 12 w 12"/>
                <a:gd name="T5" fmla="*/ 8 h 30"/>
                <a:gd name="T6" fmla="*/ 6 w 12"/>
                <a:gd name="T7" fmla="*/ 0 h 30"/>
                <a:gd name="T8" fmla="*/ 0 w 12"/>
                <a:gd name="T9" fmla="*/ 8 h 30"/>
                <a:gd name="T10" fmla="*/ 0 w 12"/>
                <a:gd name="T11" fmla="*/ 22 h 30"/>
                <a:gd name="T12" fmla="*/ 6 w 12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0">
                  <a:moveTo>
                    <a:pt x="6" y="30"/>
                  </a:moveTo>
                  <a:cubicBezTo>
                    <a:pt x="9" y="30"/>
                    <a:pt x="12" y="27"/>
                    <a:pt x="12" y="22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4"/>
                    <a:pt x="9" y="0"/>
                    <a:pt x="6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7"/>
                    <a:pt x="3" y="30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7"/>
            <p:cNvSpPr/>
            <p:nvPr/>
          </p:nvSpPr>
          <p:spPr bwMode="auto">
            <a:xfrm>
              <a:off x="160338" y="41275"/>
              <a:ext cx="82550" cy="111125"/>
            </a:xfrm>
            <a:custGeom>
              <a:avLst/>
              <a:gdLst>
                <a:gd name="T0" fmla="*/ 19 w 22"/>
                <a:gd name="T1" fmla="*/ 28 h 29"/>
                <a:gd name="T2" fmla="*/ 20 w 22"/>
                <a:gd name="T3" fmla="*/ 18 h 29"/>
                <a:gd name="T4" fmla="*/ 13 w 22"/>
                <a:gd name="T5" fmla="*/ 5 h 29"/>
                <a:gd name="T6" fmla="*/ 4 w 22"/>
                <a:gd name="T7" fmla="*/ 1 h 29"/>
                <a:gd name="T8" fmla="*/ 3 w 22"/>
                <a:gd name="T9" fmla="*/ 11 h 29"/>
                <a:gd name="T10" fmla="*/ 10 w 22"/>
                <a:gd name="T11" fmla="*/ 24 h 29"/>
                <a:gd name="T12" fmla="*/ 19 w 22"/>
                <a:gd name="T13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9">
                  <a:moveTo>
                    <a:pt x="19" y="28"/>
                  </a:moveTo>
                  <a:cubicBezTo>
                    <a:pt x="22" y="26"/>
                    <a:pt x="22" y="21"/>
                    <a:pt x="20" y="18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1"/>
                    <a:pt x="7" y="0"/>
                    <a:pt x="4" y="1"/>
                  </a:cubicBezTo>
                  <a:cubicBezTo>
                    <a:pt x="1" y="3"/>
                    <a:pt x="0" y="8"/>
                    <a:pt x="3" y="1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2" y="27"/>
                    <a:pt x="16" y="29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8"/>
            <p:cNvSpPr/>
            <p:nvPr/>
          </p:nvSpPr>
          <p:spPr bwMode="auto">
            <a:xfrm>
              <a:off x="38100" y="163513"/>
              <a:ext cx="114300" cy="84138"/>
            </a:xfrm>
            <a:custGeom>
              <a:avLst/>
              <a:gdLst>
                <a:gd name="T0" fmla="*/ 24 w 30"/>
                <a:gd name="T1" fmla="*/ 9 h 22"/>
                <a:gd name="T2" fmla="*/ 12 w 30"/>
                <a:gd name="T3" fmla="*/ 2 h 22"/>
                <a:gd name="T4" fmla="*/ 2 w 30"/>
                <a:gd name="T5" fmla="*/ 3 h 22"/>
                <a:gd name="T6" fmla="*/ 6 w 30"/>
                <a:gd name="T7" fmla="*/ 12 h 22"/>
                <a:gd name="T8" fmla="*/ 18 w 30"/>
                <a:gd name="T9" fmla="*/ 20 h 22"/>
                <a:gd name="T10" fmla="*/ 28 w 30"/>
                <a:gd name="T11" fmla="*/ 18 h 22"/>
                <a:gd name="T12" fmla="*/ 24 w 30"/>
                <a:gd name="T13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24" y="9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4" y="0"/>
                    <a:pt x="2" y="3"/>
                  </a:cubicBezTo>
                  <a:cubicBezTo>
                    <a:pt x="0" y="6"/>
                    <a:pt x="2" y="10"/>
                    <a:pt x="6" y="12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2" y="22"/>
                    <a:pt x="27" y="21"/>
                    <a:pt x="28" y="18"/>
                  </a:cubicBezTo>
                  <a:cubicBezTo>
                    <a:pt x="30" y="15"/>
                    <a:pt x="28" y="11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9"/>
            <p:cNvSpPr/>
            <p:nvPr/>
          </p:nvSpPr>
          <p:spPr bwMode="auto">
            <a:xfrm>
              <a:off x="549275" y="457200"/>
              <a:ext cx="114300" cy="84138"/>
            </a:xfrm>
            <a:custGeom>
              <a:avLst/>
              <a:gdLst>
                <a:gd name="T0" fmla="*/ 24 w 30"/>
                <a:gd name="T1" fmla="*/ 9 h 22"/>
                <a:gd name="T2" fmla="*/ 12 w 30"/>
                <a:gd name="T3" fmla="*/ 2 h 22"/>
                <a:gd name="T4" fmla="*/ 2 w 30"/>
                <a:gd name="T5" fmla="*/ 3 h 22"/>
                <a:gd name="T6" fmla="*/ 6 w 30"/>
                <a:gd name="T7" fmla="*/ 13 h 22"/>
                <a:gd name="T8" fmla="*/ 18 w 30"/>
                <a:gd name="T9" fmla="*/ 20 h 22"/>
                <a:gd name="T10" fmla="*/ 28 w 30"/>
                <a:gd name="T11" fmla="*/ 18 h 22"/>
                <a:gd name="T12" fmla="*/ 24 w 30"/>
                <a:gd name="T13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24" y="9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3" y="0"/>
                    <a:pt x="2" y="3"/>
                  </a:cubicBezTo>
                  <a:cubicBezTo>
                    <a:pt x="0" y="6"/>
                    <a:pt x="2" y="10"/>
                    <a:pt x="6" y="1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2" y="22"/>
                    <a:pt x="26" y="21"/>
                    <a:pt x="28" y="18"/>
                  </a:cubicBezTo>
                  <a:cubicBezTo>
                    <a:pt x="30" y="16"/>
                    <a:pt x="28" y="11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0"/>
            <p:cNvSpPr/>
            <p:nvPr/>
          </p:nvSpPr>
          <p:spPr bwMode="auto">
            <a:xfrm>
              <a:off x="0" y="327025"/>
              <a:ext cx="114300" cy="46038"/>
            </a:xfrm>
            <a:custGeom>
              <a:avLst/>
              <a:gdLst>
                <a:gd name="T0" fmla="*/ 30 w 30"/>
                <a:gd name="T1" fmla="*/ 6 h 12"/>
                <a:gd name="T2" fmla="*/ 22 w 30"/>
                <a:gd name="T3" fmla="*/ 0 h 12"/>
                <a:gd name="T4" fmla="*/ 8 w 30"/>
                <a:gd name="T5" fmla="*/ 0 h 12"/>
                <a:gd name="T6" fmla="*/ 0 w 30"/>
                <a:gd name="T7" fmla="*/ 6 h 12"/>
                <a:gd name="T8" fmla="*/ 8 w 30"/>
                <a:gd name="T9" fmla="*/ 12 h 12"/>
                <a:gd name="T10" fmla="*/ 22 w 30"/>
                <a:gd name="T11" fmla="*/ 12 h 12"/>
                <a:gd name="T12" fmla="*/ 30 w 30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2">
                  <a:moveTo>
                    <a:pt x="30" y="6"/>
                  </a:moveTo>
                  <a:cubicBezTo>
                    <a:pt x="30" y="3"/>
                    <a:pt x="26" y="0"/>
                    <a:pt x="2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8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6" y="12"/>
                    <a:pt x="30" y="10"/>
                    <a:pt x="3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1"/>
            <p:cNvSpPr/>
            <p:nvPr/>
          </p:nvSpPr>
          <p:spPr bwMode="auto">
            <a:xfrm>
              <a:off x="587375" y="327025"/>
              <a:ext cx="114300" cy="46038"/>
            </a:xfrm>
            <a:custGeom>
              <a:avLst/>
              <a:gdLst>
                <a:gd name="T0" fmla="*/ 22 w 30"/>
                <a:gd name="T1" fmla="*/ 0 h 12"/>
                <a:gd name="T2" fmla="*/ 8 w 30"/>
                <a:gd name="T3" fmla="*/ 0 h 12"/>
                <a:gd name="T4" fmla="*/ 0 w 30"/>
                <a:gd name="T5" fmla="*/ 6 h 12"/>
                <a:gd name="T6" fmla="*/ 8 w 30"/>
                <a:gd name="T7" fmla="*/ 12 h 12"/>
                <a:gd name="T8" fmla="*/ 22 w 30"/>
                <a:gd name="T9" fmla="*/ 12 h 12"/>
                <a:gd name="T10" fmla="*/ 30 w 30"/>
                <a:gd name="T11" fmla="*/ 6 h 12"/>
                <a:gd name="T12" fmla="*/ 22 w 30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2">
                  <a:moveTo>
                    <a:pt x="2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2"/>
                    <a:pt x="8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7" y="12"/>
                    <a:pt x="30" y="10"/>
                    <a:pt x="30" y="6"/>
                  </a:cubicBezTo>
                  <a:cubicBezTo>
                    <a:pt x="30" y="3"/>
                    <a:pt x="27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12"/>
            <p:cNvSpPr/>
            <p:nvPr/>
          </p:nvSpPr>
          <p:spPr bwMode="auto">
            <a:xfrm>
              <a:off x="38100" y="457200"/>
              <a:ext cx="114300" cy="84138"/>
            </a:xfrm>
            <a:custGeom>
              <a:avLst/>
              <a:gdLst>
                <a:gd name="T0" fmla="*/ 18 w 30"/>
                <a:gd name="T1" fmla="*/ 2 h 22"/>
                <a:gd name="T2" fmla="*/ 6 w 30"/>
                <a:gd name="T3" fmla="*/ 9 h 22"/>
                <a:gd name="T4" fmla="*/ 2 w 30"/>
                <a:gd name="T5" fmla="*/ 18 h 22"/>
                <a:gd name="T6" fmla="*/ 12 w 30"/>
                <a:gd name="T7" fmla="*/ 20 h 22"/>
                <a:gd name="T8" fmla="*/ 24 w 30"/>
                <a:gd name="T9" fmla="*/ 13 h 22"/>
                <a:gd name="T10" fmla="*/ 28 w 30"/>
                <a:gd name="T11" fmla="*/ 3 h 22"/>
                <a:gd name="T12" fmla="*/ 18 w 30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18" y="2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2" y="11"/>
                    <a:pt x="0" y="16"/>
                    <a:pt x="2" y="18"/>
                  </a:cubicBezTo>
                  <a:cubicBezTo>
                    <a:pt x="4" y="21"/>
                    <a:pt x="8" y="22"/>
                    <a:pt x="12" y="2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8" y="10"/>
                    <a:pt x="30" y="6"/>
                    <a:pt x="28" y="3"/>
                  </a:cubicBezTo>
                  <a:cubicBezTo>
                    <a:pt x="27" y="0"/>
                    <a:pt x="22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3"/>
            <p:cNvSpPr/>
            <p:nvPr/>
          </p:nvSpPr>
          <p:spPr bwMode="auto">
            <a:xfrm>
              <a:off x="549275" y="163513"/>
              <a:ext cx="114300" cy="84138"/>
            </a:xfrm>
            <a:custGeom>
              <a:avLst/>
              <a:gdLst>
                <a:gd name="T0" fmla="*/ 12 w 30"/>
                <a:gd name="T1" fmla="*/ 20 h 22"/>
                <a:gd name="T2" fmla="*/ 24 w 30"/>
                <a:gd name="T3" fmla="*/ 12 h 22"/>
                <a:gd name="T4" fmla="*/ 28 w 30"/>
                <a:gd name="T5" fmla="*/ 3 h 22"/>
                <a:gd name="T6" fmla="*/ 18 w 30"/>
                <a:gd name="T7" fmla="*/ 2 h 22"/>
                <a:gd name="T8" fmla="*/ 6 w 30"/>
                <a:gd name="T9" fmla="*/ 9 h 22"/>
                <a:gd name="T10" fmla="*/ 2 w 30"/>
                <a:gd name="T11" fmla="*/ 18 h 22"/>
                <a:gd name="T12" fmla="*/ 12 w 30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12" y="20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8" y="10"/>
                    <a:pt x="30" y="6"/>
                    <a:pt x="28" y="3"/>
                  </a:cubicBezTo>
                  <a:cubicBezTo>
                    <a:pt x="26" y="0"/>
                    <a:pt x="22" y="0"/>
                    <a:pt x="18" y="2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2" y="11"/>
                    <a:pt x="0" y="15"/>
                    <a:pt x="2" y="18"/>
                  </a:cubicBezTo>
                  <a:cubicBezTo>
                    <a:pt x="3" y="21"/>
                    <a:pt x="8" y="22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4"/>
            <p:cNvSpPr/>
            <p:nvPr/>
          </p:nvSpPr>
          <p:spPr bwMode="auto">
            <a:xfrm>
              <a:off x="457200" y="41275"/>
              <a:ext cx="84138" cy="111125"/>
            </a:xfrm>
            <a:custGeom>
              <a:avLst/>
              <a:gdLst>
                <a:gd name="T0" fmla="*/ 18 w 22"/>
                <a:gd name="T1" fmla="*/ 1 h 29"/>
                <a:gd name="T2" fmla="*/ 9 w 22"/>
                <a:gd name="T3" fmla="*/ 5 h 29"/>
                <a:gd name="T4" fmla="*/ 2 w 22"/>
                <a:gd name="T5" fmla="*/ 18 h 29"/>
                <a:gd name="T6" fmla="*/ 3 w 22"/>
                <a:gd name="T7" fmla="*/ 28 h 29"/>
                <a:gd name="T8" fmla="*/ 12 w 22"/>
                <a:gd name="T9" fmla="*/ 24 h 29"/>
                <a:gd name="T10" fmla="*/ 19 w 22"/>
                <a:gd name="T11" fmla="*/ 11 h 29"/>
                <a:gd name="T12" fmla="*/ 18 w 22"/>
                <a:gd name="T13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9">
                  <a:moveTo>
                    <a:pt x="18" y="1"/>
                  </a:moveTo>
                  <a:cubicBezTo>
                    <a:pt x="15" y="0"/>
                    <a:pt x="11" y="1"/>
                    <a:pt x="9" y="5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21"/>
                    <a:pt x="0" y="26"/>
                    <a:pt x="3" y="28"/>
                  </a:cubicBezTo>
                  <a:cubicBezTo>
                    <a:pt x="6" y="29"/>
                    <a:pt x="10" y="27"/>
                    <a:pt x="12" y="24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8"/>
                    <a:pt x="21" y="3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456883"/>
            <a:ext cx="10972800" cy="1143000"/>
          </a:xfrm>
        </p:spPr>
        <p:txBody>
          <a:bodyPr/>
          <a:p>
            <a:r>
              <a:rPr lang="zh-CN" altLang="en-US" sz="60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予人玫瑰，手有余香。</a:t>
            </a:r>
            <a:endParaRPr lang="zh-CN" altLang="en-US" sz="60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b="5216"/>
          <a:stretch>
            <a:fillRect/>
          </a:stretch>
        </p:blipFill>
        <p:spPr>
          <a:xfrm>
            <a:off x="447675" y="1737360"/>
            <a:ext cx="5733415" cy="385381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417310" y="2099945"/>
            <a:ext cx="549148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送给了别人玫瑰，玫瑰的香味也会留在了自己的手上。</a:t>
            </a:r>
            <a:endParaRPr lang="zh-CN" altLang="en-US" sz="40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    在帮助别人的同时，自己也就收获了双份的快乐。</a:t>
            </a:r>
            <a:endParaRPr lang="zh-CN" altLang="en-US" sz="4000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8"/>
          <p:cNvSpPr/>
          <p:nvPr/>
        </p:nvSpPr>
        <p:spPr bwMode="auto">
          <a:xfrm>
            <a:off x="11405996" y="4363436"/>
            <a:ext cx="386680" cy="36111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1152"/>
                </a:moveTo>
                <a:lnTo>
                  <a:pt x="0" y="5936"/>
                </a:lnTo>
                <a:cubicBezTo>
                  <a:pt x="0" y="5498"/>
                  <a:pt x="132" y="5116"/>
                  <a:pt x="396" y="4796"/>
                </a:cubicBezTo>
                <a:cubicBezTo>
                  <a:pt x="663" y="4479"/>
                  <a:pt x="979" y="4317"/>
                  <a:pt x="1346" y="4317"/>
                </a:cubicBezTo>
                <a:lnTo>
                  <a:pt x="6316" y="4317"/>
                </a:lnTo>
                <a:lnTo>
                  <a:pt x="6316" y="1072"/>
                </a:lnTo>
                <a:cubicBezTo>
                  <a:pt x="6316" y="781"/>
                  <a:pt x="6399" y="528"/>
                  <a:pt x="6568" y="320"/>
                </a:cubicBezTo>
                <a:cubicBezTo>
                  <a:pt x="6737" y="108"/>
                  <a:pt x="6945" y="0"/>
                  <a:pt x="7195" y="0"/>
                </a:cubicBezTo>
                <a:lnTo>
                  <a:pt x="14402" y="0"/>
                </a:lnTo>
                <a:cubicBezTo>
                  <a:pt x="14661" y="0"/>
                  <a:pt x="14877" y="108"/>
                  <a:pt x="15053" y="320"/>
                </a:cubicBezTo>
                <a:cubicBezTo>
                  <a:pt x="15227" y="528"/>
                  <a:pt x="15318" y="781"/>
                  <a:pt x="15318" y="1072"/>
                </a:cubicBezTo>
                <a:lnTo>
                  <a:pt x="15318" y="4317"/>
                </a:lnTo>
                <a:lnTo>
                  <a:pt x="20263" y="4317"/>
                </a:lnTo>
                <a:cubicBezTo>
                  <a:pt x="20630" y="4317"/>
                  <a:pt x="20943" y="4479"/>
                  <a:pt x="21205" y="4796"/>
                </a:cubicBezTo>
                <a:cubicBezTo>
                  <a:pt x="21467" y="5116"/>
                  <a:pt x="21599" y="5498"/>
                  <a:pt x="21599" y="5936"/>
                </a:cubicBezTo>
                <a:lnTo>
                  <a:pt x="21599" y="11152"/>
                </a:lnTo>
                <a:lnTo>
                  <a:pt x="0" y="11152"/>
                </a:lnTo>
                <a:close/>
                <a:moveTo>
                  <a:pt x="21599" y="12782"/>
                </a:moveTo>
                <a:lnTo>
                  <a:pt x="21599" y="19981"/>
                </a:lnTo>
                <a:cubicBezTo>
                  <a:pt x="21599" y="20425"/>
                  <a:pt x="21467" y="20801"/>
                  <a:pt x="21205" y="21121"/>
                </a:cubicBezTo>
                <a:cubicBezTo>
                  <a:pt x="20943" y="21438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21"/>
                </a:cubicBezTo>
                <a:cubicBezTo>
                  <a:pt x="132" y="20801"/>
                  <a:pt x="0" y="20425"/>
                  <a:pt x="0" y="19981"/>
                </a:cubicBezTo>
                <a:lnTo>
                  <a:pt x="0" y="12782"/>
                </a:lnTo>
                <a:lnTo>
                  <a:pt x="8355" y="12782"/>
                </a:lnTo>
                <a:cubicBezTo>
                  <a:pt x="8340" y="12841"/>
                  <a:pt x="8333" y="12929"/>
                  <a:pt x="8333" y="13052"/>
                </a:cubicBezTo>
                <a:lnTo>
                  <a:pt x="8333" y="15199"/>
                </a:lnTo>
                <a:cubicBezTo>
                  <a:pt x="8333" y="15713"/>
                  <a:pt x="8482" y="16160"/>
                  <a:pt x="8783" y="16542"/>
                </a:cubicBezTo>
                <a:cubicBezTo>
                  <a:pt x="9085" y="16921"/>
                  <a:pt x="9462" y="17112"/>
                  <a:pt x="9914" y="17112"/>
                </a:cubicBezTo>
                <a:lnTo>
                  <a:pt x="11707" y="17112"/>
                </a:lnTo>
                <a:cubicBezTo>
                  <a:pt x="12137" y="17112"/>
                  <a:pt x="12507" y="16924"/>
                  <a:pt x="12816" y="16548"/>
                </a:cubicBezTo>
                <a:cubicBezTo>
                  <a:pt x="13124" y="16175"/>
                  <a:pt x="13278" y="15725"/>
                  <a:pt x="13278" y="15199"/>
                </a:cubicBezTo>
                <a:lnTo>
                  <a:pt x="13278" y="13052"/>
                </a:lnTo>
                <a:cubicBezTo>
                  <a:pt x="13278" y="12938"/>
                  <a:pt x="13266" y="12847"/>
                  <a:pt x="13242" y="12782"/>
                </a:cubicBezTo>
                <a:lnTo>
                  <a:pt x="21599" y="12782"/>
                </a:lnTo>
                <a:close/>
                <a:moveTo>
                  <a:pt x="8108" y="4320"/>
                </a:moveTo>
                <a:lnTo>
                  <a:pt x="13511" y="4320"/>
                </a:lnTo>
                <a:lnTo>
                  <a:pt x="13511" y="2170"/>
                </a:lnTo>
                <a:lnTo>
                  <a:pt x="8108" y="2170"/>
                </a:lnTo>
                <a:lnTo>
                  <a:pt x="8108" y="4320"/>
                </a:lnTo>
                <a:close/>
                <a:moveTo>
                  <a:pt x="11707" y="12782"/>
                </a:moveTo>
                <a:cubicBezTo>
                  <a:pt x="11849" y="12782"/>
                  <a:pt x="11922" y="12873"/>
                  <a:pt x="11929" y="13052"/>
                </a:cubicBezTo>
                <a:lnTo>
                  <a:pt x="11929" y="15199"/>
                </a:lnTo>
                <a:cubicBezTo>
                  <a:pt x="11929" y="15367"/>
                  <a:pt x="11856" y="15455"/>
                  <a:pt x="11707" y="15467"/>
                </a:cubicBezTo>
                <a:lnTo>
                  <a:pt x="9914" y="15467"/>
                </a:lnTo>
                <a:cubicBezTo>
                  <a:pt x="9758" y="15467"/>
                  <a:pt x="9675" y="15379"/>
                  <a:pt x="9667" y="15199"/>
                </a:cubicBezTo>
                <a:lnTo>
                  <a:pt x="9667" y="13052"/>
                </a:lnTo>
                <a:cubicBezTo>
                  <a:pt x="9667" y="12882"/>
                  <a:pt x="9750" y="12794"/>
                  <a:pt x="9914" y="12782"/>
                </a:cubicBezTo>
                <a:lnTo>
                  <a:pt x="11707" y="1278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3765">
              <a:defRPr/>
            </a:pPr>
            <a:endParaRPr lang="es-ES" sz="5800" dirty="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945747" y="5551344"/>
            <a:ext cx="549687" cy="562123"/>
            <a:chOff x="0" y="0"/>
            <a:chExt cx="701675" cy="717550"/>
          </a:xfrm>
          <a:solidFill>
            <a:schemeClr val="tx1"/>
          </a:solidFill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174625" y="174625"/>
              <a:ext cx="350838" cy="542925"/>
            </a:xfrm>
            <a:custGeom>
              <a:avLst/>
              <a:gdLst>
                <a:gd name="T0" fmla="*/ 46 w 92"/>
                <a:gd name="T1" fmla="*/ 0 h 142"/>
                <a:gd name="T2" fmla="*/ 0 w 92"/>
                <a:gd name="T3" fmla="*/ 44 h 142"/>
                <a:gd name="T4" fmla="*/ 20 w 92"/>
                <a:gd name="T5" fmla="*/ 97 h 142"/>
                <a:gd name="T6" fmla="*/ 28 w 92"/>
                <a:gd name="T7" fmla="*/ 108 h 142"/>
                <a:gd name="T8" fmla="*/ 26 w 92"/>
                <a:gd name="T9" fmla="*/ 111 h 142"/>
                <a:gd name="T10" fmla="*/ 29 w 92"/>
                <a:gd name="T11" fmla="*/ 115 h 142"/>
                <a:gd name="T12" fmla="*/ 27 w 92"/>
                <a:gd name="T13" fmla="*/ 118 h 142"/>
                <a:gd name="T14" fmla="*/ 29 w 92"/>
                <a:gd name="T15" fmla="*/ 122 h 142"/>
                <a:gd name="T16" fmla="*/ 26 w 92"/>
                <a:gd name="T17" fmla="*/ 125 h 142"/>
                <a:gd name="T18" fmla="*/ 30 w 92"/>
                <a:gd name="T19" fmla="*/ 129 h 142"/>
                <a:gd name="T20" fmla="*/ 29 w 92"/>
                <a:gd name="T21" fmla="*/ 132 h 142"/>
                <a:gd name="T22" fmla="*/ 40 w 92"/>
                <a:gd name="T23" fmla="*/ 138 h 142"/>
                <a:gd name="T24" fmla="*/ 46 w 92"/>
                <a:gd name="T25" fmla="*/ 142 h 142"/>
                <a:gd name="T26" fmla="*/ 52 w 92"/>
                <a:gd name="T27" fmla="*/ 138 h 142"/>
                <a:gd name="T28" fmla="*/ 63 w 92"/>
                <a:gd name="T29" fmla="*/ 132 h 142"/>
                <a:gd name="T30" fmla="*/ 62 w 92"/>
                <a:gd name="T31" fmla="*/ 129 h 142"/>
                <a:gd name="T32" fmla="*/ 66 w 92"/>
                <a:gd name="T33" fmla="*/ 125 h 142"/>
                <a:gd name="T34" fmla="*/ 63 w 92"/>
                <a:gd name="T35" fmla="*/ 122 h 142"/>
                <a:gd name="T36" fmla="*/ 66 w 92"/>
                <a:gd name="T37" fmla="*/ 118 h 142"/>
                <a:gd name="T38" fmla="*/ 63 w 92"/>
                <a:gd name="T39" fmla="*/ 115 h 142"/>
                <a:gd name="T40" fmla="*/ 66 w 92"/>
                <a:gd name="T41" fmla="*/ 111 h 142"/>
                <a:gd name="T42" fmla="*/ 64 w 92"/>
                <a:gd name="T43" fmla="*/ 108 h 142"/>
                <a:gd name="T44" fmla="*/ 72 w 92"/>
                <a:gd name="T45" fmla="*/ 97 h 142"/>
                <a:gd name="T46" fmla="*/ 92 w 92"/>
                <a:gd name="T47" fmla="*/ 44 h 142"/>
                <a:gd name="T48" fmla="*/ 46 w 92"/>
                <a:gd name="T49" fmla="*/ 0 h 142"/>
                <a:gd name="T50" fmla="*/ 70 w 92"/>
                <a:gd name="T51" fmla="*/ 72 h 142"/>
                <a:gd name="T52" fmla="*/ 60 w 92"/>
                <a:gd name="T53" fmla="*/ 96 h 142"/>
                <a:gd name="T54" fmla="*/ 46 w 92"/>
                <a:gd name="T55" fmla="*/ 101 h 142"/>
                <a:gd name="T56" fmla="*/ 32 w 92"/>
                <a:gd name="T57" fmla="*/ 96 h 142"/>
                <a:gd name="T58" fmla="*/ 22 w 92"/>
                <a:gd name="T59" fmla="*/ 72 h 142"/>
                <a:gd name="T60" fmla="*/ 12 w 92"/>
                <a:gd name="T61" fmla="*/ 44 h 142"/>
                <a:gd name="T62" fmla="*/ 46 w 92"/>
                <a:gd name="T63" fmla="*/ 12 h 142"/>
                <a:gd name="T64" fmla="*/ 80 w 92"/>
                <a:gd name="T65" fmla="*/ 44 h 142"/>
                <a:gd name="T66" fmla="*/ 70 w 92"/>
                <a:gd name="T67" fmla="*/ 7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2" h="142">
                  <a:moveTo>
                    <a:pt x="46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73"/>
                    <a:pt x="20" y="81"/>
                    <a:pt x="20" y="97"/>
                  </a:cubicBezTo>
                  <a:cubicBezTo>
                    <a:pt x="20" y="102"/>
                    <a:pt x="23" y="106"/>
                    <a:pt x="28" y="108"/>
                  </a:cubicBezTo>
                  <a:cubicBezTo>
                    <a:pt x="27" y="109"/>
                    <a:pt x="26" y="110"/>
                    <a:pt x="26" y="111"/>
                  </a:cubicBezTo>
                  <a:cubicBezTo>
                    <a:pt x="26" y="112"/>
                    <a:pt x="27" y="114"/>
                    <a:pt x="29" y="115"/>
                  </a:cubicBezTo>
                  <a:cubicBezTo>
                    <a:pt x="27" y="116"/>
                    <a:pt x="27" y="117"/>
                    <a:pt x="27" y="118"/>
                  </a:cubicBezTo>
                  <a:cubicBezTo>
                    <a:pt x="27" y="119"/>
                    <a:pt x="28" y="120"/>
                    <a:pt x="29" y="122"/>
                  </a:cubicBezTo>
                  <a:cubicBezTo>
                    <a:pt x="27" y="123"/>
                    <a:pt x="26" y="124"/>
                    <a:pt x="26" y="125"/>
                  </a:cubicBezTo>
                  <a:cubicBezTo>
                    <a:pt x="26" y="127"/>
                    <a:pt x="28" y="128"/>
                    <a:pt x="30" y="129"/>
                  </a:cubicBezTo>
                  <a:cubicBezTo>
                    <a:pt x="29" y="130"/>
                    <a:pt x="29" y="131"/>
                    <a:pt x="29" y="132"/>
                  </a:cubicBezTo>
                  <a:cubicBezTo>
                    <a:pt x="29" y="135"/>
                    <a:pt x="34" y="137"/>
                    <a:pt x="40" y="138"/>
                  </a:cubicBezTo>
                  <a:cubicBezTo>
                    <a:pt x="41" y="141"/>
                    <a:pt x="43" y="142"/>
                    <a:pt x="46" y="142"/>
                  </a:cubicBezTo>
                  <a:cubicBezTo>
                    <a:pt x="49" y="142"/>
                    <a:pt x="51" y="141"/>
                    <a:pt x="52" y="138"/>
                  </a:cubicBezTo>
                  <a:cubicBezTo>
                    <a:pt x="59" y="137"/>
                    <a:pt x="63" y="135"/>
                    <a:pt x="63" y="132"/>
                  </a:cubicBezTo>
                  <a:cubicBezTo>
                    <a:pt x="63" y="131"/>
                    <a:pt x="63" y="130"/>
                    <a:pt x="62" y="129"/>
                  </a:cubicBezTo>
                  <a:cubicBezTo>
                    <a:pt x="65" y="128"/>
                    <a:pt x="66" y="127"/>
                    <a:pt x="66" y="125"/>
                  </a:cubicBezTo>
                  <a:cubicBezTo>
                    <a:pt x="66" y="124"/>
                    <a:pt x="65" y="123"/>
                    <a:pt x="63" y="122"/>
                  </a:cubicBezTo>
                  <a:cubicBezTo>
                    <a:pt x="65" y="121"/>
                    <a:pt x="66" y="119"/>
                    <a:pt x="66" y="118"/>
                  </a:cubicBezTo>
                  <a:cubicBezTo>
                    <a:pt x="66" y="117"/>
                    <a:pt x="65" y="116"/>
                    <a:pt x="63" y="115"/>
                  </a:cubicBezTo>
                  <a:cubicBezTo>
                    <a:pt x="65" y="114"/>
                    <a:pt x="66" y="112"/>
                    <a:pt x="66" y="111"/>
                  </a:cubicBezTo>
                  <a:cubicBezTo>
                    <a:pt x="66" y="110"/>
                    <a:pt x="65" y="109"/>
                    <a:pt x="64" y="108"/>
                  </a:cubicBezTo>
                  <a:cubicBezTo>
                    <a:pt x="69" y="105"/>
                    <a:pt x="72" y="102"/>
                    <a:pt x="72" y="97"/>
                  </a:cubicBezTo>
                  <a:cubicBezTo>
                    <a:pt x="72" y="81"/>
                    <a:pt x="92" y="73"/>
                    <a:pt x="92" y="44"/>
                  </a:cubicBezTo>
                  <a:cubicBezTo>
                    <a:pt x="92" y="20"/>
                    <a:pt x="72" y="0"/>
                    <a:pt x="46" y="0"/>
                  </a:cubicBezTo>
                  <a:close/>
                  <a:moveTo>
                    <a:pt x="70" y="72"/>
                  </a:moveTo>
                  <a:cubicBezTo>
                    <a:pt x="66" y="78"/>
                    <a:pt x="60" y="86"/>
                    <a:pt x="60" y="96"/>
                  </a:cubicBezTo>
                  <a:cubicBezTo>
                    <a:pt x="58" y="98"/>
                    <a:pt x="53" y="101"/>
                    <a:pt x="46" y="101"/>
                  </a:cubicBezTo>
                  <a:cubicBezTo>
                    <a:pt x="39" y="101"/>
                    <a:pt x="34" y="98"/>
                    <a:pt x="32" y="96"/>
                  </a:cubicBezTo>
                  <a:cubicBezTo>
                    <a:pt x="32" y="86"/>
                    <a:pt x="26" y="78"/>
                    <a:pt x="22" y="72"/>
                  </a:cubicBezTo>
                  <a:cubicBezTo>
                    <a:pt x="17" y="64"/>
                    <a:pt x="12" y="57"/>
                    <a:pt x="12" y="44"/>
                  </a:cubicBezTo>
                  <a:cubicBezTo>
                    <a:pt x="12" y="26"/>
                    <a:pt x="27" y="12"/>
                    <a:pt x="46" y="12"/>
                  </a:cubicBezTo>
                  <a:cubicBezTo>
                    <a:pt x="65" y="12"/>
                    <a:pt x="80" y="26"/>
                    <a:pt x="80" y="44"/>
                  </a:cubicBezTo>
                  <a:cubicBezTo>
                    <a:pt x="80" y="57"/>
                    <a:pt x="75" y="64"/>
                    <a:pt x="7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327025" y="0"/>
              <a:ext cx="46038" cy="114300"/>
            </a:xfrm>
            <a:custGeom>
              <a:avLst/>
              <a:gdLst>
                <a:gd name="T0" fmla="*/ 6 w 12"/>
                <a:gd name="T1" fmla="*/ 30 h 30"/>
                <a:gd name="T2" fmla="*/ 12 w 12"/>
                <a:gd name="T3" fmla="*/ 22 h 30"/>
                <a:gd name="T4" fmla="*/ 12 w 12"/>
                <a:gd name="T5" fmla="*/ 8 h 30"/>
                <a:gd name="T6" fmla="*/ 6 w 12"/>
                <a:gd name="T7" fmla="*/ 0 h 30"/>
                <a:gd name="T8" fmla="*/ 0 w 12"/>
                <a:gd name="T9" fmla="*/ 8 h 30"/>
                <a:gd name="T10" fmla="*/ 0 w 12"/>
                <a:gd name="T11" fmla="*/ 22 h 30"/>
                <a:gd name="T12" fmla="*/ 6 w 12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0">
                  <a:moveTo>
                    <a:pt x="6" y="30"/>
                  </a:moveTo>
                  <a:cubicBezTo>
                    <a:pt x="9" y="30"/>
                    <a:pt x="12" y="27"/>
                    <a:pt x="12" y="22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4"/>
                    <a:pt x="9" y="0"/>
                    <a:pt x="6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7"/>
                    <a:pt x="3" y="30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160338" y="41275"/>
              <a:ext cx="82550" cy="111125"/>
            </a:xfrm>
            <a:custGeom>
              <a:avLst/>
              <a:gdLst>
                <a:gd name="T0" fmla="*/ 19 w 22"/>
                <a:gd name="T1" fmla="*/ 28 h 29"/>
                <a:gd name="T2" fmla="*/ 20 w 22"/>
                <a:gd name="T3" fmla="*/ 18 h 29"/>
                <a:gd name="T4" fmla="*/ 13 w 22"/>
                <a:gd name="T5" fmla="*/ 5 h 29"/>
                <a:gd name="T6" fmla="*/ 4 w 22"/>
                <a:gd name="T7" fmla="*/ 1 h 29"/>
                <a:gd name="T8" fmla="*/ 3 w 22"/>
                <a:gd name="T9" fmla="*/ 11 h 29"/>
                <a:gd name="T10" fmla="*/ 10 w 22"/>
                <a:gd name="T11" fmla="*/ 24 h 29"/>
                <a:gd name="T12" fmla="*/ 19 w 22"/>
                <a:gd name="T13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9">
                  <a:moveTo>
                    <a:pt x="19" y="28"/>
                  </a:moveTo>
                  <a:cubicBezTo>
                    <a:pt x="22" y="26"/>
                    <a:pt x="22" y="21"/>
                    <a:pt x="20" y="18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1"/>
                    <a:pt x="7" y="0"/>
                    <a:pt x="4" y="1"/>
                  </a:cubicBezTo>
                  <a:cubicBezTo>
                    <a:pt x="1" y="3"/>
                    <a:pt x="0" y="8"/>
                    <a:pt x="3" y="1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2" y="27"/>
                    <a:pt x="16" y="29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38100" y="163513"/>
              <a:ext cx="114300" cy="84138"/>
            </a:xfrm>
            <a:custGeom>
              <a:avLst/>
              <a:gdLst>
                <a:gd name="T0" fmla="*/ 24 w 30"/>
                <a:gd name="T1" fmla="*/ 9 h 22"/>
                <a:gd name="T2" fmla="*/ 12 w 30"/>
                <a:gd name="T3" fmla="*/ 2 h 22"/>
                <a:gd name="T4" fmla="*/ 2 w 30"/>
                <a:gd name="T5" fmla="*/ 3 h 22"/>
                <a:gd name="T6" fmla="*/ 6 w 30"/>
                <a:gd name="T7" fmla="*/ 12 h 22"/>
                <a:gd name="T8" fmla="*/ 18 w 30"/>
                <a:gd name="T9" fmla="*/ 20 h 22"/>
                <a:gd name="T10" fmla="*/ 28 w 30"/>
                <a:gd name="T11" fmla="*/ 18 h 22"/>
                <a:gd name="T12" fmla="*/ 24 w 30"/>
                <a:gd name="T13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24" y="9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4" y="0"/>
                    <a:pt x="2" y="3"/>
                  </a:cubicBezTo>
                  <a:cubicBezTo>
                    <a:pt x="0" y="6"/>
                    <a:pt x="2" y="10"/>
                    <a:pt x="6" y="12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2" y="22"/>
                    <a:pt x="27" y="21"/>
                    <a:pt x="28" y="18"/>
                  </a:cubicBezTo>
                  <a:cubicBezTo>
                    <a:pt x="30" y="15"/>
                    <a:pt x="28" y="11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549275" y="457200"/>
              <a:ext cx="114300" cy="84138"/>
            </a:xfrm>
            <a:custGeom>
              <a:avLst/>
              <a:gdLst>
                <a:gd name="T0" fmla="*/ 24 w 30"/>
                <a:gd name="T1" fmla="*/ 9 h 22"/>
                <a:gd name="T2" fmla="*/ 12 w 30"/>
                <a:gd name="T3" fmla="*/ 2 h 22"/>
                <a:gd name="T4" fmla="*/ 2 w 30"/>
                <a:gd name="T5" fmla="*/ 3 h 22"/>
                <a:gd name="T6" fmla="*/ 6 w 30"/>
                <a:gd name="T7" fmla="*/ 13 h 22"/>
                <a:gd name="T8" fmla="*/ 18 w 30"/>
                <a:gd name="T9" fmla="*/ 20 h 22"/>
                <a:gd name="T10" fmla="*/ 28 w 30"/>
                <a:gd name="T11" fmla="*/ 18 h 22"/>
                <a:gd name="T12" fmla="*/ 24 w 30"/>
                <a:gd name="T13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24" y="9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3" y="0"/>
                    <a:pt x="2" y="3"/>
                  </a:cubicBezTo>
                  <a:cubicBezTo>
                    <a:pt x="0" y="6"/>
                    <a:pt x="2" y="10"/>
                    <a:pt x="6" y="1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2" y="22"/>
                    <a:pt x="26" y="21"/>
                    <a:pt x="28" y="18"/>
                  </a:cubicBezTo>
                  <a:cubicBezTo>
                    <a:pt x="30" y="16"/>
                    <a:pt x="28" y="11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0" y="327025"/>
              <a:ext cx="114300" cy="46038"/>
            </a:xfrm>
            <a:custGeom>
              <a:avLst/>
              <a:gdLst>
                <a:gd name="T0" fmla="*/ 30 w 30"/>
                <a:gd name="T1" fmla="*/ 6 h 12"/>
                <a:gd name="T2" fmla="*/ 22 w 30"/>
                <a:gd name="T3" fmla="*/ 0 h 12"/>
                <a:gd name="T4" fmla="*/ 8 w 30"/>
                <a:gd name="T5" fmla="*/ 0 h 12"/>
                <a:gd name="T6" fmla="*/ 0 w 30"/>
                <a:gd name="T7" fmla="*/ 6 h 12"/>
                <a:gd name="T8" fmla="*/ 8 w 30"/>
                <a:gd name="T9" fmla="*/ 12 h 12"/>
                <a:gd name="T10" fmla="*/ 22 w 30"/>
                <a:gd name="T11" fmla="*/ 12 h 12"/>
                <a:gd name="T12" fmla="*/ 30 w 30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2">
                  <a:moveTo>
                    <a:pt x="30" y="6"/>
                  </a:moveTo>
                  <a:cubicBezTo>
                    <a:pt x="30" y="3"/>
                    <a:pt x="26" y="0"/>
                    <a:pt x="2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8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6" y="12"/>
                    <a:pt x="30" y="10"/>
                    <a:pt x="3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587375" y="327025"/>
              <a:ext cx="114300" cy="46038"/>
            </a:xfrm>
            <a:custGeom>
              <a:avLst/>
              <a:gdLst>
                <a:gd name="T0" fmla="*/ 22 w 30"/>
                <a:gd name="T1" fmla="*/ 0 h 12"/>
                <a:gd name="T2" fmla="*/ 8 w 30"/>
                <a:gd name="T3" fmla="*/ 0 h 12"/>
                <a:gd name="T4" fmla="*/ 0 w 30"/>
                <a:gd name="T5" fmla="*/ 6 h 12"/>
                <a:gd name="T6" fmla="*/ 8 w 30"/>
                <a:gd name="T7" fmla="*/ 12 h 12"/>
                <a:gd name="T8" fmla="*/ 22 w 30"/>
                <a:gd name="T9" fmla="*/ 12 h 12"/>
                <a:gd name="T10" fmla="*/ 30 w 30"/>
                <a:gd name="T11" fmla="*/ 6 h 12"/>
                <a:gd name="T12" fmla="*/ 22 w 30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2">
                  <a:moveTo>
                    <a:pt x="2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2"/>
                    <a:pt x="8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7" y="12"/>
                    <a:pt x="30" y="10"/>
                    <a:pt x="30" y="6"/>
                  </a:cubicBezTo>
                  <a:cubicBezTo>
                    <a:pt x="30" y="3"/>
                    <a:pt x="27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38100" y="457200"/>
              <a:ext cx="114300" cy="84138"/>
            </a:xfrm>
            <a:custGeom>
              <a:avLst/>
              <a:gdLst>
                <a:gd name="T0" fmla="*/ 18 w 30"/>
                <a:gd name="T1" fmla="*/ 2 h 22"/>
                <a:gd name="T2" fmla="*/ 6 w 30"/>
                <a:gd name="T3" fmla="*/ 9 h 22"/>
                <a:gd name="T4" fmla="*/ 2 w 30"/>
                <a:gd name="T5" fmla="*/ 18 h 22"/>
                <a:gd name="T6" fmla="*/ 12 w 30"/>
                <a:gd name="T7" fmla="*/ 20 h 22"/>
                <a:gd name="T8" fmla="*/ 24 w 30"/>
                <a:gd name="T9" fmla="*/ 13 h 22"/>
                <a:gd name="T10" fmla="*/ 28 w 30"/>
                <a:gd name="T11" fmla="*/ 3 h 22"/>
                <a:gd name="T12" fmla="*/ 18 w 30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18" y="2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2" y="11"/>
                    <a:pt x="0" y="16"/>
                    <a:pt x="2" y="18"/>
                  </a:cubicBezTo>
                  <a:cubicBezTo>
                    <a:pt x="4" y="21"/>
                    <a:pt x="8" y="22"/>
                    <a:pt x="12" y="2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8" y="10"/>
                    <a:pt x="30" y="6"/>
                    <a:pt x="28" y="3"/>
                  </a:cubicBezTo>
                  <a:cubicBezTo>
                    <a:pt x="27" y="0"/>
                    <a:pt x="22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549275" y="163513"/>
              <a:ext cx="114300" cy="84138"/>
            </a:xfrm>
            <a:custGeom>
              <a:avLst/>
              <a:gdLst>
                <a:gd name="T0" fmla="*/ 12 w 30"/>
                <a:gd name="T1" fmla="*/ 20 h 22"/>
                <a:gd name="T2" fmla="*/ 24 w 30"/>
                <a:gd name="T3" fmla="*/ 12 h 22"/>
                <a:gd name="T4" fmla="*/ 28 w 30"/>
                <a:gd name="T5" fmla="*/ 3 h 22"/>
                <a:gd name="T6" fmla="*/ 18 w 30"/>
                <a:gd name="T7" fmla="*/ 2 h 22"/>
                <a:gd name="T8" fmla="*/ 6 w 30"/>
                <a:gd name="T9" fmla="*/ 9 h 22"/>
                <a:gd name="T10" fmla="*/ 2 w 30"/>
                <a:gd name="T11" fmla="*/ 18 h 22"/>
                <a:gd name="T12" fmla="*/ 12 w 30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12" y="20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8" y="10"/>
                    <a:pt x="30" y="6"/>
                    <a:pt x="28" y="3"/>
                  </a:cubicBezTo>
                  <a:cubicBezTo>
                    <a:pt x="26" y="0"/>
                    <a:pt x="22" y="0"/>
                    <a:pt x="18" y="2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2" y="11"/>
                    <a:pt x="0" y="15"/>
                    <a:pt x="2" y="18"/>
                  </a:cubicBezTo>
                  <a:cubicBezTo>
                    <a:pt x="3" y="21"/>
                    <a:pt x="8" y="22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4"/>
            <p:cNvSpPr/>
            <p:nvPr/>
          </p:nvSpPr>
          <p:spPr bwMode="auto">
            <a:xfrm>
              <a:off x="457200" y="41275"/>
              <a:ext cx="84138" cy="111125"/>
            </a:xfrm>
            <a:custGeom>
              <a:avLst/>
              <a:gdLst>
                <a:gd name="T0" fmla="*/ 18 w 22"/>
                <a:gd name="T1" fmla="*/ 1 h 29"/>
                <a:gd name="T2" fmla="*/ 9 w 22"/>
                <a:gd name="T3" fmla="*/ 5 h 29"/>
                <a:gd name="T4" fmla="*/ 2 w 22"/>
                <a:gd name="T5" fmla="*/ 18 h 29"/>
                <a:gd name="T6" fmla="*/ 3 w 22"/>
                <a:gd name="T7" fmla="*/ 28 h 29"/>
                <a:gd name="T8" fmla="*/ 12 w 22"/>
                <a:gd name="T9" fmla="*/ 24 h 29"/>
                <a:gd name="T10" fmla="*/ 19 w 22"/>
                <a:gd name="T11" fmla="*/ 11 h 29"/>
                <a:gd name="T12" fmla="*/ 18 w 22"/>
                <a:gd name="T13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9">
                  <a:moveTo>
                    <a:pt x="18" y="1"/>
                  </a:moveTo>
                  <a:cubicBezTo>
                    <a:pt x="15" y="0"/>
                    <a:pt x="11" y="1"/>
                    <a:pt x="9" y="5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21"/>
                    <a:pt x="0" y="26"/>
                    <a:pt x="3" y="28"/>
                  </a:cubicBezTo>
                  <a:cubicBezTo>
                    <a:pt x="6" y="29"/>
                    <a:pt x="10" y="27"/>
                    <a:pt x="12" y="24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8"/>
                    <a:pt x="21" y="3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" name="椭圆 21"/>
          <p:cNvSpPr/>
          <p:nvPr/>
        </p:nvSpPr>
        <p:spPr>
          <a:xfrm>
            <a:off x="10537623" y="5207861"/>
            <a:ext cx="1327355" cy="1327355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0945546" y="3880348"/>
            <a:ext cx="1327355" cy="1327355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86"/>
          <a:stretch>
            <a:fillRect/>
          </a:stretch>
        </p:blipFill>
        <p:spPr>
          <a:xfrm flipH="1">
            <a:off x="-202075" y="1166094"/>
            <a:ext cx="2196689" cy="5559286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939165" y="400685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isometricOffAxis1Right">
                <a:rot lat="600000" lon="19500000" rev="0"/>
              </a:camera>
              <a:lightRig rig="threePt" dir="t">
                <a:rot lat="0" lon="0" rev="0"/>
              </a:lightRig>
            </a:scene3d>
            <a:sp3d extrusionH="266700" contourW="12700">
              <a:extrusionClr>
                <a:srgbClr val="A7A7A6"/>
              </a:extrusionClr>
              <a:contourClr>
                <a:srgbClr val="BEBCB9"/>
              </a:contourClr>
            </a:sp3d>
          </a:bodyPr>
          <a:p>
            <a:pPr algn="ctr"/>
            <a:r>
              <a:rPr lang="zh-CN" altLang="en-US" sz="7200" b="1">
                <a:ln w="6600"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63500" dist="342900" dir="720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日积月累</a:t>
            </a:r>
            <a:endParaRPr lang="zh-CN" altLang="en-US" sz="7200" b="1">
              <a:ln w="6600"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63500" dist="342900" dir="720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790065" y="1657350"/>
            <a:ext cx="990536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4800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</a:rPr>
              <a:t>予人玫瑰，手有余香。</a:t>
            </a:r>
            <a:endParaRPr lang="zh-CN" altLang="en-US" sz="5400">
              <a:latin typeface="楷体_GB2312" panose="02010609030101010101" charset="-122"/>
              <a:ea typeface="楷体_GB2312" panose="0201060903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平时肯帮人，急时有人帮。</a:t>
            </a:r>
            <a:endParaRPr lang="zh-CN" altLang="en-US" sz="540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994152" y="2211244"/>
            <a:ext cx="549687" cy="562123"/>
            <a:chOff x="0" y="0"/>
            <a:chExt cx="701675" cy="717550"/>
          </a:xfrm>
          <a:solidFill>
            <a:schemeClr val="tx1"/>
          </a:solidFill>
        </p:grpSpPr>
        <p:sp>
          <p:nvSpPr>
            <p:cNvPr id="31" name="Freeform 5"/>
            <p:cNvSpPr>
              <a:spLocks noEditPoints="1"/>
            </p:cNvSpPr>
            <p:nvPr/>
          </p:nvSpPr>
          <p:spPr bwMode="auto">
            <a:xfrm>
              <a:off x="174625" y="174625"/>
              <a:ext cx="350838" cy="542925"/>
            </a:xfrm>
            <a:custGeom>
              <a:avLst/>
              <a:gdLst>
                <a:gd name="T0" fmla="*/ 46 w 92"/>
                <a:gd name="T1" fmla="*/ 0 h 142"/>
                <a:gd name="T2" fmla="*/ 0 w 92"/>
                <a:gd name="T3" fmla="*/ 44 h 142"/>
                <a:gd name="T4" fmla="*/ 20 w 92"/>
                <a:gd name="T5" fmla="*/ 97 h 142"/>
                <a:gd name="T6" fmla="*/ 28 w 92"/>
                <a:gd name="T7" fmla="*/ 108 h 142"/>
                <a:gd name="T8" fmla="*/ 26 w 92"/>
                <a:gd name="T9" fmla="*/ 111 h 142"/>
                <a:gd name="T10" fmla="*/ 29 w 92"/>
                <a:gd name="T11" fmla="*/ 115 h 142"/>
                <a:gd name="T12" fmla="*/ 27 w 92"/>
                <a:gd name="T13" fmla="*/ 118 h 142"/>
                <a:gd name="T14" fmla="*/ 29 w 92"/>
                <a:gd name="T15" fmla="*/ 122 h 142"/>
                <a:gd name="T16" fmla="*/ 26 w 92"/>
                <a:gd name="T17" fmla="*/ 125 h 142"/>
                <a:gd name="T18" fmla="*/ 30 w 92"/>
                <a:gd name="T19" fmla="*/ 129 h 142"/>
                <a:gd name="T20" fmla="*/ 29 w 92"/>
                <a:gd name="T21" fmla="*/ 132 h 142"/>
                <a:gd name="T22" fmla="*/ 40 w 92"/>
                <a:gd name="T23" fmla="*/ 138 h 142"/>
                <a:gd name="T24" fmla="*/ 46 w 92"/>
                <a:gd name="T25" fmla="*/ 142 h 142"/>
                <a:gd name="T26" fmla="*/ 52 w 92"/>
                <a:gd name="T27" fmla="*/ 138 h 142"/>
                <a:gd name="T28" fmla="*/ 63 w 92"/>
                <a:gd name="T29" fmla="*/ 132 h 142"/>
                <a:gd name="T30" fmla="*/ 62 w 92"/>
                <a:gd name="T31" fmla="*/ 129 h 142"/>
                <a:gd name="T32" fmla="*/ 66 w 92"/>
                <a:gd name="T33" fmla="*/ 125 h 142"/>
                <a:gd name="T34" fmla="*/ 63 w 92"/>
                <a:gd name="T35" fmla="*/ 122 h 142"/>
                <a:gd name="T36" fmla="*/ 66 w 92"/>
                <a:gd name="T37" fmla="*/ 118 h 142"/>
                <a:gd name="T38" fmla="*/ 63 w 92"/>
                <a:gd name="T39" fmla="*/ 115 h 142"/>
                <a:gd name="T40" fmla="*/ 66 w 92"/>
                <a:gd name="T41" fmla="*/ 111 h 142"/>
                <a:gd name="T42" fmla="*/ 64 w 92"/>
                <a:gd name="T43" fmla="*/ 108 h 142"/>
                <a:gd name="T44" fmla="*/ 72 w 92"/>
                <a:gd name="T45" fmla="*/ 97 h 142"/>
                <a:gd name="T46" fmla="*/ 92 w 92"/>
                <a:gd name="T47" fmla="*/ 44 h 142"/>
                <a:gd name="T48" fmla="*/ 46 w 92"/>
                <a:gd name="T49" fmla="*/ 0 h 142"/>
                <a:gd name="T50" fmla="*/ 70 w 92"/>
                <a:gd name="T51" fmla="*/ 72 h 142"/>
                <a:gd name="T52" fmla="*/ 60 w 92"/>
                <a:gd name="T53" fmla="*/ 96 h 142"/>
                <a:gd name="T54" fmla="*/ 46 w 92"/>
                <a:gd name="T55" fmla="*/ 101 h 142"/>
                <a:gd name="T56" fmla="*/ 32 w 92"/>
                <a:gd name="T57" fmla="*/ 96 h 142"/>
                <a:gd name="T58" fmla="*/ 22 w 92"/>
                <a:gd name="T59" fmla="*/ 72 h 142"/>
                <a:gd name="T60" fmla="*/ 12 w 92"/>
                <a:gd name="T61" fmla="*/ 44 h 142"/>
                <a:gd name="T62" fmla="*/ 46 w 92"/>
                <a:gd name="T63" fmla="*/ 12 h 142"/>
                <a:gd name="T64" fmla="*/ 80 w 92"/>
                <a:gd name="T65" fmla="*/ 44 h 142"/>
                <a:gd name="T66" fmla="*/ 70 w 92"/>
                <a:gd name="T67" fmla="*/ 7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2" h="142">
                  <a:moveTo>
                    <a:pt x="46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73"/>
                    <a:pt x="20" y="81"/>
                    <a:pt x="20" y="97"/>
                  </a:cubicBezTo>
                  <a:cubicBezTo>
                    <a:pt x="20" y="102"/>
                    <a:pt x="23" y="106"/>
                    <a:pt x="28" y="108"/>
                  </a:cubicBezTo>
                  <a:cubicBezTo>
                    <a:pt x="27" y="109"/>
                    <a:pt x="26" y="110"/>
                    <a:pt x="26" y="111"/>
                  </a:cubicBezTo>
                  <a:cubicBezTo>
                    <a:pt x="26" y="112"/>
                    <a:pt x="27" y="114"/>
                    <a:pt x="29" y="115"/>
                  </a:cubicBezTo>
                  <a:cubicBezTo>
                    <a:pt x="27" y="116"/>
                    <a:pt x="27" y="117"/>
                    <a:pt x="27" y="118"/>
                  </a:cubicBezTo>
                  <a:cubicBezTo>
                    <a:pt x="27" y="119"/>
                    <a:pt x="28" y="120"/>
                    <a:pt x="29" y="122"/>
                  </a:cubicBezTo>
                  <a:cubicBezTo>
                    <a:pt x="27" y="123"/>
                    <a:pt x="26" y="124"/>
                    <a:pt x="26" y="125"/>
                  </a:cubicBezTo>
                  <a:cubicBezTo>
                    <a:pt x="26" y="127"/>
                    <a:pt x="28" y="128"/>
                    <a:pt x="30" y="129"/>
                  </a:cubicBezTo>
                  <a:cubicBezTo>
                    <a:pt x="29" y="130"/>
                    <a:pt x="29" y="131"/>
                    <a:pt x="29" y="132"/>
                  </a:cubicBezTo>
                  <a:cubicBezTo>
                    <a:pt x="29" y="135"/>
                    <a:pt x="34" y="137"/>
                    <a:pt x="40" y="138"/>
                  </a:cubicBezTo>
                  <a:cubicBezTo>
                    <a:pt x="41" y="141"/>
                    <a:pt x="43" y="142"/>
                    <a:pt x="46" y="142"/>
                  </a:cubicBezTo>
                  <a:cubicBezTo>
                    <a:pt x="49" y="142"/>
                    <a:pt x="51" y="141"/>
                    <a:pt x="52" y="138"/>
                  </a:cubicBezTo>
                  <a:cubicBezTo>
                    <a:pt x="59" y="137"/>
                    <a:pt x="63" y="135"/>
                    <a:pt x="63" y="132"/>
                  </a:cubicBezTo>
                  <a:cubicBezTo>
                    <a:pt x="63" y="131"/>
                    <a:pt x="63" y="130"/>
                    <a:pt x="62" y="129"/>
                  </a:cubicBezTo>
                  <a:cubicBezTo>
                    <a:pt x="65" y="128"/>
                    <a:pt x="66" y="127"/>
                    <a:pt x="66" y="125"/>
                  </a:cubicBezTo>
                  <a:cubicBezTo>
                    <a:pt x="66" y="124"/>
                    <a:pt x="65" y="123"/>
                    <a:pt x="63" y="122"/>
                  </a:cubicBezTo>
                  <a:cubicBezTo>
                    <a:pt x="65" y="121"/>
                    <a:pt x="66" y="119"/>
                    <a:pt x="66" y="118"/>
                  </a:cubicBezTo>
                  <a:cubicBezTo>
                    <a:pt x="66" y="117"/>
                    <a:pt x="65" y="116"/>
                    <a:pt x="63" y="115"/>
                  </a:cubicBezTo>
                  <a:cubicBezTo>
                    <a:pt x="65" y="114"/>
                    <a:pt x="66" y="112"/>
                    <a:pt x="66" y="111"/>
                  </a:cubicBezTo>
                  <a:cubicBezTo>
                    <a:pt x="66" y="110"/>
                    <a:pt x="65" y="109"/>
                    <a:pt x="64" y="108"/>
                  </a:cubicBezTo>
                  <a:cubicBezTo>
                    <a:pt x="69" y="105"/>
                    <a:pt x="72" y="102"/>
                    <a:pt x="72" y="97"/>
                  </a:cubicBezTo>
                  <a:cubicBezTo>
                    <a:pt x="72" y="81"/>
                    <a:pt x="92" y="73"/>
                    <a:pt x="92" y="44"/>
                  </a:cubicBezTo>
                  <a:cubicBezTo>
                    <a:pt x="92" y="20"/>
                    <a:pt x="72" y="0"/>
                    <a:pt x="46" y="0"/>
                  </a:cubicBezTo>
                  <a:close/>
                  <a:moveTo>
                    <a:pt x="70" y="72"/>
                  </a:moveTo>
                  <a:cubicBezTo>
                    <a:pt x="66" y="78"/>
                    <a:pt x="60" y="86"/>
                    <a:pt x="60" y="96"/>
                  </a:cubicBezTo>
                  <a:cubicBezTo>
                    <a:pt x="58" y="98"/>
                    <a:pt x="53" y="101"/>
                    <a:pt x="46" y="101"/>
                  </a:cubicBezTo>
                  <a:cubicBezTo>
                    <a:pt x="39" y="101"/>
                    <a:pt x="34" y="98"/>
                    <a:pt x="32" y="96"/>
                  </a:cubicBezTo>
                  <a:cubicBezTo>
                    <a:pt x="32" y="86"/>
                    <a:pt x="26" y="78"/>
                    <a:pt x="22" y="72"/>
                  </a:cubicBezTo>
                  <a:cubicBezTo>
                    <a:pt x="17" y="64"/>
                    <a:pt x="12" y="57"/>
                    <a:pt x="12" y="44"/>
                  </a:cubicBezTo>
                  <a:cubicBezTo>
                    <a:pt x="12" y="26"/>
                    <a:pt x="27" y="12"/>
                    <a:pt x="46" y="12"/>
                  </a:cubicBezTo>
                  <a:cubicBezTo>
                    <a:pt x="65" y="12"/>
                    <a:pt x="80" y="26"/>
                    <a:pt x="80" y="44"/>
                  </a:cubicBezTo>
                  <a:cubicBezTo>
                    <a:pt x="80" y="57"/>
                    <a:pt x="75" y="64"/>
                    <a:pt x="7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2" name="Freeform 6"/>
            <p:cNvSpPr/>
            <p:nvPr/>
          </p:nvSpPr>
          <p:spPr bwMode="auto">
            <a:xfrm>
              <a:off x="327025" y="0"/>
              <a:ext cx="46038" cy="114300"/>
            </a:xfrm>
            <a:custGeom>
              <a:avLst/>
              <a:gdLst>
                <a:gd name="T0" fmla="*/ 6 w 12"/>
                <a:gd name="T1" fmla="*/ 30 h 30"/>
                <a:gd name="T2" fmla="*/ 12 w 12"/>
                <a:gd name="T3" fmla="*/ 22 h 30"/>
                <a:gd name="T4" fmla="*/ 12 w 12"/>
                <a:gd name="T5" fmla="*/ 8 h 30"/>
                <a:gd name="T6" fmla="*/ 6 w 12"/>
                <a:gd name="T7" fmla="*/ 0 h 30"/>
                <a:gd name="T8" fmla="*/ 0 w 12"/>
                <a:gd name="T9" fmla="*/ 8 h 30"/>
                <a:gd name="T10" fmla="*/ 0 w 12"/>
                <a:gd name="T11" fmla="*/ 22 h 30"/>
                <a:gd name="T12" fmla="*/ 6 w 12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0">
                  <a:moveTo>
                    <a:pt x="6" y="30"/>
                  </a:moveTo>
                  <a:cubicBezTo>
                    <a:pt x="9" y="30"/>
                    <a:pt x="12" y="27"/>
                    <a:pt x="12" y="22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4"/>
                    <a:pt x="9" y="0"/>
                    <a:pt x="6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7"/>
                    <a:pt x="3" y="30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3" name="Freeform 7"/>
            <p:cNvSpPr/>
            <p:nvPr/>
          </p:nvSpPr>
          <p:spPr bwMode="auto">
            <a:xfrm>
              <a:off x="160338" y="41275"/>
              <a:ext cx="82550" cy="111125"/>
            </a:xfrm>
            <a:custGeom>
              <a:avLst/>
              <a:gdLst>
                <a:gd name="T0" fmla="*/ 19 w 22"/>
                <a:gd name="T1" fmla="*/ 28 h 29"/>
                <a:gd name="T2" fmla="*/ 20 w 22"/>
                <a:gd name="T3" fmla="*/ 18 h 29"/>
                <a:gd name="T4" fmla="*/ 13 w 22"/>
                <a:gd name="T5" fmla="*/ 5 h 29"/>
                <a:gd name="T6" fmla="*/ 4 w 22"/>
                <a:gd name="T7" fmla="*/ 1 h 29"/>
                <a:gd name="T8" fmla="*/ 3 w 22"/>
                <a:gd name="T9" fmla="*/ 11 h 29"/>
                <a:gd name="T10" fmla="*/ 10 w 22"/>
                <a:gd name="T11" fmla="*/ 24 h 29"/>
                <a:gd name="T12" fmla="*/ 19 w 22"/>
                <a:gd name="T13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9">
                  <a:moveTo>
                    <a:pt x="19" y="28"/>
                  </a:moveTo>
                  <a:cubicBezTo>
                    <a:pt x="22" y="26"/>
                    <a:pt x="22" y="21"/>
                    <a:pt x="20" y="18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1"/>
                    <a:pt x="7" y="0"/>
                    <a:pt x="4" y="1"/>
                  </a:cubicBezTo>
                  <a:cubicBezTo>
                    <a:pt x="1" y="3"/>
                    <a:pt x="0" y="8"/>
                    <a:pt x="3" y="1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2" y="27"/>
                    <a:pt x="16" y="29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4" name="Freeform 8"/>
            <p:cNvSpPr/>
            <p:nvPr/>
          </p:nvSpPr>
          <p:spPr bwMode="auto">
            <a:xfrm>
              <a:off x="38100" y="163513"/>
              <a:ext cx="114300" cy="84138"/>
            </a:xfrm>
            <a:custGeom>
              <a:avLst/>
              <a:gdLst>
                <a:gd name="T0" fmla="*/ 24 w 30"/>
                <a:gd name="T1" fmla="*/ 9 h 22"/>
                <a:gd name="T2" fmla="*/ 12 w 30"/>
                <a:gd name="T3" fmla="*/ 2 h 22"/>
                <a:gd name="T4" fmla="*/ 2 w 30"/>
                <a:gd name="T5" fmla="*/ 3 h 22"/>
                <a:gd name="T6" fmla="*/ 6 w 30"/>
                <a:gd name="T7" fmla="*/ 12 h 22"/>
                <a:gd name="T8" fmla="*/ 18 w 30"/>
                <a:gd name="T9" fmla="*/ 20 h 22"/>
                <a:gd name="T10" fmla="*/ 28 w 30"/>
                <a:gd name="T11" fmla="*/ 18 h 22"/>
                <a:gd name="T12" fmla="*/ 24 w 30"/>
                <a:gd name="T13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24" y="9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4" y="0"/>
                    <a:pt x="2" y="3"/>
                  </a:cubicBezTo>
                  <a:cubicBezTo>
                    <a:pt x="0" y="6"/>
                    <a:pt x="2" y="10"/>
                    <a:pt x="6" y="12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2" y="22"/>
                    <a:pt x="27" y="21"/>
                    <a:pt x="28" y="18"/>
                  </a:cubicBezTo>
                  <a:cubicBezTo>
                    <a:pt x="30" y="15"/>
                    <a:pt x="28" y="11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5" name="Freeform 9"/>
            <p:cNvSpPr/>
            <p:nvPr/>
          </p:nvSpPr>
          <p:spPr bwMode="auto">
            <a:xfrm>
              <a:off x="549275" y="457200"/>
              <a:ext cx="114300" cy="84138"/>
            </a:xfrm>
            <a:custGeom>
              <a:avLst/>
              <a:gdLst>
                <a:gd name="T0" fmla="*/ 24 w 30"/>
                <a:gd name="T1" fmla="*/ 9 h 22"/>
                <a:gd name="T2" fmla="*/ 12 w 30"/>
                <a:gd name="T3" fmla="*/ 2 h 22"/>
                <a:gd name="T4" fmla="*/ 2 w 30"/>
                <a:gd name="T5" fmla="*/ 3 h 22"/>
                <a:gd name="T6" fmla="*/ 6 w 30"/>
                <a:gd name="T7" fmla="*/ 13 h 22"/>
                <a:gd name="T8" fmla="*/ 18 w 30"/>
                <a:gd name="T9" fmla="*/ 20 h 22"/>
                <a:gd name="T10" fmla="*/ 28 w 30"/>
                <a:gd name="T11" fmla="*/ 18 h 22"/>
                <a:gd name="T12" fmla="*/ 24 w 30"/>
                <a:gd name="T13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24" y="9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3" y="0"/>
                    <a:pt x="2" y="3"/>
                  </a:cubicBezTo>
                  <a:cubicBezTo>
                    <a:pt x="0" y="6"/>
                    <a:pt x="2" y="10"/>
                    <a:pt x="6" y="1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2" y="22"/>
                    <a:pt x="26" y="21"/>
                    <a:pt x="28" y="18"/>
                  </a:cubicBezTo>
                  <a:cubicBezTo>
                    <a:pt x="30" y="16"/>
                    <a:pt x="28" y="11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6" name="Freeform 10"/>
            <p:cNvSpPr/>
            <p:nvPr/>
          </p:nvSpPr>
          <p:spPr bwMode="auto">
            <a:xfrm>
              <a:off x="0" y="327025"/>
              <a:ext cx="114300" cy="46038"/>
            </a:xfrm>
            <a:custGeom>
              <a:avLst/>
              <a:gdLst>
                <a:gd name="T0" fmla="*/ 30 w 30"/>
                <a:gd name="T1" fmla="*/ 6 h 12"/>
                <a:gd name="T2" fmla="*/ 22 w 30"/>
                <a:gd name="T3" fmla="*/ 0 h 12"/>
                <a:gd name="T4" fmla="*/ 8 w 30"/>
                <a:gd name="T5" fmla="*/ 0 h 12"/>
                <a:gd name="T6" fmla="*/ 0 w 30"/>
                <a:gd name="T7" fmla="*/ 6 h 12"/>
                <a:gd name="T8" fmla="*/ 8 w 30"/>
                <a:gd name="T9" fmla="*/ 12 h 12"/>
                <a:gd name="T10" fmla="*/ 22 w 30"/>
                <a:gd name="T11" fmla="*/ 12 h 12"/>
                <a:gd name="T12" fmla="*/ 30 w 30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2">
                  <a:moveTo>
                    <a:pt x="30" y="6"/>
                  </a:moveTo>
                  <a:cubicBezTo>
                    <a:pt x="30" y="3"/>
                    <a:pt x="26" y="0"/>
                    <a:pt x="2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8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6" y="12"/>
                    <a:pt x="30" y="10"/>
                    <a:pt x="3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7" name="Freeform 11"/>
            <p:cNvSpPr/>
            <p:nvPr/>
          </p:nvSpPr>
          <p:spPr bwMode="auto">
            <a:xfrm>
              <a:off x="587375" y="327025"/>
              <a:ext cx="114300" cy="46038"/>
            </a:xfrm>
            <a:custGeom>
              <a:avLst/>
              <a:gdLst>
                <a:gd name="T0" fmla="*/ 22 w 30"/>
                <a:gd name="T1" fmla="*/ 0 h 12"/>
                <a:gd name="T2" fmla="*/ 8 w 30"/>
                <a:gd name="T3" fmla="*/ 0 h 12"/>
                <a:gd name="T4" fmla="*/ 0 w 30"/>
                <a:gd name="T5" fmla="*/ 6 h 12"/>
                <a:gd name="T6" fmla="*/ 8 w 30"/>
                <a:gd name="T7" fmla="*/ 12 h 12"/>
                <a:gd name="T8" fmla="*/ 22 w 30"/>
                <a:gd name="T9" fmla="*/ 12 h 12"/>
                <a:gd name="T10" fmla="*/ 30 w 30"/>
                <a:gd name="T11" fmla="*/ 6 h 12"/>
                <a:gd name="T12" fmla="*/ 22 w 30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2">
                  <a:moveTo>
                    <a:pt x="2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2"/>
                    <a:pt x="8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7" y="12"/>
                    <a:pt x="30" y="10"/>
                    <a:pt x="30" y="6"/>
                  </a:cubicBezTo>
                  <a:cubicBezTo>
                    <a:pt x="30" y="3"/>
                    <a:pt x="27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8" name="Freeform 12"/>
            <p:cNvSpPr/>
            <p:nvPr/>
          </p:nvSpPr>
          <p:spPr bwMode="auto">
            <a:xfrm>
              <a:off x="38100" y="457200"/>
              <a:ext cx="114300" cy="84138"/>
            </a:xfrm>
            <a:custGeom>
              <a:avLst/>
              <a:gdLst>
                <a:gd name="T0" fmla="*/ 18 w 30"/>
                <a:gd name="T1" fmla="*/ 2 h 22"/>
                <a:gd name="T2" fmla="*/ 6 w 30"/>
                <a:gd name="T3" fmla="*/ 9 h 22"/>
                <a:gd name="T4" fmla="*/ 2 w 30"/>
                <a:gd name="T5" fmla="*/ 18 h 22"/>
                <a:gd name="T6" fmla="*/ 12 w 30"/>
                <a:gd name="T7" fmla="*/ 20 h 22"/>
                <a:gd name="T8" fmla="*/ 24 w 30"/>
                <a:gd name="T9" fmla="*/ 13 h 22"/>
                <a:gd name="T10" fmla="*/ 28 w 30"/>
                <a:gd name="T11" fmla="*/ 3 h 22"/>
                <a:gd name="T12" fmla="*/ 18 w 30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18" y="2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2" y="11"/>
                    <a:pt x="0" y="16"/>
                    <a:pt x="2" y="18"/>
                  </a:cubicBezTo>
                  <a:cubicBezTo>
                    <a:pt x="4" y="21"/>
                    <a:pt x="8" y="22"/>
                    <a:pt x="12" y="2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8" y="10"/>
                    <a:pt x="30" y="6"/>
                    <a:pt x="28" y="3"/>
                  </a:cubicBezTo>
                  <a:cubicBezTo>
                    <a:pt x="27" y="0"/>
                    <a:pt x="22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9" name="Freeform 13"/>
            <p:cNvSpPr/>
            <p:nvPr/>
          </p:nvSpPr>
          <p:spPr bwMode="auto">
            <a:xfrm>
              <a:off x="549275" y="163513"/>
              <a:ext cx="114300" cy="84138"/>
            </a:xfrm>
            <a:custGeom>
              <a:avLst/>
              <a:gdLst>
                <a:gd name="T0" fmla="*/ 12 w 30"/>
                <a:gd name="T1" fmla="*/ 20 h 22"/>
                <a:gd name="T2" fmla="*/ 24 w 30"/>
                <a:gd name="T3" fmla="*/ 12 h 22"/>
                <a:gd name="T4" fmla="*/ 28 w 30"/>
                <a:gd name="T5" fmla="*/ 3 h 22"/>
                <a:gd name="T6" fmla="*/ 18 w 30"/>
                <a:gd name="T7" fmla="*/ 2 h 22"/>
                <a:gd name="T8" fmla="*/ 6 w 30"/>
                <a:gd name="T9" fmla="*/ 9 h 22"/>
                <a:gd name="T10" fmla="*/ 2 w 30"/>
                <a:gd name="T11" fmla="*/ 18 h 22"/>
                <a:gd name="T12" fmla="*/ 12 w 30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12" y="20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8" y="10"/>
                    <a:pt x="30" y="6"/>
                    <a:pt x="28" y="3"/>
                  </a:cubicBezTo>
                  <a:cubicBezTo>
                    <a:pt x="26" y="0"/>
                    <a:pt x="22" y="0"/>
                    <a:pt x="18" y="2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2" y="11"/>
                    <a:pt x="0" y="15"/>
                    <a:pt x="2" y="18"/>
                  </a:cubicBezTo>
                  <a:cubicBezTo>
                    <a:pt x="3" y="21"/>
                    <a:pt x="8" y="22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0" name="Freeform 14"/>
            <p:cNvSpPr/>
            <p:nvPr/>
          </p:nvSpPr>
          <p:spPr bwMode="auto">
            <a:xfrm>
              <a:off x="457200" y="41275"/>
              <a:ext cx="84138" cy="111125"/>
            </a:xfrm>
            <a:custGeom>
              <a:avLst/>
              <a:gdLst>
                <a:gd name="T0" fmla="*/ 18 w 22"/>
                <a:gd name="T1" fmla="*/ 1 h 29"/>
                <a:gd name="T2" fmla="*/ 9 w 22"/>
                <a:gd name="T3" fmla="*/ 5 h 29"/>
                <a:gd name="T4" fmla="*/ 2 w 22"/>
                <a:gd name="T5" fmla="*/ 18 h 29"/>
                <a:gd name="T6" fmla="*/ 3 w 22"/>
                <a:gd name="T7" fmla="*/ 28 h 29"/>
                <a:gd name="T8" fmla="*/ 12 w 22"/>
                <a:gd name="T9" fmla="*/ 24 h 29"/>
                <a:gd name="T10" fmla="*/ 19 w 22"/>
                <a:gd name="T11" fmla="*/ 11 h 29"/>
                <a:gd name="T12" fmla="*/ 18 w 22"/>
                <a:gd name="T13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9">
                  <a:moveTo>
                    <a:pt x="18" y="1"/>
                  </a:moveTo>
                  <a:cubicBezTo>
                    <a:pt x="15" y="0"/>
                    <a:pt x="11" y="1"/>
                    <a:pt x="9" y="5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21"/>
                    <a:pt x="0" y="26"/>
                    <a:pt x="3" y="28"/>
                  </a:cubicBezTo>
                  <a:cubicBezTo>
                    <a:pt x="6" y="29"/>
                    <a:pt x="10" y="27"/>
                    <a:pt x="12" y="24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8"/>
                    <a:pt x="21" y="3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023997" y="3459019"/>
            <a:ext cx="549687" cy="562123"/>
            <a:chOff x="0" y="0"/>
            <a:chExt cx="701675" cy="717550"/>
          </a:xfrm>
          <a:solidFill>
            <a:schemeClr val="tx1"/>
          </a:solidFill>
        </p:grpSpPr>
        <p:sp>
          <p:nvSpPr>
            <p:cNvPr id="42" name="Freeform 5"/>
            <p:cNvSpPr>
              <a:spLocks noEditPoints="1"/>
            </p:cNvSpPr>
            <p:nvPr/>
          </p:nvSpPr>
          <p:spPr bwMode="auto">
            <a:xfrm>
              <a:off x="174625" y="174625"/>
              <a:ext cx="350838" cy="542925"/>
            </a:xfrm>
            <a:custGeom>
              <a:avLst/>
              <a:gdLst>
                <a:gd name="T0" fmla="*/ 46 w 92"/>
                <a:gd name="T1" fmla="*/ 0 h 142"/>
                <a:gd name="T2" fmla="*/ 0 w 92"/>
                <a:gd name="T3" fmla="*/ 44 h 142"/>
                <a:gd name="T4" fmla="*/ 20 w 92"/>
                <a:gd name="T5" fmla="*/ 97 h 142"/>
                <a:gd name="T6" fmla="*/ 28 w 92"/>
                <a:gd name="T7" fmla="*/ 108 h 142"/>
                <a:gd name="T8" fmla="*/ 26 w 92"/>
                <a:gd name="T9" fmla="*/ 111 h 142"/>
                <a:gd name="T10" fmla="*/ 29 w 92"/>
                <a:gd name="T11" fmla="*/ 115 h 142"/>
                <a:gd name="T12" fmla="*/ 27 w 92"/>
                <a:gd name="T13" fmla="*/ 118 h 142"/>
                <a:gd name="T14" fmla="*/ 29 w 92"/>
                <a:gd name="T15" fmla="*/ 122 h 142"/>
                <a:gd name="T16" fmla="*/ 26 w 92"/>
                <a:gd name="T17" fmla="*/ 125 h 142"/>
                <a:gd name="T18" fmla="*/ 30 w 92"/>
                <a:gd name="T19" fmla="*/ 129 h 142"/>
                <a:gd name="T20" fmla="*/ 29 w 92"/>
                <a:gd name="T21" fmla="*/ 132 h 142"/>
                <a:gd name="T22" fmla="*/ 40 w 92"/>
                <a:gd name="T23" fmla="*/ 138 h 142"/>
                <a:gd name="T24" fmla="*/ 46 w 92"/>
                <a:gd name="T25" fmla="*/ 142 h 142"/>
                <a:gd name="T26" fmla="*/ 52 w 92"/>
                <a:gd name="T27" fmla="*/ 138 h 142"/>
                <a:gd name="T28" fmla="*/ 63 w 92"/>
                <a:gd name="T29" fmla="*/ 132 h 142"/>
                <a:gd name="T30" fmla="*/ 62 w 92"/>
                <a:gd name="T31" fmla="*/ 129 h 142"/>
                <a:gd name="T32" fmla="*/ 66 w 92"/>
                <a:gd name="T33" fmla="*/ 125 h 142"/>
                <a:gd name="T34" fmla="*/ 63 w 92"/>
                <a:gd name="T35" fmla="*/ 122 h 142"/>
                <a:gd name="T36" fmla="*/ 66 w 92"/>
                <a:gd name="T37" fmla="*/ 118 h 142"/>
                <a:gd name="T38" fmla="*/ 63 w 92"/>
                <a:gd name="T39" fmla="*/ 115 h 142"/>
                <a:gd name="T40" fmla="*/ 66 w 92"/>
                <a:gd name="T41" fmla="*/ 111 h 142"/>
                <a:gd name="T42" fmla="*/ 64 w 92"/>
                <a:gd name="T43" fmla="*/ 108 h 142"/>
                <a:gd name="T44" fmla="*/ 72 w 92"/>
                <a:gd name="T45" fmla="*/ 97 h 142"/>
                <a:gd name="T46" fmla="*/ 92 w 92"/>
                <a:gd name="T47" fmla="*/ 44 h 142"/>
                <a:gd name="T48" fmla="*/ 46 w 92"/>
                <a:gd name="T49" fmla="*/ 0 h 142"/>
                <a:gd name="T50" fmla="*/ 70 w 92"/>
                <a:gd name="T51" fmla="*/ 72 h 142"/>
                <a:gd name="T52" fmla="*/ 60 w 92"/>
                <a:gd name="T53" fmla="*/ 96 h 142"/>
                <a:gd name="T54" fmla="*/ 46 w 92"/>
                <a:gd name="T55" fmla="*/ 101 h 142"/>
                <a:gd name="T56" fmla="*/ 32 w 92"/>
                <a:gd name="T57" fmla="*/ 96 h 142"/>
                <a:gd name="T58" fmla="*/ 22 w 92"/>
                <a:gd name="T59" fmla="*/ 72 h 142"/>
                <a:gd name="T60" fmla="*/ 12 w 92"/>
                <a:gd name="T61" fmla="*/ 44 h 142"/>
                <a:gd name="T62" fmla="*/ 46 w 92"/>
                <a:gd name="T63" fmla="*/ 12 h 142"/>
                <a:gd name="T64" fmla="*/ 80 w 92"/>
                <a:gd name="T65" fmla="*/ 44 h 142"/>
                <a:gd name="T66" fmla="*/ 70 w 92"/>
                <a:gd name="T67" fmla="*/ 7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2" h="142">
                  <a:moveTo>
                    <a:pt x="46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73"/>
                    <a:pt x="20" y="81"/>
                    <a:pt x="20" y="97"/>
                  </a:cubicBezTo>
                  <a:cubicBezTo>
                    <a:pt x="20" y="102"/>
                    <a:pt x="23" y="106"/>
                    <a:pt x="28" y="108"/>
                  </a:cubicBezTo>
                  <a:cubicBezTo>
                    <a:pt x="27" y="109"/>
                    <a:pt x="26" y="110"/>
                    <a:pt x="26" y="111"/>
                  </a:cubicBezTo>
                  <a:cubicBezTo>
                    <a:pt x="26" y="112"/>
                    <a:pt x="27" y="114"/>
                    <a:pt x="29" y="115"/>
                  </a:cubicBezTo>
                  <a:cubicBezTo>
                    <a:pt x="27" y="116"/>
                    <a:pt x="27" y="117"/>
                    <a:pt x="27" y="118"/>
                  </a:cubicBezTo>
                  <a:cubicBezTo>
                    <a:pt x="27" y="119"/>
                    <a:pt x="28" y="120"/>
                    <a:pt x="29" y="122"/>
                  </a:cubicBezTo>
                  <a:cubicBezTo>
                    <a:pt x="27" y="123"/>
                    <a:pt x="26" y="124"/>
                    <a:pt x="26" y="125"/>
                  </a:cubicBezTo>
                  <a:cubicBezTo>
                    <a:pt x="26" y="127"/>
                    <a:pt x="28" y="128"/>
                    <a:pt x="30" y="129"/>
                  </a:cubicBezTo>
                  <a:cubicBezTo>
                    <a:pt x="29" y="130"/>
                    <a:pt x="29" y="131"/>
                    <a:pt x="29" y="132"/>
                  </a:cubicBezTo>
                  <a:cubicBezTo>
                    <a:pt x="29" y="135"/>
                    <a:pt x="34" y="137"/>
                    <a:pt x="40" y="138"/>
                  </a:cubicBezTo>
                  <a:cubicBezTo>
                    <a:pt x="41" y="141"/>
                    <a:pt x="43" y="142"/>
                    <a:pt x="46" y="142"/>
                  </a:cubicBezTo>
                  <a:cubicBezTo>
                    <a:pt x="49" y="142"/>
                    <a:pt x="51" y="141"/>
                    <a:pt x="52" y="138"/>
                  </a:cubicBezTo>
                  <a:cubicBezTo>
                    <a:pt x="59" y="137"/>
                    <a:pt x="63" y="135"/>
                    <a:pt x="63" y="132"/>
                  </a:cubicBezTo>
                  <a:cubicBezTo>
                    <a:pt x="63" y="131"/>
                    <a:pt x="63" y="130"/>
                    <a:pt x="62" y="129"/>
                  </a:cubicBezTo>
                  <a:cubicBezTo>
                    <a:pt x="65" y="128"/>
                    <a:pt x="66" y="127"/>
                    <a:pt x="66" y="125"/>
                  </a:cubicBezTo>
                  <a:cubicBezTo>
                    <a:pt x="66" y="124"/>
                    <a:pt x="65" y="123"/>
                    <a:pt x="63" y="122"/>
                  </a:cubicBezTo>
                  <a:cubicBezTo>
                    <a:pt x="65" y="121"/>
                    <a:pt x="66" y="119"/>
                    <a:pt x="66" y="118"/>
                  </a:cubicBezTo>
                  <a:cubicBezTo>
                    <a:pt x="66" y="117"/>
                    <a:pt x="65" y="116"/>
                    <a:pt x="63" y="115"/>
                  </a:cubicBezTo>
                  <a:cubicBezTo>
                    <a:pt x="65" y="114"/>
                    <a:pt x="66" y="112"/>
                    <a:pt x="66" y="111"/>
                  </a:cubicBezTo>
                  <a:cubicBezTo>
                    <a:pt x="66" y="110"/>
                    <a:pt x="65" y="109"/>
                    <a:pt x="64" y="108"/>
                  </a:cubicBezTo>
                  <a:cubicBezTo>
                    <a:pt x="69" y="105"/>
                    <a:pt x="72" y="102"/>
                    <a:pt x="72" y="97"/>
                  </a:cubicBezTo>
                  <a:cubicBezTo>
                    <a:pt x="72" y="81"/>
                    <a:pt x="92" y="73"/>
                    <a:pt x="92" y="44"/>
                  </a:cubicBezTo>
                  <a:cubicBezTo>
                    <a:pt x="92" y="20"/>
                    <a:pt x="72" y="0"/>
                    <a:pt x="46" y="0"/>
                  </a:cubicBezTo>
                  <a:close/>
                  <a:moveTo>
                    <a:pt x="70" y="72"/>
                  </a:moveTo>
                  <a:cubicBezTo>
                    <a:pt x="66" y="78"/>
                    <a:pt x="60" y="86"/>
                    <a:pt x="60" y="96"/>
                  </a:cubicBezTo>
                  <a:cubicBezTo>
                    <a:pt x="58" y="98"/>
                    <a:pt x="53" y="101"/>
                    <a:pt x="46" y="101"/>
                  </a:cubicBezTo>
                  <a:cubicBezTo>
                    <a:pt x="39" y="101"/>
                    <a:pt x="34" y="98"/>
                    <a:pt x="32" y="96"/>
                  </a:cubicBezTo>
                  <a:cubicBezTo>
                    <a:pt x="32" y="86"/>
                    <a:pt x="26" y="78"/>
                    <a:pt x="22" y="72"/>
                  </a:cubicBezTo>
                  <a:cubicBezTo>
                    <a:pt x="17" y="64"/>
                    <a:pt x="12" y="57"/>
                    <a:pt x="12" y="44"/>
                  </a:cubicBezTo>
                  <a:cubicBezTo>
                    <a:pt x="12" y="26"/>
                    <a:pt x="27" y="12"/>
                    <a:pt x="46" y="12"/>
                  </a:cubicBezTo>
                  <a:cubicBezTo>
                    <a:pt x="65" y="12"/>
                    <a:pt x="80" y="26"/>
                    <a:pt x="80" y="44"/>
                  </a:cubicBezTo>
                  <a:cubicBezTo>
                    <a:pt x="80" y="57"/>
                    <a:pt x="75" y="64"/>
                    <a:pt x="7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6"/>
            <p:cNvSpPr/>
            <p:nvPr/>
          </p:nvSpPr>
          <p:spPr bwMode="auto">
            <a:xfrm>
              <a:off x="327025" y="0"/>
              <a:ext cx="46038" cy="114300"/>
            </a:xfrm>
            <a:custGeom>
              <a:avLst/>
              <a:gdLst>
                <a:gd name="T0" fmla="*/ 6 w 12"/>
                <a:gd name="T1" fmla="*/ 30 h 30"/>
                <a:gd name="T2" fmla="*/ 12 w 12"/>
                <a:gd name="T3" fmla="*/ 22 h 30"/>
                <a:gd name="T4" fmla="*/ 12 w 12"/>
                <a:gd name="T5" fmla="*/ 8 h 30"/>
                <a:gd name="T6" fmla="*/ 6 w 12"/>
                <a:gd name="T7" fmla="*/ 0 h 30"/>
                <a:gd name="T8" fmla="*/ 0 w 12"/>
                <a:gd name="T9" fmla="*/ 8 h 30"/>
                <a:gd name="T10" fmla="*/ 0 w 12"/>
                <a:gd name="T11" fmla="*/ 22 h 30"/>
                <a:gd name="T12" fmla="*/ 6 w 12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0">
                  <a:moveTo>
                    <a:pt x="6" y="30"/>
                  </a:moveTo>
                  <a:cubicBezTo>
                    <a:pt x="9" y="30"/>
                    <a:pt x="12" y="27"/>
                    <a:pt x="12" y="22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4"/>
                    <a:pt x="9" y="0"/>
                    <a:pt x="6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7"/>
                    <a:pt x="3" y="30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7"/>
            <p:cNvSpPr/>
            <p:nvPr/>
          </p:nvSpPr>
          <p:spPr bwMode="auto">
            <a:xfrm>
              <a:off x="160338" y="41275"/>
              <a:ext cx="82550" cy="111125"/>
            </a:xfrm>
            <a:custGeom>
              <a:avLst/>
              <a:gdLst>
                <a:gd name="T0" fmla="*/ 19 w 22"/>
                <a:gd name="T1" fmla="*/ 28 h 29"/>
                <a:gd name="T2" fmla="*/ 20 w 22"/>
                <a:gd name="T3" fmla="*/ 18 h 29"/>
                <a:gd name="T4" fmla="*/ 13 w 22"/>
                <a:gd name="T5" fmla="*/ 5 h 29"/>
                <a:gd name="T6" fmla="*/ 4 w 22"/>
                <a:gd name="T7" fmla="*/ 1 h 29"/>
                <a:gd name="T8" fmla="*/ 3 w 22"/>
                <a:gd name="T9" fmla="*/ 11 h 29"/>
                <a:gd name="T10" fmla="*/ 10 w 22"/>
                <a:gd name="T11" fmla="*/ 24 h 29"/>
                <a:gd name="T12" fmla="*/ 19 w 22"/>
                <a:gd name="T13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9">
                  <a:moveTo>
                    <a:pt x="19" y="28"/>
                  </a:moveTo>
                  <a:cubicBezTo>
                    <a:pt x="22" y="26"/>
                    <a:pt x="22" y="21"/>
                    <a:pt x="20" y="18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1"/>
                    <a:pt x="7" y="0"/>
                    <a:pt x="4" y="1"/>
                  </a:cubicBezTo>
                  <a:cubicBezTo>
                    <a:pt x="1" y="3"/>
                    <a:pt x="0" y="8"/>
                    <a:pt x="3" y="1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2" y="27"/>
                    <a:pt x="16" y="29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8"/>
            <p:cNvSpPr/>
            <p:nvPr/>
          </p:nvSpPr>
          <p:spPr bwMode="auto">
            <a:xfrm>
              <a:off x="38100" y="163513"/>
              <a:ext cx="114300" cy="84138"/>
            </a:xfrm>
            <a:custGeom>
              <a:avLst/>
              <a:gdLst>
                <a:gd name="T0" fmla="*/ 24 w 30"/>
                <a:gd name="T1" fmla="*/ 9 h 22"/>
                <a:gd name="T2" fmla="*/ 12 w 30"/>
                <a:gd name="T3" fmla="*/ 2 h 22"/>
                <a:gd name="T4" fmla="*/ 2 w 30"/>
                <a:gd name="T5" fmla="*/ 3 h 22"/>
                <a:gd name="T6" fmla="*/ 6 w 30"/>
                <a:gd name="T7" fmla="*/ 12 h 22"/>
                <a:gd name="T8" fmla="*/ 18 w 30"/>
                <a:gd name="T9" fmla="*/ 20 h 22"/>
                <a:gd name="T10" fmla="*/ 28 w 30"/>
                <a:gd name="T11" fmla="*/ 18 h 22"/>
                <a:gd name="T12" fmla="*/ 24 w 30"/>
                <a:gd name="T13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24" y="9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4" y="0"/>
                    <a:pt x="2" y="3"/>
                  </a:cubicBezTo>
                  <a:cubicBezTo>
                    <a:pt x="0" y="6"/>
                    <a:pt x="2" y="10"/>
                    <a:pt x="6" y="12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2" y="22"/>
                    <a:pt x="27" y="21"/>
                    <a:pt x="28" y="18"/>
                  </a:cubicBezTo>
                  <a:cubicBezTo>
                    <a:pt x="30" y="15"/>
                    <a:pt x="28" y="11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9"/>
            <p:cNvSpPr/>
            <p:nvPr/>
          </p:nvSpPr>
          <p:spPr bwMode="auto">
            <a:xfrm>
              <a:off x="549275" y="457200"/>
              <a:ext cx="114300" cy="84138"/>
            </a:xfrm>
            <a:custGeom>
              <a:avLst/>
              <a:gdLst>
                <a:gd name="T0" fmla="*/ 24 w 30"/>
                <a:gd name="T1" fmla="*/ 9 h 22"/>
                <a:gd name="T2" fmla="*/ 12 w 30"/>
                <a:gd name="T3" fmla="*/ 2 h 22"/>
                <a:gd name="T4" fmla="*/ 2 w 30"/>
                <a:gd name="T5" fmla="*/ 3 h 22"/>
                <a:gd name="T6" fmla="*/ 6 w 30"/>
                <a:gd name="T7" fmla="*/ 13 h 22"/>
                <a:gd name="T8" fmla="*/ 18 w 30"/>
                <a:gd name="T9" fmla="*/ 20 h 22"/>
                <a:gd name="T10" fmla="*/ 28 w 30"/>
                <a:gd name="T11" fmla="*/ 18 h 22"/>
                <a:gd name="T12" fmla="*/ 24 w 30"/>
                <a:gd name="T13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24" y="9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3" y="0"/>
                    <a:pt x="2" y="3"/>
                  </a:cubicBezTo>
                  <a:cubicBezTo>
                    <a:pt x="0" y="6"/>
                    <a:pt x="2" y="10"/>
                    <a:pt x="6" y="1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2" y="22"/>
                    <a:pt x="26" y="21"/>
                    <a:pt x="28" y="18"/>
                  </a:cubicBezTo>
                  <a:cubicBezTo>
                    <a:pt x="30" y="16"/>
                    <a:pt x="28" y="11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0"/>
            <p:cNvSpPr/>
            <p:nvPr/>
          </p:nvSpPr>
          <p:spPr bwMode="auto">
            <a:xfrm>
              <a:off x="0" y="327025"/>
              <a:ext cx="114300" cy="46038"/>
            </a:xfrm>
            <a:custGeom>
              <a:avLst/>
              <a:gdLst>
                <a:gd name="T0" fmla="*/ 30 w 30"/>
                <a:gd name="T1" fmla="*/ 6 h 12"/>
                <a:gd name="T2" fmla="*/ 22 w 30"/>
                <a:gd name="T3" fmla="*/ 0 h 12"/>
                <a:gd name="T4" fmla="*/ 8 w 30"/>
                <a:gd name="T5" fmla="*/ 0 h 12"/>
                <a:gd name="T6" fmla="*/ 0 w 30"/>
                <a:gd name="T7" fmla="*/ 6 h 12"/>
                <a:gd name="T8" fmla="*/ 8 w 30"/>
                <a:gd name="T9" fmla="*/ 12 h 12"/>
                <a:gd name="T10" fmla="*/ 22 w 30"/>
                <a:gd name="T11" fmla="*/ 12 h 12"/>
                <a:gd name="T12" fmla="*/ 30 w 30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2">
                  <a:moveTo>
                    <a:pt x="30" y="6"/>
                  </a:moveTo>
                  <a:cubicBezTo>
                    <a:pt x="30" y="3"/>
                    <a:pt x="26" y="0"/>
                    <a:pt x="2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8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6" y="12"/>
                    <a:pt x="30" y="10"/>
                    <a:pt x="3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1"/>
            <p:cNvSpPr/>
            <p:nvPr/>
          </p:nvSpPr>
          <p:spPr bwMode="auto">
            <a:xfrm>
              <a:off x="587375" y="327025"/>
              <a:ext cx="114300" cy="46038"/>
            </a:xfrm>
            <a:custGeom>
              <a:avLst/>
              <a:gdLst>
                <a:gd name="T0" fmla="*/ 22 w 30"/>
                <a:gd name="T1" fmla="*/ 0 h 12"/>
                <a:gd name="T2" fmla="*/ 8 w 30"/>
                <a:gd name="T3" fmla="*/ 0 h 12"/>
                <a:gd name="T4" fmla="*/ 0 w 30"/>
                <a:gd name="T5" fmla="*/ 6 h 12"/>
                <a:gd name="T6" fmla="*/ 8 w 30"/>
                <a:gd name="T7" fmla="*/ 12 h 12"/>
                <a:gd name="T8" fmla="*/ 22 w 30"/>
                <a:gd name="T9" fmla="*/ 12 h 12"/>
                <a:gd name="T10" fmla="*/ 30 w 30"/>
                <a:gd name="T11" fmla="*/ 6 h 12"/>
                <a:gd name="T12" fmla="*/ 22 w 30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2">
                  <a:moveTo>
                    <a:pt x="2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2"/>
                    <a:pt x="8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7" y="12"/>
                    <a:pt x="30" y="10"/>
                    <a:pt x="30" y="6"/>
                  </a:cubicBezTo>
                  <a:cubicBezTo>
                    <a:pt x="30" y="3"/>
                    <a:pt x="27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2"/>
            <p:cNvSpPr/>
            <p:nvPr/>
          </p:nvSpPr>
          <p:spPr bwMode="auto">
            <a:xfrm>
              <a:off x="38100" y="457200"/>
              <a:ext cx="114300" cy="84138"/>
            </a:xfrm>
            <a:custGeom>
              <a:avLst/>
              <a:gdLst>
                <a:gd name="T0" fmla="*/ 18 w 30"/>
                <a:gd name="T1" fmla="*/ 2 h 22"/>
                <a:gd name="T2" fmla="*/ 6 w 30"/>
                <a:gd name="T3" fmla="*/ 9 h 22"/>
                <a:gd name="T4" fmla="*/ 2 w 30"/>
                <a:gd name="T5" fmla="*/ 18 h 22"/>
                <a:gd name="T6" fmla="*/ 12 w 30"/>
                <a:gd name="T7" fmla="*/ 20 h 22"/>
                <a:gd name="T8" fmla="*/ 24 w 30"/>
                <a:gd name="T9" fmla="*/ 13 h 22"/>
                <a:gd name="T10" fmla="*/ 28 w 30"/>
                <a:gd name="T11" fmla="*/ 3 h 22"/>
                <a:gd name="T12" fmla="*/ 18 w 30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18" y="2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2" y="11"/>
                    <a:pt x="0" y="16"/>
                    <a:pt x="2" y="18"/>
                  </a:cubicBezTo>
                  <a:cubicBezTo>
                    <a:pt x="4" y="21"/>
                    <a:pt x="8" y="22"/>
                    <a:pt x="12" y="2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8" y="10"/>
                    <a:pt x="30" y="6"/>
                    <a:pt x="28" y="3"/>
                  </a:cubicBezTo>
                  <a:cubicBezTo>
                    <a:pt x="27" y="0"/>
                    <a:pt x="22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3"/>
            <p:cNvSpPr/>
            <p:nvPr/>
          </p:nvSpPr>
          <p:spPr bwMode="auto">
            <a:xfrm>
              <a:off x="549275" y="163513"/>
              <a:ext cx="114300" cy="84138"/>
            </a:xfrm>
            <a:custGeom>
              <a:avLst/>
              <a:gdLst>
                <a:gd name="T0" fmla="*/ 12 w 30"/>
                <a:gd name="T1" fmla="*/ 20 h 22"/>
                <a:gd name="T2" fmla="*/ 24 w 30"/>
                <a:gd name="T3" fmla="*/ 12 h 22"/>
                <a:gd name="T4" fmla="*/ 28 w 30"/>
                <a:gd name="T5" fmla="*/ 3 h 22"/>
                <a:gd name="T6" fmla="*/ 18 w 30"/>
                <a:gd name="T7" fmla="*/ 2 h 22"/>
                <a:gd name="T8" fmla="*/ 6 w 30"/>
                <a:gd name="T9" fmla="*/ 9 h 22"/>
                <a:gd name="T10" fmla="*/ 2 w 30"/>
                <a:gd name="T11" fmla="*/ 18 h 22"/>
                <a:gd name="T12" fmla="*/ 12 w 30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12" y="20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8" y="10"/>
                    <a:pt x="30" y="6"/>
                    <a:pt x="28" y="3"/>
                  </a:cubicBezTo>
                  <a:cubicBezTo>
                    <a:pt x="26" y="0"/>
                    <a:pt x="22" y="0"/>
                    <a:pt x="18" y="2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2" y="11"/>
                    <a:pt x="0" y="15"/>
                    <a:pt x="2" y="18"/>
                  </a:cubicBezTo>
                  <a:cubicBezTo>
                    <a:pt x="3" y="21"/>
                    <a:pt x="8" y="22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4"/>
            <p:cNvSpPr/>
            <p:nvPr/>
          </p:nvSpPr>
          <p:spPr bwMode="auto">
            <a:xfrm>
              <a:off x="457200" y="41275"/>
              <a:ext cx="84138" cy="111125"/>
            </a:xfrm>
            <a:custGeom>
              <a:avLst/>
              <a:gdLst>
                <a:gd name="T0" fmla="*/ 18 w 22"/>
                <a:gd name="T1" fmla="*/ 1 h 29"/>
                <a:gd name="T2" fmla="*/ 9 w 22"/>
                <a:gd name="T3" fmla="*/ 5 h 29"/>
                <a:gd name="T4" fmla="*/ 2 w 22"/>
                <a:gd name="T5" fmla="*/ 18 h 29"/>
                <a:gd name="T6" fmla="*/ 3 w 22"/>
                <a:gd name="T7" fmla="*/ 28 h 29"/>
                <a:gd name="T8" fmla="*/ 12 w 22"/>
                <a:gd name="T9" fmla="*/ 24 h 29"/>
                <a:gd name="T10" fmla="*/ 19 w 22"/>
                <a:gd name="T11" fmla="*/ 11 h 29"/>
                <a:gd name="T12" fmla="*/ 18 w 22"/>
                <a:gd name="T13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9">
                  <a:moveTo>
                    <a:pt x="18" y="1"/>
                  </a:moveTo>
                  <a:cubicBezTo>
                    <a:pt x="15" y="0"/>
                    <a:pt x="11" y="1"/>
                    <a:pt x="9" y="5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21"/>
                    <a:pt x="0" y="26"/>
                    <a:pt x="3" y="28"/>
                  </a:cubicBezTo>
                  <a:cubicBezTo>
                    <a:pt x="6" y="29"/>
                    <a:pt x="10" y="27"/>
                    <a:pt x="12" y="24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8"/>
                    <a:pt x="21" y="3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023997" y="4588049"/>
            <a:ext cx="549687" cy="562123"/>
            <a:chOff x="0" y="0"/>
            <a:chExt cx="701675" cy="717550"/>
          </a:xfrm>
          <a:solidFill>
            <a:schemeClr val="tx1"/>
          </a:solidFill>
        </p:grpSpPr>
        <p:sp>
          <p:nvSpPr>
            <p:cNvPr id="53" name="Freeform 5"/>
            <p:cNvSpPr>
              <a:spLocks noEditPoints="1"/>
            </p:cNvSpPr>
            <p:nvPr/>
          </p:nvSpPr>
          <p:spPr bwMode="auto">
            <a:xfrm>
              <a:off x="174625" y="174625"/>
              <a:ext cx="350838" cy="542925"/>
            </a:xfrm>
            <a:custGeom>
              <a:avLst/>
              <a:gdLst>
                <a:gd name="T0" fmla="*/ 46 w 92"/>
                <a:gd name="T1" fmla="*/ 0 h 142"/>
                <a:gd name="T2" fmla="*/ 0 w 92"/>
                <a:gd name="T3" fmla="*/ 44 h 142"/>
                <a:gd name="T4" fmla="*/ 20 w 92"/>
                <a:gd name="T5" fmla="*/ 97 h 142"/>
                <a:gd name="T6" fmla="*/ 28 w 92"/>
                <a:gd name="T7" fmla="*/ 108 h 142"/>
                <a:gd name="T8" fmla="*/ 26 w 92"/>
                <a:gd name="T9" fmla="*/ 111 h 142"/>
                <a:gd name="T10" fmla="*/ 29 w 92"/>
                <a:gd name="T11" fmla="*/ 115 h 142"/>
                <a:gd name="T12" fmla="*/ 27 w 92"/>
                <a:gd name="T13" fmla="*/ 118 h 142"/>
                <a:gd name="T14" fmla="*/ 29 w 92"/>
                <a:gd name="T15" fmla="*/ 122 h 142"/>
                <a:gd name="T16" fmla="*/ 26 w 92"/>
                <a:gd name="T17" fmla="*/ 125 h 142"/>
                <a:gd name="T18" fmla="*/ 30 w 92"/>
                <a:gd name="T19" fmla="*/ 129 h 142"/>
                <a:gd name="T20" fmla="*/ 29 w 92"/>
                <a:gd name="T21" fmla="*/ 132 h 142"/>
                <a:gd name="T22" fmla="*/ 40 w 92"/>
                <a:gd name="T23" fmla="*/ 138 h 142"/>
                <a:gd name="T24" fmla="*/ 46 w 92"/>
                <a:gd name="T25" fmla="*/ 142 h 142"/>
                <a:gd name="T26" fmla="*/ 52 w 92"/>
                <a:gd name="T27" fmla="*/ 138 h 142"/>
                <a:gd name="T28" fmla="*/ 63 w 92"/>
                <a:gd name="T29" fmla="*/ 132 h 142"/>
                <a:gd name="T30" fmla="*/ 62 w 92"/>
                <a:gd name="T31" fmla="*/ 129 h 142"/>
                <a:gd name="T32" fmla="*/ 66 w 92"/>
                <a:gd name="T33" fmla="*/ 125 h 142"/>
                <a:gd name="T34" fmla="*/ 63 w 92"/>
                <a:gd name="T35" fmla="*/ 122 h 142"/>
                <a:gd name="T36" fmla="*/ 66 w 92"/>
                <a:gd name="T37" fmla="*/ 118 h 142"/>
                <a:gd name="T38" fmla="*/ 63 w 92"/>
                <a:gd name="T39" fmla="*/ 115 h 142"/>
                <a:gd name="T40" fmla="*/ 66 w 92"/>
                <a:gd name="T41" fmla="*/ 111 h 142"/>
                <a:gd name="T42" fmla="*/ 64 w 92"/>
                <a:gd name="T43" fmla="*/ 108 h 142"/>
                <a:gd name="T44" fmla="*/ 72 w 92"/>
                <a:gd name="T45" fmla="*/ 97 h 142"/>
                <a:gd name="T46" fmla="*/ 92 w 92"/>
                <a:gd name="T47" fmla="*/ 44 h 142"/>
                <a:gd name="T48" fmla="*/ 46 w 92"/>
                <a:gd name="T49" fmla="*/ 0 h 142"/>
                <a:gd name="T50" fmla="*/ 70 w 92"/>
                <a:gd name="T51" fmla="*/ 72 h 142"/>
                <a:gd name="T52" fmla="*/ 60 w 92"/>
                <a:gd name="T53" fmla="*/ 96 h 142"/>
                <a:gd name="T54" fmla="*/ 46 w 92"/>
                <a:gd name="T55" fmla="*/ 101 h 142"/>
                <a:gd name="T56" fmla="*/ 32 w 92"/>
                <a:gd name="T57" fmla="*/ 96 h 142"/>
                <a:gd name="T58" fmla="*/ 22 w 92"/>
                <a:gd name="T59" fmla="*/ 72 h 142"/>
                <a:gd name="T60" fmla="*/ 12 w 92"/>
                <a:gd name="T61" fmla="*/ 44 h 142"/>
                <a:gd name="T62" fmla="*/ 46 w 92"/>
                <a:gd name="T63" fmla="*/ 12 h 142"/>
                <a:gd name="T64" fmla="*/ 80 w 92"/>
                <a:gd name="T65" fmla="*/ 44 h 142"/>
                <a:gd name="T66" fmla="*/ 70 w 92"/>
                <a:gd name="T67" fmla="*/ 7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2" h="142">
                  <a:moveTo>
                    <a:pt x="46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73"/>
                    <a:pt x="20" y="81"/>
                    <a:pt x="20" y="97"/>
                  </a:cubicBezTo>
                  <a:cubicBezTo>
                    <a:pt x="20" y="102"/>
                    <a:pt x="23" y="106"/>
                    <a:pt x="28" y="108"/>
                  </a:cubicBezTo>
                  <a:cubicBezTo>
                    <a:pt x="27" y="109"/>
                    <a:pt x="26" y="110"/>
                    <a:pt x="26" y="111"/>
                  </a:cubicBezTo>
                  <a:cubicBezTo>
                    <a:pt x="26" y="112"/>
                    <a:pt x="27" y="114"/>
                    <a:pt x="29" y="115"/>
                  </a:cubicBezTo>
                  <a:cubicBezTo>
                    <a:pt x="27" y="116"/>
                    <a:pt x="27" y="117"/>
                    <a:pt x="27" y="118"/>
                  </a:cubicBezTo>
                  <a:cubicBezTo>
                    <a:pt x="27" y="119"/>
                    <a:pt x="28" y="120"/>
                    <a:pt x="29" y="122"/>
                  </a:cubicBezTo>
                  <a:cubicBezTo>
                    <a:pt x="27" y="123"/>
                    <a:pt x="26" y="124"/>
                    <a:pt x="26" y="125"/>
                  </a:cubicBezTo>
                  <a:cubicBezTo>
                    <a:pt x="26" y="127"/>
                    <a:pt x="28" y="128"/>
                    <a:pt x="30" y="129"/>
                  </a:cubicBezTo>
                  <a:cubicBezTo>
                    <a:pt x="29" y="130"/>
                    <a:pt x="29" y="131"/>
                    <a:pt x="29" y="132"/>
                  </a:cubicBezTo>
                  <a:cubicBezTo>
                    <a:pt x="29" y="135"/>
                    <a:pt x="34" y="137"/>
                    <a:pt x="40" y="138"/>
                  </a:cubicBezTo>
                  <a:cubicBezTo>
                    <a:pt x="41" y="141"/>
                    <a:pt x="43" y="142"/>
                    <a:pt x="46" y="142"/>
                  </a:cubicBezTo>
                  <a:cubicBezTo>
                    <a:pt x="49" y="142"/>
                    <a:pt x="51" y="141"/>
                    <a:pt x="52" y="138"/>
                  </a:cubicBezTo>
                  <a:cubicBezTo>
                    <a:pt x="59" y="137"/>
                    <a:pt x="63" y="135"/>
                    <a:pt x="63" y="132"/>
                  </a:cubicBezTo>
                  <a:cubicBezTo>
                    <a:pt x="63" y="131"/>
                    <a:pt x="63" y="130"/>
                    <a:pt x="62" y="129"/>
                  </a:cubicBezTo>
                  <a:cubicBezTo>
                    <a:pt x="65" y="128"/>
                    <a:pt x="66" y="127"/>
                    <a:pt x="66" y="125"/>
                  </a:cubicBezTo>
                  <a:cubicBezTo>
                    <a:pt x="66" y="124"/>
                    <a:pt x="65" y="123"/>
                    <a:pt x="63" y="122"/>
                  </a:cubicBezTo>
                  <a:cubicBezTo>
                    <a:pt x="65" y="121"/>
                    <a:pt x="66" y="119"/>
                    <a:pt x="66" y="118"/>
                  </a:cubicBezTo>
                  <a:cubicBezTo>
                    <a:pt x="66" y="117"/>
                    <a:pt x="65" y="116"/>
                    <a:pt x="63" y="115"/>
                  </a:cubicBezTo>
                  <a:cubicBezTo>
                    <a:pt x="65" y="114"/>
                    <a:pt x="66" y="112"/>
                    <a:pt x="66" y="111"/>
                  </a:cubicBezTo>
                  <a:cubicBezTo>
                    <a:pt x="66" y="110"/>
                    <a:pt x="65" y="109"/>
                    <a:pt x="64" y="108"/>
                  </a:cubicBezTo>
                  <a:cubicBezTo>
                    <a:pt x="69" y="105"/>
                    <a:pt x="72" y="102"/>
                    <a:pt x="72" y="97"/>
                  </a:cubicBezTo>
                  <a:cubicBezTo>
                    <a:pt x="72" y="81"/>
                    <a:pt x="92" y="73"/>
                    <a:pt x="92" y="44"/>
                  </a:cubicBezTo>
                  <a:cubicBezTo>
                    <a:pt x="92" y="20"/>
                    <a:pt x="72" y="0"/>
                    <a:pt x="46" y="0"/>
                  </a:cubicBezTo>
                  <a:close/>
                  <a:moveTo>
                    <a:pt x="70" y="72"/>
                  </a:moveTo>
                  <a:cubicBezTo>
                    <a:pt x="66" y="78"/>
                    <a:pt x="60" y="86"/>
                    <a:pt x="60" y="96"/>
                  </a:cubicBezTo>
                  <a:cubicBezTo>
                    <a:pt x="58" y="98"/>
                    <a:pt x="53" y="101"/>
                    <a:pt x="46" y="101"/>
                  </a:cubicBezTo>
                  <a:cubicBezTo>
                    <a:pt x="39" y="101"/>
                    <a:pt x="34" y="98"/>
                    <a:pt x="32" y="96"/>
                  </a:cubicBezTo>
                  <a:cubicBezTo>
                    <a:pt x="32" y="86"/>
                    <a:pt x="26" y="78"/>
                    <a:pt x="22" y="72"/>
                  </a:cubicBezTo>
                  <a:cubicBezTo>
                    <a:pt x="17" y="64"/>
                    <a:pt x="12" y="57"/>
                    <a:pt x="12" y="44"/>
                  </a:cubicBezTo>
                  <a:cubicBezTo>
                    <a:pt x="12" y="26"/>
                    <a:pt x="27" y="12"/>
                    <a:pt x="46" y="12"/>
                  </a:cubicBezTo>
                  <a:cubicBezTo>
                    <a:pt x="65" y="12"/>
                    <a:pt x="80" y="26"/>
                    <a:pt x="80" y="44"/>
                  </a:cubicBezTo>
                  <a:cubicBezTo>
                    <a:pt x="80" y="57"/>
                    <a:pt x="75" y="64"/>
                    <a:pt x="7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6"/>
            <p:cNvSpPr/>
            <p:nvPr/>
          </p:nvSpPr>
          <p:spPr bwMode="auto">
            <a:xfrm>
              <a:off x="327025" y="0"/>
              <a:ext cx="46038" cy="114300"/>
            </a:xfrm>
            <a:custGeom>
              <a:avLst/>
              <a:gdLst>
                <a:gd name="T0" fmla="*/ 6 w 12"/>
                <a:gd name="T1" fmla="*/ 30 h 30"/>
                <a:gd name="T2" fmla="*/ 12 w 12"/>
                <a:gd name="T3" fmla="*/ 22 h 30"/>
                <a:gd name="T4" fmla="*/ 12 w 12"/>
                <a:gd name="T5" fmla="*/ 8 h 30"/>
                <a:gd name="T6" fmla="*/ 6 w 12"/>
                <a:gd name="T7" fmla="*/ 0 h 30"/>
                <a:gd name="T8" fmla="*/ 0 w 12"/>
                <a:gd name="T9" fmla="*/ 8 h 30"/>
                <a:gd name="T10" fmla="*/ 0 w 12"/>
                <a:gd name="T11" fmla="*/ 22 h 30"/>
                <a:gd name="T12" fmla="*/ 6 w 12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0">
                  <a:moveTo>
                    <a:pt x="6" y="30"/>
                  </a:moveTo>
                  <a:cubicBezTo>
                    <a:pt x="9" y="30"/>
                    <a:pt x="12" y="27"/>
                    <a:pt x="12" y="22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4"/>
                    <a:pt x="9" y="0"/>
                    <a:pt x="6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7"/>
                    <a:pt x="3" y="30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7"/>
            <p:cNvSpPr/>
            <p:nvPr/>
          </p:nvSpPr>
          <p:spPr bwMode="auto">
            <a:xfrm>
              <a:off x="160338" y="41275"/>
              <a:ext cx="82550" cy="111125"/>
            </a:xfrm>
            <a:custGeom>
              <a:avLst/>
              <a:gdLst>
                <a:gd name="T0" fmla="*/ 19 w 22"/>
                <a:gd name="T1" fmla="*/ 28 h 29"/>
                <a:gd name="T2" fmla="*/ 20 w 22"/>
                <a:gd name="T3" fmla="*/ 18 h 29"/>
                <a:gd name="T4" fmla="*/ 13 w 22"/>
                <a:gd name="T5" fmla="*/ 5 h 29"/>
                <a:gd name="T6" fmla="*/ 4 w 22"/>
                <a:gd name="T7" fmla="*/ 1 h 29"/>
                <a:gd name="T8" fmla="*/ 3 w 22"/>
                <a:gd name="T9" fmla="*/ 11 h 29"/>
                <a:gd name="T10" fmla="*/ 10 w 22"/>
                <a:gd name="T11" fmla="*/ 24 h 29"/>
                <a:gd name="T12" fmla="*/ 19 w 22"/>
                <a:gd name="T13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9">
                  <a:moveTo>
                    <a:pt x="19" y="28"/>
                  </a:moveTo>
                  <a:cubicBezTo>
                    <a:pt x="22" y="26"/>
                    <a:pt x="22" y="21"/>
                    <a:pt x="20" y="18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1"/>
                    <a:pt x="7" y="0"/>
                    <a:pt x="4" y="1"/>
                  </a:cubicBezTo>
                  <a:cubicBezTo>
                    <a:pt x="1" y="3"/>
                    <a:pt x="0" y="8"/>
                    <a:pt x="3" y="1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2" y="27"/>
                    <a:pt x="16" y="29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8"/>
            <p:cNvSpPr/>
            <p:nvPr/>
          </p:nvSpPr>
          <p:spPr bwMode="auto">
            <a:xfrm>
              <a:off x="38100" y="163513"/>
              <a:ext cx="114300" cy="84138"/>
            </a:xfrm>
            <a:custGeom>
              <a:avLst/>
              <a:gdLst>
                <a:gd name="T0" fmla="*/ 24 w 30"/>
                <a:gd name="T1" fmla="*/ 9 h 22"/>
                <a:gd name="T2" fmla="*/ 12 w 30"/>
                <a:gd name="T3" fmla="*/ 2 h 22"/>
                <a:gd name="T4" fmla="*/ 2 w 30"/>
                <a:gd name="T5" fmla="*/ 3 h 22"/>
                <a:gd name="T6" fmla="*/ 6 w 30"/>
                <a:gd name="T7" fmla="*/ 12 h 22"/>
                <a:gd name="T8" fmla="*/ 18 w 30"/>
                <a:gd name="T9" fmla="*/ 20 h 22"/>
                <a:gd name="T10" fmla="*/ 28 w 30"/>
                <a:gd name="T11" fmla="*/ 18 h 22"/>
                <a:gd name="T12" fmla="*/ 24 w 30"/>
                <a:gd name="T13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24" y="9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4" y="0"/>
                    <a:pt x="2" y="3"/>
                  </a:cubicBezTo>
                  <a:cubicBezTo>
                    <a:pt x="0" y="6"/>
                    <a:pt x="2" y="10"/>
                    <a:pt x="6" y="12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2" y="22"/>
                    <a:pt x="27" y="21"/>
                    <a:pt x="28" y="18"/>
                  </a:cubicBezTo>
                  <a:cubicBezTo>
                    <a:pt x="30" y="15"/>
                    <a:pt x="28" y="11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9"/>
            <p:cNvSpPr/>
            <p:nvPr/>
          </p:nvSpPr>
          <p:spPr bwMode="auto">
            <a:xfrm>
              <a:off x="549275" y="457200"/>
              <a:ext cx="114300" cy="84138"/>
            </a:xfrm>
            <a:custGeom>
              <a:avLst/>
              <a:gdLst>
                <a:gd name="T0" fmla="*/ 24 w 30"/>
                <a:gd name="T1" fmla="*/ 9 h 22"/>
                <a:gd name="T2" fmla="*/ 12 w 30"/>
                <a:gd name="T3" fmla="*/ 2 h 22"/>
                <a:gd name="T4" fmla="*/ 2 w 30"/>
                <a:gd name="T5" fmla="*/ 3 h 22"/>
                <a:gd name="T6" fmla="*/ 6 w 30"/>
                <a:gd name="T7" fmla="*/ 13 h 22"/>
                <a:gd name="T8" fmla="*/ 18 w 30"/>
                <a:gd name="T9" fmla="*/ 20 h 22"/>
                <a:gd name="T10" fmla="*/ 28 w 30"/>
                <a:gd name="T11" fmla="*/ 18 h 22"/>
                <a:gd name="T12" fmla="*/ 24 w 30"/>
                <a:gd name="T13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24" y="9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3" y="0"/>
                    <a:pt x="2" y="3"/>
                  </a:cubicBezTo>
                  <a:cubicBezTo>
                    <a:pt x="0" y="6"/>
                    <a:pt x="2" y="10"/>
                    <a:pt x="6" y="1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2" y="22"/>
                    <a:pt x="26" y="21"/>
                    <a:pt x="28" y="18"/>
                  </a:cubicBezTo>
                  <a:cubicBezTo>
                    <a:pt x="30" y="16"/>
                    <a:pt x="28" y="11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0"/>
            <p:cNvSpPr/>
            <p:nvPr/>
          </p:nvSpPr>
          <p:spPr bwMode="auto">
            <a:xfrm>
              <a:off x="0" y="327025"/>
              <a:ext cx="114300" cy="46038"/>
            </a:xfrm>
            <a:custGeom>
              <a:avLst/>
              <a:gdLst>
                <a:gd name="T0" fmla="*/ 30 w 30"/>
                <a:gd name="T1" fmla="*/ 6 h 12"/>
                <a:gd name="T2" fmla="*/ 22 w 30"/>
                <a:gd name="T3" fmla="*/ 0 h 12"/>
                <a:gd name="T4" fmla="*/ 8 w 30"/>
                <a:gd name="T5" fmla="*/ 0 h 12"/>
                <a:gd name="T6" fmla="*/ 0 w 30"/>
                <a:gd name="T7" fmla="*/ 6 h 12"/>
                <a:gd name="T8" fmla="*/ 8 w 30"/>
                <a:gd name="T9" fmla="*/ 12 h 12"/>
                <a:gd name="T10" fmla="*/ 22 w 30"/>
                <a:gd name="T11" fmla="*/ 12 h 12"/>
                <a:gd name="T12" fmla="*/ 30 w 30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2">
                  <a:moveTo>
                    <a:pt x="30" y="6"/>
                  </a:moveTo>
                  <a:cubicBezTo>
                    <a:pt x="30" y="3"/>
                    <a:pt x="26" y="0"/>
                    <a:pt x="2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8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6" y="12"/>
                    <a:pt x="30" y="10"/>
                    <a:pt x="3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1"/>
            <p:cNvSpPr/>
            <p:nvPr/>
          </p:nvSpPr>
          <p:spPr bwMode="auto">
            <a:xfrm>
              <a:off x="587375" y="327025"/>
              <a:ext cx="114300" cy="46038"/>
            </a:xfrm>
            <a:custGeom>
              <a:avLst/>
              <a:gdLst>
                <a:gd name="T0" fmla="*/ 22 w 30"/>
                <a:gd name="T1" fmla="*/ 0 h 12"/>
                <a:gd name="T2" fmla="*/ 8 w 30"/>
                <a:gd name="T3" fmla="*/ 0 h 12"/>
                <a:gd name="T4" fmla="*/ 0 w 30"/>
                <a:gd name="T5" fmla="*/ 6 h 12"/>
                <a:gd name="T6" fmla="*/ 8 w 30"/>
                <a:gd name="T7" fmla="*/ 12 h 12"/>
                <a:gd name="T8" fmla="*/ 22 w 30"/>
                <a:gd name="T9" fmla="*/ 12 h 12"/>
                <a:gd name="T10" fmla="*/ 30 w 30"/>
                <a:gd name="T11" fmla="*/ 6 h 12"/>
                <a:gd name="T12" fmla="*/ 22 w 30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2">
                  <a:moveTo>
                    <a:pt x="2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2"/>
                    <a:pt x="8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7" y="12"/>
                    <a:pt x="30" y="10"/>
                    <a:pt x="30" y="6"/>
                  </a:cubicBezTo>
                  <a:cubicBezTo>
                    <a:pt x="30" y="3"/>
                    <a:pt x="27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12"/>
            <p:cNvSpPr/>
            <p:nvPr/>
          </p:nvSpPr>
          <p:spPr bwMode="auto">
            <a:xfrm>
              <a:off x="38100" y="457200"/>
              <a:ext cx="114300" cy="84138"/>
            </a:xfrm>
            <a:custGeom>
              <a:avLst/>
              <a:gdLst>
                <a:gd name="T0" fmla="*/ 18 w 30"/>
                <a:gd name="T1" fmla="*/ 2 h 22"/>
                <a:gd name="T2" fmla="*/ 6 w 30"/>
                <a:gd name="T3" fmla="*/ 9 h 22"/>
                <a:gd name="T4" fmla="*/ 2 w 30"/>
                <a:gd name="T5" fmla="*/ 18 h 22"/>
                <a:gd name="T6" fmla="*/ 12 w 30"/>
                <a:gd name="T7" fmla="*/ 20 h 22"/>
                <a:gd name="T8" fmla="*/ 24 w 30"/>
                <a:gd name="T9" fmla="*/ 13 h 22"/>
                <a:gd name="T10" fmla="*/ 28 w 30"/>
                <a:gd name="T11" fmla="*/ 3 h 22"/>
                <a:gd name="T12" fmla="*/ 18 w 30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18" y="2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2" y="11"/>
                    <a:pt x="0" y="16"/>
                    <a:pt x="2" y="18"/>
                  </a:cubicBezTo>
                  <a:cubicBezTo>
                    <a:pt x="4" y="21"/>
                    <a:pt x="8" y="22"/>
                    <a:pt x="12" y="2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8" y="10"/>
                    <a:pt x="30" y="6"/>
                    <a:pt x="28" y="3"/>
                  </a:cubicBezTo>
                  <a:cubicBezTo>
                    <a:pt x="27" y="0"/>
                    <a:pt x="22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3"/>
            <p:cNvSpPr/>
            <p:nvPr/>
          </p:nvSpPr>
          <p:spPr bwMode="auto">
            <a:xfrm>
              <a:off x="549275" y="163513"/>
              <a:ext cx="114300" cy="84138"/>
            </a:xfrm>
            <a:custGeom>
              <a:avLst/>
              <a:gdLst>
                <a:gd name="T0" fmla="*/ 12 w 30"/>
                <a:gd name="T1" fmla="*/ 20 h 22"/>
                <a:gd name="T2" fmla="*/ 24 w 30"/>
                <a:gd name="T3" fmla="*/ 12 h 22"/>
                <a:gd name="T4" fmla="*/ 28 w 30"/>
                <a:gd name="T5" fmla="*/ 3 h 22"/>
                <a:gd name="T6" fmla="*/ 18 w 30"/>
                <a:gd name="T7" fmla="*/ 2 h 22"/>
                <a:gd name="T8" fmla="*/ 6 w 30"/>
                <a:gd name="T9" fmla="*/ 9 h 22"/>
                <a:gd name="T10" fmla="*/ 2 w 30"/>
                <a:gd name="T11" fmla="*/ 18 h 22"/>
                <a:gd name="T12" fmla="*/ 12 w 30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12" y="20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8" y="10"/>
                    <a:pt x="30" y="6"/>
                    <a:pt x="28" y="3"/>
                  </a:cubicBezTo>
                  <a:cubicBezTo>
                    <a:pt x="26" y="0"/>
                    <a:pt x="22" y="0"/>
                    <a:pt x="18" y="2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2" y="11"/>
                    <a:pt x="0" y="15"/>
                    <a:pt x="2" y="18"/>
                  </a:cubicBezTo>
                  <a:cubicBezTo>
                    <a:pt x="3" y="21"/>
                    <a:pt x="8" y="22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4"/>
            <p:cNvSpPr/>
            <p:nvPr/>
          </p:nvSpPr>
          <p:spPr bwMode="auto">
            <a:xfrm>
              <a:off x="457200" y="41275"/>
              <a:ext cx="84138" cy="111125"/>
            </a:xfrm>
            <a:custGeom>
              <a:avLst/>
              <a:gdLst>
                <a:gd name="T0" fmla="*/ 18 w 22"/>
                <a:gd name="T1" fmla="*/ 1 h 29"/>
                <a:gd name="T2" fmla="*/ 9 w 22"/>
                <a:gd name="T3" fmla="*/ 5 h 29"/>
                <a:gd name="T4" fmla="*/ 2 w 22"/>
                <a:gd name="T5" fmla="*/ 18 h 29"/>
                <a:gd name="T6" fmla="*/ 3 w 22"/>
                <a:gd name="T7" fmla="*/ 28 h 29"/>
                <a:gd name="T8" fmla="*/ 12 w 22"/>
                <a:gd name="T9" fmla="*/ 24 h 29"/>
                <a:gd name="T10" fmla="*/ 19 w 22"/>
                <a:gd name="T11" fmla="*/ 11 h 29"/>
                <a:gd name="T12" fmla="*/ 18 w 22"/>
                <a:gd name="T13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9">
                  <a:moveTo>
                    <a:pt x="18" y="1"/>
                  </a:moveTo>
                  <a:cubicBezTo>
                    <a:pt x="15" y="0"/>
                    <a:pt x="11" y="1"/>
                    <a:pt x="9" y="5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21"/>
                    <a:pt x="0" y="26"/>
                    <a:pt x="3" y="28"/>
                  </a:cubicBezTo>
                  <a:cubicBezTo>
                    <a:pt x="6" y="29"/>
                    <a:pt x="10" y="27"/>
                    <a:pt x="12" y="24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8"/>
                    <a:pt x="21" y="3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65" t="28228" r="8359" b="21915"/>
          <a:stretch>
            <a:fillRect/>
          </a:stretch>
        </p:blipFill>
        <p:spPr>
          <a:xfrm>
            <a:off x="3657599" y="108971"/>
            <a:ext cx="4757531" cy="1468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560" y="2329180"/>
            <a:ext cx="2249170" cy="2142490"/>
          </a:xfrm>
          <a:prstGeom prst="rect">
            <a:avLst/>
          </a:prstGeom>
        </p:spPr>
      </p:pic>
      <p:pic>
        <p:nvPicPr>
          <p:cNvPr id="20" name="图片 19" descr="2345_image_file_copy_3"/>
          <p:cNvPicPr>
            <a:picLocks noChangeAspect="1"/>
          </p:cNvPicPr>
          <p:nvPr/>
        </p:nvPicPr>
        <p:blipFill>
          <a:blip r:embed="rId3"/>
          <a:srcRect l="6317" t="3309" r="10399" b="-662"/>
          <a:stretch>
            <a:fillRect/>
          </a:stretch>
        </p:blipFill>
        <p:spPr>
          <a:xfrm>
            <a:off x="162560" y="4541520"/>
            <a:ext cx="2672080" cy="2078990"/>
          </a:xfrm>
          <a:prstGeom prst="round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rcRect l="14716" t="4625" r="13849" b="8309"/>
          <a:stretch>
            <a:fillRect/>
          </a:stretch>
        </p:blipFill>
        <p:spPr>
          <a:xfrm>
            <a:off x="2928620" y="3264535"/>
            <a:ext cx="2514600" cy="291719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rcRect l="29720" t="27774" r="35369" b="5491"/>
          <a:stretch>
            <a:fillRect/>
          </a:stretch>
        </p:blipFill>
        <p:spPr>
          <a:xfrm>
            <a:off x="10241915" y="3847465"/>
            <a:ext cx="1579245" cy="226504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/>
          <a:srcRect l="12429" t="3963" r="12077" b="5198"/>
          <a:stretch>
            <a:fillRect/>
          </a:stretch>
        </p:blipFill>
        <p:spPr>
          <a:xfrm>
            <a:off x="8796020" y="466090"/>
            <a:ext cx="2722880" cy="32766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/>
          <a:srcRect l="10825" t="2267"/>
          <a:stretch>
            <a:fillRect/>
          </a:stretch>
        </p:blipFill>
        <p:spPr>
          <a:xfrm>
            <a:off x="7172325" y="4191000"/>
            <a:ext cx="2898140" cy="232727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/>
          <a:srcRect r="7184" b="10205"/>
          <a:stretch>
            <a:fillRect/>
          </a:stretch>
        </p:blipFill>
        <p:spPr>
          <a:xfrm>
            <a:off x="4860290" y="2329180"/>
            <a:ext cx="2854960" cy="22237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498215" y="1409700"/>
            <a:ext cx="5076825" cy="119888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latin typeface="Impact" panose="020B0806030902050204" pitchFamily="34" charset="0"/>
                <a:ea typeface="微软雅黑" panose="020B0503020204020204" pitchFamily="34" charset="-122"/>
              </a:rPr>
              <a:t>识字加油站</a:t>
            </a:r>
            <a:endParaRPr lang="zh-CN" altLang="en-US" sz="7200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18615" y="787400"/>
            <a:ext cx="1779905" cy="1719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427038"/>
            <a:ext cx="10972800" cy="1143000"/>
          </a:xfrm>
        </p:spPr>
        <p:txBody>
          <a:bodyPr/>
          <a:p>
            <a: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平时肯帮人，急时有人帮。</a:t>
            </a:r>
            <a:endParaRPr lang="zh-CN" altLang="en-US" sz="540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04190" y="1776730"/>
            <a:ext cx="6610350" cy="41192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372350" y="2179955"/>
            <a:ext cx="4476750" cy="230695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p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你生活中帮助过他人吗？做了哪些事？说一说。</a:t>
            </a:r>
            <a:endParaRPr lang="zh-CN" altLang="en-US" sz="4800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8"/>
          <p:cNvSpPr/>
          <p:nvPr/>
        </p:nvSpPr>
        <p:spPr bwMode="auto">
          <a:xfrm>
            <a:off x="11544426" y="4487261"/>
            <a:ext cx="386680" cy="36111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1152"/>
                </a:moveTo>
                <a:lnTo>
                  <a:pt x="0" y="5936"/>
                </a:lnTo>
                <a:cubicBezTo>
                  <a:pt x="0" y="5498"/>
                  <a:pt x="132" y="5116"/>
                  <a:pt x="396" y="4796"/>
                </a:cubicBezTo>
                <a:cubicBezTo>
                  <a:pt x="663" y="4479"/>
                  <a:pt x="979" y="4317"/>
                  <a:pt x="1346" y="4317"/>
                </a:cubicBezTo>
                <a:lnTo>
                  <a:pt x="6316" y="4317"/>
                </a:lnTo>
                <a:lnTo>
                  <a:pt x="6316" y="1072"/>
                </a:lnTo>
                <a:cubicBezTo>
                  <a:pt x="6316" y="781"/>
                  <a:pt x="6399" y="528"/>
                  <a:pt x="6568" y="320"/>
                </a:cubicBezTo>
                <a:cubicBezTo>
                  <a:pt x="6737" y="108"/>
                  <a:pt x="6945" y="0"/>
                  <a:pt x="7195" y="0"/>
                </a:cubicBezTo>
                <a:lnTo>
                  <a:pt x="14402" y="0"/>
                </a:lnTo>
                <a:cubicBezTo>
                  <a:pt x="14661" y="0"/>
                  <a:pt x="14877" y="108"/>
                  <a:pt x="15053" y="320"/>
                </a:cubicBezTo>
                <a:cubicBezTo>
                  <a:pt x="15227" y="528"/>
                  <a:pt x="15318" y="781"/>
                  <a:pt x="15318" y="1072"/>
                </a:cubicBezTo>
                <a:lnTo>
                  <a:pt x="15318" y="4317"/>
                </a:lnTo>
                <a:lnTo>
                  <a:pt x="20263" y="4317"/>
                </a:lnTo>
                <a:cubicBezTo>
                  <a:pt x="20630" y="4317"/>
                  <a:pt x="20943" y="4479"/>
                  <a:pt x="21205" y="4796"/>
                </a:cubicBezTo>
                <a:cubicBezTo>
                  <a:pt x="21467" y="5116"/>
                  <a:pt x="21599" y="5498"/>
                  <a:pt x="21599" y="5936"/>
                </a:cubicBezTo>
                <a:lnTo>
                  <a:pt x="21599" y="11152"/>
                </a:lnTo>
                <a:lnTo>
                  <a:pt x="0" y="11152"/>
                </a:lnTo>
                <a:close/>
                <a:moveTo>
                  <a:pt x="21599" y="12782"/>
                </a:moveTo>
                <a:lnTo>
                  <a:pt x="21599" y="19981"/>
                </a:lnTo>
                <a:cubicBezTo>
                  <a:pt x="21599" y="20425"/>
                  <a:pt x="21467" y="20801"/>
                  <a:pt x="21205" y="21121"/>
                </a:cubicBezTo>
                <a:cubicBezTo>
                  <a:pt x="20943" y="21438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79" y="21599"/>
                  <a:pt x="663" y="21438"/>
                  <a:pt x="396" y="21121"/>
                </a:cubicBezTo>
                <a:cubicBezTo>
                  <a:pt x="132" y="20801"/>
                  <a:pt x="0" y="20425"/>
                  <a:pt x="0" y="19981"/>
                </a:cubicBezTo>
                <a:lnTo>
                  <a:pt x="0" y="12782"/>
                </a:lnTo>
                <a:lnTo>
                  <a:pt x="8355" y="12782"/>
                </a:lnTo>
                <a:cubicBezTo>
                  <a:pt x="8340" y="12841"/>
                  <a:pt x="8333" y="12929"/>
                  <a:pt x="8333" y="13052"/>
                </a:cubicBezTo>
                <a:lnTo>
                  <a:pt x="8333" y="15199"/>
                </a:lnTo>
                <a:cubicBezTo>
                  <a:pt x="8333" y="15713"/>
                  <a:pt x="8482" y="16160"/>
                  <a:pt x="8783" y="16542"/>
                </a:cubicBezTo>
                <a:cubicBezTo>
                  <a:pt x="9085" y="16921"/>
                  <a:pt x="9462" y="17112"/>
                  <a:pt x="9914" y="17112"/>
                </a:cubicBezTo>
                <a:lnTo>
                  <a:pt x="11707" y="17112"/>
                </a:lnTo>
                <a:cubicBezTo>
                  <a:pt x="12137" y="17112"/>
                  <a:pt x="12507" y="16924"/>
                  <a:pt x="12816" y="16548"/>
                </a:cubicBezTo>
                <a:cubicBezTo>
                  <a:pt x="13124" y="16175"/>
                  <a:pt x="13278" y="15725"/>
                  <a:pt x="13278" y="15199"/>
                </a:cubicBezTo>
                <a:lnTo>
                  <a:pt x="13278" y="13052"/>
                </a:lnTo>
                <a:cubicBezTo>
                  <a:pt x="13278" y="12938"/>
                  <a:pt x="13266" y="12847"/>
                  <a:pt x="13242" y="12782"/>
                </a:cubicBezTo>
                <a:lnTo>
                  <a:pt x="21599" y="12782"/>
                </a:lnTo>
                <a:close/>
                <a:moveTo>
                  <a:pt x="8108" y="4320"/>
                </a:moveTo>
                <a:lnTo>
                  <a:pt x="13511" y="4320"/>
                </a:lnTo>
                <a:lnTo>
                  <a:pt x="13511" y="2170"/>
                </a:lnTo>
                <a:lnTo>
                  <a:pt x="8108" y="2170"/>
                </a:lnTo>
                <a:lnTo>
                  <a:pt x="8108" y="4320"/>
                </a:lnTo>
                <a:close/>
                <a:moveTo>
                  <a:pt x="11707" y="12782"/>
                </a:moveTo>
                <a:cubicBezTo>
                  <a:pt x="11849" y="12782"/>
                  <a:pt x="11922" y="12873"/>
                  <a:pt x="11929" y="13052"/>
                </a:cubicBezTo>
                <a:lnTo>
                  <a:pt x="11929" y="15199"/>
                </a:lnTo>
                <a:cubicBezTo>
                  <a:pt x="11929" y="15367"/>
                  <a:pt x="11856" y="15455"/>
                  <a:pt x="11707" y="15467"/>
                </a:cubicBezTo>
                <a:lnTo>
                  <a:pt x="9914" y="15467"/>
                </a:lnTo>
                <a:cubicBezTo>
                  <a:pt x="9758" y="15467"/>
                  <a:pt x="9675" y="15379"/>
                  <a:pt x="9667" y="15199"/>
                </a:cubicBezTo>
                <a:lnTo>
                  <a:pt x="9667" y="13052"/>
                </a:lnTo>
                <a:cubicBezTo>
                  <a:pt x="9667" y="12882"/>
                  <a:pt x="9750" y="12794"/>
                  <a:pt x="9914" y="12782"/>
                </a:cubicBezTo>
                <a:lnTo>
                  <a:pt x="11707" y="1278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01578" tIns="101578" rIns="101578" bIns="101578" anchor="ctr"/>
          <a:lstStyle/>
          <a:p>
            <a:pPr defTabSz="913765">
              <a:defRPr/>
            </a:pPr>
            <a:endParaRPr lang="es-ES" sz="5800" dirty="0"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945747" y="5551344"/>
            <a:ext cx="549687" cy="562123"/>
            <a:chOff x="0" y="0"/>
            <a:chExt cx="701675" cy="717550"/>
          </a:xfrm>
          <a:solidFill>
            <a:schemeClr val="tx1"/>
          </a:solidFill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174625" y="174625"/>
              <a:ext cx="350838" cy="542925"/>
            </a:xfrm>
            <a:custGeom>
              <a:avLst/>
              <a:gdLst>
                <a:gd name="T0" fmla="*/ 46 w 92"/>
                <a:gd name="T1" fmla="*/ 0 h 142"/>
                <a:gd name="T2" fmla="*/ 0 w 92"/>
                <a:gd name="T3" fmla="*/ 44 h 142"/>
                <a:gd name="T4" fmla="*/ 20 w 92"/>
                <a:gd name="T5" fmla="*/ 97 h 142"/>
                <a:gd name="T6" fmla="*/ 28 w 92"/>
                <a:gd name="T7" fmla="*/ 108 h 142"/>
                <a:gd name="T8" fmla="*/ 26 w 92"/>
                <a:gd name="T9" fmla="*/ 111 h 142"/>
                <a:gd name="T10" fmla="*/ 29 w 92"/>
                <a:gd name="T11" fmla="*/ 115 h 142"/>
                <a:gd name="T12" fmla="*/ 27 w 92"/>
                <a:gd name="T13" fmla="*/ 118 h 142"/>
                <a:gd name="T14" fmla="*/ 29 w 92"/>
                <a:gd name="T15" fmla="*/ 122 h 142"/>
                <a:gd name="T16" fmla="*/ 26 w 92"/>
                <a:gd name="T17" fmla="*/ 125 h 142"/>
                <a:gd name="T18" fmla="*/ 30 w 92"/>
                <a:gd name="T19" fmla="*/ 129 h 142"/>
                <a:gd name="T20" fmla="*/ 29 w 92"/>
                <a:gd name="T21" fmla="*/ 132 h 142"/>
                <a:gd name="T22" fmla="*/ 40 w 92"/>
                <a:gd name="T23" fmla="*/ 138 h 142"/>
                <a:gd name="T24" fmla="*/ 46 w 92"/>
                <a:gd name="T25" fmla="*/ 142 h 142"/>
                <a:gd name="T26" fmla="*/ 52 w 92"/>
                <a:gd name="T27" fmla="*/ 138 h 142"/>
                <a:gd name="T28" fmla="*/ 63 w 92"/>
                <a:gd name="T29" fmla="*/ 132 h 142"/>
                <a:gd name="T30" fmla="*/ 62 w 92"/>
                <a:gd name="T31" fmla="*/ 129 h 142"/>
                <a:gd name="T32" fmla="*/ 66 w 92"/>
                <a:gd name="T33" fmla="*/ 125 h 142"/>
                <a:gd name="T34" fmla="*/ 63 w 92"/>
                <a:gd name="T35" fmla="*/ 122 h 142"/>
                <a:gd name="T36" fmla="*/ 66 w 92"/>
                <a:gd name="T37" fmla="*/ 118 h 142"/>
                <a:gd name="T38" fmla="*/ 63 w 92"/>
                <a:gd name="T39" fmla="*/ 115 h 142"/>
                <a:gd name="T40" fmla="*/ 66 w 92"/>
                <a:gd name="T41" fmla="*/ 111 h 142"/>
                <a:gd name="T42" fmla="*/ 64 w 92"/>
                <a:gd name="T43" fmla="*/ 108 h 142"/>
                <a:gd name="T44" fmla="*/ 72 w 92"/>
                <a:gd name="T45" fmla="*/ 97 h 142"/>
                <a:gd name="T46" fmla="*/ 92 w 92"/>
                <a:gd name="T47" fmla="*/ 44 h 142"/>
                <a:gd name="T48" fmla="*/ 46 w 92"/>
                <a:gd name="T49" fmla="*/ 0 h 142"/>
                <a:gd name="T50" fmla="*/ 70 w 92"/>
                <a:gd name="T51" fmla="*/ 72 h 142"/>
                <a:gd name="T52" fmla="*/ 60 w 92"/>
                <a:gd name="T53" fmla="*/ 96 h 142"/>
                <a:gd name="T54" fmla="*/ 46 w 92"/>
                <a:gd name="T55" fmla="*/ 101 h 142"/>
                <a:gd name="T56" fmla="*/ 32 w 92"/>
                <a:gd name="T57" fmla="*/ 96 h 142"/>
                <a:gd name="T58" fmla="*/ 22 w 92"/>
                <a:gd name="T59" fmla="*/ 72 h 142"/>
                <a:gd name="T60" fmla="*/ 12 w 92"/>
                <a:gd name="T61" fmla="*/ 44 h 142"/>
                <a:gd name="T62" fmla="*/ 46 w 92"/>
                <a:gd name="T63" fmla="*/ 12 h 142"/>
                <a:gd name="T64" fmla="*/ 80 w 92"/>
                <a:gd name="T65" fmla="*/ 44 h 142"/>
                <a:gd name="T66" fmla="*/ 70 w 92"/>
                <a:gd name="T67" fmla="*/ 7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2" h="142">
                  <a:moveTo>
                    <a:pt x="46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73"/>
                    <a:pt x="20" y="81"/>
                    <a:pt x="20" y="97"/>
                  </a:cubicBezTo>
                  <a:cubicBezTo>
                    <a:pt x="20" y="102"/>
                    <a:pt x="23" y="106"/>
                    <a:pt x="28" y="108"/>
                  </a:cubicBezTo>
                  <a:cubicBezTo>
                    <a:pt x="27" y="109"/>
                    <a:pt x="26" y="110"/>
                    <a:pt x="26" y="111"/>
                  </a:cubicBezTo>
                  <a:cubicBezTo>
                    <a:pt x="26" y="112"/>
                    <a:pt x="27" y="114"/>
                    <a:pt x="29" y="115"/>
                  </a:cubicBezTo>
                  <a:cubicBezTo>
                    <a:pt x="27" y="116"/>
                    <a:pt x="27" y="117"/>
                    <a:pt x="27" y="118"/>
                  </a:cubicBezTo>
                  <a:cubicBezTo>
                    <a:pt x="27" y="119"/>
                    <a:pt x="28" y="120"/>
                    <a:pt x="29" y="122"/>
                  </a:cubicBezTo>
                  <a:cubicBezTo>
                    <a:pt x="27" y="123"/>
                    <a:pt x="26" y="124"/>
                    <a:pt x="26" y="125"/>
                  </a:cubicBezTo>
                  <a:cubicBezTo>
                    <a:pt x="26" y="127"/>
                    <a:pt x="28" y="128"/>
                    <a:pt x="30" y="129"/>
                  </a:cubicBezTo>
                  <a:cubicBezTo>
                    <a:pt x="29" y="130"/>
                    <a:pt x="29" y="131"/>
                    <a:pt x="29" y="132"/>
                  </a:cubicBezTo>
                  <a:cubicBezTo>
                    <a:pt x="29" y="135"/>
                    <a:pt x="34" y="137"/>
                    <a:pt x="40" y="138"/>
                  </a:cubicBezTo>
                  <a:cubicBezTo>
                    <a:pt x="41" y="141"/>
                    <a:pt x="43" y="142"/>
                    <a:pt x="46" y="142"/>
                  </a:cubicBezTo>
                  <a:cubicBezTo>
                    <a:pt x="49" y="142"/>
                    <a:pt x="51" y="141"/>
                    <a:pt x="52" y="138"/>
                  </a:cubicBezTo>
                  <a:cubicBezTo>
                    <a:pt x="59" y="137"/>
                    <a:pt x="63" y="135"/>
                    <a:pt x="63" y="132"/>
                  </a:cubicBezTo>
                  <a:cubicBezTo>
                    <a:pt x="63" y="131"/>
                    <a:pt x="63" y="130"/>
                    <a:pt x="62" y="129"/>
                  </a:cubicBezTo>
                  <a:cubicBezTo>
                    <a:pt x="65" y="128"/>
                    <a:pt x="66" y="127"/>
                    <a:pt x="66" y="125"/>
                  </a:cubicBezTo>
                  <a:cubicBezTo>
                    <a:pt x="66" y="124"/>
                    <a:pt x="65" y="123"/>
                    <a:pt x="63" y="122"/>
                  </a:cubicBezTo>
                  <a:cubicBezTo>
                    <a:pt x="65" y="121"/>
                    <a:pt x="66" y="119"/>
                    <a:pt x="66" y="118"/>
                  </a:cubicBezTo>
                  <a:cubicBezTo>
                    <a:pt x="66" y="117"/>
                    <a:pt x="65" y="116"/>
                    <a:pt x="63" y="115"/>
                  </a:cubicBezTo>
                  <a:cubicBezTo>
                    <a:pt x="65" y="114"/>
                    <a:pt x="66" y="112"/>
                    <a:pt x="66" y="111"/>
                  </a:cubicBezTo>
                  <a:cubicBezTo>
                    <a:pt x="66" y="110"/>
                    <a:pt x="65" y="109"/>
                    <a:pt x="64" y="108"/>
                  </a:cubicBezTo>
                  <a:cubicBezTo>
                    <a:pt x="69" y="105"/>
                    <a:pt x="72" y="102"/>
                    <a:pt x="72" y="97"/>
                  </a:cubicBezTo>
                  <a:cubicBezTo>
                    <a:pt x="72" y="81"/>
                    <a:pt x="92" y="73"/>
                    <a:pt x="92" y="44"/>
                  </a:cubicBezTo>
                  <a:cubicBezTo>
                    <a:pt x="92" y="20"/>
                    <a:pt x="72" y="0"/>
                    <a:pt x="46" y="0"/>
                  </a:cubicBezTo>
                  <a:close/>
                  <a:moveTo>
                    <a:pt x="70" y="72"/>
                  </a:moveTo>
                  <a:cubicBezTo>
                    <a:pt x="66" y="78"/>
                    <a:pt x="60" y="86"/>
                    <a:pt x="60" y="96"/>
                  </a:cubicBezTo>
                  <a:cubicBezTo>
                    <a:pt x="58" y="98"/>
                    <a:pt x="53" y="101"/>
                    <a:pt x="46" y="101"/>
                  </a:cubicBezTo>
                  <a:cubicBezTo>
                    <a:pt x="39" y="101"/>
                    <a:pt x="34" y="98"/>
                    <a:pt x="32" y="96"/>
                  </a:cubicBezTo>
                  <a:cubicBezTo>
                    <a:pt x="32" y="86"/>
                    <a:pt x="26" y="78"/>
                    <a:pt x="22" y="72"/>
                  </a:cubicBezTo>
                  <a:cubicBezTo>
                    <a:pt x="17" y="64"/>
                    <a:pt x="12" y="57"/>
                    <a:pt x="12" y="44"/>
                  </a:cubicBezTo>
                  <a:cubicBezTo>
                    <a:pt x="12" y="26"/>
                    <a:pt x="27" y="12"/>
                    <a:pt x="46" y="12"/>
                  </a:cubicBezTo>
                  <a:cubicBezTo>
                    <a:pt x="65" y="12"/>
                    <a:pt x="80" y="26"/>
                    <a:pt x="80" y="44"/>
                  </a:cubicBezTo>
                  <a:cubicBezTo>
                    <a:pt x="80" y="57"/>
                    <a:pt x="75" y="64"/>
                    <a:pt x="7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327025" y="0"/>
              <a:ext cx="46038" cy="114300"/>
            </a:xfrm>
            <a:custGeom>
              <a:avLst/>
              <a:gdLst>
                <a:gd name="T0" fmla="*/ 6 w 12"/>
                <a:gd name="T1" fmla="*/ 30 h 30"/>
                <a:gd name="T2" fmla="*/ 12 w 12"/>
                <a:gd name="T3" fmla="*/ 22 h 30"/>
                <a:gd name="T4" fmla="*/ 12 w 12"/>
                <a:gd name="T5" fmla="*/ 8 h 30"/>
                <a:gd name="T6" fmla="*/ 6 w 12"/>
                <a:gd name="T7" fmla="*/ 0 h 30"/>
                <a:gd name="T8" fmla="*/ 0 w 12"/>
                <a:gd name="T9" fmla="*/ 8 h 30"/>
                <a:gd name="T10" fmla="*/ 0 w 12"/>
                <a:gd name="T11" fmla="*/ 22 h 30"/>
                <a:gd name="T12" fmla="*/ 6 w 12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0">
                  <a:moveTo>
                    <a:pt x="6" y="30"/>
                  </a:moveTo>
                  <a:cubicBezTo>
                    <a:pt x="9" y="30"/>
                    <a:pt x="12" y="27"/>
                    <a:pt x="12" y="22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4"/>
                    <a:pt x="9" y="0"/>
                    <a:pt x="6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7"/>
                    <a:pt x="3" y="30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160338" y="41275"/>
              <a:ext cx="82550" cy="111125"/>
            </a:xfrm>
            <a:custGeom>
              <a:avLst/>
              <a:gdLst>
                <a:gd name="T0" fmla="*/ 19 w 22"/>
                <a:gd name="T1" fmla="*/ 28 h 29"/>
                <a:gd name="T2" fmla="*/ 20 w 22"/>
                <a:gd name="T3" fmla="*/ 18 h 29"/>
                <a:gd name="T4" fmla="*/ 13 w 22"/>
                <a:gd name="T5" fmla="*/ 5 h 29"/>
                <a:gd name="T6" fmla="*/ 4 w 22"/>
                <a:gd name="T7" fmla="*/ 1 h 29"/>
                <a:gd name="T8" fmla="*/ 3 w 22"/>
                <a:gd name="T9" fmla="*/ 11 h 29"/>
                <a:gd name="T10" fmla="*/ 10 w 22"/>
                <a:gd name="T11" fmla="*/ 24 h 29"/>
                <a:gd name="T12" fmla="*/ 19 w 22"/>
                <a:gd name="T13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9">
                  <a:moveTo>
                    <a:pt x="19" y="28"/>
                  </a:moveTo>
                  <a:cubicBezTo>
                    <a:pt x="22" y="26"/>
                    <a:pt x="22" y="21"/>
                    <a:pt x="20" y="18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1"/>
                    <a:pt x="7" y="0"/>
                    <a:pt x="4" y="1"/>
                  </a:cubicBezTo>
                  <a:cubicBezTo>
                    <a:pt x="1" y="3"/>
                    <a:pt x="0" y="8"/>
                    <a:pt x="3" y="1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2" y="27"/>
                    <a:pt x="16" y="29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38100" y="163513"/>
              <a:ext cx="114300" cy="84138"/>
            </a:xfrm>
            <a:custGeom>
              <a:avLst/>
              <a:gdLst>
                <a:gd name="T0" fmla="*/ 24 w 30"/>
                <a:gd name="T1" fmla="*/ 9 h 22"/>
                <a:gd name="T2" fmla="*/ 12 w 30"/>
                <a:gd name="T3" fmla="*/ 2 h 22"/>
                <a:gd name="T4" fmla="*/ 2 w 30"/>
                <a:gd name="T5" fmla="*/ 3 h 22"/>
                <a:gd name="T6" fmla="*/ 6 w 30"/>
                <a:gd name="T7" fmla="*/ 12 h 22"/>
                <a:gd name="T8" fmla="*/ 18 w 30"/>
                <a:gd name="T9" fmla="*/ 20 h 22"/>
                <a:gd name="T10" fmla="*/ 28 w 30"/>
                <a:gd name="T11" fmla="*/ 18 h 22"/>
                <a:gd name="T12" fmla="*/ 24 w 30"/>
                <a:gd name="T13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24" y="9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4" y="0"/>
                    <a:pt x="2" y="3"/>
                  </a:cubicBezTo>
                  <a:cubicBezTo>
                    <a:pt x="0" y="6"/>
                    <a:pt x="2" y="10"/>
                    <a:pt x="6" y="12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2" y="22"/>
                    <a:pt x="27" y="21"/>
                    <a:pt x="28" y="18"/>
                  </a:cubicBezTo>
                  <a:cubicBezTo>
                    <a:pt x="30" y="15"/>
                    <a:pt x="28" y="11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549275" y="457200"/>
              <a:ext cx="114300" cy="84138"/>
            </a:xfrm>
            <a:custGeom>
              <a:avLst/>
              <a:gdLst>
                <a:gd name="T0" fmla="*/ 24 w 30"/>
                <a:gd name="T1" fmla="*/ 9 h 22"/>
                <a:gd name="T2" fmla="*/ 12 w 30"/>
                <a:gd name="T3" fmla="*/ 2 h 22"/>
                <a:gd name="T4" fmla="*/ 2 w 30"/>
                <a:gd name="T5" fmla="*/ 3 h 22"/>
                <a:gd name="T6" fmla="*/ 6 w 30"/>
                <a:gd name="T7" fmla="*/ 13 h 22"/>
                <a:gd name="T8" fmla="*/ 18 w 30"/>
                <a:gd name="T9" fmla="*/ 20 h 22"/>
                <a:gd name="T10" fmla="*/ 28 w 30"/>
                <a:gd name="T11" fmla="*/ 18 h 22"/>
                <a:gd name="T12" fmla="*/ 24 w 30"/>
                <a:gd name="T13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24" y="9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3" y="0"/>
                    <a:pt x="2" y="3"/>
                  </a:cubicBezTo>
                  <a:cubicBezTo>
                    <a:pt x="0" y="6"/>
                    <a:pt x="2" y="10"/>
                    <a:pt x="6" y="1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2" y="22"/>
                    <a:pt x="26" y="21"/>
                    <a:pt x="28" y="18"/>
                  </a:cubicBezTo>
                  <a:cubicBezTo>
                    <a:pt x="30" y="16"/>
                    <a:pt x="28" y="11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0" y="327025"/>
              <a:ext cx="114300" cy="46038"/>
            </a:xfrm>
            <a:custGeom>
              <a:avLst/>
              <a:gdLst>
                <a:gd name="T0" fmla="*/ 30 w 30"/>
                <a:gd name="T1" fmla="*/ 6 h 12"/>
                <a:gd name="T2" fmla="*/ 22 w 30"/>
                <a:gd name="T3" fmla="*/ 0 h 12"/>
                <a:gd name="T4" fmla="*/ 8 w 30"/>
                <a:gd name="T5" fmla="*/ 0 h 12"/>
                <a:gd name="T6" fmla="*/ 0 w 30"/>
                <a:gd name="T7" fmla="*/ 6 h 12"/>
                <a:gd name="T8" fmla="*/ 8 w 30"/>
                <a:gd name="T9" fmla="*/ 12 h 12"/>
                <a:gd name="T10" fmla="*/ 22 w 30"/>
                <a:gd name="T11" fmla="*/ 12 h 12"/>
                <a:gd name="T12" fmla="*/ 30 w 30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2">
                  <a:moveTo>
                    <a:pt x="30" y="6"/>
                  </a:moveTo>
                  <a:cubicBezTo>
                    <a:pt x="30" y="3"/>
                    <a:pt x="26" y="0"/>
                    <a:pt x="2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8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6" y="12"/>
                    <a:pt x="30" y="10"/>
                    <a:pt x="3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587375" y="327025"/>
              <a:ext cx="114300" cy="46038"/>
            </a:xfrm>
            <a:custGeom>
              <a:avLst/>
              <a:gdLst>
                <a:gd name="T0" fmla="*/ 22 w 30"/>
                <a:gd name="T1" fmla="*/ 0 h 12"/>
                <a:gd name="T2" fmla="*/ 8 w 30"/>
                <a:gd name="T3" fmla="*/ 0 h 12"/>
                <a:gd name="T4" fmla="*/ 0 w 30"/>
                <a:gd name="T5" fmla="*/ 6 h 12"/>
                <a:gd name="T6" fmla="*/ 8 w 30"/>
                <a:gd name="T7" fmla="*/ 12 h 12"/>
                <a:gd name="T8" fmla="*/ 22 w 30"/>
                <a:gd name="T9" fmla="*/ 12 h 12"/>
                <a:gd name="T10" fmla="*/ 30 w 30"/>
                <a:gd name="T11" fmla="*/ 6 h 12"/>
                <a:gd name="T12" fmla="*/ 22 w 30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2">
                  <a:moveTo>
                    <a:pt x="2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2"/>
                    <a:pt x="8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7" y="12"/>
                    <a:pt x="30" y="10"/>
                    <a:pt x="30" y="6"/>
                  </a:cubicBezTo>
                  <a:cubicBezTo>
                    <a:pt x="30" y="3"/>
                    <a:pt x="27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38100" y="457200"/>
              <a:ext cx="114300" cy="84138"/>
            </a:xfrm>
            <a:custGeom>
              <a:avLst/>
              <a:gdLst>
                <a:gd name="T0" fmla="*/ 18 w 30"/>
                <a:gd name="T1" fmla="*/ 2 h 22"/>
                <a:gd name="T2" fmla="*/ 6 w 30"/>
                <a:gd name="T3" fmla="*/ 9 h 22"/>
                <a:gd name="T4" fmla="*/ 2 w 30"/>
                <a:gd name="T5" fmla="*/ 18 h 22"/>
                <a:gd name="T6" fmla="*/ 12 w 30"/>
                <a:gd name="T7" fmla="*/ 20 h 22"/>
                <a:gd name="T8" fmla="*/ 24 w 30"/>
                <a:gd name="T9" fmla="*/ 13 h 22"/>
                <a:gd name="T10" fmla="*/ 28 w 30"/>
                <a:gd name="T11" fmla="*/ 3 h 22"/>
                <a:gd name="T12" fmla="*/ 18 w 30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18" y="2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2" y="11"/>
                    <a:pt x="0" y="16"/>
                    <a:pt x="2" y="18"/>
                  </a:cubicBezTo>
                  <a:cubicBezTo>
                    <a:pt x="4" y="21"/>
                    <a:pt x="8" y="22"/>
                    <a:pt x="12" y="2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8" y="10"/>
                    <a:pt x="30" y="6"/>
                    <a:pt x="28" y="3"/>
                  </a:cubicBezTo>
                  <a:cubicBezTo>
                    <a:pt x="27" y="0"/>
                    <a:pt x="22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549275" y="163513"/>
              <a:ext cx="114300" cy="84138"/>
            </a:xfrm>
            <a:custGeom>
              <a:avLst/>
              <a:gdLst>
                <a:gd name="T0" fmla="*/ 12 w 30"/>
                <a:gd name="T1" fmla="*/ 20 h 22"/>
                <a:gd name="T2" fmla="*/ 24 w 30"/>
                <a:gd name="T3" fmla="*/ 12 h 22"/>
                <a:gd name="T4" fmla="*/ 28 w 30"/>
                <a:gd name="T5" fmla="*/ 3 h 22"/>
                <a:gd name="T6" fmla="*/ 18 w 30"/>
                <a:gd name="T7" fmla="*/ 2 h 22"/>
                <a:gd name="T8" fmla="*/ 6 w 30"/>
                <a:gd name="T9" fmla="*/ 9 h 22"/>
                <a:gd name="T10" fmla="*/ 2 w 30"/>
                <a:gd name="T11" fmla="*/ 18 h 22"/>
                <a:gd name="T12" fmla="*/ 12 w 30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12" y="20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8" y="10"/>
                    <a:pt x="30" y="6"/>
                    <a:pt x="28" y="3"/>
                  </a:cubicBezTo>
                  <a:cubicBezTo>
                    <a:pt x="26" y="0"/>
                    <a:pt x="22" y="0"/>
                    <a:pt x="18" y="2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2" y="11"/>
                    <a:pt x="0" y="15"/>
                    <a:pt x="2" y="18"/>
                  </a:cubicBezTo>
                  <a:cubicBezTo>
                    <a:pt x="3" y="21"/>
                    <a:pt x="8" y="22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4"/>
            <p:cNvSpPr/>
            <p:nvPr/>
          </p:nvSpPr>
          <p:spPr bwMode="auto">
            <a:xfrm>
              <a:off x="457200" y="41275"/>
              <a:ext cx="84138" cy="111125"/>
            </a:xfrm>
            <a:custGeom>
              <a:avLst/>
              <a:gdLst>
                <a:gd name="T0" fmla="*/ 18 w 22"/>
                <a:gd name="T1" fmla="*/ 1 h 29"/>
                <a:gd name="T2" fmla="*/ 9 w 22"/>
                <a:gd name="T3" fmla="*/ 5 h 29"/>
                <a:gd name="T4" fmla="*/ 2 w 22"/>
                <a:gd name="T5" fmla="*/ 18 h 29"/>
                <a:gd name="T6" fmla="*/ 3 w 22"/>
                <a:gd name="T7" fmla="*/ 28 h 29"/>
                <a:gd name="T8" fmla="*/ 12 w 22"/>
                <a:gd name="T9" fmla="*/ 24 h 29"/>
                <a:gd name="T10" fmla="*/ 19 w 22"/>
                <a:gd name="T11" fmla="*/ 11 h 29"/>
                <a:gd name="T12" fmla="*/ 18 w 22"/>
                <a:gd name="T13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9">
                  <a:moveTo>
                    <a:pt x="18" y="1"/>
                  </a:moveTo>
                  <a:cubicBezTo>
                    <a:pt x="15" y="0"/>
                    <a:pt x="11" y="1"/>
                    <a:pt x="9" y="5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21"/>
                    <a:pt x="0" y="26"/>
                    <a:pt x="3" y="28"/>
                  </a:cubicBezTo>
                  <a:cubicBezTo>
                    <a:pt x="6" y="29"/>
                    <a:pt x="10" y="27"/>
                    <a:pt x="12" y="24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8"/>
                    <a:pt x="21" y="3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" name="椭圆 21"/>
          <p:cNvSpPr/>
          <p:nvPr/>
        </p:nvSpPr>
        <p:spPr>
          <a:xfrm>
            <a:off x="10537623" y="5207861"/>
            <a:ext cx="1327355" cy="1327355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1202035" y="4128135"/>
            <a:ext cx="1070610" cy="1079500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86"/>
          <a:stretch>
            <a:fillRect/>
          </a:stretch>
        </p:blipFill>
        <p:spPr>
          <a:xfrm flipH="1">
            <a:off x="-202075" y="1166094"/>
            <a:ext cx="2196689" cy="5559286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939165" y="400685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isometricOffAxis1Right">
                <a:rot lat="600000" lon="19500000" rev="0"/>
              </a:camera>
              <a:lightRig rig="threePt" dir="t">
                <a:rot lat="0" lon="0" rev="0"/>
              </a:lightRig>
            </a:scene3d>
            <a:sp3d extrusionH="266700" contourW="12700">
              <a:extrusionClr>
                <a:srgbClr val="A7A7A6"/>
              </a:extrusionClr>
              <a:contourClr>
                <a:srgbClr val="BEBCB9"/>
              </a:contourClr>
            </a:sp3d>
          </a:bodyPr>
          <a:p>
            <a:pPr algn="ctr"/>
            <a:r>
              <a:rPr lang="zh-CN" altLang="en-US" sz="7200" b="1">
                <a:ln w="6600"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63500" dist="342900" dir="720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日积月累</a:t>
            </a:r>
            <a:endParaRPr lang="zh-CN" altLang="en-US" sz="7200" b="1">
              <a:ln w="6600"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63500" dist="342900" dir="720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723390" y="1599565"/>
            <a:ext cx="990536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4800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予人玫瑰，手有余香。</a:t>
            </a:r>
            <a:endParaRPr lang="zh-CN" altLang="en-US" sz="4800">
              <a:latin typeface="楷体_GB2312" panose="02010609030101010101" charset="-122"/>
              <a:ea typeface="楷体_GB2312" panose="0201060903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    平时肯帮人，急时有人帮。</a:t>
            </a:r>
            <a:endParaRPr lang="zh-CN" altLang="en-US" sz="4800">
              <a:latin typeface="楷体_GB2312" panose="02010609030101010101" charset="-122"/>
              <a:ea typeface="楷体_GB2312" panose="0201060903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48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与其锦上添花，不如雪中送炭。</a:t>
            </a:r>
            <a:endParaRPr lang="zh-CN" altLang="en-US" sz="480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994787" y="2106469"/>
            <a:ext cx="549687" cy="562123"/>
            <a:chOff x="0" y="0"/>
            <a:chExt cx="701675" cy="717550"/>
          </a:xfrm>
          <a:solidFill>
            <a:schemeClr val="tx1"/>
          </a:solidFill>
        </p:grpSpPr>
        <p:sp>
          <p:nvSpPr>
            <p:cNvPr id="31" name="Freeform 5"/>
            <p:cNvSpPr>
              <a:spLocks noEditPoints="1"/>
            </p:cNvSpPr>
            <p:nvPr/>
          </p:nvSpPr>
          <p:spPr bwMode="auto">
            <a:xfrm>
              <a:off x="174625" y="174625"/>
              <a:ext cx="350838" cy="542925"/>
            </a:xfrm>
            <a:custGeom>
              <a:avLst/>
              <a:gdLst>
                <a:gd name="T0" fmla="*/ 46 w 92"/>
                <a:gd name="T1" fmla="*/ 0 h 142"/>
                <a:gd name="T2" fmla="*/ 0 w 92"/>
                <a:gd name="T3" fmla="*/ 44 h 142"/>
                <a:gd name="T4" fmla="*/ 20 w 92"/>
                <a:gd name="T5" fmla="*/ 97 h 142"/>
                <a:gd name="T6" fmla="*/ 28 w 92"/>
                <a:gd name="T7" fmla="*/ 108 h 142"/>
                <a:gd name="T8" fmla="*/ 26 w 92"/>
                <a:gd name="T9" fmla="*/ 111 h 142"/>
                <a:gd name="T10" fmla="*/ 29 w 92"/>
                <a:gd name="T11" fmla="*/ 115 h 142"/>
                <a:gd name="T12" fmla="*/ 27 w 92"/>
                <a:gd name="T13" fmla="*/ 118 h 142"/>
                <a:gd name="T14" fmla="*/ 29 w 92"/>
                <a:gd name="T15" fmla="*/ 122 h 142"/>
                <a:gd name="T16" fmla="*/ 26 w 92"/>
                <a:gd name="T17" fmla="*/ 125 h 142"/>
                <a:gd name="T18" fmla="*/ 30 w 92"/>
                <a:gd name="T19" fmla="*/ 129 h 142"/>
                <a:gd name="T20" fmla="*/ 29 w 92"/>
                <a:gd name="T21" fmla="*/ 132 h 142"/>
                <a:gd name="T22" fmla="*/ 40 w 92"/>
                <a:gd name="T23" fmla="*/ 138 h 142"/>
                <a:gd name="T24" fmla="*/ 46 w 92"/>
                <a:gd name="T25" fmla="*/ 142 h 142"/>
                <a:gd name="T26" fmla="*/ 52 w 92"/>
                <a:gd name="T27" fmla="*/ 138 h 142"/>
                <a:gd name="T28" fmla="*/ 63 w 92"/>
                <a:gd name="T29" fmla="*/ 132 h 142"/>
                <a:gd name="T30" fmla="*/ 62 w 92"/>
                <a:gd name="T31" fmla="*/ 129 h 142"/>
                <a:gd name="T32" fmla="*/ 66 w 92"/>
                <a:gd name="T33" fmla="*/ 125 h 142"/>
                <a:gd name="T34" fmla="*/ 63 w 92"/>
                <a:gd name="T35" fmla="*/ 122 h 142"/>
                <a:gd name="T36" fmla="*/ 66 w 92"/>
                <a:gd name="T37" fmla="*/ 118 h 142"/>
                <a:gd name="T38" fmla="*/ 63 w 92"/>
                <a:gd name="T39" fmla="*/ 115 h 142"/>
                <a:gd name="T40" fmla="*/ 66 w 92"/>
                <a:gd name="T41" fmla="*/ 111 h 142"/>
                <a:gd name="T42" fmla="*/ 64 w 92"/>
                <a:gd name="T43" fmla="*/ 108 h 142"/>
                <a:gd name="T44" fmla="*/ 72 w 92"/>
                <a:gd name="T45" fmla="*/ 97 h 142"/>
                <a:gd name="T46" fmla="*/ 92 w 92"/>
                <a:gd name="T47" fmla="*/ 44 h 142"/>
                <a:gd name="T48" fmla="*/ 46 w 92"/>
                <a:gd name="T49" fmla="*/ 0 h 142"/>
                <a:gd name="T50" fmla="*/ 70 w 92"/>
                <a:gd name="T51" fmla="*/ 72 h 142"/>
                <a:gd name="T52" fmla="*/ 60 w 92"/>
                <a:gd name="T53" fmla="*/ 96 h 142"/>
                <a:gd name="T54" fmla="*/ 46 w 92"/>
                <a:gd name="T55" fmla="*/ 101 h 142"/>
                <a:gd name="T56" fmla="*/ 32 w 92"/>
                <a:gd name="T57" fmla="*/ 96 h 142"/>
                <a:gd name="T58" fmla="*/ 22 w 92"/>
                <a:gd name="T59" fmla="*/ 72 h 142"/>
                <a:gd name="T60" fmla="*/ 12 w 92"/>
                <a:gd name="T61" fmla="*/ 44 h 142"/>
                <a:gd name="T62" fmla="*/ 46 w 92"/>
                <a:gd name="T63" fmla="*/ 12 h 142"/>
                <a:gd name="T64" fmla="*/ 80 w 92"/>
                <a:gd name="T65" fmla="*/ 44 h 142"/>
                <a:gd name="T66" fmla="*/ 70 w 92"/>
                <a:gd name="T67" fmla="*/ 7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2" h="142">
                  <a:moveTo>
                    <a:pt x="46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73"/>
                    <a:pt x="20" y="81"/>
                    <a:pt x="20" y="97"/>
                  </a:cubicBezTo>
                  <a:cubicBezTo>
                    <a:pt x="20" y="102"/>
                    <a:pt x="23" y="106"/>
                    <a:pt x="28" y="108"/>
                  </a:cubicBezTo>
                  <a:cubicBezTo>
                    <a:pt x="27" y="109"/>
                    <a:pt x="26" y="110"/>
                    <a:pt x="26" y="111"/>
                  </a:cubicBezTo>
                  <a:cubicBezTo>
                    <a:pt x="26" y="112"/>
                    <a:pt x="27" y="114"/>
                    <a:pt x="29" y="115"/>
                  </a:cubicBezTo>
                  <a:cubicBezTo>
                    <a:pt x="27" y="116"/>
                    <a:pt x="27" y="117"/>
                    <a:pt x="27" y="118"/>
                  </a:cubicBezTo>
                  <a:cubicBezTo>
                    <a:pt x="27" y="119"/>
                    <a:pt x="28" y="120"/>
                    <a:pt x="29" y="122"/>
                  </a:cubicBezTo>
                  <a:cubicBezTo>
                    <a:pt x="27" y="123"/>
                    <a:pt x="26" y="124"/>
                    <a:pt x="26" y="125"/>
                  </a:cubicBezTo>
                  <a:cubicBezTo>
                    <a:pt x="26" y="127"/>
                    <a:pt x="28" y="128"/>
                    <a:pt x="30" y="129"/>
                  </a:cubicBezTo>
                  <a:cubicBezTo>
                    <a:pt x="29" y="130"/>
                    <a:pt x="29" y="131"/>
                    <a:pt x="29" y="132"/>
                  </a:cubicBezTo>
                  <a:cubicBezTo>
                    <a:pt x="29" y="135"/>
                    <a:pt x="34" y="137"/>
                    <a:pt x="40" y="138"/>
                  </a:cubicBezTo>
                  <a:cubicBezTo>
                    <a:pt x="41" y="141"/>
                    <a:pt x="43" y="142"/>
                    <a:pt x="46" y="142"/>
                  </a:cubicBezTo>
                  <a:cubicBezTo>
                    <a:pt x="49" y="142"/>
                    <a:pt x="51" y="141"/>
                    <a:pt x="52" y="138"/>
                  </a:cubicBezTo>
                  <a:cubicBezTo>
                    <a:pt x="59" y="137"/>
                    <a:pt x="63" y="135"/>
                    <a:pt x="63" y="132"/>
                  </a:cubicBezTo>
                  <a:cubicBezTo>
                    <a:pt x="63" y="131"/>
                    <a:pt x="63" y="130"/>
                    <a:pt x="62" y="129"/>
                  </a:cubicBezTo>
                  <a:cubicBezTo>
                    <a:pt x="65" y="128"/>
                    <a:pt x="66" y="127"/>
                    <a:pt x="66" y="125"/>
                  </a:cubicBezTo>
                  <a:cubicBezTo>
                    <a:pt x="66" y="124"/>
                    <a:pt x="65" y="123"/>
                    <a:pt x="63" y="122"/>
                  </a:cubicBezTo>
                  <a:cubicBezTo>
                    <a:pt x="65" y="121"/>
                    <a:pt x="66" y="119"/>
                    <a:pt x="66" y="118"/>
                  </a:cubicBezTo>
                  <a:cubicBezTo>
                    <a:pt x="66" y="117"/>
                    <a:pt x="65" y="116"/>
                    <a:pt x="63" y="115"/>
                  </a:cubicBezTo>
                  <a:cubicBezTo>
                    <a:pt x="65" y="114"/>
                    <a:pt x="66" y="112"/>
                    <a:pt x="66" y="111"/>
                  </a:cubicBezTo>
                  <a:cubicBezTo>
                    <a:pt x="66" y="110"/>
                    <a:pt x="65" y="109"/>
                    <a:pt x="64" y="108"/>
                  </a:cubicBezTo>
                  <a:cubicBezTo>
                    <a:pt x="69" y="105"/>
                    <a:pt x="72" y="102"/>
                    <a:pt x="72" y="97"/>
                  </a:cubicBezTo>
                  <a:cubicBezTo>
                    <a:pt x="72" y="81"/>
                    <a:pt x="92" y="73"/>
                    <a:pt x="92" y="44"/>
                  </a:cubicBezTo>
                  <a:cubicBezTo>
                    <a:pt x="92" y="20"/>
                    <a:pt x="72" y="0"/>
                    <a:pt x="46" y="0"/>
                  </a:cubicBezTo>
                  <a:close/>
                  <a:moveTo>
                    <a:pt x="70" y="72"/>
                  </a:moveTo>
                  <a:cubicBezTo>
                    <a:pt x="66" y="78"/>
                    <a:pt x="60" y="86"/>
                    <a:pt x="60" y="96"/>
                  </a:cubicBezTo>
                  <a:cubicBezTo>
                    <a:pt x="58" y="98"/>
                    <a:pt x="53" y="101"/>
                    <a:pt x="46" y="101"/>
                  </a:cubicBezTo>
                  <a:cubicBezTo>
                    <a:pt x="39" y="101"/>
                    <a:pt x="34" y="98"/>
                    <a:pt x="32" y="96"/>
                  </a:cubicBezTo>
                  <a:cubicBezTo>
                    <a:pt x="32" y="86"/>
                    <a:pt x="26" y="78"/>
                    <a:pt x="22" y="72"/>
                  </a:cubicBezTo>
                  <a:cubicBezTo>
                    <a:pt x="17" y="64"/>
                    <a:pt x="12" y="57"/>
                    <a:pt x="12" y="44"/>
                  </a:cubicBezTo>
                  <a:cubicBezTo>
                    <a:pt x="12" y="26"/>
                    <a:pt x="27" y="12"/>
                    <a:pt x="46" y="12"/>
                  </a:cubicBezTo>
                  <a:cubicBezTo>
                    <a:pt x="65" y="12"/>
                    <a:pt x="80" y="26"/>
                    <a:pt x="80" y="44"/>
                  </a:cubicBezTo>
                  <a:cubicBezTo>
                    <a:pt x="80" y="57"/>
                    <a:pt x="75" y="64"/>
                    <a:pt x="7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2" name="Freeform 6"/>
            <p:cNvSpPr/>
            <p:nvPr/>
          </p:nvSpPr>
          <p:spPr bwMode="auto">
            <a:xfrm>
              <a:off x="327025" y="0"/>
              <a:ext cx="46038" cy="114300"/>
            </a:xfrm>
            <a:custGeom>
              <a:avLst/>
              <a:gdLst>
                <a:gd name="T0" fmla="*/ 6 w 12"/>
                <a:gd name="T1" fmla="*/ 30 h 30"/>
                <a:gd name="T2" fmla="*/ 12 w 12"/>
                <a:gd name="T3" fmla="*/ 22 h 30"/>
                <a:gd name="T4" fmla="*/ 12 w 12"/>
                <a:gd name="T5" fmla="*/ 8 h 30"/>
                <a:gd name="T6" fmla="*/ 6 w 12"/>
                <a:gd name="T7" fmla="*/ 0 h 30"/>
                <a:gd name="T8" fmla="*/ 0 w 12"/>
                <a:gd name="T9" fmla="*/ 8 h 30"/>
                <a:gd name="T10" fmla="*/ 0 w 12"/>
                <a:gd name="T11" fmla="*/ 22 h 30"/>
                <a:gd name="T12" fmla="*/ 6 w 12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0">
                  <a:moveTo>
                    <a:pt x="6" y="30"/>
                  </a:moveTo>
                  <a:cubicBezTo>
                    <a:pt x="9" y="30"/>
                    <a:pt x="12" y="27"/>
                    <a:pt x="12" y="22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4"/>
                    <a:pt x="9" y="0"/>
                    <a:pt x="6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7"/>
                    <a:pt x="3" y="30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3" name="Freeform 7"/>
            <p:cNvSpPr/>
            <p:nvPr/>
          </p:nvSpPr>
          <p:spPr bwMode="auto">
            <a:xfrm>
              <a:off x="160338" y="41275"/>
              <a:ext cx="82550" cy="111125"/>
            </a:xfrm>
            <a:custGeom>
              <a:avLst/>
              <a:gdLst>
                <a:gd name="T0" fmla="*/ 19 w 22"/>
                <a:gd name="T1" fmla="*/ 28 h 29"/>
                <a:gd name="T2" fmla="*/ 20 w 22"/>
                <a:gd name="T3" fmla="*/ 18 h 29"/>
                <a:gd name="T4" fmla="*/ 13 w 22"/>
                <a:gd name="T5" fmla="*/ 5 h 29"/>
                <a:gd name="T6" fmla="*/ 4 w 22"/>
                <a:gd name="T7" fmla="*/ 1 h 29"/>
                <a:gd name="T8" fmla="*/ 3 w 22"/>
                <a:gd name="T9" fmla="*/ 11 h 29"/>
                <a:gd name="T10" fmla="*/ 10 w 22"/>
                <a:gd name="T11" fmla="*/ 24 h 29"/>
                <a:gd name="T12" fmla="*/ 19 w 22"/>
                <a:gd name="T13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9">
                  <a:moveTo>
                    <a:pt x="19" y="28"/>
                  </a:moveTo>
                  <a:cubicBezTo>
                    <a:pt x="22" y="26"/>
                    <a:pt x="22" y="21"/>
                    <a:pt x="20" y="18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1"/>
                    <a:pt x="7" y="0"/>
                    <a:pt x="4" y="1"/>
                  </a:cubicBezTo>
                  <a:cubicBezTo>
                    <a:pt x="1" y="3"/>
                    <a:pt x="0" y="8"/>
                    <a:pt x="3" y="1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2" y="27"/>
                    <a:pt x="16" y="29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4" name="Freeform 8"/>
            <p:cNvSpPr/>
            <p:nvPr/>
          </p:nvSpPr>
          <p:spPr bwMode="auto">
            <a:xfrm>
              <a:off x="38100" y="163513"/>
              <a:ext cx="114300" cy="84138"/>
            </a:xfrm>
            <a:custGeom>
              <a:avLst/>
              <a:gdLst>
                <a:gd name="T0" fmla="*/ 24 w 30"/>
                <a:gd name="T1" fmla="*/ 9 h 22"/>
                <a:gd name="T2" fmla="*/ 12 w 30"/>
                <a:gd name="T3" fmla="*/ 2 h 22"/>
                <a:gd name="T4" fmla="*/ 2 w 30"/>
                <a:gd name="T5" fmla="*/ 3 h 22"/>
                <a:gd name="T6" fmla="*/ 6 w 30"/>
                <a:gd name="T7" fmla="*/ 12 h 22"/>
                <a:gd name="T8" fmla="*/ 18 w 30"/>
                <a:gd name="T9" fmla="*/ 20 h 22"/>
                <a:gd name="T10" fmla="*/ 28 w 30"/>
                <a:gd name="T11" fmla="*/ 18 h 22"/>
                <a:gd name="T12" fmla="*/ 24 w 30"/>
                <a:gd name="T13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24" y="9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4" y="0"/>
                    <a:pt x="2" y="3"/>
                  </a:cubicBezTo>
                  <a:cubicBezTo>
                    <a:pt x="0" y="6"/>
                    <a:pt x="2" y="10"/>
                    <a:pt x="6" y="12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2" y="22"/>
                    <a:pt x="27" y="21"/>
                    <a:pt x="28" y="18"/>
                  </a:cubicBezTo>
                  <a:cubicBezTo>
                    <a:pt x="30" y="15"/>
                    <a:pt x="28" y="11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5" name="Freeform 9"/>
            <p:cNvSpPr/>
            <p:nvPr/>
          </p:nvSpPr>
          <p:spPr bwMode="auto">
            <a:xfrm>
              <a:off x="549275" y="457200"/>
              <a:ext cx="114300" cy="84138"/>
            </a:xfrm>
            <a:custGeom>
              <a:avLst/>
              <a:gdLst>
                <a:gd name="T0" fmla="*/ 24 w 30"/>
                <a:gd name="T1" fmla="*/ 9 h 22"/>
                <a:gd name="T2" fmla="*/ 12 w 30"/>
                <a:gd name="T3" fmla="*/ 2 h 22"/>
                <a:gd name="T4" fmla="*/ 2 w 30"/>
                <a:gd name="T5" fmla="*/ 3 h 22"/>
                <a:gd name="T6" fmla="*/ 6 w 30"/>
                <a:gd name="T7" fmla="*/ 13 h 22"/>
                <a:gd name="T8" fmla="*/ 18 w 30"/>
                <a:gd name="T9" fmla="*/ 20 h 22"/>
                <a:gd name="T10" fmla="*/ 28 w 30"/>
                <a:gd name="T11" fmla="*/ 18 h 22"/>
                <a:gd name="T12" fmla="*/ 24 w 30"/>
                <a:gd name="T13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24" y="9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3" y="0"/>
                    <a:pt x="2" y="3"/>
                  </a:cubicBezTo>
                  <a:cubicBezTo>
                    <a:pt x="0" y="6"/>
                    <a:pt x="2" y="10"/>
                    <a:pt x="6" y="1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2" y="22"/>
                    <a:pt x="26" y="21"/>
                    <a:pt x="28" y="18"/>
                  </a:cubicBezTo>
                  <a:cubicBezTo>
                    <a:pt x="30" y="16"/>
                    <a:pt x="28" y="11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6" name="Freeform 10"/>
            <p:cNvSpPr/>
            <p:nvPr/>
          </p:nvSpPr>
          <p:spPr bwMode="auto">
            <a:xfrm>
              <a:off x="0" y="327025"/>
              <a:ext cx="114300" cy="46038"/>
            </a:xfrm>
            <a:custGeom>
              <a:avLst/>
              <a:gdLst>
                <a:gd name="T0" fmla="*/ 30 w 30"/>
                <a:gd name="T1" fmla="*/ 6 h 12"/>
                <a:gd name="T2" fmla="*/ 22 w 30"/>
                <a:gd name="T3" fmla="*/ 0 h 12"/>
                <a:gd name="T4" fmla="*/ 8 w 30"/>
                <a:gd name="T5" fmla="*/ 0 h 12"/>
                <a:gd name="T6" fmla="*/ 0 w 30"/>
                <a:gd name="T7" fmla="*/ 6 h 12"/>
                <a:gd name="T8" fmla="*/ 8 w 30"/>
                <a:gd name="T9" fmla="*/ 12 h 12"/>
                <a:gd name="T10" fmla="*/ 22 w 30"/>
                <a:gd name="T11" fmla="*/ 12 h 12"/>
                <a:gd name="T12" fmla="*/ 30 w 30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2">
                  <a:moveTo>
                    <a:pt x="30" y="6"/>
                  </a:moveTo>
                  <a:cubicBezTo>
                    <a:pt x="30" y="3"/>
                    <a:pt x="26" y="0"/>
                    <a:pt x="2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8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6" y="12"/>
                    <a:pt x="30" y="10"/>
                    <a:pt x="3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7" name="Freeform 11"/>
            <p:cNvSpPr/>
            <p:nvPr/>
          </p:nvSpPr>
          <p:spPr bwMode="auto">
            <a:xfrm>
              <a:off x="587375" y="327025"/>
              <a:ext cx="114300" cy="46038"/>
            </a:xfrm>
            <a:custGeom>
              <a:avLst/>
              <a:gdLst>
                <a:gd name="T0" fmla="*/ 22 w 30"/>
                <a:gd name="T1" fmla="*/ 0 h 12"/>
                <a:gd name="T2" fmla="*/ 8 w 30"/>
                <a:gd name="T3" fmla="*/ 0 h 12"/>
                <a:gd name="T4" fmla="*/ 0 w 30"/>
                <a:gd name="T5" fmla="*/ 6 h 12"/>
                <a:gd name="T6" fmla="*/ 8 w 30"/>
                <a:gd name="T7" fmla="*/ 12 h 12"/>
                <a:gd name="T8" fmla="*/ 22 w 30"/>
                <a:gd name="T9" fmla="*/ 12 h 12"/>
                <a:gd name="T10" fmla="*/ 30 w 30"/>
                <a:gd name="T11" fmla="*/ 6 h 12"/>
                <a:gd name="T12" fmla="*/ 22 w 30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2">
                  <a:moveTo>
                    <a:pt x="2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2"/>
                    <a:pt x="8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7" y="12"/>
                    <a:pt x="30" y="10"/>
                    <a:pt x="30" y="6"/>
                  </a:cubicBezTo>
                  <a:cubicBezTo>
                    <a:pt x="30" y="3"/>
                    <a:pt x="27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8" name="Freeform 12"/>
            <p:cNvSpPr/>
            <p:nvPr/>
          </p:nvSpPr>
          <p:spPr bwMode="auto">
            <a:xfrm>
              <a:off x="38100" y="457200"/>
              <a:ext cx="114300" cy="84138"/>
            </a:xfrm>
            <a:custGeom>
              <a:avLst/>
              <a:gdLst>
                <a:gd name="T0" fmla="*/ 18 w 30"/>
                <a:gd name="T1" fmla="*/ 2 h 22"/>
                <a:gd name="T2" fmla="*/ 6 w 30"/>
                <a:gd name="T3" fmla="*/ 9 h 22"/>
                <a:gd name="T4" fmla="*/ 2 w 30"/>
                <a:gd name="T5" fmla="*/ 18 h 22"/>
                <a:gd name="T6" fmla="*/ 12 w 30"/>
                <a:gd name="T7" fmla="*/ 20 h 22"/>
                <a:gd name="T8" fmla="*/ 24 w 30"/>
                <a:gd name="T9" fmla="*/ 13 h 22"/>
                <a:gd name="T10" fmla="*/ 28 w 30"/>
                <a:gd name="T11" fmla="*/ 3 h 22"/>
                <a:gd name="T12" fmla="*/ 18 w 30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18" y="2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2" y="11"/>
                    <a:pt x="0" y="16"/>
                    <a:pt x="2" y="18"/>
                  </a:cubicBezTo>
                  <a:cubicBezTo>
                    <a:pt x="4" y="21"/>
                    <a:pt x="8" y="22"/>
                    <a:pt x="12" y="2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8" y="10"/>
                    <a:pt x="30" y="6"/>
                    <a:pt x="28" y="3"/>
                  </a:cubicBezTo>
                  <a:cubicBezTo>
                    <a:pt x="27" y="0"/>
                    <a:pt x="22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9" name="Freeform 13"/>
            <p:cNvSpPr/>
            <p:nvPr/>
          </p:nvSpPr>
          <p:spPr bwMode="auto">
            <a:xfrm>
              <a:off x="549275" y="163513"/>
              <a:ext cx="114300" cy="84138"/>
            </a:xfrm>
            <a:custGeom>
              <a:avLst/>
              <a:gdLst>
                <a:gd name="T0" fmla="*/ 12 w 30"/>
                <a:gd name="T1" fmla="*/ 20 h 22"/>
                <a:gd name="T2" fmla="*/ 24 w 30"/>
                <a:gd name="T3" fmla="*/ 12 h 22"/>
                <a:gd name="T4" fmla="*/ 28 w 30"/>
                <a:gd name="T5" fmla="*/ 3 h 22"/>
                <a:gd name="T6" fmla="*/ 18 w 30"/>
                <a:gd name="T7" fmla="*/ 2 h 22"/>
                <a:gd name="T8" fmla="*/ 6 w 30"/>
                <a:gd name="T9" fmla="*/ 9 h 22"/>
                <a:gd name="T10" fmla="*/ 2 w 30"/>
                <a:gd name="T11" fmla="*/ 18 h 22"/>
                <a:gd name="T12" fmla="*/ 12 w 30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12" y="20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8" y="10"/>
                    <a:pt x="30" y="6"/>
                    <a:pt x="28" y="3"/>
                  </a:cubicBezTo>
                  <a:cubicBezTo>
                    <a:pt x="26" y="0"/>
                    <a:pt x="22" y="0"/>
                    <a:pt x="18" y="2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2" y="11"/>
                    <a:pt x="0" y="15"/>
                    <a:pt x="2" y="18"/>
                  </a:cubicBezTo>
                  <a:cubicBezTo>
                    <a:pt x="3" y="21"/>
                    <a:pt x="8" y="22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0" name="Freeform 14"/>
            <p:cNvSpPr/>
            <p:nvPr/>
          </p:nvSpPr>
          <p:spPr bwMode="auto">
            <a:xfrm>
              <a:off x="457200" y="41275"/>
              <a:ext cx="84138" cy="111125"/>
            </a:xfrm>
            <a:custGeom>
              <a:avLst/>
              <a:gdLst>
                <a:gd name="T0" fmla="*/ 18 w 22"/>
                <a:gd name="T1" fmla="*/ 1 h 29"/>
                <a:gd name="T2" fmla="*/ 9 w 22"/>
                <a:gd name="T3" fmla="*/ 5 h 29"/>
                <a:gd name="T4" fmla="*/ 2 w 22"/>
                <a:gd name="T5" fmla="*/ 18 h 29"/>
                <a:gd name="T6" fmla="*/ 3 w 22"/>
                <a:gd name="T7" fmla="*/ 28 h 29"/>
                <a:gd name="T8" fmla="*/ 12 w 22"/>
                <a:gd name="T9" fmla="*/ 24 h 29"/>
                <a:gd name="T10" fmla="*/ 19 w 22"/>
                <a:gd name="T11" fmla="*/ 11 h 29"/>
                <a:gd name="T12" fmla="*/ 18 w 22"/>
                <a:gd name="T13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9">
                  <a:moveTo>
                    <a:pt x="18" y="1"/>
                  </a:moveTo>
                  <a:cubicBezTo>
                    <a:pt x="15" y="0"/>
                    <a:pt x="11" y="1"/>
                    <a:pt x="9" y="5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21"/>
                    <a:pt x="0" y="26"/>
                    <a:pt x="3" y="28"/>
                  </a:cubicBezTo>
                  <a:cubicBezTo>
                    <a:pt x="6" y="29"/>
                    <a:pt x="10" y="27"/>
                    <a:pt x="12" y="24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8"/>
                    <a:pt x="21" y="3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030982" y="3185334"/>
            <a:ext cx="549687" cy="562123"/>
            <a:chOff x="0" y="0"/>
            <a:chExt cx="701675" cy="717550"/>
          </a:xfrm>
          <a:solidFill>
            <a:schemeClr val="tx1"/>
          </a:solidFill>
        </p:grpSpPr>
        <p:sp>
          <p:nvSpPr>
            <p:cNvPr id="42" name="Freeform 5"/>
            <p:cNvSpPr>
              <a:spLocks noEditPoints="1"/>
            </p:cNvSpPr>
            <p:nvPr/>
          </p:nvSpPr>
          <p:spPr bwMode="auto">
            <a:xfrm>
              <a:off x="174625" y="174625"/>
              <a:ext cx="350838" cy="542925"/>
            </a:xfrm>
            <a:custGeom>
              <a:avLst/>
              <a:gdLst>
                <a:gd name="T0" fmla="*/ 46 w 92"/>
                <a:gd name="T1" fmla="*/ 0 h 142"/>
                <a:gd name="T2" fmla="*/ 0 w 92"/>
                <a:gd name="T3" fmla="*/ 44 h 142"/>
                <a:gd name="T4" fmla="*/ 20 w 92"/>
                <a:gd name="T5" fmla="*/ 97 h 142"/>
                <a:gd name="T6" fmla="*/ 28 w 92"/>
                <a:gd name="T7" fmla="*/ 108 h 142"/>
                <a:gd name="T8" fmla="*/ 26 w 92"/>
                <a:gd name="T9" fmla="*/ 111 h 142"/>
                <a:gd name="T10" fmla="*/ 29 w 92"/>
                <a:gd name="T11" fmla="*/ 115 h 142"/>
                <a:gd name="T12" fmla="*/ 27 w 92"/>
                <a:gd name="T13" fmla="*/ 118 h 142"/>
                <a:gd name="T14" fmla="*/ 29 w 92"/>
                <a:gd name="T15" fmla="*/ 122 h 142"/>
                <a:gd name="T16" fmla="*/ 26 w 92"/>
                <a:gd name="T17" fmla="*/ 125 h 142"/>
                <a:gd name="T18" fmla="*/ 30 w 92"/>
                <a:gd name="T19" fmla="*/ 129 h 142"/>
                <a:gd name="T20" fmla="*/ 29 w 92"/>
                <a:gd name="T21" fmla="*/ 132 h 142"/>
                <a:gd name="T22" fmla="*/ 40 w 92"/>
                <a:gd name="T23" fmla="*/ 138 h 142"/>
                <a:gd name="T24" fmla="*/ 46 w 92"/>
                <a:gd name="T25" fmla="*/ 142 h 142"/>
                <a:gd name="T26" fmla="*/ 52 w 92"/>
                <a:gd name="T27" fmla="*/ 138 h 142"/>
                <a:gd name="T28" fmla="*/ 63 w 92"/>
                <a:gd name="T29" fmla="*/ 132 h 142"/>
                <a:gd name="T30" fmla="*/ 62 w 92"/>
                <a:gd name="T31" fmla="*/ 129 h 142"/>
                <a:gd name="T32" fmla="*/ 66 w 92"/>
                <a:gd name="T33" fmla="*/ 125 h 142"/>
                <a:gd name="T34" fmla="*/ 63 w 92"/>
                <a:gd name="T35" fmla="*/ 122 h 142"/>
                <a:gd name="T36" fmla="*/ 66 w 92"/>
                <a:gd name="T37" fmla="*/ 118 h 142"/>
                <a:gd name="T38" fmla="*/ 63 w 92"/>
                <a:gd name="T39" fmla="*/ 115 h 142"/>
                <a:gd name="T40" fmla="*/ 66 w 92"/>
                <a:gd name="T41" fmla="*/ 111 h 142"/>
                <a:gd name="T42" fmla="*/ 64 w 92"/>
                <a:gd name="T43" fmla="*/ 108 h 142"/>
                <a:gd name="T44" fmla="*/ 72 w 92"/>
                <a:gd name="T45" fmla="*/ 97 h 142"/>
                <a:gd name="T46" fmla="*/ 92 w 92"/>
                <a:gd name="T47" fmla="*/ 44 h 142"/>
                <a:gd name="T48" fmla="*/ 46 w 92"/>
                <a:gd name="T49" fmla="*/ 0 h 142"/>
                <a:gd name="T50" fmla="*/ 70 w 92"/>
                <a:gd name="T51" fmla="*/ 72 h 142"/>
                <a:gd name="T52" fmla="*/ 60 w 92"/>
                <a:gd name="T53" fmla="*/ 96 h 142"/>
                <a:gd name="T54" fmla="*/ 46 w 92"/>
                <a:gd name="T55" fmla="*/ 101 h 142"/>
                <a:gd name="T56" fmla="*/ 32 w 92"/>
                <a:gd name="T57" fmla="*/ 96 h 142"/>
                <a:gd name="T58" fmla="*/ 22 w 92"/>
                <a:gd name="T59" fmla="*/ 72 h 142"/>
                <a:gd name="T60" fmla="*/ 12 w 92"/>
                <a:gd name="T61" fmla="*/ 44 h 142"/>
                <a:gd name="T62" fmla="*/ 46 w 92"/>
                <a:gd name="T63" fmla="*/ 12 h 142"/>
                <a:gd name="T64" fmla="*/ 80 w 92"/>
                <a:gd name="T65" fmla="*/ 44 h 142"/>
                <a:gd name="T66" fmla="*/ 70 w 92"/>
                <a:gd name="T67" fmla="*/ 7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2" h="142">
                  <a:moveTo>
                    <a:pt x="46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73"/>
                    <a:pt x="20" y="81"/>
                    <a:pt x="20" y="97"/>
                  </a:cubicBezTo>
                  <a:cubicBezTo>
                    <a:pt x="20" y="102"/>
                    <a:pt x="23" y="106"/>
                    <a:pt x="28" y="108"/>
                  </a:cubicBezTo>
                  <a:cubicBezTo>
                    <a:pt x="27" y="109"/>
                    <a:pt x="26" y="110"/>
                    <a:pt x="26" y="111"/>
                  </a:cubicBezTo>
                  <a:cubicBezTo>
                    <a:pt x="26" y="112"/>
                    <a:pt x="27" y="114"/>
                    <a:pt x="29" y="115"/>
                  </a:cubicBezTo>
                  <a:cubicBezTo>
                    <a:pt x="27" y="116"/>
                    <a:pt x="27" y="117"/>
                    <a:pt x="27" y="118"/>
                  </a:cubicBezTo>
                  <a:cubicBezTo>
                    <a:pt x="27" y="119"/>
                    <a:pt x="28" y="120"/>
                    <a:pt x="29" y="122"/>
                  </a:cubicBezTo>
                  <a:cubicBezTo>
                    <a:pt x="27" y="123"/>
                    <a:pt x="26" y="124"/>
                    <a:pt x="26" y="125"/>
                  </a:cubicBezTo>
                  <a:cubicBezTo>
                    <a:pt x="26" y="127"/>
                    <a:pt x="28" y="128"/>
                    <a:pt x="30" y="129"/>
                  </a:cubicBezTo>
                  <a:cubicBezTo>
                    <a:pt x="29" y="130"/>
                    <a:pt x="29" y="131"/>
                    <a:pt x="29" y="132"/>
                  </a:cubicBezTo>
                  <a:cubicBezTo>
                    <a:pt x="29" y="135"/>
                    <a:pt x="34" y="137"/>
                    <a:pt x="40" y="138"/>
                  </a:cubicBezTo>
                  <a:cubicBezTo>
                    <a:pt x="41" y="141"/>
                    <a:pt x="43" y="142"/>
                    <a:pt x="46" y="142"/>
                  </a:cubicBezTo>
                  <a:cubicBezTo>
                    <a:pt x="49" y="142"/>
                    <a:pt x="51" y="141"/>
                    <a:pt x="52" y="138"/>
                  </a:cubicBezTo>
                  <a:cubicBezTo>
                    <a:pt x="59" y="137"/>
                    <a:pt x="63" y="135"/>
                    <a:pt x="63" y="132"/>
                  </a:cubicBezTo>
                  <a:cubicBezTo>
                    <a:pt x="63" y="131"/>
                    <a:pt x="63" y="130"/>
                    <a:pt x="62" y="129"/>
                  </a:cubicBezTo>
                  <a:cubicBezTo>
                    <a:pt x="65" y="128"/>
                    <a:pt x="66" y="127"/>
                    <a:pt x="66" y="125"/>
                  </a:cubicBezTo>
                  <a:cubicBezTo>
                    <a:pt x="66" y="124"/>
                    <a:pt x="65" y="123"/>
                    <a:pt x="63" y="122"/>
                  </a:cubicBezTo>
                  <a:cubicBezTo>
                    <a:pt x="65" y="121"/>
                    <a:pt x="66" y="119"/>
                    <a:pt x="66" y="118"/>
                  </a:cubicBezTo>
                  <a:cubicBezTo>
                    <a:pt x="66" y="117"/>
                    <a:pt x="65" y="116"/>
                    <a:pt x="63" y="115"/>
                  </a:cubicBezTo>
                  <a:cubicBezTo>
                    <a:pt x="65" y="114"/>
                    <a:pt x="66" y="112"/>
                    <a:pt x="66" y="111"/>
                  </a:cubicBezTo>
                  <a:cubicBezTo>
                    <a:pt x="66" y="110"/>
                    <a:pt x="65" y="109"/>
                    <a:pt x="64" y="108"/>
                  </a:cubicBezTo>
                  <a:cubicBezTo>
                    <a:pt x="69" y="105"/>
                    <a:pt x="72" y="102"/>
                    <a:pt x="72" y="97"/>
                  </a:cubicBezTo>
                  <a:cubicBezTo>
                    <a:pt x="72" y="81"/>
                    <a:pt x="92" y="73"/>
                    <a:pt x="92" y="44"/>
                  </a:cubicBezTo>
                  <a:cubicBezTo>
                    <a:pt x="92" y="20"/>
                    <a:pt x="72" y="0"/>
                    <a:pt x="46" y="0"/>
                  </a:cubicBezTo>
                  <a:close/>
                  <a:moveTo>
                    <a:pt x="70" y="72"/>
                  </a:moveTo>
                  <a:cubicBezTo>
                    <a:pt x="66" y="78"/>
                    <a:pt x="60" y="86"/>
                    <a:pt x="60" y="96"/>
                  </a:cubicBezTo>
                  <a:cubicBezTo>
                    <a:pt x="58" y="98"/>
                    <a:pt x="53" y="101"/>
                    <a:pt x="46" y="101"/>
                  </a:cubicBezTo>
                  <a:cubicBezTo>
                    <a:pt x="39" y="101"/>
                    <a:pt x="34" y="98"/>
                    <a:pt x="32" y="96"/>
                  </a:cubicBezTo>
                  <a:cubicBezTo>
                    <a:pt x="32" y="86"/>
                    <a:pt x="26" y="78"/>
                    <a:pt x="22" y="72"/>
                  </a:cubicBezTo>
                  <a:cubicBezTo>
                    <a:pt x="17" y="64"/>
                    <a:pt x="12" y="57"/>
                    <a:pt x="12" y="44"/>
                  </a:cubicBezTo>
                  <a:cubicBezTo>
                    <a:pt x="12" y="26"/>
                    <a:pt x="27" y="12"/>
                    <a:pt x="46" y="12"/>
                  </a:cubicBezTo>
                  <a:cubicBezTo>
                    <a:pt x="65" y="12"/>
                    <a:pt x="80" y="26"/>
                    <a:pt x="80" y="44"/>
                  </a:cubicBezTo>
                  <a:cubicBezTo>
                    <a:pt x="80" y="57"/>
                    <a:pt x="75" y="64"/>
                    <a:pt x="7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6"/>
            <p:cNvSpPr/>
            <p:nvPr/>
          </p:nvSpPr>
          <p:spPr bwMode="auto">
            <a:xfrm>
              <a:off x="327025" y="0"/>
              <a:ext cx="46038" cy="114300"/>
            </a:xfrm>
            <a:custGeom>
              <a:avLst/>
              <a:gdLst>
                <a:gd name="T0" fmla="*/ 6 w 12"/>
                <a:gd name="T1" fmla="*/ 30 h 30"/>
                <a:gd name="T2" fmla="*/ 12 w 12"/>
                <a:gd name="T3" fmla="*/ 22 h 30"/>
                <a:gd name="T4" fmla="*/ 12 w 12"/>
                <a:gd name="T5" fmla="*/ 8 h 30"/>
                <a:gd name="T6" fmla="*/ 6 w 12"/>
                <a:gd name="T7" fmla="*/ 0 h 30"/>
                <a:gd name="T8" fmla="*/ 0 w 12"/>
                <a:gd name="T9" fmla="*/ 8 h 30"/>
                <a:gd name="T10" fmla="*/ 0 w 12"/>
                <a:gd name="T11" fmla="*/ 22 h 30"/>
                <a:gd name="T12" fmla="*/ 6 w 12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0">
                  <a:moveTo>
                    <a:pt x="6" y="30"/>
                  </a:moveTo>
                  <a:cubicBezTo>
                    <a:pt x="9" y="30"/>
                    <a:pt x="12" y="27"/>
                    <a:pt x="12" y="22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4"/>
                    <a:pt x="9" y="0"/>
                    <a:pt x="6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7"/>
                    <a:pt x="3" y="30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7"/>
            <p:cNvSpPr/>
            <p:nvPr/>
          </p:nvSpPr>
          <p:spPr bwMode="auto">
            <a:xfrm>
              <a:off x="160338" y="41275"/>
              <a:ext cx="82550" cy="111125"/>
            </a:xfrm>
            <a:custGeom>
              <a:avLst/>
              <a:gdLst>
                <a:gd name="T0" fmla="*/ 19 w 22"/>
                <a:gd name="T1" fmla="*/ 28 h 29"/>
                <a:gd name="T2" fmla="*/ 20 w 22"/>
                <a:gd name="T3" fmla="*/ 18 h 29"/>
                <a:gd name="T4" fmla="*/ 13 w 22"/>
                <a:gd name="T5" fmla="*/ 5 h 29"/>
                <a:gd name="T6" fmla="*/ 4 w 22"/>
                <a:gd name="T7" fmla="*/ 1 h 29"/>
                <a:gd name="T8" fmla="*/ 3 w 22"/>
                <a:gd name="T9" fmla="*/ 11 h 29"/>
                <a:gd name="T10" fmla="*/ 10 w 22"/>
                <a:gd name="T11" fmla="*/ 24 h 29"/>
                <a:gd name="T12" fmla="*/ 19 w 22"/>
                <a:gd name="T13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9">
                  <a:moveTo>
                    <a:pt x="19" y="28"/>
                  </a:moveTo>
                  <a:cubicBezTo>
                    <a:pt x="22" y="26"/>
                    <a:pt x="22" y="21"/>
                    <a:pt x="20" y="18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1"/>
                    <a:pt x="7" y="0"/>
                    <a:pt x="4" y="1"/>
                  </a:cubicBezTo>
                  <a:cubicBezTo>
                    <a:pt x="1" y="3"/>
                    <a:pt x="0" y="8"/>
                    <a:pt x="3" y="1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2" y="27"/>
                    <a:pt x="16" y="29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8"/>
            <p:cNvSpPr/>
            <p:nvPr/>
          </p:nvSpPr>
          <p:spPr bwMode="auto">
            <a:xfrm>
              <a:off x="38100" y="163513"/>
              <a:ext cx="114300" cy="84138"/>
            </a:xfrm>
            <a:custGeom>
              <a:avLst/>
              <a:gdLst>
                <a:gd name="T0" fmla="*/ 24 w 30"/>
                <a:gd name="T1" fmla="*/ 9 h 22"/>
                <a:gd name="T2" fmla="*/ 12 w 30"/>
                <a:gd name="T3" fmla="*/ 2 h 22"/>
                <a:gd name="T4" fmla="*/ 2 w 30"/>
                <a:gd name="T5" fmla="*/ 3 h 22"/>
                <a:gd name="T6" fmla="*/ 6 w 30"/>
                <a:gd name="T7" fmla="*/ 12 h 22"/>
                <a:gd name="T8" fmla="*/ 18 w 30"/>
                <a:gd name="T9" fmla="*/ 20 h 22"/>
                <a:gd name="T10" fmla="*/ 28 w 30"/>
                <a:gd name="T11" fmla="*/ 18 h 22"/>
                <a:gd name="T12" fmla="*/ 24 w 30"/>
                <a:gd name="T13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24" y="9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4" y="0"/>
                    <a:pt x="2" y="3"/>
                  </a:cubicBezTo>
                  <a:cubicBezTo>
                    <a:pt x="0" y="6"/>
                    <a:pt x="2" y="10"/>
                    <a:pt x="6" y="12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2" y="22"/>
                    <a:pt x="27" y="21"/>
                    <a:pt x="28" y="18"/>
                  </a:cubicBezTo>
                  <a:cubicBezTo>
                    <a:pt x="30" y="15"/>
                    <a:pt x="28" y="11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9"/>
            <p:cNvSpPr/>
            <p:nvPr/>
          </p:nvSpPr>
          <p:spPr bwMode="auto">
            <a:xfrm>
              <a:off x="549275" y="457200"/>
              <a:ext cx="114300" cy="84138"/>
            </a:xfrm>
            <a:custGeom>
              <a:avLst/>
              <a:gdLst>
                <a:gd name="T0" fmla="*/ 24 w 30"/>
                <a:gd name="T1" fmla="*/ 9 h 22"/>
                <a:gd name="T2" fmla="*/ 12 w 30"/>
                <a:gd name="T3" fmla="*/ 2 h 22"/>
                <a:gd name="T4" fmla="*/ 2 w 30"/>
                <a:gd name="T5" fmla="*/ 3 h 22"/>
                <a:gd name="T6" fmla="*/ 6 w 30"/>
                <a:gd name="T7" fmla="*/ 13 h 22"/>
                <a:gd name="T8" fmla="*/ 18 w 30"/>
                <a:gd name="T9" fmla="*/ 20 h 22"/>
                <a:gd name="T10" fmla="*/ 28 w 30"/>
                <a:gd name="T11" fmla="*/ 18 h 22"/>
                <a:gd name="T12" fmla="*/ 24 w 30"/>
                <a:gd name="T13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24" y="9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3" y="0"/>
                    <a:pt x="2" y="3"/>
                  </a:cubicBezTo>
                  <a:cubicBezTo>
                    <a:pt x="0" y="6"/>
                    <a:pt x="2" y="10"/>
                    <a:pt x="6" y="1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2" y="22"/>
                    <a:pt x="26" y="21"/>
                    <a:pt x="28" y="18"/>
                  </a:cubicBezTo>
                  <a:cubicBezTo>
                    <a:pt x="30" y="16"/>
                    <a:pt x="28" y="11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0"/>
            <p:cNvSpPr/>
            <p:nvPr/>
          </p:nvSpPr>
          <p:spPr bwMode="auto">
            <a:xfrm>
              <a:off x="0" y="327025"/>
              <a:ext cx="114300" cy="46038"/>
            </a:xfrm>
            <a:custGeom>
              <a:avLst/>
              <a:gdLst>
                <a:gd name="T0" fmla="*/ 30 w 30"/>
                <a:gd name="T1" fmla="*/ 6 h 12"/>
                <a:gd name="T2" fmla="*/ 22 w 30"/>
                <a:gd name="T3" fmla="*/ 0 h 12"/>
                <a:gd name="T4" fmla="*/ 8 w 30"/>
                <a:gd name="T5" fmla="*/ 0 h 12"/>
                <a:gd name="T6" fmla="*/ 0 w 30"/>
                <a:gd name="T7" fmla="*/ 6 h 12"/>
                <a:gd name="T8" fmla="*/ 8 w 30"/>
                <a:gd name="T9" fmla="*/ 12 h 12"/>
                <a:gd name="T10" fmla="*/ 22 w 30"/>
                <a:gd name="T11" fmla="*/ 12 h 12"/>
                <a:gd name="T12" fmla="*/ 30 w 30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2">
                  <a:moveTo>
                    <a:pt x="30" y="6"/>
                  </a:moveTo>
                  <a:cubicBezTo>
                    <a:pt x="30" y="3"/>
                    <a:pt x="26" y="0"/>
                    <a:pt x="2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8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6" y="12"/>
                    <a:pt x="30" y="10"/>
                    <a:pt x="3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1"/>
            <p:cNvSpPr/>
            <p:nvPr/>
          </p:nvSpPr>
          <p:spPr bwMode="auto">
            <a:xfrm>
              <a:off x="587375" y="327025"/>
              <a:ext cx="114300" cy="46038"/>
            </a:xfrm>
            <a:custGeom>
              <a:avLst/>
              <a:gdLst>
                <a:gd name="T0" fmla="*/ 22 w 30"/>
                <a:gd name="T1" fmla="*/ 0 h 12"/>
                <a:gd name="T2" fmla="*/ 8 w 30"/>
                <a:gd name="T3" fmla="*/ 0 h 12"/>
                <a:gd name="T4" fmla="*/ 0 w 30"/>
                <a:gd name="T5" fmla="*/ 6 h 12"/>
                <a:gd name="T6" fmla="*/ 8 w 30"/>
                <a:gd name="T7" fmla="*/ 12 h 12"/>
                <a:gd name="T8" fmla="*/ 22 w 30"/>
                <a:gd name="T9" fmla="*/ 12 h 12"/>
                <a:gd name="T10" fmla="*/ 30 w 30"/>
                <a:gd name="T11" fmla="*/ 6 h 12"/>
                <a:gd name="T12" fmla="*/ 22 w 30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2">
                  <a:moveTo>
                    <a:pt x="2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2"/>
                    <a:pt x="8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7" y="12"/>
                    <a:pt x="30" y="10"/>
                    <a:pt x="30" y="6"/>
                  </a:cubicBezTo>
                  <a:cubicBezTo>
                    <a:pt x="30" y="3"/>
                    <a:pt x="27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2"/>
            <p:cNvSpPr/>
            <p:nvPr/>
          </p:nvSpPr>
          <p:spPr bwMode="auto">
            <a:xfrm>
              <a:off x="38100" y="457200"/>
              <a:ext cx="114300" cy="84138"/>
            </a:xfrm>
            <a:custGeom>
              <a:avLst/>
              <a:gdLst>
                <a:gd name="T0" fmla="*/ 18 w 30"/>
                <a:gd name="T1" fmla="*/ 2 h 22"/>
                <a:gd name="T2" fmla="*/ 6 w 30"/>
                <a:gd name="T3" fmla="*/ 9 h 22"/>
                <a:gd name="T4" fmla="*/ 2 w 30"/>
                <a:gd name="T5" fmla="*/ 18 h 22"/>
                <a:gd name="T6" fmla="*/ 12 w 30"/>
                <a:gd name="T7" fmla="*/ 20 h 22"/>
                <a:gd name="T8" fmla="*/ 24 w 30"/>
                <a:gd name="T9" fmla="*/ 13 h 22"/>
                <a:gd name="T10" fmla="*/ 28 w 30"/>
                <a:gd name="T11" fmla="*/ 3 h 22"/>
                <a:gd name="T12" fmla="*/ 18 w 30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18" y="2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2" y="11"/>
                    <a:pt x="0" y="16"/>
                    <a:pt x="2" y="18"/>
                  </a:cubicBezTo>
                  <a:cubicBezTo>
                    <a:pt x="4" y="21"/>
                    <a:pt x="8" y="22"/>
                    <a:pt x="12" y="2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8" y="10"/>
                    <a:pt x="30" y="6"/>
                    <a:pt x="28" y="3"/>
                  </a:cubicBezTo>
                  <a:cubicBezTo>
                    <a:pt x="27" y="0"/>
                    <a:pt x="22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3"/>
            <p:cNvSpPr/>
            <p:nvPr/>
          </p:nvSpPr>
          <p:spPr bwMode="auto">
            <a:xfrm>
              <a:off x="549275" y="163513"/>
              <a:ext cx="114300" cy="84138"/>
            </a:xfrm>
            <a:custGeom>
              <a:avLst/>
              <a:gdLst>
                <a:gd name="T0" fmla="*/ 12 w 30"/>
                <a:gd name="T1" fmla="*/ 20 h 22"/>
                <a:gd name="T2" fmla="*/ 24 w 30"/>
                <a:gd name="T3" fmla="*/ 12 h 22"/>
                <a:gd name="T4" fmla="*/ 28 w 30"/>
                <a:gd name="T5" fmla="*/ 3 h 22"/>
                <a:gd name="T6" fmla="*/ 18 w 30"/>
                <a:gd name="T7" fmla="*/ 2 h 22"/>
                <a:gd name="T8" fmla="*/ 6 w 30"/>
                <a:gd name="T9" fmla="*/ 9 h 22"/>
                <a:gd name="T10" fmla="*/ 2 w 30"/>
                <a:gd name="T11" fmla="*/ 18 h 22"/>
                <a:gd name="T12" fmla="*/ 12 w 30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12" y="20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8" y="10"/>
                    <a:pt x="30" y="6"/>
                    <a:pt x="28" y="3"/>
                  </a:cubicBezTo>
                  <a:cubicBezTo>
                    <a:pt x="26" y="0"/>
                    <a:pt x="22" y="0"/>
                    <a:pt x="18" y="2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2" y="11"/>
                    <a:pt x="0" y="15"/>
                    <a:pt x="2" y="18"/>
                  </a:cubicBezTo>
                  <a:cubicBezTo>
                    <a:pt x="3" y="21"/>
                    <a:pt x="8" y="22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4"/>
            <p:cNvSpPr/>
            <p:nvPr/>
          </p:nvSpPr>
          <p:spPr bwMode="auto">
            <a:xfrm>
              <a:off x="457200" y="41275"/>
              <a:ext cx="84138" cy="111125"/>
            </a:xfrm>
            <a:custGeom>
              <a:avLst/>
              <a:gdLst>
                <a:gd name="T0" fmla="*/ 18 w 22"/>
                <a:gd name="T1" fmla="*/ 1 h 29"/>
                <a:gd name="T2" fmla="*/ 9 w 22"/>
                <a:gd name="T3" fmla="*/ 5 h 29"/>
                <a:gd name="T4" fmla="*/ 2 w 22"/>
                <a:gd name="T5" fmla="*/ 18 h 29"/>
                <a:gd name="T6" fmla="*/ 3 w 22"/>
                <a:gd name="T7" fmla="*/ 28 h 29"/>
                <a:gd name="T8" fmla="*/ 12 w 22"/>
                <a:gd name="T9" fmla="*/ 24 h 29"/>
                <a:gd name="T10" fmla="*/ 19 w 22"/>
                <a:gd name="T11" fmla="*/ 11 h 29"/>
                <a:gd name="T12" fmla="*/ 18 w 22"/>
                <a:gd name="T13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9">
                  <a:moveTo>
                    <a:pt x="18" y="1"/>
                  </a:moveTo>
                  <a:cubicBezTo>
                    <a:pt x="15" y="0"/>
                    <a:pt x="11" y="1"/>
                    <a:pt x="9" y="5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21"/>
                    <a:pt x="0" y="26"/>
                    <a:pt x="3" y="28"/>
                  </a:cubicBezTo>
                  <a:cubicBezTo>
                    <a:pt x="6" y="29"/>
                    <a:pt x="10" y="27"/>
                    <a:pt x="12" y="24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8"/>
                    <a:pt x="21" y="3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023997" y="4263564"/>
            <a:ext cx="549687" cy="562123"/>
            <a:chOff x="0" y="0"/>
            <a:chExt cx="701675" cy="717550"/>
          </a:xfrm>
          <a:solidFill>
            <a:schemeClr val="tx1"/>
          </a:solidFill>
        </p:grpSpPr>
        <p:sp>
          <p:nvSpPr>
            <p:cNvPr id="53" name="Freeform 5"/>
            <p:cNvSpPr>
              <a:spLocks noEditPoints="1"/>
            </p:cNvSpPr>
            <p:nvPr/>
          </p:nvSpPr>
          <p:spPr bwMode="auto">
            <a:xfrm>
              <a:off x="174625" y="174625"/>
              <a:ext cx="350838" cy="542925"/>
            </a:xfrm>
            <a:custGeom>
              <a:avLst/>
              <a:gdLst>
                <a:gd name="T0" fmla="*/ 46 w 92"/>
                <a:gd name="T1" fmla="*/ 0 h 142"/>
                <a:gd name="T2" fmla="*/ 0 w 92"/>
                <a:gd name="T3" fmla="*/ 44 h 142"/>
                <a:gd name="T4" fmla="*/ 20 w 92"/>
                <a:gd name="T5" fmla="*/ 97 h 142"/>
                <a:gd name="T6" fmla="*/ 28 w 92"/>
                <a:gd name="T7" fmla="*/ 108 h 142"/>
                <a:gd name="T8" fmla="*/ 26 w 92"/>
                <a:gd name="T9" fmla="*/ 111 h 142"/>
                <a:gd name="T10" fmla="*/ 29 w 92"/>
                <a:gd name="T11" fmla="*/ 115 h 142"/>
                <a:gd name="T12" fmla="*/ 27 w 92"/>
                <a:gd name="T13" fmla="*/ 118 h 142"/>
                <a:gd name="T14" fmla="*/ 29 w 92"/>
                <a:gd name="T15" fmla="*/ 122 h 142"/>
                <a:gd name="T16" fmla="*/ 26 w 92"/>
                <a:gd name="T17" fmla="*/ 125 h 142"/>
                <a:gd name="T18" fmla="*/ 30 w 92"/>
                <a:gd name="T19" fmla="*/ 129 h 142"/>
                <a:gd name="T20" fmla="*/ 29 w 92"/>
                <a:gd name="T21" fmla="*/ 132 h 142"/>
                <a:gd name="T22" fmla="*/ 40 w 92"/>
                <a:gd name="T23" fmla="*/ 138 h 142"/>
                <a:gd name="T24" fmla="*/ 46 w 92"/>
                <a:gd name="T25" fmla="*/ 142 h 142"/>
                <a:gd name="T26" fmla="*/ 52 w 92"/>
                <a:gd name="T27" fmla="*/ 138 h 142"/>
                <a:gd name="T28" fmla="*/ 63 w 92"/>
                <a:gd name="T29" fmla="*/ 132 h 142"/>
                <a:gd name="T30" fmla="*/ 62 w 92"/>
                <a:gd name="T31" fmla="*/ 129 h 142"/>
                <a:gd name="T32" fmla="*/ 66 w 92"/>
                <a:gd name="T33" fmla="*/ 125 h 142"/>
                <a:gd name="T34" fmla="*/ 63 w 92"/>
                <a:gd name="T35" fmla="*/ 122 h 142"/>
                <a:gd name="T36" fmla="*/ 66 w 92"/>
                <a:gd name="T37" fmla="*/ 118 h 142"/>
                <a:gd name="T38" fmla="*/ 63 w 92"/>
                <a:gd name="T39" fmla="*/ 115 h 142"/>
                <a:gd name="T40" fmla="*/ 66 w 92"/>
                <a:gd name="T41" fmla="*/ 111 h 142"/>
                <a:gd name="T42" fmla="*/ 64 w 92"/>
                <a:gd name="T43" fmla="*/ 108 h 142"/>
                <a:gd name="T44" fmla="*/ 72 w 92"/>
                <a:gd name="T45" fmla="*/ 97 h 142"/>
                <a:gd name="T46" fmla="*/ 92 w 92"/>
                <a:gd name="T47" fmla="*/ 44 h 142"/>
                <a:gd name="T48" fmla="*/ 46 w 92"/>
                <a:gd name="T49" fmla="*/ 0 h 142"/>
                <a:gd name="T50" fmla="*/ 70 w 92"/>
                <a:gd name="T51" fmla="*/ 72 h 142"/>
                <a:gd name="T52" fmla="*/ 60 w 92"/>
                <a:gd name="T53" fmla="*/ 96 h 142"/>
                <a:gd name="T54" fmla="*/ 46 w 92"/>
                <a:gd name="T55" fmla="*/ 101 h 142"/>
                <a:gd name="T56" fmla="*/ 32 w 92"/>
                <a:gd name="T57" fmla="*/ 96 h 142"/>
                <a:gd name="T58" fmla="*/ 22 w 92"/>
                <a:gd name="T59" fmla="*/ 72 h 142"/>
                <a:gd name="T60" fmla="*/ 12 w 92"/>
                <a:gd name="T61" fmla="*/ 44 h 142"/>
                <a:gd name="T62" fmla="*/ 46 w 92"/>
                <a:gd name="T63" fmla="*/ 12 h 142"/>
                <a:gd name="T64" fmla="*/ 80 w 92"/>
                <a:gd name="T65" fmla="*/ 44 h 142"/>
                <a:gd name="T66" fmla="*/ 70 w 92"/>
                <a:gd name="T67" fmla="*/ 7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2" h="142">
                  <a:moveTo>
                    <a:pt x="46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73"/>
                    <a:pt x="20" y="81"/>
                    <a:pt x="20" y="97"/>
                  </a:cubicBezTo>
                  <a:cubicBezTo>
                    <a:pt x="20" y="102"/>
                    <a:pt x="23" y="106"/>
                    <a:pt x="28" y="108"/>
                  </a:cubicBezTo>
                  <a:cubicBezTo>
                    <a:pt x="27" y="109"/>
                    <a:pt x="26" y="110"/>
                    <a:pt x="26" y="111"/>
                  </a:cubicBezTo>
                  <a:cubicBezTo>
                    <a:pt x="26" y="112"/>
                    <a:pt x="27" y="114"/>
                    <a:pt x="29" y="115"/>
                  </a:cubicBezTo>
                  <a:cubicBezTo>
                    <a:pt x="27" y="116"/>
                    <a:pt x="27" y="117"/>
                    <a:pt x="27" y="118"/>
                  </a:cubicBezTo>
                  <a:cubicBezTo>
                    <a:pt x="27" y="119"/>
                    <a:pt x="28" y="120"/>
                    <a:pt x="29" y="122"/>
                  </a:cubicBezTo>
                  <a:cubicBezTo>
                    <a:pt x="27" y="123"/>
                    <a:pt x="26" y="124"/>
                    <a:pt x="26" y="125"/>
                  </a:cubicBezTo>
                  <a:cubicBezTo>
                    <a:pt x="26" y="127"/>
                    <a:pt x="28" y="128"/>
                    <a:pt x="30" y="129"/>
                  </a:cubicBezTo>
                  <a:cubicBezTo>
                    <a:pt x="29" y="130"/>
                    <a:pt x="29" y="131"/>
                    <a:pt x="29" y="132"/>
                  </a:cubicBezTo>
                  <a:cubicBezTo>
                    <a:pt x="29" y="135"/>
                    <a:pt x="34" y="137"/>
                    <a:pt x="40" y="138"/>
                  </a:cubicBezTo>
                  <a:cubicBezTo>
                    <a:pt x="41" y="141"/>
                    <a:pt x="43" y="142"/>
                    <a:pt x="46" y="142"/>
                  </a:cubicBezTo>
                  <a:cubicBezTo>
                    <a:pt x="49" y="142"/>
                    <a:pt x="51" y="141"/>
                    <a:pt x="52" y="138"/>
                  </a:cubicBezTo>
                  <a:cubicBezTo>
                    <a:pt x="59" y="137"/>
                    <a:pt x="63" y="135"/>
                    <a:pt x="63" y="132"/>
                  </a:cubicBezTo>
                  <a:cubicBezTo>
                    <a:pt x="63" y="131"/>
                    <a:pt x="63" y="130"/>
                    <a:pt x="62" y="129"/>
                  </a:cubicBezTo>
                  <a:cubicBezTo>
                    <a:pt x="65" y="128"/>
                    <a:pt x="66" y="127"/>
                    <a:pt x="66" y="125"/>
                  </a:cubicBezTo>
                  <a:cubicBezTo>
                    <a:pt x="66" y="124"/>
                    <a:pt x="65" y="123"/>
                    <a:pt x="63" y="122"/>
                  </a:cubicBezTo>
                  <a:cubicBezTo>
                    <a:pt x="65" y="121"/>
                    <a:pt x="66" y="119"/>
                    <a:pt x="66" y="118"/>
                  </a:cubicBezTo>
                  <a:cubicBezTo>
                    <a:pt x="66" y="117"/>
                    <a:pt x="65" y="116"/>
                    <a:pt x="63" y="115"/>
                  </a:cubicBezTo>
                  <a:cubicBezTo>
                    <a:pt x="65" y="114"/>
                    <a:pt x="66" y="112"/>
                    <a:pt x="66" y="111"/>
                  </a:cubicBezTo>
                  <a:cubicBezTo>
                    <a:pt x="66" y="110"/>
                    <a:pt x="65" y="109"/>
                    <a:pt x="64" y="108"/>
                  </a:cubicBezTo>
                  <a:cubicBezTo>
                    <a:pt x="69" y="105"/>
                    <a:pt x="72" y="102"/>
                    <a:pt x="72" y="97"/>
                  </a:cubicBezTo>
                  <a:cubicBezTo>
                    <a:pt x="72" y="81"/>
                    <a:pt x="92" y="73"/>
                    <a:pt x="92" y="44"/>
                  </a:cubicBezTo>
                  <a:cubicBezTo>
                    <a:pt x="92" y="20"/>
                    <a:pt x="72" y="0"/>
                    <a:pt x="46" y="0"/>
                  </a:cubicBezTo>
                  <a:close/>
                  <a:moveTo>
                    <a:pt x="70" y="72"/>
                  </a:moveTo>
                  <a:cubicBezTo>
                    <a:pt x="66" y="78"/>
                    <a:pt x="60" y="86"/>
                    <a:pt x="60" y="96"/>
                  </a:cubicBezTo>
                  <a:cubicBezTo>
                    <a:pt x="58" y="98"/>
                    <a:pt x="53" y="101"/>
                    <a:pt x="46" y="101"/>
                  </a:cubicBezTo>
                  <a:cubicBezTo>
                    <a:pt x="39" y="101"/>
                    <a:pt x="34" y="98"/>
                    <a:pt x="32" y="96"/>
                  </a:cubicBezTo>
                  <a:cubicBezTo>
                    <a:pt x="32" y="86"/>
                    <a:pt x="26" y="78"/>
                    <a:pt x="22" y="72"/>
                  </a:cubicBezTo>
                  <a:cubicBezTo>
                    <a:pt x="17" y="64"/>
                    <a:pt x="12" y="57"/>
                    <a:pt x="12" y="44"/>
                  </a:cubicBezTo>
                  <a:cubicBezTo>
                    <a:pt x="12" y="26"/>
                    <a:pt x="27" y="12"/>
                    <a:pt x="46" y="12"/>
                  </a:cubicBezTo>
                  <a:cubicBezTo>
                    <a:pt x="65" y="12"/>
                    <a:pt x="80" y="26"/>
                    <a:pt x="80" y="44"/>
                  </a:cubicBezTo>
                  <a:cubicBezTo>
                    <a:pt x="80" y="57"/>
                    <a:pt x="75" y="64"/>
                    <a:pt x="7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6"/>
            <p:cNvSpPr/>
            <p:nvPr/>
          </p:nvSpPr>
          <p:spPr bwMode="auto">
            <a:xfrm>
              <a:off x="327025" y="0"/>
              <a:ext cx="46038" cy="114300"/>
            </a:xfrm>
            <a:custGeom>
              <a:avLst/>
              <a:gdLst>
                <a:gd name="T0" fmla="*/ 6 w 12"/>
                <a:gd name="T1" fmla="*/ 30 h 30"/>
                <a:gd name="T2" fmla="*/ 12 w 12"/>
                <a:gd name="T3" fmla="*/ 22 h 30"/>
                <a:gd name="T4" fmla="*/ 12 w 12"/>
                <a:gd name="T5" fmla="*/ 8 h 30"/>
                <a:gd name="T6" fmla="*/ 6 w 12"/>
                <a:gd name="T7" fmla="*/ 0 h 30"/>
                <a:gd name="T8" fmla="*/ 0 w 12"/>
                <a:gd name="T9" fmla="*/ 8 h 30"/>
                <a:gd name="T10" fmla="*/ 0 w 12"/>
                <a:gd name="T11" fmla="*/ 22 h 30"/>
                <a:gd name="T12" fmla="*/ 6 w 12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0">
                  <a:moveTo>
                    <a:pt x="6" y="30"/>
                  </a:moveTo>
                  <a:cubicBezTo>
                    <a:pt x="9" y="30"/>
                    <a:pt x="12" y="27"/>
                    <a:pt x="12" y="22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4"/>
                    <a:pt x="9" y="0"/>
                    <a:pt x="6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7"/>
                    <a:pt x="3" y="30"/>
                    <a:pt x="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7"/>
            <p:cNvSpPr/>
            <p:nvPr/>
          </p:nvSpPr>
          <p:spPr bwMode="auto">
            <a:xfrm>
              <a:off x="160338" y="41275"/>
              <a:ext cx="82550" cy="111125"/>
            </a:xfrm>
            <a:custGeom>
              <a:avLst/>
              <a:gdLst>
                <a:gd name="T0" fmla="*/ 19 w 22"/>
                <a:gd name="T1" fmla="*/ 28 h 29"/>
                <a:gd name="T2" fmla="*/ 20 w 22"/>
                <a:gd name="T3" fmla="*/ 18 h 29"/>
                <a:gd name="T4" fmla="*/ 13 w 22"/>
                <a:gd name="T5" fmla="*/ 5 h 29"/>
                <a:gd name="T6" fmla="*/ 4 w 22"/>
                <a:gd name="T7" fmla="*/ 1 h 29"/>
                <a:gd name="T8" fmla="*/ 3 w 22"/>
                <a:gd name="T9" fmla="*/ 11 h 29"/>
                <a:gd name="T10" fmla="*/ 10 w 22"/>
                <a:gd name="T11" fmla="*/ 24 h 29"/>
                <a:gd name="T12" fmla="*/ 19 w 22"/>
                <a:gd name="T13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9">
                  <a:moveTo>
                    <a:pt x="19" y="28"/>
                  </a:moveTo>
                  <a:cubicBezTo>
                    <a:pt x="22" y="26"/>
                    <a:pt x="22" y="21"/>
                    <a:pt x="20" y="18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1"/>
                    <a:pt x="7" y="0"/>
                    <a:pt x="4" y="1"/>
                  </a:cubicBezTo>
                  <a:cubicBezTo>
                    <a:pt x="1" y="3"/>
                    <a:pt x="0" y="8"/>
                    <a:pt x="3" y="1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2" y="27"/>
                    <a:pt x="16" y="29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8"/>
            <p:cNvSpPr/>
            <p:nvPr/>
          </p:nvSpPr>
          <p:spPr bwMode="auto">
            <a:xfrm>
              <a:off x="38100" y="163513"/>
              <a:ext cx="114300" cy="84138"/>
            </a:xfrm>
            <a:custGeom>
              <a:avLst/>
              <a:gdLst>
                <a:gd name="T0" fmla="*/ 24 w 30"/>
                <a:gd name="T1" fmla="*/ 9 h 22"/>
                <a:gd name="T2" fmla="*/ 12 w 30"/>
                <a:gd name="T3" fmla="*/ 2 h 22"/>
                <a:gd name="T4" fmla="*/ 2 w 30"/>
                <a:gd name="T5" fmla="*/ 3 h 22"/>
                <a:gd name="T6" fmla="*/ 6 w 30"/>
                <a:gd name="T7" fmla="*/ 12 h 22"/>
                <a:gd name="T8" fmla="*/ 18 w 30"/>
                <a:gd name="T9" fmla="*/ 20 h 22"/>
                <a:gd name="T10" fmla="*/ 28 w 30"/>
                <a:gd name="T11" fmla="*/ 18 h 22"/>
                <a:gd name="T12" fmla="*/ 24 w 30"/>
                <a:gd name="T13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24" y="9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4" y="0"/>
                    <a:pt x="2" y="3"/>
                  </a:cubicBezTo>
                  <a:cubicBezTo>
                    <a:pt x="0" y="6"/>
                    <a:pt x="2" y="10"/>
                    <a:pt x="6" y="12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2" y="22"/>
                    <a:pt x="27" y="21"/>
                    <a:pt x="28" y="18"/>
                  </a:cubicBezTo>
                  <a:cubicBezTo>
                    <a:pt x="30" y="15"/>
                    <a:pt x="28" y="11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9"/>
            <p:cNvSpPr/>
            <p:nvPr/>
          </p:nvSpPr>
          <p:spPr bwMode="auto">
            <a:xfrm>
              <a:off x="549275" y="457200"/>
              <a:ext cx="114300" cy="84138"/>
            </a:xfrm>
            <a:custGeom>
              <a:avLst/>
              <a:gdLst>
                <a:gd name="T0" fmla="*/ 24 w 30"/>
                <a:gd name="T1" fmla="*/ 9 h 22"/>
                <a:gd name="T2" fmla="*/ 12 w 30"/>
                <a:gd name="T3" fmla="*/ 2 h 22"/>
                <a:gd name="T4" fmla="*/ 2 w 30"/>
                <a:gd name="T5" fmla="*/ 3 h 22"/>
                <a:gd name="T6" fmla="*/ 6 w 30"/>
                <a:gd name="T7" fmla="*/ 13 h 22"/>
                <a:gd name="T8" fmla="*/ 18 w 30"/>
                <a:gd name="T9" fmla="*/ 20 h 22"/>
                <a:gd name="T10" fmla="*/ 28 w 30"/>
                <a:gd name="T11" fmla="*/ 18 h 22"/>
                <a:gd name="T12" fmla="*/ 24 w 30"/>
                <a:gd name="T13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24" y="9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3" y="0"/>
                    <a:pt x="2" y="3"/>
                  </a:cubicBezTo>
                  <a:cubicBezTo>
                    <a:pt x="0" y="6"/>
                    <a:pt x="2" y="10"/>
                    <a:pt x="6" y="1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2" y="22"/>
                    <a:pt x="26" y="21"/>
                    <a:pt x="28" y="18"/>
                  </a:cubicBezTo>
                  <a:cubicBezTo>
                    <a:pt x="30" y="16"/>
                    <a:pt x="28" y="11"/>
                    <a:pt x="2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0"/>
            <p:cNvSpPr/>
            <p:nvPr/>
          </p:nvSpPr>
          <p:spPr bwMode="auto">
            <a:xfrm>
              <a:off x="0" y="327025"/>
              <a:ext cx="114300" cy="46038"/>
            </a:xfrm>
            <a:custGeom>
              <a:avLst/>
              <a:gdLst>
                <a:gd name="T0" fmla="*/ 30 w 30"/>
                <a:gd name="T1" fmla="*/ 6 h 12"/>
                <a:gd name="T2" fmla="*/ 22 w 30"/>
                <a:gd name="T3" fmla="*/ 0 h 12"/>
                <a:gd name="T4" fmla="*/ 8 w 30"/>
                <a:gd name="T5" fmla="*/ 0 h 12"/>
                <a:gd name="T6" fmla="*/ 0 w 30"/>
                <a:gd name="T7" fmla="*/ 6 h 12"/>
                <a:gd name="T8" fmla="*/ 8 w 30"/>
                <a:gd name="T9" fmla="*/ 12 h 12"/>
                <a:gd name="T10" fmla="*/ 22 w 30"/>
                <a:gd name="T11" fmla="*/ 12 h 12"/>
                <a:gd name="T12" fmla="*/ 30 w 30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2">
                  <a:moveTo>
                    <a:pt x="30" y="6"/>
                  </a:moveTo>
                  <a:cubicBezTo>
                    <a:pt x="30" y="3"/>
                    <a:pt x="26" y="0"/>
                    <a:pt x="2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2"/>
                    <a:pt x="8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6" y="12"/>
                    <a:pt x="30" y="10"/>
                    <a:pt x="3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1"/>
            <p:cNvSpPr/>
            <p:nvPr/>
          </p:nvSpPr>
          <p:spPr bwMode="auto">
            <a:xfrm>
              <a:off x="587375" y="327025"/>
              <a:ext cx="114300" cy="46038"/>
            </a:xfrm>
            <a:custGeom>
              <a:avLst/>
              <a:gdLst>
                <a:gd name="T0" fmla="*/ 22 w 30"/>
                <a:gd name="T1" fmla="*/ 0 h 12"/>
                <a:gd name="T2" fmla="*/ 8 w 30"/>
                <a:gd name="T3" fmla="*/ 0 h 12"/>
                <a:gd name="T4" fmla="*/ 0 w 30"/>
                <a:gd name="T5" fmla="*/ 6 h 12"/>
                <a:gd name="T6" fmla="*/ 8 w 30"/>
                <a:gd name="T7" fmla="*/ 12 h 12"/>
                <a:gd name="T8" fmla="*/ 22 w 30"/>
                <a:gd name="T9" fmla="*/ 12 h 12"/>
                <a:gd name="T10" fmla="*/ 30 w 30"/>
                <a:gd name="T11" fmla="*/ 6 h 12"/>
                <a:gd name="T12" fmla="*/ 22 w 30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2">
                  <a:moveTo>
                    <a:pt x="2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2"/>
                    <a:pt x="8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7" y="12"/>
                    <a:pt x="30" y="10"/>
                    <a:pt x="30" y="6"/>
                  </a:cubicBezTo>
                  <a:cubicBezTo>
                    <a:pt x="30" y="3"/>
                    <a:pt x="27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12"/>
            <p:cNvSpPr/>
            <p:nvPr/>
          </p:nvSpPr>
          <p:spPr bwMode="auto">
            <a:xfrm>
              <a:off x="38100" y="457200"/>
              <a:ext cx="114300" cy="84138"/>
            </a:xfrm>
            <a:custGeom>
              <a:avLst/>
              <a:gdLst>
                <a:gd name="T0" fmla="*/ 18 w 30"/>
                <a:gd name="T1" fmla="*/ 2 h 22"/>
                <a:gd name="T2" fmla="*/ 6 w 30"/>
                <a:gd name="T3" fmla="*/ 9 h 22"/>
                <a:gd name="T4" fmla="*/ 2 w 30"/>
                <a:gd name="T5" fmla="*/ 18 h 22"/>
                <a:gd name="T6" fmla="*/ 12 w 30"/>
                <a:gd name="T7" fmla="*/ 20 h 22"/>
                <a:gd name="T8" fmla="*/ 24 w 30"/>
                <a:gd name="T9" fmla="*/ 13 h 22"/>
                <a:gd name="T10" fmla="*/ 28 w 30"/>
                <a:gd name="T11" fmla="*/ 3 h 22"/>
                <a:gd name="T12" fmla="*/ 18 w 30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18" y="2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2" y="11"/>
                    <a:pt x="0" y="16"/>
                    <a:pt x="2" y="18"/>
                  </a:cubicBezTo>
                  <a:cubicBezTo>
                    <a:pt x="4" y="21"/>
                    <a:pt x="8" y="22"/>
                    <a:pt x="12" y="2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8" y="10"/>
                    <a:pt x="30" y="6"/>
                    <a:pt x="28" y="3"/>
                  </a:cubicBezTo>
                  <a:cubicBezTo>
                    <a:pt x="27" y="0"/>
                    <a:pt x="22" y="0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3"/>
            <p:cNvSpPr/>
            <p:nvPr/>
          </p:nvSpPr>
          <p:spPr bwMode="auto">
            <a:xfrm>
              <a:off x="549275" y="163513"/>
              <a:ext cx="114300" cy="84138"/>
            </a:xfrm>
            <a:custGeom>
              <a:avLst/>
              <a:gdLst>
                <a:gd name="T0" fmla="*/ 12 w 30"/>
                <a:gd name="T1" fmla="*/ 20 h 22"/>
                <a:gd name="T2" fmla="*/ 24 w 30"/>
                <a:gd name="T3" fmla="*/ 12 h 22"/>
                <a:gd name="T4" fmla="*/ 28 w 30"/>
                <a:gd name="T5" fmla="*/ 3 h 22"/>
                <a:gd name="T6" fmla="*/ 18 w 30"/>
                <a:gd name="T7" fmla="*/ 2 h 22"/>
                <a:gd name="T8" fmla="*/ 6 w 30"/>
                <a:gd name="T9" fmla="*/ 9 h 22"/>
                <a:gd name="T10" fmla="*/ 2 w 30"/>
                <a:gd name="T11" fmla="*/ 18 h 22"/>
                <a:gd name="T12" fmla="*/ 12 w 30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2">
                  <a:moveTo>
                    <a:pt x="12" y="20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8" y="10"/>
                    <a:pt x="30" y="6"/>
                    <a:pt x="28" y="3"/>
                  </a:cubicBezTo>
                  <a:cubicBezTo>
                    <a:pt x="26" y="0"/>
                    <a:pt x="22" y="0"/>
                    <a:pt x="18" y="2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2" y="11"/>
                    <a:pt x="0" y="15"/>
                    <a:pt x="2" y="18"/>
                  </a:cubicBezTo>
                  <a:cubicBezTo>
                    <a:pt x="3" y="21"/>
                    <a:pt x="8" y="22"/>
                    <a:pt x="1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4"/>
            <p:cNvSpPr/>
            <p:nvPr/>
          </p:nvSpPr>
          <p:spPr bwMode="auto">
            <a:xfrm>
              <a:off x="457200" y="41275"/>
              <a:ext cx="84138" cy="111125"/>
            </a:xfrm>
            <a:custGeom>
              <a:avLst/>
              <a:gdLst>
                <a:gd name="T0" fmla="*/ 18 w 22"/>
                <a:gd name="T1" fmla="*/ 1 h 29"/>
                <a:gd name="T2" fmla="*/ 9 w 22"/>
                <a:gd name="T3" fmla="*/ 5 h 29"/>
                <a:gd name="T4" fmla="*/ 2 w 22"/>
                <a:gd name="T5" fmla="*/ 18 h 29"/>
                <a:gd name="T6" fmla="*/ 3 w 22"/>
                <a:gd name="T7" fmla="*/ 28 h 29"/>
                <a:gd name="T8" fmla="*/ 12 w 22"/>
                <a:gd name="T9" fmla="*/ 24 h 29"/>
                <a:gd name="T10" fmla="*/ 19 w 22"/>
                <a:gd name="T11" fmla="*/ 11 h 29"/>
                <a:gd name="T12" fmla="*/ 18 w 22"/>
                <a:gd name="T13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9">
                  <a:moveTo>
                    <a:pt x="18" y="1"/>
                  </a:moveTo>
                  <a:cubicBezTo>
                    <a:pt x="15" y="0"/>
                    <a:pt x="11" y="1"/>
                    <a:pt x="9" y="5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21"/>
                    <a:pt x="0" y="26"/>
                    <a:pt x="3" y="28"/>
                  </a:cubicBezTo>
                  <a:cubicBezTo>
                    <a:pt x="6" y="29"/>
                    <a:pt x="10" y="27"/>
                    <a:pt x="12" y="24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8"/>
                    <a:pt x="21" y="3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/>
        </p:nvGraphicFramePr>
        <p:xfrm>
          <a:off x="1711981" y="1681601"/>
          <a:ext cx="2321169" cy="1939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1" name="Freeform 154"/>
          <p:cNvSpPr>
            <a:spLocks noEditPoints="1"/>
          </p:cNvSpPr>
          <p:nvPr/>
        </p:nvSpPr>
        <p:spPr bwMode="auto">
          <a:xfrm rot="5400000" flipH="1">
            <a:off x="10095865" y="4559300"/>
            <a:ext cx="1527175" cy="1830705"/>
          </a:xfrm>
          <a:custGeom>
            <a:avLst/>
            <a:gdLst>
              <a:gd name="T0" fmla="*/ 80 w 91"/>
              <a:gd name="T1" fmla="*/ 44 h 93"/>
              <a:gd name="T2" fmla="*/ 87 w 91"/>
              <a:gd name="T3" fmla="*/ 37 h 93"/>
              <a:gd name="T4" fmla="*/ 87 w 91"/>
              <a:gd name="T5" fmla="*/ 23 h 93"/>
              <a:gd name="T6" fmla="*/ 68 w 91"/>
              <a:gd name="T7" fmla="*/ 4 h 93"/>
              <a:gd name="T8" fmla="*/ 54 w 91"/>
              <a:gd name="T9" fmla="*/ 4 h 93"/>
              <a:gd name="T10" fmla="*/ 47 w 91"/>
              <a:gd name="T11" fmla="*/ 11 h 93"/>
              <a:gd name="T12" fmla="*/ 80 w 91"/>
              <a:gd name="T13" fmla="*/ 44 h 93"/>
              <a:gd name="T14" fmla="*/ 52 w 91"/>
              <a:gd name="T15" fmla="*/ 23 h 93"/>
              <a:gd name="T16" fmla="*/ 68 w 91"/>
              <a:gd name="T17" fmla="*/ 39 h 93"/>
              <a:gd name="T18" fmla="*/ 77 w 91"/>
              <a:gd name="T19" fmla="*/ 48 h 93"/>
              <a:gd name="T20" fmla="*/ 43 w 91"/>
              <a:gd name="T21" fmla="*/ 81 h 93"/>
              <a:gd name="T22" fmla="*/ 34 w 91"/>
              <a:gd name="T23" fmla="*/ 73 h 93"/>
              <a:gd name="T24" fmla="*/ 19 w 91"/>
              <a:gd name="T25" fmla="*/ 59 h 93"/>
              <a:gd name="T26" fmla="*/ 41 w 91"/>
              <a:gd name="T27" fmla="*/ 37 h 93"/>
              <a:gd name="T28" fmla="*/ 39 w 91"/>
              <a:gd name="T29" fmla="*/ 34 h 93"/>
              <a:gd name="T30" fmla="*/ 16 w 91"/>
              <a:gd name="T31" fmla="*/ 57 h 93"/>
              <a:gd name="T32" fmla="*/ 10 w 91"/>
              <a:gd name="T33" fmla="*/ 48 h 93"/>
              <a:gd name="T34" fmla="*/ 43 w 91"/>
              <a:gd name="T35" fmla="*/ 14 h 93"/>
              <a:gd name="T36" fmla="*/ 52 w 91"/>
              <a:gd name="T37" fmla="*/ 23 h 93"/>
              <a:gd name="T38" fmla="*/ 4 w 91"/>
              <a:gd name="T39" fmla="*/ 69 h 93"/>
              <a:gd name="T40" fmla="*/ 0 w 91"/>
              <a:gd name="T41" fmla="*/ 86 h 93"/>
              <a:gd name="T42" fmla="*/ 6 w 91"/>
              <a:gd name="T43" fmla="*/ 93 h 93"/>
              <a:gd name="T44" fmla="*/ 24 w 91"/>
              <a:gd name="T45" fmla="*/ 89 h 93"/>
              <a:gd name="T46" fmla="*/ 4 w 91"/>
              <a:gd name="T47" fmla="*/ 69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1" h="93">
                <a:moveTo>
                  <a:pt x="80" y="44"/>
                </a:moveTo>
                <a:cubicBezTo>
                  <a:pt x="87" y="37"/>
                  <a:pt x="87" y="37"/>
                  <a:pt x="87" y="37"/>
                </a:cubicBezTo>
                <a:cubicBezTo>
                  <a:pt x="91" y="33"/>
                  <a:pt x="91" y="27"/>
                  <a:pt x="87" y="23"/>
                </a:cubicBezTo>
                <a:cubicBezTo>
                  <a:pt x="68" y="4"/>
                  <a:pt x="68" y="4"/>
                  <a:pt x="68" y="4"/>
                </a:cubicBezTo>
                <a:cubicBezTo>
                  <a:pt x="64" y="0"/>
                  <a:pt x="58" y="0"/>
                  <a:pt x="54" y="4"/>
                </a:cubicBezTo>
                <a:cubicBezTo>
                  <a:pt x="47" y="11"/>
                  <a:pt x="47" y="11"/>
                  <a:pt x="47" y="11"/>
                </a:cubicBezTo>
                <a:cubicBezTo>
                  <a:pt x="80" y="44"/>
                  <a:pt x="80" y="44"/>
                  <a:pt x="80" y="44"/>
                </a:cubicBezTo>
                <a:close/>
                <a:moveTo>
                  <a:pt x="52" y="23"/>
                </a:moveTo>
                <a:cubicBezTo>
                  <a:pt x="68" y="39"/>
                  <a:pt x="68" y="39"/>
                  <a:pt x="68" y="39"/>
                </a:cubicBezTo>
                <a:cubicBezTo>
                  <a:pt x="77" y="48"/>
                  <a:pt x="77" y="48"/>
                  <a:pt x="77" y="48"/>
                </a:cubicBezTo>
                <a:cubicBezTo>
                  <a:pt x="43" y="81"/>
                  <a:pt x="43" y="81"/>
                  <a:pt x="43" y="81"/>
                </a:cubicBezTo>
                <a:cubicBezTo>
                  <a:pt x="35" y="83"/>
                  <a:pt x="33" y="79"/>
                  <a:pt x="34" y="73"/>
                </a:cubicBezTo>
                <a:cubicBezTo>
                  <a:pt x="26" y="72"/>
                  <a:pt x="20" y="68"/>
                  <a:pt x="19" y="59"/>
                </a:cubicBezTo>
                <a:cubicBezTo>
                  <a:pt x="41" y="37"/>
                  <a:pt x="41" y="37"/>
                  <a:pt x="41" y="37"/>
                </a:cubicBezTo>
                <a:cubicBezTo>
                  <a:pt x="39" y="34"/>
                  <a:pt x="39" y="34"/>
                  <a:pt x="39" y="34"/>
                </a:cubicBezTo>
                <a:cubicBezTo>
                  <a:pt x="16" y="57"/>
                  <a:pt x="16" y="57"/>
                  <a:pt x="16" y="57"/>
                </a:cubicBezTo>
                <a:cubicBezTo>
                  <a:pt x="10" y="58"/>
                  <a:pt x="9" y="54"/>
                  <a:pt x="10" y="48"/>
                </a:cubicBezTo>
                <a:cubicBezTo>
                  <a:pt x="21" y="37"/>
                  <a:pt x="32" y="26"/>
                  <a:pt x="43" y="14"/>
                </a:cubicBezTo>
                <a:cubicBezTo>
                  <a:pt x="52" y="23"/>
                  <a:pt x="52" y="23"/>
                  <a:pt x="52" y="23"/>
                </a:cubicBezTo>
                <a:close/>
                <a:moveTo>
                  <a:pt x="4" y="69"/>
                </a:moveTo>
                <a:cubicBezTo>
                  <a:pt x="0" y="86"/>
                  <a:pt x="0" y="86"/>
                  <a:pt x="0" y="86"/>
                </a:cubicBezTo>
                <a:cubicBezTo>
                  <a:pt x="6" y="93"/>
                  <a:pt x="6" y="93"/>
                  <a:pt x="6" y="93"/>
                </a:cubicBezTo>
                <a:cubicBezTo>
                  <a:pt x="24" y="89"/>
                  <a:pt x="24" y="89"/>
                  <a:pt x="24" y="89"/>
                </a:cubicBezTo>
                <a:lnTo>
                  <a:pt x="4" y="69"/>
                </a:lnTo>
                <a:close/>
              </a:path>
            </a:pathLst>
          </a:custGeom>
          <a:solidFill>
            <a:srgbClr val="F4856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86"/>
          <a:stretch>
            <a:fillRect/>
          </a:stretch>
        </p:blipFill>
        <p:spPr>
          <a:xfrm flipH="1">
            <a:off x="-96326" y="830535"/>
            <a:ext cx="2196689" cy="5559286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161030" y="759460"/>
            <a:ext cx="861377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锦上添花 </a:t>
            </a:r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</a:rPr>
              <a:t>和 </a:t>
            </a:r>
            <a: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雪中送炭</a:t>
            </a:r>
            <a:endParaRPr lang="zh-CN" altLang="en-US" sz="540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185670" y="2124075"/>
            <a:ext cx="912495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4400">
                <a:latin typeface="楷体_GB2312" panose="02010609030101010101" charset="-122"/>
                <a:ea typeface="楷体_GB2312" panose="02010609030101010101" charset="-122"/>
              </a:rPr>
              <a:t>   </a:t>
            </a:r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锦上添花是添美，雪中送炭是救急；锦上添花是好上加好，雪中送炭是难中解困。</a:t>
            </a:r>
            <a:endParaRPr lang="zh-CN" altLang="en-US" sz="4800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11" grpId="0" bldLvl="0" animBg="1"/>
      <p:bldP spid="16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65" t="28228" r="8359" b="21915"/>
          <a:stretch>
            <a:fillRect/>
          </a:stretch>
        </p:blipFill>
        <p:spPr>
          <a:xfrm>
            <a:off x="7572374" y="5166746"/>
            <a:ext cx="4757531" cy="146803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870" y="2369185"/>
            <a:ext cx="5400675" cy="38334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83285" y="494030"/>
            <a:ext cx="5487035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>
                <a:rot lat="0" lon="600000" rev="0"/>
              </a:camera>
              <a:lightRig rig="threePt" dir="t"/>
            </a:scene3d>
          </a:bodyPr>
          <a:p>
            <a:pPr algn="ctr"/>
            <a:r>
              <a:rPr lang="zh-CN" altLang="en-US" sz="7200" b="1">
                <a:ln w="0" cmpd="sng">
                  <a:solidFill>
                    <a:srgbClr val="FFFFFF"/>
                  </a:solidFill>
                  <a:prstDash val="solid"/>
                </a:ln>
                <a:blipFill>
                  <a:blip r:embed="rId3">
                    <a:alphaModFix amt="99000"/>
                  </a:blip>
                  <a:tile tx="139700" sx="59000" sy="42000" algn="b"/>
                </a:blipFill>
                <a:effectLst>
                  <a:glow rad="139700">
                    <a:srgbClr val="809CE2">
                      <a:alpha val="40000"/>
                    </a:srgbClr>
                  </a:glow>
                </a:effectLst>
              </a:rPr>
              <a:t>一株紫丁香</a:t>
            </a:r>
            <a:endParaRPr lang="zh-CN" altLang="en-US" sz="7200" b="1">
              <a:ln w="0" cmpd="sng">
                <a:solidFill>
                  <a:srgbClr val="FFFFFF"/>
                </a:solidFill>
                <a:prstDash val="solid"/>
              </a:ln>
              <a:blipFill>
                <a:blip r:embed="rId3">
                  <a:alphaModFix amt="99000"/>
                </a:blip>
                <a:tile tx="139700" sx="59000" sy="42000" algn="b"/>
              </a:blipFill>
              <a:effectLst>
                <a:glow rad="139700">
                  <a:srgbClr val="809CE2">
                    <a:alpha val="40000"/>
                  </a:srgbClr>
                </a:glow>
              </a:effectLst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17970" y="643890"/>
            <a:ext cx="506730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自读课文，思考：</a:t>
            </a:r>
            <a:endParaRPr lang="zh-CN" altLang="en-US" sz="3600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en-US" altLang="zh-CN" sz="36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</a:rPr>
              <a:t>1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、这篇诗歌一共有几小节。</a:t>
            </a:r>
            <a:endParaRPr lang="zh-CN" altLang="en-US" sz="36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</a:rPr>
              <a:t>2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、小朋友们在哪里种丁香花？</a:t>
            </a:r>
            <a:endParaRPr lang="zh-CN" altLang="en-US" sz="36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</a:rPr>
              <a:t>3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、紫丁香寄托着学生们对老师怎样的情感。</a:t>
            </a:r>
            <a:endParaRPr lang="zh-CN" altLang="en-US" sz="3600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155" y="453390"/>
            <a:ext cx="5123180" cy="598233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0405" y="454025"/>
            <a:ext cx="4781550" cy="59817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/>
          <a:srcRect l="4260" t="-2734" b="5078"/>
          <a:stretch>
            <a:fillRect/>
          </a:stretch>
        </p:blipFill>
        <p:spPr>
          <a:xfrm>
            <a:off x="8780780" y="3903980"/>
            <a:ext cx="3383280" cy="238125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4555" y="637540"/>
            <a:ext cx="3382645" cy="2860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655" y="1043305"/>
            <a:ext cx="4394200" cy="495236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656580" y="1376680"/>
            <a:ext cx="590550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看看三个小朋友在做</a:t>
            </a:r>
            <a:endParaRPr lang="zh-CN" altLang="en-US" sz="48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什么？（动作、表情）</a:t>
            </a:r>
            <a:endParaRPr lang="zh-CN" altLang="en-US" sz="4800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48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想想他们在说些什么？</a:t>
            </a:r>
            <a:endParaRPr lang="zh-CN" altLang="en-US" sz="4800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9875" y="2300605"/>
            <a:ext cx="6095365" cy="36093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66620" y="561975"/>
            <a:ext cx="78581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楷体_GB2312" panose="02010609030101010101" charset="-122"/>
                <a:ea typeface="楷体_GB2312" panose="02010609030101010101" charset="-122"/>
              </a:rPr>
              <a:t>你想对老师说些什么？</a:t>
            </a:r>
            <a:endParaRPr lang="zh-CN" altLang="en-US" sz="6000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65" t="13333" r="28907" b="10725"/>
          <a:stretch>
            <a:fillRect/>
          </a:stretch>
        </p:blipFill>
        <p:spPr>
          <a:xfrm>
            <a:off x="5375275" y="1204595"/>
            <a:ext cx="1651000" cy="44481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320" y="1960245"/>
            <a:ext cx="1129030" cy="1075690"/>
          </a:xfrm>
          <a:prstGeom prst="rect">
            <a:avLst/>
          </a:prstGeom>
        </p:spPr>
      </p:pic>
      <p:pic>
        <p:nvPicPr>
          <p:cNvPr id="20" name="图片 19" descr="2345_image_file_copy_3"/>
          <p:cNvPicPr>
            <a:picLocks noChangeAspect="1"/>
          </p:cNvPicPr>
          <p:nvPr/>
        </p:nvPicPr>
        <p:blipFill>
          <a:blip r:embed="rId3"/>
          <a:srcRect l="6317" t="3309" r="10399" b="-662"/>
          <a:stretch>
            <a:fillRect/>
          </a:stretch>
        </p:blipFill>
        <p:spPr>
          <a:xfrm>
            <a:off x="401320" y="3264535"/>
            <a:ext cx="1348105" cy="1049020"/>
          </a:xfrm>
          <a:prstGeom prst="round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rcRect l="14716" t="4625" r="13849" b="8309"/>
          <a:stretch>
            <a:fillRect/>
          </a:stretch>
        </p:blipFill>
        <p:spPr>
          <a:xfrm>
            <a:off x="720725" y="4455795"/>
            <a:ext cx="903605" cy="104838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rcRect l="29720" t="27774" r="35369" b="5491"/>
          <a:stretch>
            <a:fillRect/>
          </a:stretch>
        </p:blipFill>
        <p:spPr>
          <a:xfrm>
            <a:off x="7762240" y="429895"/>
            <a:ext cx="855980" cy="122745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/>
          <a:srcRect l="12429" t="3963" r="12077" b="5198"/>
          <a:stretch>
            <a:fillRect/>
          </a:stretch>
        </p:blipFill>
        <p:spPr>
          <a:xfrm>
            <a:off x="7656830" y="3183890"/>
            <a:ext cx="962025" cy="112966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/>
          <a:srcRect l="10825" t="2267"/>
          <a:stretch>
            <a:fillRect/>
          </a:stretch>
        </p:blipFill>
        <p:spPr>
          <a:xfrm>
            <a:off x="7345045" y="1884680"/>
            <a:ext cx="1450975" cy="116522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/>
          <a:srcRect r="7184" b="10205"/>
          <a:stretch>
            <a:fillRect/>
          </a:stretch>
        </p:blipFill>
        <p:spPr>
          <a:xfrm>
            <a:off x="7593965" y="5399405"/>
            <a:ext cx="1421130" cy="11074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75880" y="4431030"/>
            <a:ext cx="942975" cy="942975"/>
          </a:xfrm>
          <a:prstGeom prst="rect">
            <a:avLst/>
          </a:prstGeom>
        </p:spPr>
      </p:pic>
      <p:pic>
        <p:nvPicPr>
          <p:cNvPr id="9" name="图片 8" descr="2345_image_file_copy_11"/>
          <p:cNvPicPr>
            <a:picLocks noChangeAspect="1"/>
          </p:cNvPicPr>
          <p:nvPr/>
        </p:nvPicPr>
        <p:blipFill>
          <a:blip r:embed="rId10"/>
          <a:srcRect t="1334" r="5156" b="7009"/>
          <a:stretch>
            <a:fillRect/>
          </a:stretch>
        </p:blipFill>
        <p:spPr>
          <a:xfrm>
            <a:off x="609600" y="5503545"/>
            <a:ext cx="1306195" cy="105029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094865" y="782320"/>
            <a:ext cx="24574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楷体_GB2312" panose="02010609030101010101" charset="-122"/>
                <a:ea typeface="楷体_GB2312" panose="02010609030101010101" charset="-122"/>
              </a:rPr>
              <a:t>教师</a:t>
            </a:r>
            <a:endParaRPr lang="zh-CN" altLang="en-US" sz="60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94865" y="1960245"/>
            <a:ext cx="29711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魔</a:t>
            </a:r>
            <a:r>
              <a:rPr lang="zh-CN" altLang="en-US" sz="6000">
                <a:latin typeface="楷体_GB2312" panose="02010609030101010101" charset="-122"/>
                <a:ea typeface="楷体_GB2312" panose="02010609030101010101" charset="-122"/>
              </a:rPr>
              <a:t>术师</a:t>
            </a:r>
            <a:endParaRPr lang="zh-CN" altLang="en-US" sz="60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94865" y="3298825"/>
            <a:ext cx="36188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楷体_GB2312" panose="02010609030101010101" charset="-122"/>
                <a:ea typeface="楷体_GB2312" panose="02010609030101010101" charset="-122"/>
              </a:rPr>
              <a:t>工</a:t>
            </a:r>
            <a:r>
              <a:rPr lang="zh-CN" altLang="en-US" sz="6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程</a:t>
            </a:r>
            <a:r>
              <a:rPr lang="zh-CN" altLang="en-US" sz="6000">
                <a:latin typeface="楷体_GB2312" panose="02010609030101010101" charset="-122"/>
                <a:ea typeface="楷体_GB2312" panose="02010609030101010101" charset="-122"/>
              </a:rPr>
              <a:t>师</a:t>
            </a:r>
            <a:endParaRPr lang="zh-CN" altLang="en-US" sz="60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42820" y="4467225"/>
            <a:ext cx="33229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楷体_GB2312" panose="02010609030101010101" charset="-122"/>
                <a:ea typeface="楷体_GB2312" panose="02010609030101010101" charset="-122"/>
              </a:rPr>
              <a:t>理发师</a:t>
            </a:r>
            <a:endParaRPr lang="zh-CN" altLang="en-US" sz="60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320290" y="5504180"/>
            <a:ext cx="31680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建筑</a:t>
            </a:r>
            <a:r>
              <a:rPr lang="zh-CN" altLang="en-US" sz="6000">
                <a:latin typeface="楷体_GB2312" panose="02010609030101010101" charset="-122"/>
                <a:ea typeface="楷体_GB2312" panose="02010609030101010101" charset="-122"/>
              </a:rPr>
              <a:t>师</a:t>
            </a:r>
            <a:endParaRPr lang="zh-CN" altLang="en-US" sz="60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133840" y="685165"/>
            <a:ext cx="28670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楷体_GB2312" panose="02010609030101010101" charset="-122"/>
                <a:ea typeface="楷体_GB2312" panose="02010609030101010101" charset="-122"/>
              </a:rPr>
              <a:t>裁</a:t>
            </a:r>
            <a:r>
              <a:rPr lang="zh-CN" altLang="en-US" sz="6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判</a:t>
            </a:r>
            <a:r>
              <a:rPr lang="zh-CN" altLang="en-US" sz="6000">
                <a:latin typeface="楷体_GB2312" panose="02010609030101010101" charset="-122"/>
                <a:ea typeface="楷体_GB2312" panose="02010609030101010101" charset="-122"/>
              </a:rPr>
              <a:t>员</a:t>
            </a:r>
            <a:endParaRPr lang="zh-CN" altLang="en-US" sz="60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191625" y="1990725"/>
            <a:ext cx="31337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营</a:t>
            </a:r>
            <a:r>
              <a:rPr lang="zh-CN" altLang="en-US" sz="6000">
                <a:latin typeface="楷体_GB2312" panose="02010609030101010101" charset="-122"/>
                <a:ea typeface="楷体_GB2312" panose="02010609030101010101" charset="-122"/>
              </a:rPr>
              <a:t>业员</a:t>
            </a:r>
            <a:endParaRPr lang="zh-CN" altLang="en-US" sz="60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353550" y="3298825"/>
            <a:ext cx="24574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演</a:t>
            </a:r>
            <a:r>
              <a:rPr lang="zh-CN" altLang="en-US" sz="6000">
                <a:latin typeface="楷体_GB2312" panose="02010609030101010101" charset="-122"/>
                <a:ea typeface="楷体_GB2312" panose="02010609030101010101" charset="-122"/>
              </a:rPr>
              <a:t>员</a:t>
            </a:r>
            <a:endParaRPr lang="zh-CN" altLang="en-US" sz="60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354185" y="4431030"/>
            <a:ext cx="28092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楷体_GB2312" panose="02010609030101010101" charset="-122"/>
                <a:ea typeface="楷体_GB2312" panose="02010609030101010101" charset="-122"/>
              </a:rPr>
              <a:t>服</a:t>
            </a:r>
            <a:r>
              <a:rPr lang="zh-CN" altLang="en-US" sz="6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务</a:t>
            </a:r>
            <a:r>
              <a:rPr lang="zh-CN" altLang="en-US" sz="6000">
                <a:latin typeface="楷体_GB2312" panose="02010609030101010101" charset="-122"/>
                <a:ea typeface="楷体_GB2312" panose="02010609030101010101" charset="-122"/>
              </a:rPr>
              <a:t>员</a:t>
            </a:r>
            <a:endParaRPr lang="zh-CN" altLang="en-US" sz="60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354185" y="5445760"/>
            <a:ext cx="27387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饲养</a:t>
            </a:r>
            <a:r>
              <a:rPr lang="zh-CN" altLang="en-US" sz="6000">
                <a:latin typeface="楷体_GB2312" panose="02010609030101010101" charset="-122"/>
                <a:ea typeface="楷体_GB2312" panose="02010609030101010101" charset="-122"/>
              </a:rPr>
              <a:t>员</a:t>
            </a:r>
            <a:endParaRPr lang="zh-CN" altLang="en-US" sz="60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9740" y="695325"/>
            <a:ext cx="1231265" cy="1189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23"/>
          <p:cNvSpPr>
            <a:spLocks noChangeArrowheads="1"/>
          </p:cNvSpPr>
          <p:nvPr/>
        </p:nvSpPr>
        <p:spPr bwMode="auto">
          <a:xfrm>
            <a:off x="2016125" y="427355"/>
            <a:ext cx="8388985" cy="1476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0" b="1" dirty="0">
                <a:latin typeface="楷体_GB2312" panose="02010609030101010101" charset="-122"/>
                <a:ea typeface="楷体_GB2312" panose="02010609030101010101" charset="-122"/>
              </a:rPr>
              <a:t>我会介绍</a:t>
            </a:r>
            <a:endParaRPr lang="zh-CN" altLang="en-US" sz="6000" b="1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86"/>
          <a:stretch>
            <a:fillRect/>
          </a:stretch>
        </p:blipFill>
        <p:spPr>
          <a:xfrm flipH="1">
            <a:off x="102459" y="724518"/>
            <a:ext cx="2196689" cy="555928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65" t="13333" r="28907" b="10725"/>
          <a:stretch>
            <a:fillRect/>
          </a:stretch>
        </p:blipFill>
        <p:spPr>
          <a:xfrm flipH="1">
            <a:off x="10405110" y="3573145"/>
            <a:ext cx="1651000" cy="287972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138045" y="2118995"/>
            <a:ext cx="776287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简单的介绍一下自己的爸爸妈妈是做什么工作的吧！</a:t>
            </a:r>
            <a:endParaRPr lang="zh-CN" altLang="en-US" sz="48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687695" y="4318000"/>
            <a:ext cx="4493260" cy="1731010"/>
            <a:chOff x="8957" y="6800"/>
            <a:chExt cx="7076" cy="2726"/>
          </a:xfrm>
        </p:grpSpPr>
        <p:sp>
          <p:nvSpPr>
            <p:cNvPr id="13" name="云形标注 12"/>
            <p:cNvSpPr/>
            <p:nvPr/>
          </p:nvSpPr>
          <p:spPr>
            <a:xfrm rot="180000" flipH="1" flipV="1">
              <a:off x="8957" y="6800"/>
              <a:ext cx="7076" cy="2727"/>
            </a:xfrm>
            <a:prstGeom prst="cloudCallout">
              <a:avLst/>
            </a:prstGeom>
            <a:solidFill>
              <a:srgbClr val="FFFF99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none" lIns="91440" tIns="45720" rIns="91440" bIns="45720" numCol="1" anchor="ctr" anchorCtr="0" compatLnSpc="1"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0025" y="7330"/>
              <a:ext cx="5729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600">
                  <a:latin typeface="楷体_GB2312" panose="02010609030101010101" charset="-122"/>
                  <a:ea typeface="楷体_GB2312" panose="02010609030101010101" charset="-122"/>
                </a:rPr>
                <a:t>我的妈妈是一名小学数学老师。</a:t>
              </a:r>
              <a:endParaRPr lang="zh-CN" altLang="en-US" sz="360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15" y="488950"/>
            <a:ext cx="3776980" cy="28067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l="6524" t="4638" r="7429" b="5933"/>
          <a:stretch>
            <a:fillRect/>
          </a:stretch>
        </p:blipFill>
        <p:spPr>
          <a:xfrm>
            <a:off x="8043545" y="3133725"/>
            <a:ext cx="4010660" cy="341058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910195" y="698500"/>
            <a:ext cx="559117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latin typeface="楷体_GB2312" panose="02010609030101010101" charset="-122"/>
                <a:ea typeface="楷体_GB2312" panose="02010609030101010101" charset="-122"/>
              </a:rPr>
              <a:t>照样子，</a:t>
            </a:r>
            <a:endParaRPr lang="zh-CN" altLang="en-US" sz="4800" b="1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4800" b="1">
                <a:latin typeface="楷体_GB2312" panose="02010609030101010101" charset="-122"/>
                <a:ea typeface="楷体_GB2312" panose="02010609030101010101" charset="-122"/>
              </a:rPr>
              <a:t>    说一说</a:t>
            </a:r>
            <a:endParaRPr lang="zh-CN" altLang="en-US" sz="48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067810" y="613410"/>
            <a:ext cx="663892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田野</a:t>
            </a:r>
            <a:endParaRPr lang="zh-CN" altLang="en-US" sz="32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葱葱绿绿的</a:t>
            </a:r>
            <a:endParaRPr lang="zh-CN" altLang="en-US" sz="32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像一片柔软的绿毯</a:t>
            </a:r>
            <a:endParaRPr lang="zh-CN" altLang="en-US" sz="3200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36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天上的云</a:t>
            </a:r>
            <a:endParaRPr lang="zh-CN" altLang="en-US" sz="32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洁白洁白的</a:t>
            </a:r>
            <a:endParaRPr lang="zh-CN" altLang="en-US" sz="32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好像一群小绵羊</a:t>
            </a:r>
            <a:endParaRPr lang="zh-CN" altLang="en-US" sz="3200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36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大树</a:t>
            </a:r>
            <a:endParaRPr lang="zh-CN" altLang="en-US" sz="32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又粗又壮</a:t>
            </a:r>
            <a:endParaRPr lang="zh-CN" altLang="en-US" sz="32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就像</a:t>
            </a:r>
            <a:r>
              <a:rPr lang="en-US" altLang="zh-CN" sz="3200">
                <a:latin typeface="楷体_GB2312" panose="02010609030101010101" charset="-122"/>
                <a:ea typeface="楷体_GB2312" panose="02010609030101010101" charset="-122"/>
              </a:rPr>
              <a:t>……</a:t>
            </a:r>
            <a:endParaRPr lang="en-US" altLang="zh-CN" sz="32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 l="5202" t="1400" r="7020" b="6588"/>
          <a:stretch>
            <a:fillRect/>
          </a:stretch>
        </p:blipFill>
        <p:spPr>
          <a:xfrm>
            <a:off x="149225" y="3515360"/>
            <a:ext cx="3709670" cy="302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65" t="28228" r="8359" b="21915"/>
          <a:stretch>
            <a:fillRect/>
          </a:stretch>
        </p:blipFill>
        <p:spPr>
          <a:xfrm>
            <a:off x="7355437" y="5389963"/>
            <a:ext cx="4757531" cy="146803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885" y="1035050"/>
            <a:ext cx="5723255" cy="4354830"/>
          </a:xfrm>
          <a:prstGeom prst="rect">
            <a:avLst/>
          </a:prstGeom>
        </p:spPr>
      </p:pic>
      <p:cxnSp>
        <p:nvCxnSpPr>
          <p:cNvPr id="27" name="直接连接符 26"/>
          <p:cNvCxnSpPr/>
          <p:nvPr/>
        </p:nvCxnSpPr>
        <p:spPr>
          <a:xfrm flipV="1">
            <a:off x="8261985" y="3400425"/>
            <a:ext cx="3663315" cy="28575"/>
          </a:xfrm>
          <a:prstGeom prst="line">
            <a:avLst/>
          </a:prstGeom>
          <a:solidFill>
            <a:srgbClr val="FFFF99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" name="文本框 25"/>
          <p:cNvSpPr txBox="1"/>
          <p:nvPr/>
        </p:nvSpPr>
        <p:spPr>
          <a:xfrm>
            <a:off x="6692900" y="640715"/>
            <a:ext cx="577215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latin typeface="楷体_GB2312" panose="02010609030101010101" charset="-122"/>
                <a:ea typeface="楷体_GB2312" panose="02010609030101010101" charset="-122"/>
              </a:rPr>
              <a:t>大树</a:t>
            </a:r>
            <a:endParaRPr lang="zh-CN" altLang="en-US" sz="60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6000">
                <a:latin typeface="楷体_GB2312" panose="02010609030101010101" charset="-122"/>
                <a:ea typeface="楷体_GB2312" panose="02010609030101010101" charset="-122"/>
              </a:rPr>
              <a:t>又粗又壮</a:t>
            </a:r>
            <a:endParaRPr lang="zh-CN" altLang="en-US" sz="60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6000">
                <a:latin typeface="楷体_GB2312" panose="02010609030101010101" charset="-122"/>
                <a:ea typeface="楷体_GB2312" panose="02010609030101010101" charset="-122"/>
              </a:rPr>
              <a:t>就像</a:t>
            </a:r>
            <a:endParaRPr lang="zh-CN" altLang="en-US" sz="60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417560" y="2478405"/>
            <a:ext cx="39903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威严的士兵</a:t>
            </a:r>
            <a:endParaRPr lang="zh-CN" altLang="en-US" sz="540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" y="3371215"/>
            <a:ext cx="2162175" cy="3054350"/>
          </a:xfrm>
          <a:prstGeom prst="rect">
            <a:avLst/>
          </a:prstGeom>
        </p:spPr>
      </p:pic>
      <p:sp>
        <p:nvSpPr>
          <p:cNvPr id="23" name="云形标注 22"/>
          <p:cNvSpPr/>
          <p:nvPr/>
        </p:nvSpPr>
        <p:spPr>
          <a:xfrm>
            <a:off x="219075" y="483235"/>
            <a:ext cx="5943600" cy="2648585"/>
          </a:xfrm>
          <a:prstGeom prst="cloudCallout">
            <a:avLst/>
          </a:prstGeom>
          <a:solidFill>
            <a:srgbClr val="FDF5DC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90600" y="914400"/>
            <a:ext cx="479044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我也能说：天上的云雪白雪白的，好像</a:t>
            </a:r>
            <a:endParaRPr lang="zh-CN" altLang="en-US" sz="40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1285875" y="2771775"/>
            <a:ext cx="3209925" cy="19050"/>
          </a:xfrm>
          <a:prstGeom prst="line">
            <a:avLst/>
          </a:prstGeom>
          <a:solidFill>
            <a:srgbClr val="FFFF99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" name="文本框 25"/>
          <p:cNvSpPr txBox="1"/>
          <p:nvPr/>
        </p:nvSpPr>
        <p:spPr>
          <a:xfrm>
            <a:off x="1200150" y="2089150"/>
            <a:ext cx="38195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一群小绵羊。</a:t>
            </a:r>
            <a:endParaRPr lang="zh-CN" altLang="en-US" sz="440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2040" y="483235"/>
            <a:ext cx="5361940" cy="299212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2040" y="3678555"/>
            <a:ext cx="5339715" cy="2747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3" grpId="0" bldLvl="0" animBg="1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65" t="13333" r="28907" b="10725"/>
          <a:stretch>
            <a:fillRect/>
          </a:stretch>
        </p:blipFill>
        <p:spPr>
          <a:xfrm flipH="1">
            <a:off x="10210387" y="2419348"/>
            <a:ext cx="1744835" cy="389613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62000" y="542925"/>
            <a:ext cx="95529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latin typeface="楷体_GB2312" panose="02010609030101010101" charset="-122"/>
                <a:ea typeface="楷体_GB2312" panose="02010609030101010101" charset="-122"/>
              </a:rPr>
              <a:t>你还喜欢哪些景物？照样子说一说。</a:t>
            </a:r>
            <a:endParaRPr lang="zh-CN" altLang="en-US" sz="48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23570" y="1372870"/>
            <a:ext cx="3419475" cy="5007610"/>
            <a:chOff x="982" y="2162"/>
            <a:chExt cx="5385" cy="788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2" y="2162"/>
              <a:ext cx="4889" cy="7887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3667" y="8736"/>
              <a:ext cx="2700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400" b="1">
                  <a:latin typeface="楷体_GB2312" panose="02010609030101010101" charset="-122"/>
                  <a:ea typeface="楷体_GB2312" panose="02010609030101010101" charset="-122"/>
                </a:rPr>
                <a:t>柳枝</a:t>
              </a:r>
              <a:endParaRPr lang="zh-CN" altLang="en-US" sz="4400" b="1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871595" y="1485900"/>
            <a:ext cx="5250815" cy="2485390"/>
            <a:chOff x="6097" y="2340"/>
            <a:chExt cx="8269" cy="391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rcRect l="2049" t="25175" r="1266" b="10795"/>
            <a:stretch>
              <a:fillRect/>
            </a:stretch>
          </p:blipFill>
          <p:spPr>
            <a:xfrm>
              <a:off x="6097" y="2340"/>
              <a:ext cx="8044" cy="3914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1666" y="2460"/>
              <a:ext cx="2700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400" b="1">
                  <a:latin typeface="楷体_GB2312" panose="02010609030101010101" charset="-122"/>
                  <a:ea typeface="楷体_GB2312" panose="02010609030101010101" charset="-122"/>
                </a:rPr>
                <a:t>露珠</a:t>
              </a:r>
              <a:endParaRPr lang="zh-CN" altLang="en-US" sz="4400" b="1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872230" y="3971290"/>
            <a:ext cx="5107305" cy="2409190"/>
            <a:chOff x="6098" y="6254"/>
            <a:chExt cx="8043" cy="3794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98" y="6254"/>
              <a:ext cx="8043" cy="3795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10737" y="6393"/>
              <a:ext cx="3404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400" b="1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</a:rPr>
                <a:t>小野花</a:t>
              </a:r>
              <a:endParaRPr lang="zh-CN" altLang="en-US" sz="44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65" t="13333" r="28907" b="10725"/>
          <a:stretch>
            <a:fillRect/>
          </a:stretch>
        </p:blipFill>
        <p:spPr>
          <a:xfrm flipH="1">
            <a:off x="10362787" y="2807968"/>
            <a:ext cx="1744835" cy="3896139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148590" y="553085"/>
            <a:ext cx="3203575" cy="3132455"/>
            <a:chOff x="982" y="2162"/>
            <a:chExt cx="5385" cy="871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2" y="2162"/>
              <a:ext cx="4889" cy="7887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3667" y="8736"/>
              <a:ext cx="2700" cy="21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400" b="1">
                  <a:latin typeface="楷体_GB2312" panose="02010609030101010101" charset="-122"/>
                  <a:ea typeface="楷体_GB2312" panose="02010609030101010101" charset="-122"/>
                </a:rPr>
                <a:t>柳枝</a:t>
              </a:r>
              <a:endParaRPr lang="zh-CN" altLang="en-US" sz="4400" b="1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24168" y="3695700"/>
            <a:ext cx="3389296" cy="2485390"/>
            <a:chOff x="6321" y="2460"/>
            <a:chExt cx="8447" cy="391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rcRect l="2049" t="25175" r="1266" b="10795"/>
            <a:stretch>
              <a:fillRect/>
            </a:stretch>
          </p:blipFill>
          <p:spPr>
            <a:xfrm>
              <a:off x="6321" y="2460"/>
              <a:ext cx="8044" cy="3914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10739" y="2550"/>
              <a:ext cx="4029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400" b="1">
                  <a:latin typeface="楷体_GB2312" panose="02010609030101010101" charset="-122"/>
                  <a:ea typeface="楷体_GB2312" panose="02010609030101010101" charset="-122"/>
                </a:rPr>
                <a:t>露珠</a:t>
              </a:r>
              <a:endParaRPr lang="zh-CN" altLang="en-US" sz="4400" b="1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529830" y="398145"/>
            <a:ext cx="3621405" cy="2409825"/>
            <a:chOff x="6098" y="6254"/>
            <a:chExt cx="8043" cy="379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98" y="6254"/>
              <a:ext cx="8043" cy="3795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9595" y="6393"/>
              <a:ext cx="4399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400" b="1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</a:rPr>
                <a:t>小野花</a:t>
              </a:r>
              <a:endParaRPr lang="zh-CN" altLang="en-US" sz="44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162300" y="838835"/>
            <a:ext cx="426275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000">
                <a:latin typeface="楷体_GB2312" panose="02010609030101010101" charset="-122"/>
                <a:ea typeface="楷体_GB2312" panose="02010609030101010101" charset="-122"/>
              </a:rPr>
              <a:t>春风里的柳枝</a:t>
            </a:r>
            <a:endParaRPr lang="zh-CN" altLang="zh-CN" sz="40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zh-CN" sz="4000">
                <a:latin typeface="楷体_GB2312" panose="02010609030101010101" charset="-122"/>
                <a:ea typeface="楷体_GB2312" panose="02010609030101010101" charset="-122"/>
              </a:rPr>
              <a:t>一丝一丝</a:t>
            </a:r>
            <a:endParaRPr lang="zh-CN" altLang="zh-CN" sz="40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zh-CN" sz="4000">
                <a:latin typeface="楷体_GB2312" panose="02010609030101010101" charset="-122"/>
                <a:ea typeface="楷体_GB2312" panose="02010609030101010101" charset="-122"/>
              </a:rPr>
              <a:t>像是春姑娘的头发</a:t>
            </a:r>
            <a:endParaRPr lang="zh-CN" altLang="zh-CN" sz="40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29000" y="3952875"/>
            <a:ext cx="581025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绿叶上的露珠</a:t>
            </a:r>
            <a:endParaRPr lang="zh-CN" altLang="en-US" sz="36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闪闪发光</a:t>
            </a:r>
            <a:endParaRPr lang="zh-CN" altLang="en-US" sz="36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好像一颗透明的玻璃球</a:t>
            </a:r>
            <a:endParaRPr lang="zh-CN" altLang="en-US" sz="36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" name="椭圆形标注 4"/>
          <p:cNvSpPr/>
          <p:nvPr/>
        </p:nvSpPr>
        <p:spPr>
          <a:xfrm flipH="1" flipV="1">
            <a:off x="7886700" y="3257550"/>
            <a:ext cx="2677160" cy="2190750"/>
          </a:xfrm>
          <a:prstGeom prst="wedgeEllipseCallout">
            <a:avLst/>
          </a:prstGeom>
          <a:solidFill>
            <a:srgbClr val="FDF5DC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35010" y="3445510"/>
            <a:ext cx="229552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楷体_GB2312" panose="02010609030101010101" charset="-122"/>
                <a:ea typeface="楷体_GB2312" panose="02010609030101010101" charset="-122"/>
              </a:rPr>
              <a:t>那么小野花呢？是不是像满天的星星？</a:t>
            </a:r>
            <a:endParaRPr lang="zh-CN" altLang="en-US" sz="2800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5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99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99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1166</Words>
  <Application>WPS 演示</Application>
  <PresentationFormat>宽屏</PresentationFormat>
  <Paragraphs>196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43" baseType="lpstr">
      <vt:lpstr>Arial</vt:lpstr>
      <vt:lpstr>宋体</vt:lpstr>
      <vt:lpstr>Wingdings</vt:lpstr>
      <vt:lpstr>黑体</vt:lpstr>
      <vt:lpstr>楷体_GB2312</vt:lpstr>
      <vt:lpstr>Impact</vt:lpstr>
      <vt:lpstr>微软雅黑</vt:lpstr>
      <vt:lpstr>新宋体</vt:lpstr>
      <vt:lpstr>Arial Unicode MS</vt:lpstr>
      <vt:lpstr>Calibri</vt:lpstr>
      <vt:lpstr>Wingdings</vt:lpstr>
      <vt:lpstr>Gill Sans</vt:lpstr>
      <vt:lpstr>Segoe Print</vt:lpstr>
      <vt:lpstr>Calibri Light</vt:lpstr>
      <vt:lpstr>Office 主题</vt:lpstr>
      <vt:lpstr>自定义设计方案</vt:lpstr>
      <vt:lpstr>默认设计模板</vt:lpstr>
      <vt:lpstr>语文园地二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予人玫瑰，手有余香。</vt:lpstr>
      <vt:lpstr>PowerPoint 演示文稿</vt:lpstr>
      <vt:lpstr>平时肯帮人，急时有人帮。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语文园地二</dc:title>
  <dc:creator/>
  <cp:lastModifiedBy>Melody@_⌒</cp:lastModifiedBy>
  <cp:revision>5</cp:revision>
  <dcterms:created xsi:type="dcterms:W3CDTF">2018-01-21T06:51:00Z</dcterms:created>
  <dcterms:modified xsi:type="dcterms:W3CDTF">2018-02-11T15:31:07Z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