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2" r:id="rId3"/>
    <p:sldId id="257" r:id="rId4"/>
    <p:sldId id="527" r:id="rId5"/>
    <p:sldId id="526" r:id="rId6"/>
    <p:sldId id="429" r:id="rId7"/>
    <p:sldId id="697" r:id="rId8"/>
    <p:sldId id="780" r:id="rId9"/>
    <p:sldId id="698" r:id="rId10"/>
    <p:sldId id="699" r:id="rId11"/>
    <p:sldId id="700" r:id="rId12"/>
    <p:sldId id="701" r:id="rId13"/>
    <p:sldId id="326" r:id="rId14"/>
    <p:sldId id="781" r:id="rId15"/>
    <p:sldId id="325" r:id="rId16"/>
    <p:sldId id="416" r:id="rId17"/>
    <p:sldId id="426" r:id="rId18"/>
    <p:sldId id="261" r:id="rId19"/>
    <p:sldId id="528" r:id="rId20"/>
    <p:sldId id="529" r:id="rId21"/>
    <p:sldId id="573" r:id="rId22"/>
    <p:sldId id="651" r:id="rId23"/>
    <p:sldId id="263" r:id="rId24"/>
    <p:sldId id="611" r:id="rId25"/>
    <p:sldId id="436" r:id="rId26"/>
    <p:sldId id="434" r:id="rId27"/>
    <p:sldId id="430" r:id="rId28"/>
    <p:sldId id="571" r:id="rId29"/>
    <p:sldId id="264" r:id="rId30"/>
    <p:sldId id="269" r:id="rId31"/>
    <p:sldId id="613" r:id="rId32"/>
    <p:sldId id="750" r:id="rId33"/>
    <p:sldId id="428" r:id="rId34"/>
    <p:sldId id="268" r:id="rId35"/>
    <p:sldId id="271" r:id="rId36"/>
    <p:sldId id="572" r:id="rId37"/>
    <p:sldId id="652" r:id="rId38"/>
    <p:sldId id="530" r:id="rId39"/>
    <p:sldId id="531" r:id="rId40"/>
    <p:sldId id="532" r:id="rId41"/>
    <p:sldId id="533" r:id="rId42"/>
    <p:sldId id="534" r:id="rId43"/>
    <p:sldId id="574" r:id="rId44"/>
    <p:sldId id="536" r:id="rId45"/>
    <p:sldId id="576" r:id="rId46"/>
    <p:sldId id="653" r:id="rId47"/>
    <p:sldId id="537" r:id="rId48"/>
    <p:sldId id="539" r:id="rId49"/>
    <p:sldId id="540" r:id="rId50"/>
    <p:sldId id="541" r:id="rId51"/>
    <p:sldId id="577" r:id="rId52"/>
    <p:sldId id="542" r:id="rId53"/>
    <p:sldId id="543" r:id="rId54"/>
    <p:sldId id="270" r:id="rId55"/>
    <p:sldId id="427" r:id="rId56"/>
    <p:sldId id="615" r:id="rId57"/>
    <p:sldId id="331" r:id="rId58"/>
    <p:sldId id="370" r:id="rId59"/>
    <p:sldId id="349" r:id="rId60"/>
    <p:sldId id="482" r:id="rId61"/>
  </p:sldIdLst>
  <p:sldSz cx="9144000" cy="6858000" type="screen4x3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0E1"/>
    <a:srgbClr val="97EEFE"/>
    <a:srgbClr val="0066FF"/>
    <a:srgbClr val="29C804"/>
    <a:srgbClr val="2FE105"/>
    <a:srgbClr val="316A24"/>
    <a:srgbClr val="027718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83" d="100"/>
          <a:sy n="83" d="100"/>
        </p:scale>
        <p:origin x="-102" y="-90"/>
      </p:cViewPr>
      <p:guideLst>
        <p:guide orient="horz" pos="230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2019&#24180;&#19979;&#21322;&#24180;&#25991;&#26723;\2020&#26149;&#183;&#35838;&#20214;&#25945;&#26696;&#65288;&#26032;&#20889;&#26032;&#20986;&#65289;\&#35821;&#25991;\&#22235;-&#20845;&#24180;&#32423;&#26032;&#20889;\&#35838;&#20214;&#65288;&#26681;&#25454;&#26368;&#26032;&#25945;&#26448;&#20449;&#24687;&#26356;&#26032;&#65289;1.13\6&#24180;&#32423;&#19979;&#21516;&#27493;&#35838;&#20214;&#65288;&#26681;&#25454;12&#26376;30&#26085;&#20449;&#24687;&#26356;&#26032;&#65289;\&#31532;1&#21333;&#20803;\3.&#21476;&#35799;&#19977;&#39318;.mp3" TargetMode="External"/><Relationship Id="rId1" Type="http://schemas.microsoft.com/office/2007/relationships/media" Target="file:///D:\2019&#24180;&#19979;&#21322;&#24180;&#25991;&#26723;\2020&#26149;&#183;&#35838;&#20214;&#25945;&#26696;&#65288;&#26032;&#20889;&#26032;&#20986;&#65289;\&#35821;&#25991;\&#22235;-&#20845;&#24180;&#32423;&#26032;&#20889;\&#35838;&#20214;&#65288;&#26681;&#25454;&#26368;&#26032;&#25945;&#26448;&#20449;&#24687;&#26356;&#26032;&#65289;1.13\6&#24180;&#32423;&#19979;&#21516;&#27493;&#35838;&#20214;&#65288;&#26681;&#25454;12&#26376;30&#26085;&#20449;&#24687;&#26356;&#26032;&#65289;\&#31532;1&#21333;&#20803;\3.&#21476;&#35799;&#19977;&#39318;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9247"/>
          <a:stretch>
            <a:fillRect/>
          </a:stretch>
        </p:blipFill>
        <p:spPr>
          <a:xfrm>
            <a:off x="-5080" y="1040130"/>
            <a:ext cx="9152890" cy="587692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89990" y="1086485"/>
            <a:ext cx="6396990" cy="925830"/>
          </a:xfrm>
        </p:spPr>
        <p:txBody>
          <a:bodyPr/>
          <a:lstStyle/>
          <a:p>
            <a:pPr algn="ctr"/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 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古诗三首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8"/>
          <p:cNvGrpSpPr/>
          <p:nvPr/>
        </p:nvGrpSpPr>
        <p:grpSpPr>
          <a:xfrm>
            <a:off x="3312478" y="1578610"/>
            <a:ext cx="2541587" cy="2538413"/>
            <a:chOff x="299400" y="609600"/>
            <a:chExt cx="2542863" cy="2539048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 bwMode="auto">
            <a:xfrm rot="5400000">
              <a:off x="288600" y="1868803"/>
              <a:ext cx="2519993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6" name="Freeform 6"/>
          <p:cNvSpPr/>
          <p:nvPr/>
        </p:nvSpPr>
        <p:spPr>
          <a:xfrm>
            <a:off x="3363278" y="2019935"/>
            <a:ext cx="463550" cy="1728788"/>
          </a:xfrm>
          <a:custGeom>
            <a:avLst/>
            <a:gdLst>
              <a:gd name="txL" fmla="*/ 0 w 731"/>
              <a:gd name="txT" fmla="*/ 0 h 2722"/>
              <a:gd name="txR" fmla="*/ 731 w 731"/>
              <a:gd name="txB" fmla="*/ 2722 h 2722"/>
            </a:gdLst>
            <a:ahLst/>
            <a:cxnLst>
              <a:cxn ang="0">
                <a:pos x="337358" y="1225775"/>
              </a:cxn>
              <a:cxn ang="0">
                <a:pos x="303749" y="1334381"/>
              </a:cxn>
              <a:cxn ang="0">
                <a:pos x="253018" y="1435364"/>
              </a:cxn>
              <a:cxn ang="0">
                <a:pos x="202288" y="1527456"/>
              </a:cxn>
              <a:cxn ang="0">
                <a:pos x="143314" y="1611291"/>
              </a:cxn>
              <a:cxn ang="0">
                <a:pos x="93217" y="1670357"/>
              </a:cxn>
              <a:cxn ang="0">
                <a:pos x="50731" y="1712275"/>
              </a:cxn>
              <a:cxn ang="0">
                <a:pos x="25365" y="1728788"/>
              </a:cxn>
              <a:cxn ang="0">
                <a:pos x="8878" y="1720531"/>
              </a:cxn>
              <a:cxn ang="0">
                <a:pos x="8878" y="1712275"/>
              </a:cxn>
              <a:cxn ang="0">
                <a:pos x="8878" y="1686870"/>
              </a:cxn>
              <a:cxn ang="0">
                <a:pos x="8878" y="1662101"/>
              </a:cxn>
              <a:cxn ang="0">
                <a:pos x="17122" y="1628440"/>
              </a:cxn>
              <a:cxn ang="0">
                <a:pos x="34243" y="1586522"/>
              </a:cxn>
              <a:cxn ang="0">
                <a:pos x="59608" y="1527456"/>
              </a:cxn>
              <a:cxn ang="0">
                <a:pos x="84339" y="1469025"/>
              </a:cxn>
              <a:cxn ang="0">
                <a:pos x="118583" y="1368042"/>
              </a:cxn>
              <a:cxn ang="0">
                <a:pos x="168679" y="1242288"/>
              </a:cxn>
              <a:cxn ang="0">
                <a:pos x="211166" y="1108279"/>
              </a:cxn>
              <a:cxn ang="0">
                <a:pos x="236531" y="990782"/>
              </a:cxn>
              <a:cxn ang="0">
                <a:pos x="270140" y="805963"/>
              </a:cxn>
              <a:cxn ang="0">
                <a:pos x="286627" y="579226"/>
              </a:cxn>
              <a:cxn ang="0">
                <a:pos x="286627" y="411556"/>
              </a:cxn>
              <a:cxn ang="0">
                <a:pos x="286627" y="318829"/>
              </a:cxn>
              <a:cxn ang="0">
                <a:pos x="278384" y="234993"/>
              </a:cxn>
              <a:cxn ang="0">
                <a:pos x="270140" y="159414"/>
              </a:cxn>
              <a:cxn ang="0">
                <a:pos x="261262" y="109240"/>
              </a:cxn>
              <a:cxn ang="0">
                <a:pos x="253018" y="67322"/>
              </a:cxn>
              <a:cxn ang="0">
                <a:pos x="261262" y="33661"/>
              </a:cxn>
              <a:cxn ang="0">
                <a:pos x="270140" y="8257"/>
              </a:cxn>
              <a:cxn ang="0">
                <a:pos x="295505" y="0"/>
              </a:cxn>
              <a:cxn ang="0">
                <a:pos x="337358" y="8257"/>
              </a:cxn>
              <a:cxn ang="0">
                <a:pos x="379845" y="25405"/>
              </a:cxn>
              <a:cxn ang="0">
                <a:pos x="429941" y="41918"/>
              </a:cxn>
              <a:cxn ang="0">
                <a:pos x="455306" y="142901"/>
              </a:cxn>
              <a:cxn ang="0">
                <a:pos x="463550" y="335977"/>
              </a:cxn>
              <a:cxn ang="0">
                <a:pos x="455306" y="503648"/>
              </a:cxn>
              <a:cxn ang="0">
                <a:pos x="447063" y="646549"/>
              </a:cxn>
              <a:cxn ang="0">
                <a:pos x="438819" y="764046"/>
              </a:cxn>
              <a:cxn ang="0">
                <a:pos x="421697" y="881542"/>
              </a:cxn>
              <a:cxn ang="0">
                <a:pos x="404576" y="999039"/>
              </a:cxn>
              <a:cxn ang="0">
                <a:pos x="370967" y="1116535"/>
              </a:cxn>
              <a:cxn ang="0">
                <a:pos x="354479" y="1174966"/>
              </a:cxn>
            </a:cxnLst>
            <a:rect l="txL" t="txT" r="txR" b="txB"/>
            <a:pathLst>
              <a:path w="731" h="2722">
                <a:moveTo>
                  <a:pt x="559" y="1850"/>
                </a:moveTo>
                <a:lnTo>
                  <a:pt x="532" y="1930"/>
                </a:lnTo>
                <a:lnTo>
                  <a:pt x="505" y="2022"/>
                </a:lnTo>
                <a:lnTo>
                  <a:pt x="479" y="2101"/>
                </a:lnTo>
                <a:lnTo>
                  <a:pt x="439" y="2181"/>
                </a:lnTo>
                <a:lnTo>
                  <a:pt x="399" y="2260"/>
                </a:lnTo>
                <a:lnTo>
                  <a:pt x="359" y="2326"/>
                </a:lnTo>
                <a:lnTo>
                  <a:pt x="319" y="2405"/>
                </a:lnTo>
                <a:lnTo>
                  <a:pt x="266" y="2471"/>
                </a:lnTo>
                <a:lnTo>
                  <a:pt x="226" y="2537"/>
                </a:lnTo>
                <a:lnTo>
                  <a:pt x="187" y="2590"/>
                </a:lnTo>
                <a:lnTo>
                  <a:pt x="147" y="2630"/>
                </a:lnTo>
                <a:lnTo>
                  <a:pt x="107" y="2670"/>
                </a:lnTo>
                <a:lnTo>
                  <a:pt x="80" y="2696"/>
                </a:lnTo>
                <a:lnTo>
                  <a:pt x="54" y="2709"/>
                </a:lnTo>
                <a:lnTo>
                  <a:pt x="40" y="2722"/>
                </a:lnTo>
                <a:lnTo>
                  <a:pt x="27" y="2722"/>
                </a:lnTo>
                <a:lnTo>
                  <a:pt x="14" y="2709"/>
                </a:lnTo>
                <a:lnTo>
                  <a:pt x="14" y="2696"/>
                </a:lnTo>
                <a:lnTo>
                  <a:pt x="0" y="2683"/>
                </a:lnTo>
                <a:lnTo>
                  <a:pt x="14" y="2656"/>
                </a:lnTo>
                <a:lnTo>
                  <a:pt x="14" y="2643"/>
                </a:lnTo>
                <a:lnTo>
                  <a:pt x="14" y="2617"/>
                </a:lnTo>
                <a:lnTo>
                  <a:pt x="27" y="2590"/>
                </a:lnTo>
                <a:lnTo>
                  <a:pt x="27" y="2564"/>
                </a:lnTo>
                <a:lnTo>
                  <a:pt x="40" y="2537"/>
                </a:lnTo>
                <a:lnTo>
                  <a:pt x="54" y="2498"/>
                </a:lnTo>
                <a:lnTo>
                  <a:pt x="67" y="2458"/>
                </a:lnTo>
                <a:lnTo>
                  <a:pt x="94" y="2405"/>
                </a:lnTo>
                <a:lnTo>
                  <a:pt x="107" y="2366"/>
                </a:lnTo>
                <a:lnTo>
                  <a:pt x="133" y="2313"/>
                </a:lnTo>
                <a:lnTo>
                  <a:pt x="147" y="2260"/>
                </a:lnTo>
                <a:lnTo>
                  <a:pt x="187" y="2154"/>
                </a:lnTo>
                <a:lnTo>
                  <a:pt x="226" y="2062"/>
                </a:lnTo>
                <a:lnTo>
                  <a:pt x="266" y="1956"/>
                </a:lnTo>
                <a:lnTo>
                  <a:pt x="306" y="1850"/>
                </a:lnTo>
                <a:lnTo>
                  <a:pt x="333" y="1745"/>
                </a:lnTo>
                <a:lnTo>
                  <a:pt x="359" y="1652"/>
                </a:lnTo>
                <a:lnTo>
                  <a:pt x="373" y="1560"/>
                </a:lnTo>
                <a:lnTo>
                  <a:pt x="399" y="1454"/>
                </a:lnTo>
                <a:lnTo>
                  <a:pt x="426" y="1269"/>
                </a:lnTo>
                <a:lnTo>
                  <a:pt x="439" y="1084"/>
                </a:lnTo>
                <a:lnTo>
                  <a:pt x="452" y="912"/>
                </a:lnTo>
                <a:lnTo>
                  <a:pt x="452" y="727"/>
                </a:lnTo>
                <a:lnTo>
                  <a:pt x="452" y="648"/>
                </a:lnTo>
                <a:lnTo>
                  <a:pt x="452" y="568"/>
                </a:lnTo>
                <a:lnTo>
                  <a:pt x="452" y="502"/>
                </a:lnTo>
                <a:lnTo>
                  <a:pt x="439" y="423"/>
                </a:lnTo>
                <a:lnTo>
                  <a:pt x="439" y="370"/>
                </a:lnTo>
                <a:lnTo>
                  <a:pt x="426" y="304"/>
                </a:lnTo>
                <a:lnTo>
                  <a:pt x="426" y="251"/>
                </a:lnTo>
                <a:lnTo>
                  <a:pt x="412" y="212"/>
                </a:lnTo>
                <a:lnTo>
                  <a:pt x="412" y="172"/>
                </a:lnTo>
                <a:lnTo>
                  <a:pt x="399" y="132"/>
                </a:lnTo>
                <a:lnTo>
                  <a:pt x="399" y="106"/>
                </a:lnTo>
                <a:lnTo>
                  <a:pt x="399" y="80"/>
                </a:lnTo>
                <a:lnTo>
                  <a:pt x="412" y="53"/>
                </a:lnTo>
                <a:lnTo>
                  <a:pt x="412" y="40"/>
                </a:lnTo>
                <a:lnTo>
                  <a:pt x="426" y="13"/>
                </a:lnTo>
                <a:lnTo>
                  <a:pt x="439" y="13"/>
                </a:lnTo>
                <a:lnTo>
                  <a:pt x="466" y="0"/>
                </a:lnTo>
                <a:lnTo>
                  <a:pt x="505" y="0"/>
                </a:lnTo>
                <a:lnTo>
                  <a:pt x="532" y="13"/>
                </a:lnTo>
                <a:lnTo>
                  <a:pt x="559" y="27"/>
                </a:lnTo>
                <a:lnTo>
                  <a:pt x="599" y="40"/>
                </a:lnTo>
                <a:lnTo>
                  <a:pt x="638" y="53"/>
                </a:lnTo>
                <a:lnTo>
                  <a:pt x="678" y="66"/>
                </a:lnTo>
                <a:lnTo>
                  <a:pt x="718" y="66"/>
                </a:lnTo>
                <a:lnTo>
                  <a:pt x="718" y="225"/>
                </a:lnTo>
                <a:lnTo>
                  <a:pt x="718" y="383"/>
                </a:lnTo>
                <a:lnTo>
                  <a:pt x="731" y="529"/>
                </a:lnTo>
                <a:lnTo>
                  <a:pt x="718" y="661"/>
                </a:lnTo>
                <a:lnTo>
                  <a:pt x="718" y="793"/>
                </a:lnTo>
                <a:lnTo>
                  <a:pt x="718" y="899"/>
                </a:lnTo>
                <a:lnTo>
                  <a:pt x="705" y="1018"/>
                </a:lnTo>
                <a:lnTo>
                  <a:pt x="705" y="1110"/>
                </a:lnTo>
                <a:lnTo>
                  <a:pt x="692" y="1203"/>
                </a:lnTo>
                <a:lnTo>
                  <a:pt x="678" y="1295"/>
                </a:lnTo>
                <a:lnTo>
                  <a:pt x="665" y="1388"/>
                </a:lnTo>
                <a:lnTo>
                  <a:pt x="652" y="1480"/>
                </a:lnTo>
                <a:lnTo>
                  <a:pt x="638" y="1573"/>
                </a:lnTo>
                <a:lnTo>
                  <a:pt x="612" y="1665"/>
                </a:lnTo>
                <a:lnTo>
                  <a:pt x="585" y="1758"/>
                </a:lnTo>
                <a:lnTo>
                  <a:pt x="559" y="185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7" name="Freeform 7"/>
          <p:cNvSpPr/>
          <p:nvPr/>
        </p:nvSpPr>
        <p:spPr>
          <a:xfrm>
            <a:off x="3752215" y="2550160"/>
            <a:ext cx="227013" cy="57150"/>
          </a:xfrm>
          <a:custGeom>
            <a:avLst/>
            <a:gdLst>
              <a:gd name="txL" fmla="*/ 0 w 359"/>
              <a:gd name="txT" fmla="*/ 0 h 92"/>
              <a:gd name="txR" fmla="*/ 359 w 359"/>
              <a:gd name="txB" fmla="*/ 92 h 92"/>
            </a:gdLst>
            <a:ahLst/>
            <a:cxnLst>
              <a:cxn ang="0">
                <a:pos x="227013" y="16151"/>
              </a:cxn>
              <a:cxn ang="0">
                <a:pos x="227013" y="16151"/>
              </a:cxn>
              <a:cxn ang="0">
                <a:pos x="218160" y="16151"/>
              </a:cxn>
              <a:cxn ang="0">
                <a:pos x="209940" y="24227"/>
              </a:cxn>
              <a:cxn ang="0">
                <a:pos x="201719" y="32923"/>
              </a:cxn>
              <a:cxn ang="0">
                <a:pos x="192866" y="40999"/>
              </a:cxn>
              <a:cxn ang="0">
                <a:pos x="176425" y="40999"/>
              </a:cxn>
              <a:cxn ang="0">
                <a:pos x="159352" y="49074"/>
              </a:cxn>
              <a:cxn ang="0">
                <a:pos x="134058" y="49074"/>
              </a:cxn>
              <a:cxn ang="0">
                <a:pos x="109396" y="49074"/>
              </a:cxn>
              <a:cxn ang="0">
                <a:pos x="75249" y="57150"/>
              </a:cxn>
              <a:cxn ang="0">
                <a:pos x="41735" y="57150"/>
              </a:cxn>
              <a:cxn ang="0">
                <a:pos x="0" y="57150"/>
              </a:cxn>
              <a:cxn ang="0">
                <a:pos x="0" y="0"/>
              </a:cxn>
              <a:cxn ang="0">
                <a:pos x="41735" y="0"/>
              </a:cxn>
              <a:cxn ang="0">
                <a:pos x="75249" y="0"/>
              </a:cxn>
              <a:cxn ang="0">
                <a:pos x="109396" y="0"/>
              </a:cxn>
              <a:cxn ang="0">
                <a:pos x="134058" y="0"/>
              </a:cxn>
              <a:cxn ang="0">
                <a:pos x="159352" y="0"/>
              </a:cxn>
              <a:cxn ang="0">
                <a:pos x="176425" y="0"/>
              </a:cxn>
              <a:cxn ang="0">
                <a:pos x="192866" y="8076"/>
              </a:cxn>
              <a:cxn ang="0">
                <a:pos x="201719" y="8076"/>
              </a:cxn>
              <a:cxn ang="0">
                <a:pos x="218160" y="8076"/>
              </a:cxn>
              <a:cxn ang="0">
                <a:pos x="227013" y="8076"/>
              </a:cxn>
              <a:cxn ang="0">
                <a:pos x="227013" y="16151"/>
              </a:cxn>
              <a:cxn ang="0">
                <a:pos x="227013" y="16151"/>
              </a:cxn>
              <a:cxn ang="0">
                <a:pos x="227013" y="16151"/>
              </a:cxn>
              <a:cxn ang="0">
                <a:pos x="227013" y="16151"/>
              </a:cxn>
            </a:cxnLst>
            <a:rect l="txL" t="txT" r="txR" b="txB"/>
            <a:pathLst>
              <a:path w="359" h="92">
                <a:moveTo>
                  <a:pt x="359" y="26"/>
                </a:moveTo>
                <a:lnTo>
                  <a:pt x="359" y="26"/>
                </a:lnTo>
                <a:lnTo>
                  <a:pt x="345" y="26"/>
                </a:lnTo>
                <a:lnTo>
                  <a:pt x="332" y="39"/>
                </a:lnTo>
                <a:lnTo>
                  <a:pt x="319" y="53"/>
                </a:lnTo>
                <a:lnTo>
                  <a:pt x="305" y="66"/>
                </a:lnTo>
                <a:lnTo>
                  <a:pt x="279" y="66"/>
                </a:lnTo>
                <a:lnTo>
                  <a:pt x="252" y="79"/>
                </a:lnTo>
                <a:lnTo>
                  <a:pt x="212" y="79"/>
                </a:lnTo>
                <a:lnTo>
                  <a:pt x="173" y="79"/>
                </a:lnTo>
                <a:lnTo>
                  <a:pt x="119" y="92"/>
                </a:lnTo>
                <a:lnTo>
                  <a:pt x="66" y="92"/>
                </a:lnTo>
                <a:lnTo>
                  <a:pt x="0" y="92"/>
                </a:lnTo>
                <a:lnTo>
                  <a:pt x="0" y="0"/>
                </a:lnTo>
                <a:lnTo>
                  <a:pt x="66" y="0"/>
                </a:lnTo>
                <a:lnTo>
                  <a:pt x="119" y="0"/>
                </a:lnTo>
                <a:lnTo>
                  <a:pt x="173" y="0"/>
                </a:lnTo>
                <a:lnTo>
                  <a:pt x="212" y="0"/>
                </a:lnTo>
                <a:lnTo>
                  <a:pt x="252" y="0"/>
                </a:lnTo>
                <a:lnTo>
                  <a:pt x="279" y="0"/>
                </a:lnTo>
                <a:lnTo>
                  <a:pt x="305" y="13"/>
                </a:lnTo>
                <a:lnTo>
                  <a:pt x="319" y="13"/>
                </a:lnTo>
                <a:lnTo>
                  <a:pt x="345" y="13"/>
                </a:lnTo>
                <a:lnTo>
                  <a:pt x="359" y="13"/>
                </a:lnTo>
                <a:lnTo>
                  <a:pt x="359" y="2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8" name="Freeform 8"/>
          <p:cNvSpPr/>
          <p:nvPr/>
        </p:nvSpPr>
        <p:spPr>
          <a:xfrm>
            <a:off x="3683953" y="2867660"/>
            <a:ext cx="330200" cy="160338"/>
          </a:xfrm>
          <a:custGeom>
            <a:avLst/>
            <a:gdLst>
              <a:gd name="txL" fmla="*/ 0 w 519"/>
              <a:gd name="txT" fmla="*/ 0 h 251"/>
              <a:gd name="txR" fmla="*/ 519 w 519"/>
              <a:gd name="txB" fmla="*/ 251 h 251"/>
            </a:gdLst>
            <a:ahLst/>
            <a:cxnLst>
              <a:cxn ang="0">
                <a:pos x="110067" y="16609"/>
              </a:cxn>
              <a:cxn ang="0">
                <a:pos x="118974" y="8304"/>
              </a:cxn>
              <a:cxn ang="0">
                <a:pos x="127245" y="8304"/>
              </a:cxn>
              <a:cxn ang="0">
                <a:pos x="143786" y="8304"/>
              </a:cxn>
              <a:cxn ang="0">
                <a:pos x="160965" y="0"/>
              </a:cxn>
              <a:cxn ang="0">
                <a:pos x="178143" y="0"/>
              </a:cxn>
              <a:cxn ang="0">
                <a:pos x="194684" y="0"/>
              </a:cxn>
              <a:cxn ang="0">
                <a:pos x="220133" y="0"/>
              </a:cxn>
              <a:cxn ang="0">
                <a:pos x="237311" y="0"/>
              </a:cxn>
              <a:cxn ang="0">
                <a:pos x="262124" y="0"/>
              </a:cxn>
              <a:cxn ang="0">
                <a:pos x="279302" y="8304"/>
              </a:cxn>
              <a:cxn ang="0">
                <a:pos x="296480" y="8304"/>
              </a:cxn>
              <a:cxn ang="0">
                <a:pos x="304751" y="16609"/>
              </a:cxn>
              <a:cxn ang="0">
                <a:pos x="321293" y="25552"/>
              </a:cxn>
              <a:cxn ang="0">
                <a:pos x="330200" y="33856"/>
              </a:cxn>
              <a:cxn ang="0">
                <a:pos x="330200" y="50465"/>
              </a:cxn>
              <a:cxn ang="0">
                <a:pos x="330200" y="58769"/>
              </a:cxn>
              <a:cxn ang="0">
                <a:pos x="330200" y="76017"/>
              </a:cxn>
              <a:cxn ang="0">
                <a:pos x="330200" y="92626"/>
              </a:cxn>
              <a:cxn ang="0">
                <a:pos x="321293" y="100930"/>
              </a:cxn>
              <a:cxn ang="0">
                <a:pos x="313022" y="109873"/>
              </a:cxn>
              <a:cxn ang="0">
                <a:pos x="304751" y="126482"/>
              </a:cxn>
              <a:cxn ang="0">
                <a:pos x="287573" y="126482"/>
              </a:cxn>
              <a:cxn ang="0">
                <a:pos x="271031" y="134786"/>
              </a:cxn>
              <a:cxn ang="0">
                <a:pos x="253853" y="143729"/>
              </a:cxn>
              <a:cxn ang="0">
                <a:pos x="237311" y="143729"/>
              </a:cxn>
              <a:cxn ang="0">
                <a:pos x="211862" y="152034"/>
              </a:cxn>
              <a:cxn ang="0">
                <a:pos x="186413" y="152034"/>
              </a:cxn>
              <a:cxn ang="0">
                <a:pos x="152694" y="152034"/>
              </a:cxn>
              <a:cxn ang="0">
                <a:pos x="118974" y="160338"/>
              </a:cxn>
              <a:cxn ang="0">
                <a:pos x="84618" y="160338"/>
              </a:cxn>
              <a:cxn ang="0">
                <a:pos x="42627" y="160338"/>
              </a:cxn>
              <a:cxn ang="0">
                <a:pos x="0" y="160338"/>
              </a:cxn>
              <a:cxn ang="0">
                <a:pos x="0" y="25552"/>
              </a:cxn>
              <a:cxn ang="0">
                <a:pos x="34356" y="25552"/>
              </a:cxn>
              <a:cxn ang="0">
                <a:pos x="59805" y="25552"/>
              </a:cxn>
              <a:cxn ang="0">
                <a:pos x="84618" y="25552"/>
              </a:cxn>
              <a:cxn ang="0">
                <a:pos x="110067" y="16609"/>
              </a:cxn>
              <a:cxn ang="0">
                <a:pos x="110067" y="16609"/>
              </a:cxn>
              <a:cxn ang="0">
                <a:pos x="110067" y="16609"/>
              </a:cxn>
            </a:cxnLst>
            <a:rect l="txL" t="txT" r="txR" b="txB"/>
            <a:pathLst>
              <a:path w="519" h="251">
                <a:moveTo>
                  <a:pt x="173" y="26"/>
                </a:moveTo>
                <a:lnTo>
                  <a:pt x="187" y="13"/>
                </a:lnTo>
                <a:lnTo>
                  <a:pt x="200" y="13"/>
                </a:lnTo>
                <a:lnTo>
                  <a:pt x="226" y="13"/>
                </a:lnTo>
                <a:lnTo>
                  <a:pt x="253" y="0"/>
                </a:lnTo>
                <a:lnTo>
                  <a:pt x="280" y="0"/>
                </a:lnTo>
                <a:lnTo>
                  <a:pt x="306" y="0"/>
                </a:lnTo>
                <a:lnTo>
                  <a:pt x="346" y="0"/>
                </a:lnTo>
                <a:lnTo>
                  <a:pt x="373" y="0"/>
                </a:lnTo>
                <a:lnTo>
                  <a:pt x="412" y="0"/>
                </a:lnTo>
                <a:lnTo>
                  <a:pt x="439" y="13"/>
                </a:lnTo>
                <a:lnTo>
                  <a:pt x="466" y="13"/>
                </a:lnTo>
                <a:lnTo>
                  <a:pt x="479" y="26"/>
                </a:lnTo>
                <a:lnTo>
                  <a:pt x="505" y="40"/>
                </a:lnTo>
                <a:lnTo>
                  <a:pt x="519" y="53"/>
                </a:lnTo>
                <a:lnTo>
                  <a:pt x="519" y="79"/>
                </a:lnTo>
                <a:lnTo>
                  <a:pt x="519" y="92"/>
                </a:lnTo>
                <a:lnTo>
                  <a:pt x="519" y="119"/>
                </a:lnTo>
                <a:lnTo>
                  <a:pt x="519" y="145"/>
                </a:lnTo>
                <a:lnTo>
                  <a:pt x="505" y="158"/>
                </a:lnTo>
                <a:lnTo>
                  <a:pt x="492" y="172"/>
                </a:lnTo>
                <a:lnTo>
                  <a:pt x="479" y="198"/>
                </a:lnTo>
                <a:lnTo>
                  <a:pt x="452" y="198"/>
                </a:lnTo>
                <a:lnTo>
                  <a:pt x="426" y="211"/>
                </a:lnTo>
                <a:lnTo>
                  <a:pt x="399" y="225"/>
                </a:lnTo>
                <a:lnTo>
                  <a:pt x="373" y="225"/>
                </a:lnTo>
                <a:lnTo>
                  <a:pt x="333" y="238"/>
                </a:lnTo>
                <a:lnTo>
                  <a:pt x="293" y="238"/>
                </a:lnTo>
                <a:lnTo>
                  <a:pt x="240" y="238"/>
                </a:lnTo>
                <a:lnTo>
                  <a:pt x="187" y="251"/>
                </a:lnTo>
                <a:lnTo>
                  <a:pt x="133" y="251"/>
                </a:lnTo>
                <a:lnTo>
                  <a:pt x="67" y="251"/>
                </a:lnTo>
                <a:lnTo>
                  <a:pt x="0" y="251"/>
                </a:lnTo>
                <a:lnTo>
                  <a:pt x="0" y="40"/>
                </a:lnTo>
                <a:lnTo>
                  <a:pt x="54" y="40"/>
                </a:lnTo>
                <a:lnTo>
                  <a:pt x="94" y="40"/>
                </a:lnTo>
                <a:lnTo>
                  <a:pt x="133" y="40"/>
                </a:lnTo>
                <a:lnTo>
                  <a:pt x="173" y="2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9" name="Freeform 9"/>
          <p:cNvSpPr/>
          <p:nvPr/>
        </p:nvSpPr>
        <p:spPr>
          <a:xfrm>
            <a:off x="3701415" y="1986598"/>
            <a:ext cx="565150" cy="1787525"/>
          </a:xfrm>
          <a:custGeom>
            <a:avLst/>
            <a:gdLst>
              <a:gd name="txL" fmla="*/ 0 w 890"/>
              <a:gd name="txT" fmla="*/ 0 h 2815"/>
              <a:gd name="txR" fmla="*/ 890 w 890"/>
              <a:gd name="txB" fmla="*/ 2815 h 2815"/>
            </a:gdLst>
            <a:ahLst/>
            <a:cxnLst>
              <a:cxn ang="0">
                <a:pos x="287020" y="1443355"/>
              </a:cxn>
              <a:cxn ang="0">
                <a:pos x="295275" y="1409700"/>
              </a:cxn>
              <a:cxn ang="0">
                <a:pos x="303530" y="1359535"/>
              </a:cxn>
              <a:cxn ang="0">
                <a:pos x="303530" y="1275715"/>
              </a:cxn>
              <a:cxn ang="0">
                <a:pos x="312420" y="1174750"/>
              </a:cxn>
              <a:cxn ang="0">
                <a:pos x="320675" y="1007110"/>
              </a:cxn>
              <a:cxn ang="0">
                <a:pos x="328930" y="763905"/>
              </a:cxn>
              <a:cxn ang="0">
                <a:pos x="328930" y="537210"/>
              </a:cxn>
              <a:cxn ang="0">
                <a:pos x="328930" y="394335"/>
              </a:cxn>
              <a:cxn ang="0">
                <a:pos x="328930" y="310515"/>
              </a:cxn>
              <a:cxn ang="0">
                <a:pos x="328930" y="243840"/>
              </a:cxn>
              <a:cxn ang="0">
                <a:pos x="320675" y="201930"/>
              </a:cxn>
              <a:cxn ang="0">
                <a:pos x="312420" y="168275"/>
              </a:cxn>
              <a:cxn ang="0">
                <a:pos x="303530" y="159385"/>
              </a:cxn>
              <a:cxn ang="0">
                <a:pos x="278765" y="159385"/>
              </a:cxn>
              <a:cxn ang="0">
                <a:pos x="219710" y="176530"/>
              </a:cxn>
              <a:cxn ang="0">
                <a:pos x="101600" y="193040"/>
              </a:cxn>
              <a:cxn ang="0">
                <a:pos x="0" y="75565"/>
              </a:cxn>
              <a:cxn ang="0">
                <a:pos x="92710" y="75565"/>
              </a:cxn>
              <a:cxn ang="0">
                <a:pos x="168910" y="59055"/>
              </a:cxn>
              <a:cxn ang="0">
                <a:pos x="227965" y="41910"/>
              </a:cxn>
              <a:cxn ang="0">
                <a:pos x="269875" y="33655"/>
              </a:cxn>
              <a:cxn ang="0">
                <a:pos x="303530" y="17145"/>
              </a:cxn>
              <a:cxn ang="0">
                <a:pos x="328930" y="0"/>
              </a:cxn>
              <a:cxn ang="0">
                <a:pos x="379730" y="0"/>
              </a:cxn>
              <a:cxn ang="0">
                <a:pos x="413385" y="8890"/>
              </a:cxn>
              <a:cxn ang="0">
                <a:pos x="464185" y="41910"/>
              </a:cxn>
              <a:cxn ang="0">
                <a:pos x="523240" y="75565"/>
              </a:cxn>
              <a:cxn ang="0">
                <a:pos x="556895" y="117475"/>
              </a:cxn>
              <a:cxn ang="0">
                <a:pos x="565150" y="142875"/>
              </a:cxn>
              <a:cxn ang="0">
                <a:pos x="548640" y="193040"/>
              </a:cxn>
              <a:cxn ang="0">
                <a:pos x="514985" y="218440"/>
              </a:cxn>
              <a:cxn ang="0">
                <a:pos x="506095" y="268605"/>
              </a:cxn>
              <a:cxn ang="0">
                <a:pos x="497840" y="352425"/>
              </a:cxn>
              <a:cxn ang="0">
                <a:pos x="497840" y="411480"/>
              </a:cxn>
              <a:cxn ang="0">
                <a:pos x="497840" y="503555"/>
              </a:cxn>
              <a:cxn ang="0">
                <a:pos x="497840" y="612775"/>
              </a:cxn>
              <a:cxn ang="0">
                <a:pos x="489585" y="755650"/>
              </a:cxn>
              <a:cxn ang="0">
                <a:pos x="489585" y="931545"/>
              </a:cxn>
              <a:cxn ang="0">
                <a:pos x="489585" y="1116330"/>
              </a:cxn>
              <a:cxn ang="0">
                <a:pos x="481330" y="1267460"/>
              </a:cxn>
              <a:cxn ang="0">
                <a:pos x="472440" y="1393190"/>
              </a:cxn>
              <a:cxn ang="0">
                <a:pos x="472440" y="1494155"/>
              </a:cxn>
              <a:cxn ang="0">
                <a:pos x="455930" y="1560830"/>
              </a:cxn>
              <a:cxn ang="0">
                <a:pos x="438785" y="1628140"/>
              </a:cxn>
              <a:cxn ang="0">
                <a:pos x="371475" y="1729105"/>
              </a:cxn>
              <a:cxn ang="0">
                <a:pos x="337820" y="1762125"/>
              </a:cxn>
              <a:cxn ang="0">
                <a:pos x="295275" y="1779270"/>
              </a:cxn>
              <a:cxn ang="0">
                <a:pos x="269875" y="1787525"/>
              </a:cxn>
              <a:cxn ang="0">
                <a:pos x="244475" y="1771015"/>
              </a:cxn>
              <a:cxn ang="0">
                <a:pos x="227965" y="1729105"/>
              </a:cxn>
              <a:cxn ang="0">
                <a:pos x="219710" y="1670050"/>
              </a:cxn>
              <a:cxn ang="0">
                <a:pos x="185420" y="1611630"/>
              </a:cxn>
              <a:cxn ang="0">
                <a:pos x="135255" y="1560830"/>
              </a:cxn>
              <a:cxn ang="0">
                <a:pos x="76200" y="1518920"/>
              </a:cxn>
              <a:cxn ang="0">
                <a:pos x="50800" y="1485265"/>
              </a:cxn>
              <a:cxn ang="0">
                <a:pos x="50800" y="1451610"/>
              </a:cxn>
              <a:cxn ang="0">
                <a:pos x="76200" y="1443355"/>
              </a:cxn>
              <a:cxn ang="0">
                <a:pos x="135255" y="1443355"/>
              </a:cxn>
              <a:cxn ang="0">
                <a:pos x="202565" y="1460500"/>
              </a:cxn>
              <a:cxn ang="0">
                <a:pos x="253365" y="1460500"/>
              </a:cxn>
              <a:cxn ang="0">
                <a:pos x="278765" y="1451610"/>
              </a:cxn>
            </a:cxnLst>
            <a:rect l="txL" t="txT" r="txR" b="txB"/>
            <a:pathLst>
              <a:path w="890" h="2815">
                <a:moveTo>
                  <a:pt x="439" y="2286"/>
                </a:moveTo>
                <a:lnTo>
                  <a:pt x="452" y="2286"/>
                </a:lnTo>
                <a:lnTo>
                  <a:pt x="452" y="2273"/>
                </a:lnTo>
                <a:lnTo>
                  <a:pt x="452" y="2260"/>
                </a:lnTo>
                <a:lnTo>
                  <a:pt x="465" y="2247"/>
                </a:lnTo>
                <a:lnTo>
                  <a:pt x="465" y="2220"/>
                </a:lnTo>
                <a:lnTo>
                  <a:pt x="465" y="2194"/>
                </a:lnTo>
                <a:lnTo>
                  <a:pt x="465" y="2168"/>
                </a:lnTo>
                <a:lnTo>
                  <a:pt x="478" y="2141"/>
                </a:lnTo>
                <a:lnTo>
                  <a:pt x="478" y="2101"/>
                </a:lnTo>
                <a:lnTo>
                  <a:pt x="478" y="2062"/>
                </a:lnTo>
                <a:lnTo>
                  <a:pt x="478" y="2009"/>
                </a:lnTo>
                <a:lnTo>
                  <a:pt x="492" y="1956"/>
                </a:lnTo>
                <a:lnTo>
                  <a:pt x="492" y="1903"/>
                </a:lnTo>
                <a:lnTo>
                  <a:pt x="492" y="1850"/>
                </a:lnTo>
                <a:lnTo>
                  <a:pt x="492" y="1784"/>
                </a:lnTo>
                <a:lnTo>
                  <a:pt x="492" y="1718"/>
                </a:lnTo>
                <a:lnTo>
                  <a:pt x="505" y="1586"/>
                </a:lnTo>
                <a:lnTo>
                  <a:pt x="505" y="1454"/>
                </a:lnTo>
                <a:lnTo>
                  <a:pt x="518" y="1322"/>
                </a:lnTo>
                <a:lnTo>
                  <a:pt x="518" y="1203"/>
                </a:lnTo>
                <a:lnTo>
                  <a:pt x="518" y="1084"/>
                </a:lnTo>
                <a:lnTo>
                  <a:pt x="518" y="965"/>
                </a:lnTo>
                <a:lnTo>
                  <a:pt x="518" y="846"/>
                </a:lnTo>
                <a:lnTo>
                  <a:pt x="518" y="727"/>
                </a:lnTo>
                <a:lnTo>
                  <a:pt x="518" y="674"/>
                </a:lnTo>
                <a:lnTo>
                  <a:pt x="518" y="621"/>
                </a:lnTo>
                <a:lnTo>
                  <a:pt x="518" y="569"/>
                </a:lnTo>
                <a:lnTo>
                  <a:pt x="518" y="529"/>
                </a:lnTo>
                <a:lnTo>
                  <a:pt x="518" y="489"/>
                </a:lnTo>
                <a:lnTo>
                  <a:pt x="518" y="450"/>
                </a:lnTo>
                <a:lnTo>
                  <a:pt x="518" y="410"/>
                </a:lnTo>
                <a:lnTo>
                  <a:pt x="518" y="384"/>
                </a:lnTo>
                <a:lnTo>
                  <a:pt x="518" y="357"/>
                </a:lnTo>
                <a:lnTo>
                  <a:pt x="505" y="331"/>
                </a:lnTo>
                <a:lnTo>
                  <a:pt x="505" y="318"/>
                </a:lnTo>
                <a:lnTo>
                  <a:pt x="505" y="291"/>
                </a:lnTo>
                <a:lnTo>
                  <a:pt x="505" y="278"/>
                </a:lnTo>
                <a:lnTo>
                  <a:pt x="492" y="265"/>
                </a:lnTo>
                <a:lnTo>
                  <a:pt x="478" y="251"/>
                </a:lnTo>
                <a:lnTo>
                  <a:pt x="465" y="251"/>
                </a:lnTo>
                <a:lnTo>
                  <a:pt x="452" y="251"/>
                </a:lnTo>
                <a:lnTo>
                  <a:pt x="439" y="251"/>
                </a:lnTo>
                <a:lnTo>
                  <a:pt x="412" y="265"/>
                </a:lnTo>
                <a:lnTo>
                  <a:pt x="385" y="265"/>
                </a:lnTo>
                <a:lnTo>
                  <a:pt x="346" y="278"/>
                </a:lnTo>
                <a:lnTo>
                  <a:pt x="319" y="278"/>
                </a:lnTo>
                <a:lnTo>
                  <a:pt x="239" y="304"/>
                </a:lnTo>
                <a:lnTo>
                  <a:pt x="160" y="304"/>
                </a:lnTo>
                <a:lnTo>
                  <a:pt x="80" y="318"/>
                </a:lnTo>
                <a:lnTo>
                  <a:pt x="0" y="318"/>
                </a:lnTo>
                <a:lnTo>
                  <a:pt x="0" y="119"/>
                </a:lnTo>
                <a:lnTo>
                  <a:pt x="53" y="119"/>
                </a:lnTo>
                <a:lnTo>
                  <a:pt x="93" y="119"/>
                </a:lnTo>
                <a:lnTo>
                  <a:pt x="146" y="119"/>
                </a:lnTo>
                <a:lnTo>
                  <a:pt x="186" y="106"/>
                </a:lnTo>
                <a:lnTo>
                  <a:pt x="226" y="106"/>
                </a:lnTo>
                <a:lnTo>
                  <a:pt x="266" y="93"/>
                </a:lnTo>
                <a:lnTo>
                  <a:pt x="292" y="93"/>
                </a:lnTo>
                <a:lnTo>
                  <a:pt x="319" y="80"/>
                </a:lnTo>
                <a:lnTo>
                  <a:pt x="359" y="66"/>
                </a:lnTo>
                <a:lnTo>
                  <a:pt x="385" y="66"/>
                </a:lnTo>
                <a:lnTo>
                  <a:pt x="412" y="53"/>
                </a:lnTo>
                <a:lnTo>
                  <a:pt x="425" y="53"/>
                </a:lnTo>
                <a:lnTo>
                  <a:pt x="439" y="40"/>
                </a:lnTo>
                <a:lnTo>
                  <a:pt x="465" y="40"/>
                </a:lnTo>
                <a:lnTo>
                  <a:pt x="478" y="27"/>
                </a:lnTo>
                <a:lnTo>
                  <a:pt x="505" y="14"/>
                </a:lnTo>
                <a:lnTo>
                  <a:pt x="518" y="0"/>
                </a:lnTo>
                <a:lnTo>
                  <a:pt x="545" y="0"/>
                </a:lnTo>
                <a:lnTo>
                  <a:pt x="572" y="0"/>
                </a:lnTo>
                <a:lnTo>
                  <a:pt x="598" y="0"/>
                </a:lnTo>
                <a:lnTo>
                  <a:pt x="611" y="0"/>
                </a:lnTo>
                <a:lnTo>
                  <a:pt x="625" y="14"/>
                </a:lnTo>
                <a:lnTo>
                  <a:pt x="651" y="14"/>
                </a:lnTo>
                <a:lnTo>
                  <a:pt x="678" y="27"/>
                </a:lnTo>
                <a:lnTo>
                  <a:pt x="704" y="40"/>
                </a:lnTo>
                <a:lnTo>
                  <a:pt x="731" y="66"/>
                </a:lnTo>
                <a:lnTo>
                  <a:pt x="771" y="80"/>
                </a:lnTo>
                <a:lnTo>
                  <a:pt x="797" y="106"/>
                </a:lnTo>
                <a:lnTo>
                  <a:pt x="824" y="119"/>
                </a:lnTo>
                <a:lnTo>
                  <a:pt x="851" y="146"/>
                </a:lnTo>
                <a:lnTo>
                  <a:pt x="864" y="159"/>
                </a:lnTo>
                <a:lnTo>
                  <a:pt x="877" y="185"/>
                </a:lnTo>
                <a:lnTo>
                  <a:pt x="890" y="199"/>
                </a:lnTo>
                <a:lnTo>
                  <a:pt x="890" y="212"/>
                </a:lnTo>
                <a:lnTo>
                  <a:pt x="890" y="225"/>
                </a:lnTo>
                <a:lnTo>
                  <a:pt x="890" y="251"/>
                </a:lnTo>
                <a:lnTo>
                  <a:pt x="877" y="278"/>
                </a:lnTo>
                <a:lnTo>
                  <a:pt x="864" y="304"/>
                </a:lnTo>
                <a:lnTo>
                  <a:pt x="837" y="318"/>
                </a:lnTo>
                <a:lnTo>
                  <a:pt x="824" y="331"/>
                </a:lnTo>
                <a:lnTo>
                  <a:pt x="811" y="344"/>
                </a:lnTo>
                <a:lnTo>
                  <a:pt x="811" y="370"/>
                </a:lnTo>
                <a:lnTo>
                  <a:pt x="797" y="397"/>
                </a:lnTo>
                <a:lnTo>
                  <a:pt x="797" y="423"/>
                </a:lnTo>
                <a:lnTo>
                  <a:pt x="784" y="463"/>
                </a:lnTo>
                <a:lnTo>
                  <a:pt x="784" y="503"/>
                </a:lnTo>
                <a:lnTo>
                  <a:pt x="784" y="555"/>
                </a:lnTo>
                <a:lnTo>
                  <a:pt x="784" y="582"/>
                </a:lnTo>
                <a:lnTo>
                  <a:pt x="784" y="608"/>
                </a:lnTo>
                <a:lnTo>
                  <a:pt x="784" y="648"/>
                </a:lnTo>
                <a:lnTo>
                  <a:pt x="784" y="688"/>
                </a:lnTo>
                <a:lnTo>
                  <a:pt x="784" y="740"/>
                </a:lnTo>
                <a:lnTo>
                  <a:pt x="784" y="793"/>
                </a:lnTo>
                <a:lnTo>
                  <a:pt x="784" y="846"/>
                </a:lnTo>
                <a:lnTo>
                  <a:pt x="784" y="899"/>
                </a:lnTo>
                <a:lnTo>
                  <a:pt x="784" y="965"/>
                </a:lnTo>
                <a:lnTo>
                  <a:pt x="784" y="1044"/>
                </a:lnTo>
                <a:lnTo>
                  <a:pt x="784" y="1110"/>
                </a:lnTo>
                <a:lnTo>
                  <a:pt x="771" y="1190"/>
                </a:lnTo>
                <a:lnTo>
                  <a:pt x="771" y="1282"/>
                </a:lnTo>
                <a:lnTo>
                  <a:pt x="771" y="1375"/>
                </a:lnTo>
                <a:lnTo>
                  <a:pt x="771" y="1467"/>
                </a:lnTo>
                <a:lnTo>
                  <a:pt x="771" y="1560"/>
                </a:lnTo>
                <a:lnTo>
                  <a:pt x="771" y="1665"/>
                </a:lnTo>
                <a:lnTo>
                  <a:pt x="771" y="1758"/>
                </a:lnTo>
                <a:lnTo>
                  <a:pt x="771" y="1837"/>
                </a:lnTo>
                <a:lnTo>
                  <a:pt x="758" y="1916"/>
                </a:lnTo>
                <a:lnTo>
                  <a:pt x="758" y="1996"/>
                </a:lnTo>
                <a:lnTo>
                  <a:pt x="758" y="2075"/>
                </a:lnTo>
                <a:lnTo>
                  <a:pt x="758" y="2141"/>
                </a:lnTo>
                <a:lnTo>
                  <a:pt x="744" y="2194"/>
                </a:lnTo>
                <a:lnTo>
                  <a:pt x="744" y="2260"/>
                </a:lnTo>
                <a:lnTo>
                  <a:pt x="744" y="2300"/>
                </a:lnTo>
                <a:lnTo>
                  <a:pt x="744" y="2353"/>
                </a:lnTo>
                <a:lnTo>
                  <a:pt x="731" y="2392"/>
                </a:lnTo>
                <a:lnTo>
                  <a:pt x="731" y="2432"/>
                </a:lnTo>
                <a:lnTo>
                  <a:pt x="718" y="2458"/>
                </a:lnTo>
                <a:lnTo>
                  <a:pt x="718" y="2485"/>
                </a:lnTo>
                <a:lnTo>
                  <a:pt x="718" y="2498"/>
                </a:lnTo>
                <a:lnTo>
                  <a:pt x="691" y="2564"/>
                </a:lnTo>
                <a:lnTo>
                  <a:pt x="665" y="2617"/>
                </a:lnTo>
                <a:lnTo>
                  <a:pt x="625" y="2670"/>
                </a:lnTo>
                <a:lnTo>
                  <a:pt x="585" y="2723"/>
                </a:lnTo>
                <a:lnTo>
                  <a:pt x="572" y="2736"/>
                </a:lnTo>
                <a:lnTo>
                  <a:pt x="545" y="2762"/>
                </a:lnTo>
                <a:lnTo>
                  <a:pt x="532" y="2775"/>
                </a:lnTo>
                <a:lnTo>
                  <a:pt x="505" y="2789"/>
                </a:lnTo>
                <a:lnTo>
                  <a:pt x="492" y="2802"/>
                </a:lnTo>
                <a:lnTo>
                  <a:pt x="465" y="2802"/>
                </a:lnTo>
                <a:lnTo>
                  <a:pt x="452" y="2815"/>
                </a:lnTo>
                <a:lnTo>
                  <a:pt x="439" y="2815"/>
                </a:lnTo>
                <a:lnTo>
                  <a:pt x="425" y="2815"/>
                </a:lnTo>
                <a:lnTo>
                  <a:pt x="412" y="2802"/>
                </a:lnTo>
                <a:lnTo>
                  <a:pt x="399" y="2789"/>
                </a:lnTo>
                <a:lnTo>
                  <a:pt x="385" y="2789"/>
                </a:lnTo>
                <a:lnTo>
                  <a:pt x="372" y="2762"/>
                </a:lnTo>
                <a:lnTo>
                  <a:pt x="372" y="2749"/>
                </a:lnTo>
                <a:lnTo>
                  <a:pt x="359" y="2723"/>
                </a:lnTo>
                <a:lnTo>
                  <a:pt x="359" y="2683"/>
                </a:lnTo>
                <a:lnTo>
                  <a:pt x="359" y="2656"/>
                </a:lnTo>
                <a:lnTo>
                  <a:pt x="346" y="2630"/>
                </a:lnTo>
                <a:lnTo>
                  <a:pt x="332" y="2604"/>
                </a:lnTo>
                <a:lnTo>
                  <a:pt x="319" y="2577"/>
                </a:lnTo>
                <a:lnTo>
                  <a:pt x="292" y="2538"/>
                </a:lnTo>
                <a:lnTo>
                  <a:pt x="266" y="2511"/>
                </a:lnTo>
                <a:lnTo>
                  <a:pt x="239" y="2485"/>
                </a:lnTo>
                <a:lnTo>
                  <a:pt x="213" y="2458"/>
                </a:lnTo>
                <a:lnTo>
                  <a:pt x="173" y="2445"/>
                </a:lnTo>
                <a:lnTo>
                  <a:pt x="146" y="2419"/>
                </a:lnTo>
                <a:lnTo>
                  <a:pt x="120" y="2392"/>
                </a:lnTo>
                <a:lnTo>
                  <a:pt x="93" y="2379"/>
                </a:lnTo>
                <a:lnTo>
                  <a:pt x="80" y="2353"/>
                </a:lnTo>
                <a:lnTo>
                  <a:pt x="80" y="2339"/>
                </a:lnTo>
                <a:lnTo>
                  <a:pt x="67" y="2313"/>
                </a:lnTo>
                <a:lnTo>
                  <a:pt x="67" y="2300"/>
                </a:lnTo>
                <a:lnTo>
                  <a:pt x="80" y="2286"/>
                </a:lnTo>
                <a:lnTo>
                  <a:pt x="93" y="2273"/>
                </a:lnTo>
                <a:lnTo>
                  <a:pt x="106" y="2273"/>
                </a:lnTo>
                <a:lnTo>
                  <a:pt x="120" y="2273"/>
                </a:lnTo>
                <a:lnTo>
                  <a:pt x="146" y="2260"/>
                </a:lnTo>
                <a:lnTo>
                  <a:pt x="173" y="2273"/>
                </a:lnTo>
                <a:lnTo>
                  <a:pt x="213" y="2273"/>
                </a:lnTo>
                <a:lnTo>
                  <a:pt x="253" y="2273"/>
                </a:lnTo>
                <a:lnTo>
                  <a:pt x="292" y="2286"/>
                </a:lnTo>
                <a:lnTo>
                  <a:pt x="319" y="2300"/>
                </a:lnTo>
                <a:lnTo>
                  <a:pt x="359" y="2300"/>
                </a:lnTo>
                <a:lnTo>
                  <a:pt x="385" y="2300"/>
                </a:lnTo>
                <a:lnTo>
                  <a:pt x="399" y="2300"/>
                </a:lnTo>
                <a:lnTo>
                  <a:pt x="425" y="2300"/>
                </a:lnTo>
                <a:lnTo>
                  <a:pt x="439" y="2300"/>
                </a:lnTo>
                <a:lnTo>
                  <a:pt x="439" y="228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0" name="Freeform 10"/>
          <p:cNvSpPr/>
          <p:nvPr/>
        </p:nvSpPr>
        <p:spPr>
          <a:xfrm>
            <a:off x="4401503" y="2188210"/>
            <a:ext cx="582612" cy="1771650"/>
          </a:xfrm>
          <a:custGeom>
            <a:avLst/>
            <a:gdLst>
              <a:gd name="txL" fmla="*/ 0 w 917"/>
              <a:gd name="txT" fmla="*/ 0 h 2788"/>
              <a:gd name="txR" fmla="*/ 917 w 917"/>
              <a:gd name="txB" fmla="*/ 2788 h 2788"/>
            </a:gdLst>
            <a:ahLst/>
            <a:cxnLst>
              <a:cxn ang="0">
                <a:pos x="76241" y="1418972"/>
              </a:cxn>
              <a:cxn ang="0">
                <a:pos x="101655" y="1401815"/>
              </a:cxn>
              <a:cxn ang="0">
                <a:pos x="169002" y="1410711"/>
              </a:cxn>
              <a:cxn ang="0">
                <a:pos x="228089" y="1418972"/>
              </a:cxn>
              <a:cxn ang="0">
                <a:pos x="270022" y="1427233"/>
              </a:cxn>
              <a:cxn ang="0">
                <a:pos x="304331" y="1427233"/>
              </a:cxn>
              <a:cxn ang="0">
                <a:pos x="346263" y="1401815"/>
              </a:cxn>
              <a:cxn ang="0">
                <a:pos x="346263" y="1368136"/>
              </a:cxn>
              <a:cxn ang="0">
                <a:pos x="354523" y="1301413"/>
              </a:cxn>
              <a:cxn ang="0">
                <a:pos x="354523" y="1192114"/>
              </a:cxn>
              <a:cxn ang="0">
                <a:pos x="363418" y="1049137"/>
              </a:cxn>
              <a:cxn ang="0">
                <a:pos x="363418" y="864855"/>
              </a:cxn>
              <a:cxn ang="0">
                <a:pos x="363418" y="662780"/>
              </a:cxn>
              <a:cxn ang="0">
                <a:pos x="354523" y="495020"/>
              </a:cxn>
              <a:cxn ang="0">
                <a:pos x="354523" y="360939"/>
              </a:cxn>
              <a:cxn ang="0">
                <a:pos x="346263" y="277059"/>
              </a:cxn>
              <a:cxn ang="0">
                <a:pos x="346263" y="217961"/>
              </a:cxn>
              <a:cxn ang="0">
                <a:pos x="320850" y="201439"/>
              </a:cxn>
              <a:cxn ang="0">
                <a:pos x="261762" y="201439"/>
              </a:cxn>
              <a:cxn ang="0">
                <a:pos x="135329" y="235119"/>
              </a:cxn>
              <a:cxn ang="0">
                <a:pos x="76241" y="226222"/>
              </a:cxn>
              <a:cxn ang="0">
                <a:pos x="42568" y="201439"/>
              </a:cxn>
              <a:cxn ang="0">
                <a:pos x="17154" y="159499"/>
              </a:cxn>
              <a:cxn ang="0">
                <a:pos x="33673" y="117559"/>
              </a:cxn>
              <a:cxn ang="0">
                <a:pos x="126434" y="100402"/>
              </a:cxn>
              <a:cxn ang="0">
                <a:pos x="202675" y="83880"/>
              </a:cxn>
              <a:cxn ang="0">
                <a:pos x="253503" y="66723"/>
              </a:cxn>
              <a:cxn ang="0">
                <a:pos x="295436" y="50201"/>
              </a:cxn>
              <a:cxn ang="0">
                <a:pos x="312590" y="41940"/>
              </a:cxn>
              <a:cxn ang="0">
                <a:pos x="354523" y="8261"/>
              </a:cxn>
              <a:cxn ang="0">
                <a:pos x="388196" y="0"/>
              </a:cxn>
              <a:cxn ang="0">
                <a:pos x="422505" y="8261"/>
              </a:cxn>
              <a:cxn ang="0">
                <a:pos x="481592" y="33044"/>
              </a:cxn>
              <a:cxn ang="0">
                <a:pos x="540679" y="58462"/>
              </a:cxn>
              <a:cxn ang="0">
                <a:pos x="574353" y="83880"/>
              </a:cxn>
              <a:cxn ang="0">
                <a:pos x="582612" y="117559"/>
              </a:cxn>
              <a:cxn ang="0">
                <a:pos x="548939" y="176021"/>
              </a:cxn>
              <a:cxn ang="0">
                <a:pos x="531784" y="201439"/>
              </a:cxn>
              <a:cxn ang="0">
                <a:pos x="523525" y="251640"/>
              </a:cxn>
              <a:cxn ang="0">
                <a:pos x="523525" y="318999"/>
              </a:cxn>
              <a:cxn ang="0">
                <a:pos x="515265" y="411140"/>
              </a:cxn>
              <a:cxn ang="0">
                <a:pos x="515265" y="528699"/>
              </a:cxn>
              <a:cxn ang="0">
                <a:pos x="523525" y="738399"/>
              </a:cxn>
              <a:cxn ang="0">
                <a:pos x="531784" y="956996"/>
              </a:cxn>
              <a:cxn ang="0">
                <a:pos x="540679" y="1150174"/>
              </a:cxn>
              <a:cxn ang="0">
                <a:pos x="540679" y="1309674"/>
              </a:cxn>
              <a:cxn ang="0">
                <a:pos x="540679" y="1443755"/>
              </a:cxn>
              <a:cxn ang="0">
                <a:pos x="531784" y="1544792"/>
              </a:cxn>
              <a:cxn ang="0">
                <a:pos x="506371" y="1628673"/>
              </a:cxn>
              <a:cxn ang="0">
                <a:pos x="464438" y="1687770"/>
              </a:cxn>
              <a:cxn ang="0">
                <a:pos x="413610" y="1737971"/>
              </a:cxn>
              <a:cxn ang="0">
                <a:pos x="371677" y="1763389"/>
              </a:cxn>
              <a:cxn ang="0">
                <a:pos x="338004" y="1771650"/>
              </a:cxn>
              <a:cxn ang="0">
                <a:pos x="312590" y="1754493"/>
              </a:cxn>
              <a:cxn ang="0">
                <a:pos x="295436" y="1720814"/>
              </a:cxn>
              <a:cxn ang="0">
                <a:pos x="278917" y="1670613"/>
              </a:cxn>
              <a:cxn ang="0">
                <a:pos x="253503" y="1612151"/>
              </a:cxn>
              <a:cxn ang="0">
                <a:pos x="194416" y="1561314"/>
              </a:cxn>
              <a:cxn ang="0">
                <a:pos x="126434" y="1519374"/>
              </a:cxn>
              <a:cxn ang="0">
                <a:pos x="84501" y="1477434"/>
              </a:cxn>
              <a:cxn ang="0">
                <a:pos x="67347" y="1435494"/>
              </a:cxn>
            </a:cxnLst>
            <a:rect l="txL" t="txT" r="txR" b="txB"/>
            <a:pathLst>
              <a:path w="917" h="2788">
                <a:moveTo>
                  <a:pt x="106" y="2259"/>
                </a:moveTo>
                <a:lnTo>
                  <a:pt x="106" y="2246"/>
                </a:lnTo>
                <a:lnTo>
                  <a:pt x="120" y="2233"/>
                </a:lnTo>
                <a:lnTo>
                  <a:pt x="133" y="2220"/>
                </a:lnTo>
                <a:lnTo>
                  <a:pt x="146" y="2206"/>
                </a:lnTo>
                <a:lnTo>
                  <a:pt x="160" y="2206"/>
                </a:lnTo>
                <a:lnTo>
                  <a:pt x="186" y="2206"/>
                </a:lnTo>
                <a:lnTo>
                  <a:pt x="226" y="2206"/>
                </a:lnTo>
                <a:lnTo>
                  <a:pt x="266" y="2220"/>
                </a:lnTo>
                <a:lnTo>
                  <a:pt x="292" y="2220"/>
                </a:lnTo>
                <a:lnTo>
                  <a:pt x="332" y="2233"/>
                </a:lnTo>
                <a:lnTo>
                  <a:pt x="359" y="2233"/>
                </a:lnTo>
                <a:lnTo>
                  <a:pt x="385" y="2246"/>
                </a:lnTo>
                <a:lnTo>
                  <a:pt x="412" y="2246"/>
                </a:lnTo>
                <a:lnTo>
                  <a:pt x="425" y="2246"/>
                </a:lnTo>
                <a:lnTo>
                  <a:pt x="452" y="2246"/>
                </a:lnTo>
                <a:lnTo>
                  <a:pt x="465" y="2246"/>
                </a:lnTo>
                <a:lnTo>
                  <a:pt x="479" y="2246"/>
                </a:lnTo>
                <a:lnTo>
                  <a:pt x="505" y="2233"/>
                </a:lnTo>
                <a:lnTo>
                  <a:pt x="518" y="2220"/>
                </a:lnTo>
                <a:lnTo>
                  <a:pt x="545" y="2206"/>
                </a:lnTo>
                <a:lnTo>
                  <a:pt x="545" y="2193"/>
                </a:lnTo>
                <a:lnTo>
                  <a:pt x="545" y="2180"/>
                </a:lnTo>
                <a:lnTo>
                  <a:pt x="545" y="2153"/>
                </a:lnTo>
                <a:lnTo>
                  <a:pt x="545" y="2127"/>
                </a:lnTo>
                <a:lnTo>
                  <a:pt x="558" y="2087"/>
                </a:lnTo>
                <a:lnTo>
                  <a:pt x="558" y="2048"/>
                </a:lnTo>
                <a:lnTo>
                  <a:pt x="558" y="1995"/>
                </a:lnTo>
                <a:lnTo>
                  <a:pt x="558" y="1942"/>
                </a:lnTo>
                <a:lnTo>
                  <a:pt x="558" y="1876"/>
                </a:lnTo>
                <a:lnTo>
                  <a:pt x="558" y="1810"/>
                </a:lnTo>
                <a:lnTo>
                  <a:pt x="572" y="1731"/>
                </a:lnTo>
                <a:lnTo>
                  <a:pt x="572" y="1651"/>
                </a:lnTo>
                <a:lnTo>
                  <a:pt x="572" y="1559"/>
                </a:lnTo>
                <a:lnTo>
                  <a:pt x="572" y="1466"/>
                </a:lnTo>
                <a:lnTo>
                  <a:pt x="572" y="1361"/>
                </a:lnTo>
                <a:lnTo>
                  <a:pt x="572" y="1255"/>
                </a:lnTo>
                <a:lnTo>
                  <a:pt x="572" y="1149"/>
                </a:lnTo>
                <a:lnTo>
                  <a:pt x="572" y="1043"/>
                </a:lnTo>
                <a:lnTo>
                  <a:pt x="572" y="951"/>
                </a:lnTo>
                <a:lnTo>
                  <a:pt x="572" y="858"/>
                </a:lnTo>
                <a:lnTo>
                  <a:pt x="558" y="779"/>
                </a:lnTo>
                <a:lnTo>
                  <a:pt x="558" y="700"/>
                </a:lnTo>
                <a:lnTo>
                  <a:pt x="558" y="634"/>
                </a:lnTo>
                <a:lnTo>
                  <a:pt x="558" y="568"/>
                </a:lnTo>
                <a:lnTo>
                  <a:pt x="558" y="515"/>
                </a:lnTo>
                <a:lnTo>
                  <a:pt x="558" y="475"/>
                </a:lnTo>
                <a:lnTo>
                  <a:pt x="545" y="436"/>
                </a:lnTo>
                <a:lnTo>
                  <a:pt x="545" y="396"/>
                </a:lnTo>
                <a:lnTo>
                  <a:pt x="545" y="370"/>
                </a:lnTo>
                <a:lnTo>
                  <a:pt x="545" y="343"/>
                </a:lnTo>
                <a:lnTo>
                  <a:pt x="532" y="343"/>
                </a:lnTo>
                <a:lnTo>
                  <a:pt x="532" y="330"/>
                </a:lnTo>
                <a:lnTo>
                  <a:pt x="505" y="317"/>
                </a:lnTo>
                <a:lnTo>
                  <a:pt x="479" y="317"/>
                </a:lnTo>
                <a:lnTo>
                  <a:pt x="452" y="317"/>
                </a:lnTo>
                <a:lnTo>
                  <a:pt x="412" y="317"/>
                </a:lnTo>
                <a:lnTo>
                  <a:pt x="346" y="343"/>
                </a:lnTo>
                <a:lnTo>
                  <a:pt x="266" y="356"/>
                </a:lnTo>
                <a:lnTo>
                  <a:pt x="213" y="370"/>
                </a:lnTo>
                <a:lnTo>
                  <a:pt x="186" y="370"/>
                </a:lnTo>
                <a:lnTo>
                  <a:pt x="146" y="370"/>
                </a:lnTo>
                <a:lnTo>
                  <a:pt x="120" y="356"/>
                </a:lnTo>
                <a:lnTo>
                  <a:pt x="106" y="343"/>
                </a:lnTo>
                <a:lnTo>
                  <a:pt x="93" y="343"/>
                </a:lnTo>
                <a:lnTo>
                  <a:pt x="67" y="317"/>
                </a:lnTo>
                <a:lnTo>
                  <a:pt x="53" y="303"/>
                </a:lnTo>
                <a:lnTo>
                  <a:pt x="40" y="277"/>
                </a:lnTo>
                <a:lnTo>
                  <a:pt x="27" y="251"/>
                </a:lnTo>
                <a:lnTo>
                  <a:pt x="13" y="224"/>
                </a:lnTo>
                <a:lnTo>
                  <a:pt x="0" y="198"/>
                </a:lnTo>
                <a:lnTo>
                  <a:pt x="53" y="185"/>
                </a:lnTo>
                <a:lnTo>
                  <a:pt x="106" y="171"/>
                </a:lnTo>
                <a:lnTo>
                  <a:pt x="160" y="158"/>
                </a:lnTo>
                <a:lnTo>
                  <a:pt x="199" y="158"/>
                </a:lnTo>
                <a:lnTo>
                  <a:pt x="239" y="145"/>
                </a:lnTo>
                <a:lnTo>
                  <a:pt x="279" y="132"/>
                </a:lnTo>
                <a:lnTo>
                  <a:pt x="319" y="132"/>
                </a:lnTo>
                <a:lnTo>
                  <a:pt x="346" y="118"/>
                </a:lnTo>
                <a:lnTo>
                  <a:pt x="372" y="105"/>
                </a:lnTo>
                <a:lnTo>
                  <a:pt x="399" y="105"/>
                </a:lnTo>
                <a:lnTo>
                  <a:pt x="425" y="92"/>
                </a:lnTo>
                <a:lnTo>
                  <a:pt x="439" y="92"/>
                </a:lnTo>
                <a:lnTo>
                  <a:pt x="465" y="79"/>
                </a:lnTo>
                <a:lnTo>
                  <a:pt x="479" y="79"/>
                </a:lnTo>
                <a:lnTo>
                  <a:pt x="492" y="66"/>
                </a:lnTo>
                <a:lnTo>
                  <a:pt x="518" y="52"/>
                </a:lnTo>
                <a:lnTo>
                  <a:pt x="532" y="26"/>
                </a:lnTo>
                <a:lnTo>
                  <a:pt x="558" y="13"/>
                </a:lnTo>
                <a:lnTo>
                  <a:pt x="585" y="0"/>
                </a:lnTo>
                <a:lnTo>
                  <a:pt x="611" y="0"/>
                </a:lnTo>
                <a:lnTo>
                  <a:pt x="625" y="0"/>
                </a:lnTo>
                <a:lnTo>
                  <a:pt x="651" y="0"/>
                </a:lnTo>
                <a:lnTo>
                  <a:pt x="665" y="13"/>
                </a:lnTo>
                <a:lnTo>
                  <a:pt x="704" y="26"/>
                </a:lnTo>
                <a:lnTo>
                  <a:pt x="731" y="39"/>
                </a:lnTo>
                <a:lnTo>
                  <a:pt x="758" y="52"/>
                </a:lnTo>
                <a:lnTo>
                  <a:pt x="797" y="66"/>
                </a:lnTo>
                <a:lnTo>
                  <a:pt x="824" y="79"/>
                </a:lnTo>
                <a:lnTo>
                  <a:pt x="851" y="92"/>
                </a:lnTo>
                <a:lnTo>
                  <a:pt x="864" y="105"/>
                </a:lnTo>
                <a:lnTo>
                  <a:pt x="890" y="132"/>
                </a:lnTo>
                <a:lnTo>
                  <a:pt x="904" y="132"/>
                </a:lnTo>
                <a:lnTo>
                  <a:pt x="904" y="145"/>
                </a:lnTo>
                <a:lnTo>
                  <a:pt x="917" y="158"/>
                </a:lnTo>
                <a:lnTo>
                  <a:pt x="917" y="185"/>
                </a:lnTo>
                <a:lnTo>
                  <a:pt x="904" y="211"/>
                </a:lnTo>
                <a:lnTo>
                  <a:pt x="890" y="237"/>
                </a:lnTo>
                <a:lnTo>
                  <a:pt x="864" y="277"/>
                </a:lnTo>
                <a:lnTo>
                  <a:pt x="851" y="290"/>
                </a:lnTo>
                <a:lnTo>
                  <a:pt x="851" y="303"/>
                </a:lnTo>
                <a:lnTo>
                  <a:pt x="837" y="317"/>
                </a:lnTo>
                <a:lnTo>
                  <a:pt x="837" y="343"/>
                </a:lnTo>
                <a:lnTo>
                  <a:pt x="837" y="370"/>
                </a:lnTo>
                <a:lnTo>
                  <a:pt x="824" y="396"/>
                </a:lnTo>
                <a:lnTo>
                  <a:pt x="824" y="422"/>
                </a:lnTo>
                <a:lnTo>
                  <a:pt x="824" y="462"/>
                </a:lnTo>
                <a:lnTo>
                  <a:pt x="824" y="502"/>
                </a:lnTo>
                <a:lnTo>
                  <a:pt x="811" y="541"/>
                </a:lnTo>
                <a:lnTo>
                  <a:pt x="811" y="594"/>
                </a:lnTo>
                <a:lnTo>
                  <a:pt x="811" y="647"/>
                </a:lnTo>
                <a:lnTo>
                  <a:pt x="811" y="700"/>
                </a:lnTo>
                <a:lnTo>
                  <a:pt x="811" y="766"/>
                </a:lnTo>
                <a:lnTo>
                  <a:pt x="811" y="832"/>
                </a:lnTo>
                <a:lnTo>
                  <a:pt x="811" y="898"/>
                </a:lnTo>
                <a:lnTo>
                  <a:pt x="824" y="1030"/>
                </a:lnTo>
                <a:lnTo>
                  <a:pt x="824" y="1162"/>
                </a:lnTo>
                <a:lnTo>
                  <a:pt x="824" y="1281"/>
                </a:lnTo>
                <a:lnTo>
                  <a:pt x="837" y="1400"/>
                </a:lnTo>
                <a:lnTo>
                  <a:pt x="837" y="1506"/>
                </a:lnTo>
                <a:lnTo>
                  <a:pt x="837" y="1612"/>
                </a:lnTo>
                <a:lnTo>
                  <a:pt x="837" y="1717"/>
                </a:lnTo>
                <a:lnTo>
                  <a:pt x="851" y="1810"/>
                </a:lnTo>
                <a:lnTo>
                  <a:pt x="851" y="1902"/>
                </a:lnTo>
                <a:lnTo>
                  <a:pt x="851" y="1982"/>
                </a:lnTo>
                <a:lnTo>
                  <a:pt x="851" y="2061"/>
                </a:lnTo>
                <a:lnTo>
                  <a:pt x="851" y="2140"/>
                </a:lnTo>
                <a:lnTo>
                  <a:pt x="851" y="2206"/>
                </a:lnTo>
                <a:lnTo>
                  <a:pt x="851" y="2272"/>
                </a:lnTo>
                <a:lnTo>
                  <a:pt x="837" y="2325"/>
                </a:lnTo>
                <a:lnTo>
                  <a:pt x="837" y="2378"/>
                </a:lnTo>
                <a:lnTo>
                  <a:pt x="837" y="2431"/>
                </a:lnTo>
                <a:lnTo>
                  <a:pt x="824" y="2471"/>
                </a:lnTo>
                <a:lnTo>
                  <a:pt x="811" y="2523"/>
                </a:lnTo>
                <a:lnTo>
                  <a:pt x="797" y="2563"/>
                </a:lnTo>
                <a:lnTo>
                  <a:pt x="771" y="2590"/>
                </a:lnTo>
                <a:lnTo>
                  <a:pt x="758" y="2629"/>
                </a:lnTo>
                <a:lnTo>
                  <a:pt x="731" y="2656"/>
                </a:lnTo>
                <a:lnTo>
                  <a:pt x="704" y="2682"/>
                </a:lnTo>
                <a:lnTo>
                  <a:pt x="678" y="2708"/>
                </a:lnTo>
                <a:lnTo>
                  <a:pt x="651" y="2735"/>
                </a:lnTo>
                <a:lnTo>
                  <a:pt x="625" y="2748"/>
                </a:lnTo>
                <a:lnTo>
                  <a:pt x="611" y="2761"/>
                </a:lnTo>
                <a:lnTo>
                  <a:pt x="585" y="2775"/>
                </a:lnTo>
                <a:lnTo>
                  <a:pt x="572" y="2775"/>
                </a:lnTo>
                <a:lnTo>
                  <a:pt x="545" y="2788"/>
                </a:lnTo>
                <a:lnTo>
                  <a:pt x="532" y="2788"/>
                </a:lnTo>
                <a:lnTo>
                  <a:pt x="518" y="2788"/>
                </a:lnTo>
                <a:lnTo>
                  <a:pt x="505" y="2775"/>
                </a:lnTo>
                <a:lnTo>
                  <a:pt x="492" y="2761"/>
                </a:lnTo>
                <a:lnTo>
                  <a:pt x="479" y="2748"/>
                </a:lnTo>
                <a:lnTo>
                  <a:pt x="465" y="2735"/>
                </a:lnTo>
                <a:lnTo>
                  <a:pt x="465" y="2708"/>
                </a:lnTo>
                <a:lnTo>
                  <a:pt x="452" y="2682"/>
                </a:lnTo>
                <a:lnTo>
                  <a:pt x="452" y="2656"/>
                </a:lnTo>
                <a:lnTo>
                  <a:pt x="439" y="2629"/>
                </a:lnTo>
                <a:lnTo>
                  <a:pt x="425" y="2590"/>
                </a:lnTo>
                <a:lnTo>
                  <a:pt x="412" y="2563"/>
                </a:lnTo>
                <a:lnTo>
                  <a:pt x="399" y="2537"/>
                </a:lnTo>
                <a:lnTo>
                  <a:pt x="372" y="2510"/>
                </a:lnTo>
                <a:lnTo>
                  <a:pt x="346" y="2484"/>
                </a:lnTo>
                <a:lnTo>
                  <a:pt x="306" y="2457"/>
                </a:lnTo>
                <a:lnTo>
                  <a:pt x="266" y="2431"/>
                </a:lnTo>
                <a:lnTo>
                  <a:pt x="226" y="2405"/>
                </a:lnTo>
                <a:lnTo>
                  <a:pt x="199" y="2391"/>
                </a:lnTo>
                <a:lnTo>
                  <a:pt x="173" y="2365"/>
                </a:lnTo>
                <a:lnTo>
                  <a:pt x="146" y="2338"/>
                </a:lnTo>
                <a:lnTo>
                  <a:pt x="133" y="2325"/>
                </a:lnTo>
                <a:lnTo>
                  <a:pt x="120" y="2299"/>
                </a:lnTo>
                <a:lnTo>
                  <a:pt x="106" y="2286"/>
                </a:lnTo>
                <a:lnTo>
                  <a:pt x="106" y="225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1" name="Freeform 11"/>
          <p:cNvSpPr/>
          <p:nvPr/>
        </p:nvSpPr>
        <p:spPr>
          <a:xfrm>
            <a:off x="4190365" y="2683510"/>
            <a:ext cx="506413" cy="830263"/>
          </a:xfrm>
          <a:custGeom>
            <a:avLst/>
            <a:gdLst>
              <a:gd name="txL" fmla="*/ 0 w 797"/>
              <a:gd name="txT" fmla="*/ 0 h 1308"/>
              <a:gd name="txR" fmla="*/ 797 w 797"/>
              <a:gd name="txB" fmla="*/ 1308 h 1308"/>
            </a:gdLst>
            <a:ahLst/>
            <a:cxnLst>
              <a:cxn ang="0">
                <a:pos x="472737" y="210105"/>
              </a:cxn>
              <a:cxn ang="0">
                <a:pos x="455581" y="234860"/>
              </a:cxn>
              <a:cxn ang="0">
                <a:pos x="430801" y="293893"/>
              </a:cxn>
              <a:cxn ang="0">
                <a:pos x="396489" y="369429"/>
              </a:cxn>
              <a:cxn ang="0">
                <a:pos x="354553" y="461469"/>
              </a:cxn>
              <a:cxn ang="0">
                <a:pos x="312616" y="553509"/>
              </a:cxn>
              <a:cxn ang="0">
                <a:pos x="261784" y="629045"/>
              </a:cxn>
              <a:cxn ang="0">
                <a:pos x="202692" y="696329"/>
              </a:cxn>
              <a:cxn ang="0">
                <a:pos x="143600" y="754727"/>
              </a:cxn>
              <a:cxn ang="0">
                <a:pos x="92768" y="797256"/>
              </a:cxn>
              <a:cxn ang="0">
                <a:pos x="50832" y="822011"/>
              </a:cxn>
              <a:cxn ang="0">
                <a:pos x="25416" y="830263"/>
              </a:cxn>
              <a:cxn ang="0">
                <a:pos x="8260" y="822011"/>
              </a:cxn>
              <a:cxn ang="0">
                <a:pos x="0" y="805507"/>
              </a:cxn>
              <a:cxn ang="0">
                <a:pos x="16520" y="771865"/>
              </a:cxn>
              <a:cxn ang="0">
                <a:pos x="41936" y="729971"/>
              </a:cxn>
              <a:cxn ang="0">
                <a:pos x="75612" y="670939"/>
              </a:cxn>
              <a:cxn ang="0">
                <a:pos x="118184" y="604289"/>
              </a:cxn>
              <a:cxn ang="0">
                <a:pos x="151860" y="528753"/>
              </a:cxn>
              <a:cxn ang="0">
                <a:pos x="194432" y="444965"/>
              </a:cxn>
              <a:cxn ang="0">
                <a:pos x="228108" y="352291"/>
              </a:cxn>
              <a:cxn ang="0">
                <a:pos x="253524" y="276754"/>
              </a:cxn>
              <a:cxn ang="0">
                <a:pos x="270045" y="226608"/>
              </a:cxn>
              <a:cxn ang="0">
                <a:pos x="278305" y="201218"/>
              </a:cxn>
              <a:cxn ang="0">
                <a:pos x="261784" y="184714"/>
              </a:cxn>
              <a:cxn ang="0">
                <a:pos x="228108" y="184714"/>
              </a:cxn>
              <a:cxn ang="0">
                <a:pos x="177276" y="201218"/>
              </a:cxn>
              <a:cxn ang="0">
                <a:pos x="134705" y="210105"/>
              </a:cxn>
              <a:cxn ang="0">
                <a:pos x="101028" y="210105"/>
              </a:cxn>
              <a:cxn ang="0">
                <a:pos x="75612" y="201218"/>
              </a:cxn>
              <a:cxn ang="0">
                <a:pos x="50832" y="176463"/>
              </a:cxn>
              <a:cxn ang="0">
                <a:pos x="25416" y="142820"/>
              </a:cxn>
              <a:cxn ang="0">
                <a:pos x="33676" y="109178"/>
              </a:cxn>
              <a:cxn ang="0">
                <a:pos x="92768" y="92675"/>
              </a:cxn>
              <a:cxn ang="0">
                <a:pos x="143600" y="83788"/>
              </a:cxn>
              <a:cxn ang="0">
                <a:pos x="177276" y="67284"/>
              </a:cxn>
              <a:cxn ang="0">
                <a:pos x="219213" y="59032"/>
              </a:cxn>
              <a:cxn ang="0">
                <a:pos x="244629" y="50146"/>
              </a:cxn>
              <a:cxn ang="0">
                <a:pos x="261784" y="33642"/>
              </a:cxn>
              <a:cxn ang="0">
                <a:pos x="278305" y="33642"/>
              </a:cxn>
              <a:cxn ang="0">
                <a:pos x="303721" y="17138"/>
              </a:cxn>
              <a:cxn ang="0">
                <a:pos x="329137" y="0"/>
              </a:cxn>
              <a:cxn ang="0">
                <a:pos x="346293" y="0"/>
              </a:cxn>
              <a:cxn ang="0">
                <a:pos x="362813" y="8252"/>
              </a:cxn>
              <a:cxn ang="0">
                <a:pos x="388229" y="17138"/>
              </a:cxn>
              <a:cxn ang="0">
                <a:pos x="413645" y="41894"/>
              </a:cxn>
              <a:cxn ang="0">
                <a:pos x="447321" y="67284"/>
              </a:cxn>
              <a:cxn ang="0">
                <a:pos x="480997" y="83788"/>
              </a:cxn>
              <a:cxn ang="0">
                <a:pos x="498153" y="109178"/>
              </a:cxn>
              <a:cxn ang="0">
                <a:pos x="506413" y="134569"/>
              </a:cxn>
              <a:cxn ang="0">
                <a:pos x="506413" y="159324"/>
              </a:cxn>
              <a:cxn ang="0">
                <a:pos x="489893" y="192966"/>
              </a:cxn>
              <a:cxn ang="0">
                <a:pos x="480997" y="201218"/>
              </a:cxn>
            </a:cxnLst>
            <a:rect l="txL" t="txT" r="txR" b="txB"/>
            <a:pathLst>
              <a:path w="797" h="1308">
                <a:moveTo>
                  <a:pt x="757" y="317"/>
                </a:moveTo>
                <a:lnTo>
                  <a:pt x="744" y="331"/>
                </a:lnTo>
                <a:lnTo>
                  <a:pt x="731" y="344"/>
                </a:lnTo>
                <a:lnTo>
                  <a:pt x="717" y="370"/>
                </a:lnTo>
                <a:lnTo>
                  <a:pt x="691" y="410"/>
                </a:lnTo>
                <a:lnTo>
                  <a:pt x="678" y="463"/>
                </a:lnTo>
                <a:lnTo>
                  <a:pt x="651" y="516"/>
                </a:lnTo>
                <a:lnTo>
                  <a:pt x="624" y="582"/>
                </a:lnTo>
                <a:lnTo>
                  <a:pt x="585" y="648"/>
                </a:lnTo>
                <a:lnTo>
                  <a:pt x="558" y="727"/>
                </a:lnTo>
                <a:lnTo>
                  <a:pt x="518" y="806"/>
                </a:lnTo>
                <a:lnTo>
                  <a:pt x="492" y="872"/>
                </a:lnTo>
                <a:lnTo>
                  <a:pt x="452" y="938"/>
                </a:lnTo>
                <a:lnTo>
                  <a:pt x="412" y="991"/>
                </a:lnTo>
                <a:lnTo>
                  <a:pt x="372" y="1057"/>
                </a:lnTo>
                <a:lnTo>
                  <a:pt x="319" y="1097"/>
                </a:lnTo>
                <a:lnTo>
                  <a:pt x="266" y="1150"/>
                </a:lnTo>
                <a:lnTo>
                  <a:pt x="226" y="1189"/>
                </a:lnTo>
                <a:lnTo>
                  <a:pt x="186" y="1229"/>
                </a:lnTo>
                <a:lnTo>
                  <a:pt x="146" y="1256"/>
                </a:lnTo>
                <a:lnTo>
                  <a:pt x="106" y="1282"/>
                </a:lnTo>
                <a:lnTo>
                  <a:pt x="80" y="1295"/>
                </a:lnTo>
                <a:lnTo>
                  <a:pt x="53" y="1308"/>
                </a:lnTo>
                <a:lnTo>
                  <a:pt x="40" y="1308"/>
                </a:lnTo>
                <a:lnTo>
                  <a:pt x="13" y="1308"/>
                </a:lnTo>
                <a:lnTo>
                  <a:pt x="13" y="1295"/>
                </a:lnTo>
                <a:lnTo>
                  <a:pt x="0" y="1282"/>
                </a:lnTo>
                <a:lnTo>
                  <a:pt x="0" y="1269"/>
                </a:lnTo>
                <a:lnTo>
                  <a:pt x="13" y="1242"/>
                </a:lnTo>
                <a:lnTo>
                  <a:pt x="26" y="1216"/>
                </a:lnTo>
                <a:lnTo>
                  <a:pt x="40" y="1176"/>
                </a:lnTo>
                <a:lnTo>
                  <a:pt x="66" y="1150"/>
                </a:lnTo>
                <a:lnTo>
                  <a:pt x="93" y="1097"/>
                </a:lnTo>
                <a:lnTo>
                  <a:pt x="119" y="1057"/>
                </a:lnTo>
                <a:lnTo>
                  <a:pt x="146" y="1004"/>
                </a:lnTo>
                <a:lnTo>
                  <a:pt x="186" y="952"/>
                </a:lnTo>
                <a:lnTo>
                  <a:pt x="212" y="899"/>
                </a:lnTo>
                <a:lnTo>
                  <a:pt x="239" y="833"/>
                </a:lnTo>
                <a:lnTo>
                  <a:pt x="279" y="767"/>
                </a:lnTo>
                <a:lnTo>
                  <a:pt x="306" y="701"/>
                </a:lnTo>
                <a:lnTo>
                  <a:pt x="332" y="621"/>
                </a:lnTo>
                <a:lnTo>
                  <a:pt x="359" y="555"/>
                </a:lnTo>
                <a:lnTo>
                  <a:pt x="385" y="489"/>
                </a:lnTo>
                <a:lnTo>
                  <a:pt x="399" y="436"/>
                </a:lnTo>
                <a:lnTo>
                  <a:pt x="425" y="397"/>
                </a:lnTo>
                <a:lnTo>
                  <a:pt x="425" y="357"/>
                </a:lnTo>
                <a:lnTo>
                  <a:pt x="438" y="331"/>
                </a:lnTo>
                <a:lnTo>
                  <a:pt x="438" y="317"/>
                </a:lnTo>
                <a:lnTo>
                  <a:pt x="425" y="304"/>
                </a:lnTo>
                <a:lnTo>
                  <a:pt x="412" y="291"/>
                </a:lnTo>
                <a:lnTo>
                  <a:pt x="399" y="291"/>
                </a:lnTo>
                <a:lnTo>
                  <a:pt x="359" y="291"/>
                </a:lnTo>
                <a:lnTo>
                  <a:pt x="319" y="304"/>
                </a:lnTo>
                <a:lnTo>
                  <a:pt x="279" y="317"/>
                </a:lnTo>
                <a:lnTo>
                  <a:pt x="252" y="331"/>
                </a:lnTo>
                <a:lnTo>
                  <a:pt x="212" y="331"/>
                </a:lnTo>
                <a:lnTo>
                  <a:pt x="173" y="344"/>
                </a:lnTo>
                <a:lnTo>
                  <a:pt x="159" y="331"/>
                </a:lnTo>
                <a:lnTo>
                  <a:pt x="146" y="331"/>
                </a:lnTo>
                <a:lnTo>
                  <a:pt x="119" y="317"/>
                </a:lnTo>
                <a:lnTo>
                  <a:pt x="93" y="304"/>
                </a:lnTo>
                <a:lnTo>
                  <a:pt x="80" y="278"/>
                </a:lnTo>
                <a:lnTo>
                  <a:pt x="53" y="251"/>
                </a:lnTo>
                <a:lnTo>
                  <a:pt x="40" y="225"/>
                </a:lnTo>
                <a:lnTo>
                  <a:pt x="13" y="185"/>
                </a:lnTo>
                <a:lnTo>
                  <a:pt x="53" y="172"/>
                </a:lnTo>
                <a:lnTo>
                  <a:pt x="106" y="159"/>
                </a:lnTo>
                <a:lnTo>
                  <a:pt x="146" y="146"/>
                </a:lnTo>
                <a:lnTo>
                  <a:pt x="186" y="132"/>
                </a:lnTo>
                <a:lnTo>
                  <a:pt x="226" y="132"/>
                </a:lnTo>
                <a:lnTo>
                  <a:pt x="252" y="119"/>
                </a:lnTo>
                <a:lnTo>
                  <a:pt x="279" y="106"/>
                </a:lnTo>
                <a:lnTo>
                  <a:pt x="319" y="93"/>
                </a:lnTo>
                <a:lnTo>
                  <a:pt x="345" y="93"/>
                </a:lnTo>
                <a:lnTo>
                  <a:pt x="359" y="79"/>
                </a:lnTo>
                <a:lnTo>
                  <a:pt x="385" y="79"/>
                </a:lnTo>
                <a:lnTo>
                  <a:pt x="399" y="66"/>
                </a:lnTo>
                <a:lnTo>
                  <a:pt x="412" y="53"/>
                </a:lnTo>
                <a:lnTo>
                  <a:pt x="425" y="53"/>
                </a:lnTo>
                <a:lnTo>
                  <a:pt x="438" y="53"/>
                </a:lnTo>
                <a:lnTo>
                  <a:pt x="452" y="40"/>
                </a:lnTo>
                <a:lnTo>
                  <a:pt x="478" y="27"/>
                </a:lnTo>
                <a:lnTo>
                  <a:pt x="492" y="13"/>
                </a:lnTo>
                <a:lnTo>
                  <a:pt x="518" y="0"/>
                </a:lnTo>
                <a:lnTo>
                  <a:pt x="531" y="0"/>
                </a:lnTo>
                <a:lnTo>
                  <a:pt x="545" y="0"/>
                </a:lnTo>
                <a:lnTo>
                  <a:pt x="558" y="0"/>
                </a:lnTo>
                <a:lnTo>
                  <a:pt x="571" y="13"/>
                </a:lnTo>
                <a:lnTo>
                  <a:pt x="585" y="27"/>
                </a:lnTo>
                <a:lnTo>
                  <a:pt x="611" y="27"/>
                </a:lnTo>
                <a:lnTo>
                  <a:pt x="624" y="40"/>
                </a:lnTo>
                <a:lnTo>
                  <a:pt x="651" y="66"/>
                </a:lnTo>
                <a:lnTo>
                  <a:pt x="678" y="79"/>
                </a:lnTo>
                <a:lnTo>
                  <a:pt x="704" y="106"/>
                </a:lnTo>
                <a:lnTo>
                  <a:pt x="731" y="119"/>
                </a:lnTo>
                <a:lnTo>
                  <a:pt x="757" y="132"/>
                </a:lnTo>
                <a:lnTo>
                  <a:pt x="771" y="159"/>
                </a:lnTo>
                <a:lnTo>
                  <a:pt x="784" y="172"/>
                </a:lnTo>
                <a:lnTo>
                  <a:pt x="784" y="185"/>
                </a:lnTo>
                <a:lnTo>
                  <a:pt x="797" y="212"/>
                </a:lnTo>
                <a:lnTo>
                  <a:pt x="797" y="225"/>
                </a:lnTo>
                <a:lnTo>
                  <a:pt x="797" y="251"/>
                </a:lnTo>
                <a:lnTo>
                  <a:pt x="784" y="278"/>
                </a:lnTo>
                <a:lnTo>
                  <a:pt x="771" y="304"/>
                </a:lnTo>
                <a:lnTo>
                  <a:pt x="757" y="317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2" name="Freeform 12"/>
          <p:cNvSpPr/>
          <p:nvPr/>
        </p:nvSpPr>
        <p:spPr>
          <a:xfrm>
            <a:off x="4899978" y="2305685"/>
            <a:ext cx="581025" cy="536575"/>
          </a:xfrm>
          <a:custGeom>
            <a:avLst/>
            <a:gdLst>
              <a:gd name="txL" fmla="*/ 0 w 917"/>
              <a:gd name="txT" fmla="*/ 0 h 845"/>
              <a:gd name="txR" fmla="*/ 917 w 917"/>
              <a:gd name="txB" fmla="*/ 845 h 845"/>
            </a:gdLst>
            <a:ahLst/>
            <a:cxnLst>
              <a:cxn ang="0">
                <a:pos x="437828" y="309880"/>
              </a:cxn>
              <a:cxn ang="0">
                <a:pos x="362428" y="360680"/>
              </a:cxn>
              <a:cxn ang="0">
                <a:pos x="269286" y="419100"/>
              </a:cxn>
              <a:cxn ang="0">
                <a:pos x="143197" y="494665"/>
              </a:cxn>
              <a:cxn ang="0">
                <a:pos x="0" y="486410"/>
              </a:cxn>
              <a:cxn ang="0">
                <a:pos x="25345" y="461010"/>
              </a:cxn>
              <a:cxn ang="0">
                <a:pos x="50689" y="427355"/>
              </a:cxn>
              <a:cxn ang="0">
                <a:pos x="101378" y="385445"/>
              </a:cxn>
              <a:cxn ang="0">
                <a:pos x="151434" y="343535"/>
              </a:cxn>
              <a:cxn ang="0">
                <a:pos x="202123" y="293370"/>
              </a:cxn>
              <a:cxn ang="0">
                <a:pos x="252812" y="251460"/>
              </a:cxn>
              <a:cxn ang="0">
                <a:pos x="286394" y="209550"/>
              </a:cxn>
              <a:cxn ang="0">
                <a:pos x="319976" y="167640"/>
              </a:cxn>
              <a:cxn ang="0">
                <a:pos x="345320" y="133985"/>
              </a:cxn>
              <a:cxn ang="0">
                <a:pos x="362428" y="100330"/>
              </a:cxn>
              <a:cxn ang="0">
                <a:pos x="362428" y="74930"/>
              </a:cxn>
              <a:cxn ang="0">
                <a:pos x="362428" y="58420"/>
              </a:cxn>
              <a:cxn ang="0">
                <a:pos x="353557" y="41910"/>
              </a:cxn>
              <a:cxn ang="0">
                <a:pos x="353557" y="24765"/>
              </a:cxn>
              <a:cxn ang="0">
                <a:pos x="370665" y="16510"/>
              </a:cxn>
              <a:cxn ang="0">
                <a:pos x="387772" y="0"/>
              </a:cxn>
              <a:cxn ang="0">
                <a:pos x="412483" y="0"/>
              </a:cxn>
              <a:cxn ang="0">
                <a:pos x="446699" y="8255"/>
              </a:cxn>
              <a:cxn ang="0">
                <a:pos x="480280" y="33020"/>
              </a:cxn>
              <a:cxn ang="0">
                <a:pos x="513862" y="58420"/>
              </a:cxn>
              <a:cxn ang="0">
                <a:pos x="547443" y="92075"/>
              </a:cxn>
              <a:cxn ang="0">
                <a:pos x="572788" y="125730"/>
              </a:cxn>
              <a:cxn ang="0">
                <a:pos x="581025" y="150495"/>
              </a:cxn>
              <a:cxn ang="0">
                <a:pos x="581025" y="175895"/>
              </a:cxn>
              <a:cxn ang="0">
                <a:pos x="572788" y="201295"/>
              </a:cxn>
              <a:cxn ang="0">
                <a:pos x="547443" y="226060"/>
              </a:cxn>
              <a:cxn ang="0">
                <a:pos x="513862" y="259715"/>
              </a:cxn>
              <a:cxn ang="0">
                <a:pos x="471410" y="293370"/>
              </a:cxn>
              <a:cxn ang="0">
                <a:pos x="471410" y="293370"/>
              </a:cxn>
            </a:cxnLst>
            <a:rect l="txL" t="txT" r="txR" b="txB"/>
            <a:pathLst>
              <a:path w="917" h="845">
                <a:moveTo>
                  <a:pt x="744" y="462"/>
                </a:moveTo>
                <a:lnTo>
                  <a:pt x="691" y="488"/>
                </a:lnTo>
                <a:lnTo>
                  <a:pt x="638" y="528"/>
                </a:lnTo>
                <a:lnTo>
                  <a:pt x="572" y="568"/>
                </a:lnTo>
                <a:lnTo>
                  <a:pt x="505" y="621"/>
                </a:lnTo>
                <a:lnTo>
                  <a:pt x="425" y="660"/>
                </a:lnTo>
                <a:lnTo>
                  <a:pt x="332" y="726"/>
                </a:lnTo>
                <a:lnTo>
                  <a:pt x="226" y="779"/>
                </a:lnTo>
                <a:lnTo>
                  <a:pt x="120" y="845"/>
                </a:lnTo>
                <a:lnTo>
                  <a:pt x="0" y="766"/>
                </a:lnTo>
                <a:lnTo>
                  <a:pt x="13" y="740"/>
                </a:lnTo>
                <a:lnTo>
                  <a:pt x="40" y="726"/>
                </a:lnTo>
                <a:lnTo>
                  <a:pt x="53" y="700"/>
                </a:lnTo>
                <a:lnTo>
                  <a:pt x="80" y="673"/>
                </a:lnTo>
                <a:lnTo>
                  <a:pt x="120" y="634"/>
                </a:lnTo>
                <a:lnTo>
                  <a:pt x="160" y="607"/>
                </a:lnTo>
                <a:lnTo>
                  <a:pt x="200" y="568"/>
                </a:lnTo>
                <a:lnTo>
                  <a:pt x="239" y="541"/>
                </a:lnTo>
                <a:lnTo>
                  <a:pt x="279" y="502"/>
                </a:lnTo>
                <a:lnTo>
                  <a:pt x="319" y="462"/>
                </a:lnTo>
                <a:lnTo>
                  <a:pt x="359" y="436"/>
                </a:lnTo>
                <a:lnTo>
                  <a:pt x="399" y="396"/>
                </a:lnTo>
                <a:lnTo>
                  <a:pt x="425" y="370"/>
                </a:lnTo>
                <a:lnTo>
                  <a:pt x="452" y="330"/>
                </a:lnTo>
                <a:lnTo>
                  <a:pt x="479" y="303"/>
                </a:lnTo>
                <a:lnTo>
                  <a:pt x="505" y="264"/>
                </a:lnTo>
                <a:lnTo>
                  <a:pt x="532" y="237"/>
                </a:lnTo>
                <a:lnTo>
                  <a:pt x="545" y="211"/>
                </a:lnTo>
                <a:lnTo>
                  <a:pt x="558" y="185"/>
                </a:lnTo>
                <a:lnTo>
                  <a:pt x="572" y="158"/>
                </a:lnTo>
                <a:lnTo>
                  <a:pt x="572" y="145"/>
                </a:lnTo>
                <a:lnTo>
                  <a:pt x="572" y="118"/>
                </a:lnTo>
                <a:lnTo>
                  <a:pt x="572" y="105"/>
                </a:lnTo>
                <a:lnTo>
                  <a:pt x="572" y="92"/>
                </a:lnTo>
                <a:lnTo>
                  <a:pt x="558" y="79"/>
                </a:lnTo>
                <a:lnTo>
                  <a:pt x="558" y="66"/>
                </a:lnTo>
                <a:lnTo>
                  <a:pt x="558" y="52"/>
                </a:lnTo>
                <a:lnTo>
                  <a:pt x="558" y="39"/>
                </a:lnTo>
                <a:lnTo>
                  <a:pt x="572" y="26"/>
                </a:lnTo>
                <a:lnTo>
                  <a:pt x="585" y="26"/>
                </a:lnTo>
                <a:lnTo>
                  <a:pt x="598" y="13"/>
                </a:lnTo>
                <a:lnTo>
                  <a:pt x="612" y="0"/>
                </a:lnTo>
                <a:lnTo>
                  <a:pt x="638" y="0"/>
                </a:lnTo>
                <a:lnTo>
                  <a:pt x="651" y="0"/>
                </a:lnTo>
                <a:lnTo>
                  <a:pt x="678" y="0"/>
                </a:lnTo>
                <a:lnTo>
                  <a:pt x="705" y="13"/>
                </a:lnTo>
                <a:lnTo>
                  <a:pt x="731" y="26"/>
                </a:lnTo>
                <a:lnTo>
                  <a:pt x="758" y="52"/>
                </a:lnTo>
                <a:lnTo>
                  <a:pt x="784" y="66"/>
                </a:lnTo>
                <a:lnTo>
                  <a:pt x="811" y="92"/>
                </a:lnTo>
                <a:lnTo>
                  <a:pt x="851" y="118"/>
                </a:lnTo>
                <a:lnTo>
                  <a:pt x="864" y="145"/>
                </a:lnTo>
                <a:lnTo>
                  <a:pt x="891" y="171"/>
                </a:lnTo>
                <a:lnTo>
                  <a:pt x="904" y="198"/>
                </a:lnTo>
                <a:lnTo>
                  <a:pt x="917" y="224"/>
                </a:lnTo>
                <a:lnTo>
                  <a:pt x="917" y="237"/>
                </a:lnTo>
                <a:lnTo>
                  <a:pt x="917" y="264"/>
                </a:lnTo>
                <a:lnTo>
                  <a:pt x="917" y="277"/>
                </a:lnTo>
                <a:lnTo>
                  <a:pt x="917" y="303"/>
                </a:lnTo>
                <a:lnTo>
                  <a:pt x="904" y="317"/>
                </a:lnTo>
                <a:lnTo>
                  <a:pt x="891" y="343"/>
                </a:lnTo>
                <a:lnTo>
                  <a:pt x="864" y="356"/>
                </a:lnTo>
                <a:lnTo>
                  <a:pt x="837" y="383"/>
                </a:lnTo>
                <a:lnTo>
                  <a:pt x="811" y="409"/>
                </a:lnTo>
                <a:lnTo>
                  <a:pt x="784" y="436"/>
                </a:lnTo>
                <a:lnTo>
                  <a:pt x="744" y="462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3" name="Freeform 13"/>
          <p:cNvSpPr/>
          <p:nvPr/>
        </p:nvSpPr>
        <p:spPr>
          <a:xfrm>
            <a:off x="4798378" y="2607310"/>
            <a:ext cx="977900" cy="822325"/>
          </a:xfrm>
          <a:custGeom>
            <a:avLst/>
            <a:gdLst>
              <a:gd name="txL" fmla="*/ 0 w 1541"/>
              <a:gd name="txT" fmla="*/ 0 h 1295"/>
              <a:gd name="txR" fmla="*/ 1541 w 1541"/>
              <a:gd name="txB" fmla="*/ 1295 h 1295"/>
            </a:gdLst>
            <a:ahLst/>
            <a:cxnLst>
              <a:cxn ang="0">
                <a:pos x="784351" y="805815"/>
              </a:cxn>
              <a:cxn ang="0">
                <a:pos x="649183" y="822325"/>
              </a:cxn>
              <a:cxn ang="0">
                <a:pos x="573033" y="805815"/>
              </a:cxn>
              <a:cxn ang="0">
                <a:pos x="539400" y="788670"/>
              </a:cxn>
              <a:cxn ang="0">
                <a:pos x="514016" y="763905"/>
              </a:cxn>
              <a:cxn ang="0">
                <a:pos x="472133" y="721995"/>
              </a:cxn>
              <a:cxn ang="0">
                <a:pos x="421366" y="646430"/>
              </a:cxn>
              <a:cxn ang="0">
                <a:pos x="354100" y="562610"/>
              </a:cxn>
              <a:cxn ang="0">
                <a:pos x="269700" y="453390"/>
              </a:cxn>
              <a:cxn ang="0">
                <a:pos x="168166" y="327660"/>
              </a:cxn>
              <a:cxn ang="0">
                <a:pos x="59017" y="176530"/>
              </a:cxn>
              <a:cxn ang="0">
                <a:pos x="33633" y="0"/>
              </a:cxn>
              <a:cxn ang="0">
                <a:pos x="151667" y="109220"/>
              </a:cxn>
              <a:cxn ang="0">
                <a:pos x="244316" y="210185"/>
              </a:cxn>
              <a:cxn ang="0">
                <a:pos x="336966" y="294005"/>
              </a:cxn>
              <a:cxn ang="0">
                <a:pos x="413117" y="360680"/>
              </a:cxn>
              <a:cxn ang="0">
                <a:pos x="489267" y="427990"/>
              </a:cxn>
              <a:cxn ang="0">
                <a:pos x="564783" y="478155"/>
              </a:cxn>
              <a:cxn ang="0">
                <a:pos x="657433" y="537210"/>
              </a:cxn>
              <a:cxn ang="0">
                <a:pos x="758967" y="587375"/>
              </a:cxn>
              <a:cxn ang="0">
                <a:pos x="809734" y="612775"/>
              </a:cxn>
              <a:cxn ang="0">
                <a:pos x="851617" y="629285"/>
              </a:cxn>
              <a:cxn ang="0">
                <a:pos x="893500" y="654685"/>
              </a:cxn>
              <a:cxn ang="0">
                <a:pos x="927768" y="671195"/>
              </a:cxn>
              <a:cxn ang="0">
                <a:pos x="944267" y="688340"/>
              </a:cxn>
              <a:cxn ang="0">
                <a:pos x="961401" y="704850"/>
              </a:cxn>
              <a:cxn ang="0">
                <a:pos x="977900" y="713105"/>
              </a:cxn>
              <a:cxn ang="0">
                <a:pos x="977900" y="730250"/>
              </a:cxn>
              <a:cxn ang="0">
                <a:pos x="977900" y="746760"/>
              </a:cxn>
              <a:cxn ang="0">
                <a:pos x="961401" y="763905"/>
              </a:cxn>
              <a:cxn ang="0">
                <a:pos x="927768" y="780415"/>
              </a:cxn>
              <a:cxn ang="0">
                <a:pos x="885250" y="788670"/>
              </a:cxn>
              <a:cxn ang="0">
                <a:pos x="885250" y="788670"/>
              </a:cxn>
            </a:cxnLst>
            <a:rect l="txL" t="txT" r="txR" b="txB"/>
            <a:pathLst>
              <a:path w="1541" h="1295">
                <a:moveTo>
                  <a:pt x="1395" y="1242"/>
                </a:moveTo>
                <a:lnTo>
                  <a:pt x="1236" y="1269"/>
                </a:lnTo>
                <a:lnTo>
                  <a:pt x="1089" y="1282"/>
                </a:lnTo>
                <a:lnTo>
                  <a:pt x="1023" y="1295"/>
                </a:lnTo>
                <a:lnTo>
                  <a:pt x="957" y="1282"/>
                </a:lnTo>
                <a:lnTo>
                  <a:pt x="903" y="1269"/>
                </a:lnTo>
                <a:lnTo>
                  <a:pt x="864" y="1256"/>
                </a:lnTo>
                <a:lnTo>
                  <a:pt x="850" y="1242"/>
                </a:lnTo>
                <a:lnTo>
                  <a:pt x="837" y="1229"/>
                </a:lnTo>
                <a:lnTo>
                  <a:pt x="810" y="1203"/>
                </a:lnTo>
                <a:lnTo>
                  <a:pt x="784" y="1176"/>
                </a:lnTo>
                <a:lnTo>
                  <a:pt x="744" y="1137"/>
                </a:lnTo>
                <a:lnTo>
                  <a:pt x="704" y="1084"/>
                </a:lnTo>
                <a:lnTo>
                  <a:pt x="664" y="1018"/>
                </a:lnTo>
                <a:lnTo>
                  <a:pt x="611" y="965"/>
                </a:lnTo>
                <a:lnTo>
                  <a:pt x="558" y="886"/>
                </a:lnTo>
                <a:lnTo>
                  <a:pt x="491" y="806"/>
                </a:lnTo>
                <a:lnTo>
                  <a:pt x="425" y="714"/>
                </a:lnTo>
                <a:lnTo>
                  <a:pt x="345" y="621"/>
                </a:lnTo>
                <a:lnTo>
                  <a:pt x="265" y="516"/>
                </a:lnTo>
                <a:lnTo>
                  <a:pt x="186" y="397"/>
                </a:lnTo>
                <a:lnTo>
                  <a:pt x="93" y="278"/>
                </a:lnTo>
                <a:lnTo>
                  <a:pt x="0" y="146"/>
                </a:lnTo>
                <a:lnTo>
                  <a:pt x="53" y="0"/>
                </a:lnTo>
                <a:lnTo>
                  <a:pt x="146" y="93"/>
                </a:lnTo>
                <a:lnTo>
                  <a:pt x="239" y="172"/>
                </a:lnTo>
                <a:lnTo>
                  <a:pt x="319" y="251"/>
                </a:lnTo>
                <a:lnTo>
                  <a:pt x="385" y="331"/>
                </a:lnTo>
                <a:lnTo>
                  <a:pt x="465" y="397"/>
                </a:lnTo>
                <a:lnTo>
                  <a:pt x="531" y="463"/>
                </a:lnTo>
                <a:lnTo>
                  <a:pt x="584" y="529"/>
                </a:lnTo>
                <a:lnTo>
                  <a:pt x="651" y="568"/>
                </a:lnTo>
                <a:lnTo>
                  <a:pt x="704" y="621"/>
                </a:lnTo>
                <a:lnTo>
                  <a:pt x="771" y="674"/>
                </a:lnTo>
                <a:lnTo>
                  <a:pt x="824" y="714"/>
                </a:lnTo>
                <a:lnTo>
                  <a:pt x="890" y="753"/>
                </a:lnTo>
                <a:lnTo>
                  <a:pt x="970" y="806"/>
                </a:lnTo>
                <a:lnTo>
                  <a:pt x="1036" y="846"/>
                </a:lnTo>
                <a:lnTo>
                  <a:pt x="1116" y="886"/>
                </a:lnTo>
                <a:lnTo>
                  <a:pt x="1196" y="925"/>
                </a:lnTo>
                <a:lnTo>
                  <a:pt x="1236" y="938"/>
                </a:lnTo>
                <a:lnTo>
                  <a:pt x="1276" y="965"/>
                </a:lnTo>
                <a:lnTo>
                  <a:pt x="1315" y="978"/>
                </a:lnTo>
                <a:lnTo>
                  <a:pt x="1342" y="991"/>
                </a:lnTo>
                <a:lnTo>
                  <a:pt x="1382" y="1018"/>
                </a:lnTo>
                <a:lnTo>
                  <a:pt x="1408" y="1031"/>
                </a:lnTo>
                <a:lnTo>
                  <a:pt x="1435" y="1044"/>
                </a:lnTo>
                <a:lnTo>
                  <a:pt x="1462" y="1057"/>
                </a:lnTo>
                <a:lnTo>
                  <a:pt x="1475" y="1071"/>
                </a:lnTo>
                <a:lnTo>
                  <a:pt x="1488" y="1084"/>
                </a:lnTo>
                <a:lnTo>
                  <a:pt x="1515" y="1097"/>
                </a:lnTo>
                <a:lnTo>
                  <a:pt x="1515" y="1110"/>
                </a:lnTo>
                <a:lnTo>
                  <a:pt x="1528" y="1123"/>
                </a:lnTo>
                <a:lnTo>
                  <a:pt x="1541" y="1123"/>
                </a:lnTo>
                <a:lnTo>
                  <a:pt x="1541" y="1137"/>
                </a:lnTo>
                <a:lnTo>
                  <a:pt x="1541" y="1150"/>
                </a:lnTo>
                <a:lnTo>
                  <a:pt x="1541" y="1163"/>
                </a:lnTo>
                <a:lnTo>
                  <a:pt x="1541" y="1176"/>
                </a:lnTo>
                <a:lnTo>
                  <a:pt x="1528" y="1190"/>
                </a:lnTo>
                <a:lnTo>
                  <a:pt x="1515" y="1203"/>
                </a:lnTo>
                <a:lnTo>
                  <a:pt x="1488" y="1216"/>
                </a:lnTo>
                <a:lnTo>
                  <a:pt x="1462" y="1229"/>
                </a:lnTo>
                <a:lnTo>
                  <a:pt x="1435" y="1229"/>
                </a:lnTo>
                <a:lnTo>
                  <a:pt x="1395" y="1242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4" name="Freeform 14"/>
          <p:cNvSpPr/>
          <p:nvPr/>
        </p:nvSpPr>
        <p:spPr>
          <a:xfrm>
            <a:off x="4663440" y="1718310"/>
            <a:ext cx="396875" cy="336550"/>
          </a:xfrm>
          <a:custGeom>
            <a:avLst/>
            <a:gdLst>
              <a:gd name="txL" fmla="*/ 0 w 625"/>
              <a:gd name="txT" fmla="*/ 0 h 528"/>
              <a:gd name="txR" fmla="*/ 625 w 625"/>
              <a:gd name="txB" fmla="*/ 528 h 528"/>
            </a:gdLst>
            <a:ahLst/>
            <a:cxnLst>
              <a:cxn ang="0">
                <a:pos x="0" y="0"/>
              </a:cxn>
              <a:cxn ang="0">
                <a:pos x="59055" y="0"/>
              </a:cxn>
              <a:cxn ang="0">
                <a:pos x="109855" y="8286"/>
              </a:cxn>
              <a:cxn ang="0">
                <a:pos x="160655" y="8286"/>
              </a:cxn>
              <a:cxn ang="0">
                <a:pos x="202565" y="16573"/>
              </a:cxn>
              <a:cxn ang="0">
                <a:pos x="236220" y="24859"/>
              </a:cxn>
              <a:cxn ang="0">
                <a:pos x="269875" y="33145"/>
              </a:cxn>
              <a:cxn ang="0">
                <a:pos x="295275" y="50355"/>
              </a:cxn>
              <a:cxn ang="0">
                <a:pos x="320675" y="66928"/>
              </a:cxn>
              <a:cxn ang="0">
                <a:pos x="337820" y="75214"/>
              </a:cxn>
              <a:cxn ang="0">
                <a:pos x="354330" y="92424"/>
              </a:cxn>
              <a:cxn ang="0">
                <a:pos x="363220" y="117920"/>
              </a:cxn>
              <a:cxn ang="0">
                <a:pos x="371475" y="134492"/>
              </a:cxn>
              <a:cxn ang="0">
                <a:pos x="379730" y="151065"/>
              </a:cxn>
              <a:cxn ang="0">
                <a:pos x="387985" y="168275"/>
              </a:cxn>
              <a:cxn ang="0">
                <a:pos x="396875" y="193134"/>
              </a:cxn>
              <a:cxn ang="0">
                <a:pos x="396875" y="210344"/>
              </a:cxn>
              <a:cxn ang="0">
                <a:pos x="396875" y="235840"/>
              </a:cxn>
              <a:cxn ang="0">
                <a:pos x="396875" y="252412"/>
              </a:cxn>
              <a:cxn ang="0">
                <a:pos x="387985" y="268985"/>
              </a:cxn>
              <a:cxn ang="0">
                <a:pos x="387985" y="286195"/>
              </a:cxn>
              <a:cxn ang="0">
                <a:pos x="387985" y="294481"/>
              </a:cxn>
              <a:cxn ang="0">
                <a:pos x="379730" y="311054"/>
              </a:cxn>
              <a:cxn ang="0">
                <a:pos x="379730" y="311054"/>
              </a:cxn>
              <a:cxn ang="0">
                <a:pos x="371475" y="319977"/>
              </a:cxn>
              <a:cxn ang="0">
                <a:pos x="354330" y="328264"/>
              </a:cxn>
              <a:cxn ang="0">
                <a:pos x="346075" y="328264"/>
              </a:cxn>
              <a:cxn ang="0">
                <a:pos x="328930" y="336550"/>
              </a:cxn>
              <a:cxn ang="0">
                <a:pos x="312420" y="336550"/>
              </a:cxn>
              <a:cxn ang="0">
                <a:pos x="303530" y="336550"/>
              </a:cxn>
              <a:cxn ang="0">
                <a:pos x="287020" y="328264"/>
              </a:cxn>
              <a:cxn ang="0">
                <a:pos x="269875" y="319977"/>
              </a:cxn>
              <a:cxn ang="0">
                <a:pos x="253365" y="302767"/>
              </a:cxn>
              <a:cxn ang="0">
                <a:pos x="227965" y="286195"/>
              </a:cxn>
              <a:cxn ang="0">
                <a:pos x="202565" y="268985"/>
              </a:cxn>
              <a:cxn ang="0">
                <a:pos x="177165" y="244126"/>
              </a:cxn>
              <a:cxn ang="0">
                <a:pos x="143510" y="210344"/>
              </a:cxn>
              <a:cxn ang="0">
                <a:pos x="109855" y="184848"/>
              </a:cxn>
              <a:cxn ang="0">
                <a:pos x="84455" y="151065"/>
              </a:cxn>
              <a:cxn ang="0">
                <a:pos x="59055" y="126206"/>
              </a:cxn>
              <a:cxn ang="0">
                <a:pos x="33655" y="100710"/>
              </a:cxn>
              <a:cxn ang="0">
                <a:pos x="17145" y="75214"/>
              </a:cxn>
              <a:cxn ang="0">
                <a:pos x="8255" y="50355"/>
              </a:cxn>
              <a:cxn ang="0">
                <a:pos x="0" y="24859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625" h="528">
                <a:moveTo>
                  <a:pt x="0" y="0"/>
                </a:moveTo>
                <a:lnTo>
                  <a:pt x="93" y="0"/>
                </a:lnTo>
                <a:lnTo>
                  <a:pt x="173" y="13"/>
                </a:lnTo>
                <a:lnTo>
                  <a:pt x="253" y="13"/>
                </a:lnTo>
                <a:lnTo>
                  <a:pt x="319" y="26"/>
                </a:lnTo>
                <a:lnTo>
                  <a:pt x="372" y="39"/>
                </a:lnTo>
                <a:lnTo>
                  <a:pt x="425" y="52"/>
                </a:lnTo>
                <a:lnTo>
                  <a:pt x="465" y="79"/>
                </a:lnTo>
                <a:lnTo>
                  <a:pt x="505" y="105"/>
                </a:lnTo>
                <a:lnTo>
                  <a:pt x="532" y="118"/>
                </a:lnTo>
                <a:lnTo>
                  <a:pt x="558" y="145"/>
                </a:lnTo>
                <a:lnTo>
                  <a:pt x="572" y="185"/>
                </a:lnTo>
                <a:lnTo>
                  <a:pt x="585" y="211"/>
                </a:lnTo>
                <a:lnTo>
                  <a:pt x="598" y="237"/>
                </a:lnTo>
                <a:lnTo>
                  <a:pt x="611" y="264"/>
                </a:lnTo>
                <a:lnTo>
                  <a:pt x="625" y="303"/>
                </a:lnTo>
                <a:lnTo>
                  <a:pt x="625" y="330"/>
                </a:lnTo>
                <a:lnTo>
                  <a:pt x="625" y="370"/>
                </a:lnTo>
                <a:lnTo>
                  <a:pt x="625" y="396"/>
                </a:lnTo>
                <a:lnTo>
                  <a:pt x="611" y="422"/>
                </a:lnTo>
                <a:lnTo>
                  <a:pt x="611" y="449"/>
                </a:lnTo>
                <a:lnTo>
                  <a:pt x="611" y="462"/>
                </a:lnTo>
                <a:lnTo>
                  <a:pt x="598" y="488"/>
                </a:lnTo>
                <a:lnTo>
                  <a:pt x="585" y="502"/>
                </a:lnTo>
                <a:lnTo>
                  <a:pt x="558" y="515"/>
                </a:lnTo>
                <a:lnTo>
                  <a:pt x="545" y="515"/>
                </a:lnTo>
                <a:lnTo>
                  <a:pt x="518" y="528"/>
                </a:lnTo>
                <a:lnTo>
                  <a:pt x="492" y="528"/>
                </a:lnTo>
                <a:lnTo>
                  <a:pt x="478" y="528"/>
                </a:lnTo>
                <a:lnTo>
                  <a:pt x="452" y="515"/>
                </a:lnTo>
                <a:lnTo>
                  <a:pt x="425" y="502"/>
                </a:lnTo>
                <a:lnTo>
                  <a:pt x="399" y="475"/>
                </a:lnTo>
                <a:lnTo>
                  <a:pt x="359" y="449"/>
                </a:lnTo>
                <a:lnTo>
                  <a:pt x="319" y="422"/>
                </a:lnTo>
                <a:lnTo>
                  <a:pt x="279" y="383"/>
                </a:lnTo>
                <a:lnTo>
                  <a:pt x="226" y="330"/>
                </a:lnTo>
                <a:lnTo>
                  <a:pt x="173" y="290"/>
                </a:lnTo>
                <a:lnTo>
                  <a:pt x="133" y="237"/>
                </a:lnTo>
                <a:lnTo>
                  <a:pt x="93" y="198"/>
                </a:lnTo>
                <a:lnTo>
                  <a:pt x="53" y="158"/>
                </a:lnTo>
                <a:lnTo>
                  <a:pt x="27" y="118"/>
                </a:lnTo>
                <a:lnTo>
                  <a:pt x="13" y="79"/>
                </a:lnTo>
                <a:lnTo>
                  <a:pt x="0" y="39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55" y="4358640"/>
            <a:ext cx="84963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  <p:bldP spid="10247" grpId="0" bldLvl="0" animBg="1"/>
      <p:bldP spid="10248" grpId="0" bldLvl="0" animBg="1"/>
      <p:bldP spid="10249" grpId="0" bldLvl="0" animBg="1"/>
      <p:bldP spid="10250" grpId="0" bldLvl="0" animBg="1"/>
      <p:bldP spid="10251" grpId="0" bldLvl="0" animBg="1"/>
      <p:bldP spid="10252" grpId="0" bldLvl="0" animBg="1"/>
      <p:bldP spid="10253" grpId="0" bldLvl="0" animBg="1"/>
      <p:bldP spid="1025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组合 38"/>
          <p:cNvGrpSpPr/>
          <p:nvPr/>
        </p:nvGrpSpPr>
        <p:grpSpPr>
          <a:xfrm>
            <a:off x="3312478" y="1839595"/>
            <a:ext cx="2541587" cy="2538413"/>
            <a:chOff x="299400" y="609600"/>
            <a:chExt cx="2542863" cy="2539048"/>
          </a:xfrm>
        </p:grpSpPr>
        <p:cxnSp>
          <p:nvCxnSpPr>
            <p:cNvPr id="2050" name="直接连接符 3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ln w="15875" cap="flat" cmpd="sng">
              <a:solidFill>
                <a:srgbClr val="72BFC5"/>
              </a:solidFill>
              <a:prstDash val="lgDash"/>
              <a:round/>
              <a:headEnd type="none" w="med" len="med"/>
              <a:tailEnd type="none" w="med" len="med"/>
            </a:ln>
          </p:spPr>
        </p:cxnSp>
        <p:cxnSp>
          <p:nvCxnSpPr>
            <p:cNvPr id="2051" name="直接连接符 4"/>
            <p:cNvCxnSpPr/>
            <p:nvPr/>
          </p:nvCxnSpPr>
          <p:spPr>
            <a:xfrm rot="5400000">
              <a:off x="288598" y="1868801"/>
              <a:ext cx="2519993" cy="1588"/>
            </a:xfrm>
            <a:prstGeom prst="line">
              <a:avLst/>
            </a:prstGeom>
            <a:ln w="15875" cap="flat" cmpd="sng">
              <a:solidFill>
                <a:srgbClr val="72BFC5"/>
              </a:solidFill>
              <a:prstDash val="lgDash"/>
              <a:round/>
              <a:headEnd type="none" w="med" len="med"/>
              <a:tailEnd type="none" w="med" len="med"/>
            </a:ln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7" name="Freeform 9"/>
          <p:cNvSpPr/>
          <p:nvPr/>
        </p:nvSpPr>
        <p:spPr>
          <a:xfrm>
            <a:off x="3961765" y="1984058"/>
            <a:ext cx="228600" cy="2263775"/>
          </a:xfrm>
          <a:custGeom>
            <a:avLst/>
            <a:gdLst/>
            <a:ahLst/>
            <a:cxnLst>
              <a:cxn ang="0">
                <a:pos x="104" y="793"/>
              </a:cxn>
              <a:cxn ang="0">
                <a:pos x="104" y="961"/>
              </a:cxn>
              <a:cxn ang="0">
                <a:pos x="96" y="1098"/>
              </a:cxn>
              <a:cxn ang="0">
                <a:pos x="96" y="1210"/>
              </a:cxn>
              <a:cxn ang="0">
                <a:pos x="88" y="1282"/>
              </a:cxn>
              <a:cxn ang="0">
                <a:pos x="88" y="1346"/>
              </a:cxn>
              <a:cxn ang="0">
                <a:pos x="72" y="1402"/>
              </a:cxn>
              <a:cxn ang="0">
                <a:pos x="64" y="1426"/>
              </a:cxn>
              <a:cxn ang="0">
                <a:pos x="56" y="1426"/>
              </a:cxn>
              <a:cxn ang="0">
                <a:pos x="40" y="1410"/>
              </a:cxn>
              <a:cxn ang="0">
                <a:pos x="24" y="1378"/>
              </a:cxn>
              <a:cxn ang="0">
                <a:pos x="8" y="1322"/>
              </a:cxn>
              <a:cxn ang="0">
                <a:pos x="0" y="1290"/>
              </a:cxn>
              <a:cxn ang="0">
                <a:pos x="0" y="1266"/>
              </a:cxn>
              <a:cxn ang="0">
                <a:pos x="8" y="1234"/>
              </a:cxn>
              <a:cxn ang="0">
                <a:pos x="8" y="1186"/>
              </a:cxn>
              <a:cxn ang="0">
                <a:pos x="16" y="1138"/>
              </a:cxn>
              <a:cxn ang="0">
                <a:pos x="32" y="1050"/>
              </a:cxn>
              <a:cxn ang="0">
                <a:pos x="48" y="897"/>
              </a:cxn>
              <a:cxn ang="0">
                <a:pos x="56" y="729"/>
              </a:cxn>
              <a:cxn ang="0">
                <a:pos x="56" y="553"/>
              </a:cxn>
              <a:cxn ang="0">
                <a:pos x="56" y="384"/>
              </a:cxn>
              <a:cxn ang="0">
                <a:pos x="48" y="240"/>
              </a:cxn>
              <a:cxn ang="0">
                <a:pos x="48" y="184"/>
              </a:cxn>
              <a:cxn ang="0">
                <a:pos x="40" y="128"/>
              </a:cxn>
              <a:cxn ang="0">
                <a:pos x="32" y="88"/>
              </a:cxn>
              <a:cxn ang="0">
                <a:pos x="24" y="64"/>
              </a:cxn>
              <a:cxn ang="0">
                <a:pos x="16" y="48"/>
              </a:cxn>
              <a:cxn ang="0">
                <a:pos x="8" y="32"/>
              </a:cxn>
              <a:cxn ang="0">
                <a:pos x="0" y="24"/>
              </a:cxn>
              <a:cxn ang="0">
                <a:pos x="8" y="8"/>
              </a:cxn>
              <a:cxn ang="0">
                <a:pos x="24" y="0"/>
              </a:cxn>
              <a:cxn ang="0">
                <a:pos x="56" y="8"/>
              </a:cxn>
              <a:cxn ang="0">
                <a:pos x="96" y="24"/>
              </a:cxn>
              <a:cxn ang="0">
                <a:pos x="128" y="32"/>
              </a:cxn>
              <a:cxn ang="0">
                <a:pos x="144" y="48"/>
              </a:cxn>
              <a:cxn ang="0">
                <a:pos x="144" y="72"/>
              </a:cxn>
              <a:cxn ang="0">
                <a:pos x="136" y="104"/>
              </a:cxn>
              <a:cxn ang="0">
                <a:pos x="128" y="112"/>
              </a:cxn>
              <a:cxn ang="0">
                <a:pos x="128" y="136"/>
              </a:cxn>
              <a:cxn ang="0">
                <a:pos x="128" y="168"/>
              </a:cxn>
              <a:cxn ang="0">
                <a:pos x="120" y="208"/>
              </a:cxn>
              <a:cxn ang="0">
                <a:pos x="120" y="256"/>
              </a:cxn>
              <a:cxn ang="0">
                <a:pos x="120" y="312"/>
              </a:cxn>
              <a:cxn ang="0">
                <a:pos x="120" y="384"/>
              </a:cxn>
              <a:cxn ang="0">
                <a:pos x="112" y="456"/>
              </a:cxn>
              <a:cxn ang="0">
                <a:pos x="112" y="545"/>
              </a:cxn>
              <a:cxn ang="0">
                <a:pos x="112" y="633"/>
              </a:cxn>
              <a:cxn ang="0">
                <a:pos x="112" y="673"/>
              </a:cxn>
            </a:cxnLst>
            <a:rect l="0" t="0" r="0" b="0"/>
            <a:pathLst>
              <a:path w="144" h="1426">
                <a:moveTo>
                  <a:pt x="112" y="673"/>
                </a:moveTo>
                <a:lnTo>
                  <a:pt x="104" y="737"/>
                </a:lnTo>
                <a:lnTo>
                  <a:pt x="104" y="793"/>
                </a:lnTo>
                <a:lnTo>
                  <a:pt x="104" y="857"/>
                </a:lnTo>
                <a:lnTo>
                  <a:pt x="104" y="913"/>
                </a:lnTo>
                <a:lnTo>
                  <a:pt x="104" y="961"/>
                </a:lnTo>
                <a:lnTo>
                  <a:pt x="96" y="1010"/>
                </a:lnTo>
                <a:lnTo>
                  <a:pt x="96" y="1058"/>
                </a:lnTo>
                <a:lnTo>
                  <a:pt x="96" y="1098"/>
                </a:lnTo>
                <a:lnTo>
                  <a:pt x="96" y="1138"/>
                </a:lnTo>
                <a:lnTo>
                  <a:pt x="96" y="1178"/>
                </a:lnTo>
                <a:lnTo>
                  <a:pt x="96" y="1210"/>
                </a:lnTo>
                <a:lnTo>
                  <a:pt x="88" y="1234"/>
                </a:lnTo>
                <a:lnTo>
                  <a:pt x="88" y="1258"/>
                </a:lnTo>
                <a:lnTo>
                  <a:pt x="88" y="1282"/>
                </a:lnTo>
                <a:lnTo>
                  <a:pt x="88" y="1298"/>
                </a:lnTo>
                <a:lnTo>
                  <a:pt x="88" y="1314"/>
                </a:lnTo>
                <a:lnTo>
                  <a:pt x="88" y="1346"/>
                </a:lnTo>
                <a:lnTo>
                  <a:pt x="80" y="1362"/>
                </a:lnTo>
                <a:lnTo>
                  <a:pt x="80" y="1386"/>
                </a:lnTo>
                <a:lnTo>
                  <a:pt x="72" y="1402"/>
                </a:lnTo>
                <a:lnTo>
                  <a:pt x="72" y="1410"/>
                </a:lnTo>
                <a:lnTo>
                  <a:pt x="72" y="1418"/>
                </a:lnTo>
                <a:lnTo>
                  <a:pt x="64" y="1426"/>
                </a:lnTo>
                <a:lnTo>
                  <a:pt x="64" y="1426"/>
                </a:lnTo>
                <a:lnTo>
                  <a:pt x="56" y="1426"/>
                </a:lnTo>
                <a:lnTo>
                  <a:pt x="56" y="1426"/>
                </a:lnTo>
                <a:lnTo>
                  <a:pt x="48" y="1418"/>
                </a:lnTo>
                <a:lnTo>
                  <a:pt x="48" y="1418"/>
                </a:lnTo>
                <a:lnTo>
                  <a:pt x="40" y="1410"/>
                </a:lnTo>
                <a:lnTo>
                  <a:pt x="40" y="1402"/>
                </a:lnTo>
                <a:lnTo>
                  <a:pt x="32" y="1394"/>
                </a:lnTo>
                <a:lnTo>
                  <a:pt x="24" y="1378"/>
                </a:lnTo>
                <a:lnTo>
                  <a:pt x="16" y="1354"/>
                </a:lnTo>
                <a:lnTo>
                  <a:pt x="8" y="1338"/>
                </a:lnTo>
                <a:lnTo>
                  <a:pt x="8" y="1322"/>
                </a:lnTo>
                <a:lnTo>
                  <a:pt x="0" y="1298"/>
                </a:lnTo>
                <a:lnTo>
                  <a:pt x="0" y="1298"/>
                </a:lnTo>
                <a:lnTo>
                  <a:pt x="0" y="1290"/>
                </a:lnTo>
                <a:lnTo>
                  <a:pt x="0" y="1282"/>
                </a:lnTo>
                <a:lnTo>
                  <a:pt x="0" y="1274"/>
                </a:lnTo>
                <a:lnTo>
                  <a:pt x="0" y="1266"/>
                </a:lnTo>
                <a:lnTo>
                  <a:pt x="0" y="1258"/>
                </a:lnTo>
                <a:lnTo>
                  <a:pt x="0" y="1250"/>
                </a:lnTo>
                <a:lnTo>
                  <a:pt x="8" y="1234"/>
                </a:lnTo>
                <a:lnTo>
                  <a:pt x="8" y="1218"/>
                </a:lnTo>
                <a:lnTo>
                  <a:pt x="8" y="1202"/>
                </a:lnTo>
                <a:lnTo>
                  <a:pt x="8" y="1186"/>
                </a:lnTo>
                <a:lnTo>
                  <a:pt x="16" y="1170"/>
                </a:lnTo>
                <a:lnTo>
                  <a:pt x="16" y="1154"/>
                </a:lnTo>
                <a:lnTo>
                  <a:pt x="16" y="1138"/>
                </a:lnTo>
                <a:lnTo>
                  <a:pt x="24" y="1114"/>
                </a:lnTo>
                <a:lnTo>
                  <a:pt x="24" y="1090"/>
                </a:lnTo>
                <a:lnTo>
                  <a:pt x="32" y="1050"/>
                </a:lnTo>
                <a:lnTo>
                  <a:pt x="40" y="1002"/>
                </a:lnTo>
                <a:lnTo>
                  <a:pt x="40" y="945"/>
                </a:lnTo>
                <a:lnTo>
                  <a:pt x="48" y="897"/>
                </a:lnTo>
                <a:lnTo>
                  <a:pt x="48" y="841"/>
                </a:lnTo>
                <a:lnTo>
                  <a:pt x="48" y="785"/>
                </a:lnTo>
                <a:lnTo>
                  <a:pt x="56" y="729"/>
                </a:lnTo>
                <a:lnTo>
                  <a:pt x="56" y="673"/>
                </a:lnTo>
                <a:lnTo>
                  <a:pt x="56" y="609"/>
                </a:lnTo>
                <a:lnTo>
                  <a:pt x="56" y="553"/>
                </a:lnTo>
                <a:lnTo>
                  <a:pt x="56" y="497"/>
                </a:lnTo>
                <a:lnTo>
                  <a:pt x="56" y="440"/>
                </a:lnTo>
                <a:lnTo>
                  <a:pt x="56" y="384"/>
                </a:lnTo>
                <a:lnTo>
                  <a:pt x="56" y="336"/>
                </a:lnTo>
                <a:lnTo>
                  <a:pt x="48" y="288"/>
                </a:lnTo>
                <a:lnTo>
                  <a:pt x="48" y="240"/>
                </a:lnTo>
                <a:lnTo>
                  <a:pt x="48" y="224"/>
                </a:lnTo>
                <a:lnTo>
                  <a:pt x="48" y="200"/>
                </a:lnTo>
                <a:lnTo>
                  <a:pt x="48" y="184"/>
                </a:lnTo>
                <a:lnTo>
                  <a:pt x="40" y="160"/>
                </a:lnTo>
                <a:lnTo>
                  <a:pt x="40" y="144"/>
                </a:lnTo>
                <a:lnTo>
                  <a:pt x="40" y="128"/>
                </a:lnTo>
                <a:lnTo>
                  <a:pt x="40" y="120"/>
                </a:lnTo>
                <a:lnTo>
                  <a:pt x="32" y="104"/>
                </a:lnTo>
                <a:lnTo>
                  <a:pt x="32" y="88"/>
                </a:lnTo>
                <a:lnTo>
                  <a:pt x="32" y="80"/>
                </a:lnTo>
                <a:lnTo>
                  <a:pt x="32" y="72"/>
                </a:lnTo>
                <a:lnTo>
                  <a:pt x="24" y="64"/>
                </a:lnTo>
                <a:lnTo>
                  <a:pt x="24" y="56"/>
                </a:lnTo>
                <a:lnTo>
                  <a:pt x="24" y="48"/>
                </a:lnTo>
                <a:lnTo>
                  <a:pt x="16" y="48"/>
                </a:lnTo>
                <a:lnTo>
                  <a:pt x="16" y="40"/>
                </a:lnTo>
                <a:lnTo>
                  <a:pt x="8" y="40"/>
                </a:lnTo>
                <a:lnTo>
                  <a:pt x="8" y="32"/>
                </a:lnTo>
                <a:lnTo>
                  <a:pt x="0" y="32"/>
                </a:lnTo>
                <a:lnTo>
                  <a:pt x="0" y="24"/>
                </a:lnTo>
                <a:lnTo>
                  <a:pt x="0" y="24"/>
                </a:lnTo>
                <a:lnTo>
                  <a:pt x="0" y="16"/>
                </a:lnTo>
                <a:lnTo>
                  <a:pt x="0" y="16"/>
                </a:lnTo>
                <a:lnTo>
                  <a:pt x="8" y="8"/>
                </a:lnTo>
                <a:lnTo>
                  <a:pt x="8" y="8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0" y="0"/>
                </a:lnTo>
                <a:lnTo>
                  <a:pt x="56" y="8"/>
                </a:lnTo>
                <a:lnTo>
                  <a:pt x="64" y="8"/>
                </a:lnTo>
                <a:lnTo>
                  <a:pt x="80" y="16"/>
                </a:lnTo>
                <a:lnTo>
                  <a:pt x="96" y="24"/>
                </a:lnTo>
                <a:lnTo>
                  <a:pt x="104" y="24"/>
                </a:lnTo>
                <a:lnTo>
                  <a:pt x="120" y="32"/>
                </a:lnTo>
                <a:lnTo>
                  <a:pt x="128" y="32"/>
                </a:lnTo>
                <a:lnTo>
                  <a:pt x="136" y="40"/>
                </a:lnTo>
                <a:lnTo>
                  <a:pt x="136" y="48"/>
                </a:lnTo>
                <a:lnTo>
                  <a:pt x="144" y="48"/>
                </a:lnTo>
                <a:lnTo>
                  <a:pt x="144" y="56"/>
                </a:lnTo>
                <a:lnTo>
                  <a:pt x="144" y="64"/>
                </a:lnTo>
                <a:lnTo>
                  <a:pt x="144" y="72"/>
                </a:lnTo>
                <a:lnTo>
                  <a:pt x="136" y="88"/>
                </a:lnTo>
                <a:lnTo>
                  <a:pt x="136" y="96"/>
                </a:lnTo>
                <a:lnTo>
                  <a:pt x="136" y="104"/>
                </a:lnTo>
                <a:lnTo>
                  <a:pt x="128" y="104"/>
                </a:lnTo>
                <a:lnTo>
                  <a:pt x="128" y="112"/>
                </a:lnTo>
                <a:lnTo>
                  <a:pt x="128" y="112"/>
                </a:lnTo>
                <a:lnTo>
                  <a:pt x="128" y="120"/>
                </a:lnTo>
                <a:lnTo>
                  <a:pt x="128" y="128"/>
                </a:lnTo>
                <a:lnTo>
                  <a:pt x="128" y="136"/>
                </a:lnTo>
                <a:lnTo>
                  <a:pt x="128" y="144"/>
                </a:lnTo>
                <a:lnTo>
                  <a:pt x="128" y="160"/>
                </a:lnTo>
                <a:lnTo>
                  <a:pt x="128" y="168"/>
                </a:lnTo>
                <a:lnTo>
                  <a:pt x="128" y="184"/>
                </a:lnTo>
                <a:lnTo>
                  <a:pt x="120" y="192"/>
                </a:lnTo>
                <a:lnTo>
                  <a:pt x="120" y="208"/>
                </a:lnTo>
                <a:lnTo>
                  <a:pt x="120" y="224"/>
                </a:lnTo>
                <a:lnTo>
                  <a:pt x="120" y="240"/>
                </a:lnTo>
                <a:lnTo>
                  <a:pt x="120" y="256"/>
                </a:lnTo>
                <a:lnTo>
                  <a:pt x="120" y="272"/>
                </a:lnTo>
                <a:lnTo>
                  <a:pt x="120" y="296"/>
                </a:lnTo>
                <a:lnTo>
                  <a:pt x="120" y="312"/>
                </a:lnTo>
                <a:lnTo>
                  <a:pt x="120" y="336"/>
                </a:lnTo>
                <a:lnTo>
                  <a:pt x="120" y="360"/>
                </a:lnTo>
                <a:lnTo>
                  <a:pt x="120" y="384"/>
                </a:lnTo>
                <a:lnTo>
                  <a:pt x="112" y="408"/>
                </a:lnTo>
                <a:lnTo>
                  <a:pt x="112" y="432"/>
                </a:lnTo>
                <a:lnTo>
                  <a:pt x="112" y="456"/>
                </a:lnTo>
                <a:lnTo>
                  <a:pt x="112" y="489"/>
                </a:lnTo>
                <a:lnTo>
                  <a:pt x="112" y="513"/>
                </a:lnTo>
                <a:lnTo>
                  <a:pt x="112" y="545"/>
                </a:lnTo>
                <a:lnTo>
                  <a:pt x="112" y="577"/>
                </a:lnTo>
                <a:lnTo>
                  <a:pt x="112" y="601"/>
                </a:lnTo>
                <a:lnTo>
                  <a:pt x="112" y="633"/>
                </a:lnTo>
                <a:lnTo>
                  <a:pt x="112" y="673"/>
                </a:lnTo>
                <a:lnTo>
                  <a:pt x="112" y="673"/>
                </a:lnTo>
                <a:lnTo>
                  <a:pt x="112" y="673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8" name="Freeform 10"/>
          <p:cNvSpPr/>
          <p:nvPr/>
        </p:nvSpPr>
        <p:spPr>
          <a:xfrm>
            <a:off x="3518853" y="2682558"/>
            <a:ext cx="938212" cy="293687"/>
          </a:xfrm>
          <a:custGeom>
            <a:avLst/>
            <a:gdLst/>
            <a:ahLst/>
            <a:cxnLst>
              <a:cxn ang="0">
                <a:pos x="575" y="16"/>
              </a:cxn>
              <a:cxn ang="0">
                <a:pos x="583" y="33"/>
              </a:cxn>
              <a:cxn ang="0">
                <a:pos x="583" y="41"/>
              </a:cxn>
              <a:cxn ang="0">
                <a:pos x="583" y="49"/>
              </a:cxn>
              <a:cxn ang="0">
                <a:pos x="567" y="57"/>
              </a:cxn>
              <a:cxn ang="0">
                <a:pos x="543" y="65"/>
              </a:cxn>
              <a:cxn ang="0">
                <a:pos x="519" y="73"/>
              </a:cxn>
              <a:cxn ang="0">
                <a:pos x="487" y="81"/>
              </a:cxn>
              <a:cxn ang="0">
                <a:pos x="447" y="97"/>
              </a:cxn>
              <a:cxn ang="0">
                <a:pos x="399" y="113"/>
              </a:cxn>
              <a:cxn ang="0">
                <a:pos x="343" y="129"/>
              </a:cxn>
              <a:cxn ang="0">
                <a:pos x="295" y="145"/>
              </a:cxn>
              <a:cxn ang="0">
                <a:pos x="255" y="153"/>
              </a:cxn>
              <a:cxn ang="0">
                <a:pos x="215" y="161"/>
              </a:cxn>
              <a:cxn ang="0">
                <a:pos x="183" y="177"/>
              </a:cxn>
              <a:cxn ang="0">
                <a:pos x="152" y="177"/>
              </a:cxn>
              <a:cxn ang="0">
                <a:pos x="128" y="185"/>
              </a:cxn>
              <a:cxn ang="0">
                <a:pos x="112" y="185"/>
              </a:cxn>
              <a:cxn ang="0">
                <a:pos x="80" y="185"/>
              </a:cxn>
              <a:cxn ang="0">
                <a:pos x="40" y="177"/>
              </a:cxn>
              <a:cxn ang="0">
                <a:pos x="16" y="161"/>
              </a:cxn>
              <a:cxn ang="0">
                <a:pos x="0" y="153"/>
              </a:cxn>
              <a:cxn ang="0">
                <a:pos x="0" y="145"/>
              </a:cxn>
              <a:cxn ang="0">
                <a:pos x="0" y="145"/>
              </a:cxn>
              <a:cxn ang="0">
                <a:pos x="0" y="137"/>
              </a:cxn>
              <a:cxn ang="0">
                <a:pos x="16" y="137"/>
              </a:cxn>
              <a:cxn ang="0">
                <a:pos x="32" y="129"/>
              </a:cxn>
              <a:cxn ang="0">
                <a:pos x="56" y="121"/>
              </a:cxn>
              <a:cxn ang="0">
                <a:pos x="88" y="113"/>
              </a:cxn>
              <a:cxn ang="0">
                <a:pos x="128" y="105"/>
              </a:cxn>
              <a:cxn ang="0">
                <a:pos x="175" y="89"/>
              </a:cxn>
              <a:cxn ang="0">
                <a:pos x="231" y="73"/>
              </a:cxn>
              <a:cxn ang="0">
                <a:pos x="287" y="57"/>
              </a:cxn>
              <a:cxn ang="0">
                <a:pos x="343" y="41"/>
              </a:cxn>
              <a:cxn ang="0">
                <a:pos x="391" y="33"/>
              </a:cxn>
              <a:cxn ang="0">
                <a:pos x="431" y="16"/>
              </a:cxn>
              <a:cxn ang="0">
                <a:pos x="463" y="8"/>
              </a:cxn>
              <a:cxn ang="0">
                <a:pos x="487" y="0"/>
              </a:cxn>
              <a:cxn ang="0">
                <a:pos x="511" y="0"/>
              </a:cxn>
              <a:cxn ang="0">
                <a:pos x="519" y="0"/>
              </a:cxn>
              <a:cxn ang="0">
                <a:pos x="527" y="0"/>
              </a:cxn>
              <a:cxn ang="0">
                <a:pos x="551" y="8"/>
              </a:cxn>
              <a:cxn ang="0">
                <a:pos x="559" y="8"/>
              </a:cxn>
            </a:cxnLst>
            <a:rect l="0" t="0" r="0" b="0"/>
            <a:pathLst>
              <a:path w="591" h="185">
                <a:moveTo>
                  <a:pt x="559" y="8"/>
                </a:moveTo>
                <a:lnTo>
                  <a:pt x="575" y="16"/>
                </a:lnTo>
                <a:lnTo>
                  <a:pt x="583" y="25"/>
                </a:lnTo>
                <a:lnTo>
                  <a:pt x="583" y="33"/>
                </a:lnTo>
                <a:lnTo>
                  <a:pt x="591" y="41"/>
                </a:lnTo>
                <a:lnTo>
                  <a:pt x="583" y="41"/>
                </a:lnTo>
                <a:lnTo>
                  <a:pt x="583" y="41"/>
                </a:lnTo>
                <a:lnTo>
                  <a:pt x="583" y="49"/>
                </a:lnTo>
                <a:lnTo>
                  <a:pt x="575" y="49"/>
                </a:lnTo>
                <a:lnTo>
                  <a:pt x="567" y="57"/>
                </a:lnTo>
                <a:lnTo>
                  <a:pt x="559" y="57"/>
                </a:lnTo>
                <a:lnTo>
                  <a:pt x="543" y="65"/>
                </a:lnTo>
                <a:lnTo>
                  <a:pt x="535" y="65"/>
                </a:lnTo>
                <a:lnTo>
                  <a:pt x="519" y="73"/>
                </a:lnTo>
                <a:lnTo>
                  <a:pt x="503" y="81"/>
                </a:lnTo>
                <a:lnTo>
                  <a:pt x="487" y="81"/>
                </a:lnTo>
                <a:lnTo>
                  <a:pt x="463" y="89"/>
                </a:lnTo>
                <a:lnTo>
                  <a:pt x="447" y="97"/>
                </a:lnTo>
                <a:lnTo>
                  <a:pt x="423" y="105"/>
                </a:lnTo>
                <a:lnTo>
                  <a:pt x="399" y="113"/>
                </a:lnTo>
                <a:lnTo>
                  <a:pt x="375" y="121"/>
                </a:lnTo>
                <a:lnTo>
                  <a:pt x="343" y="129"/>
                </a:lnTo>
                <a:lnTo>
                  <a:pt x="319" y="137"/>
                </a:lnTo>
                <a:lnTo>
                  <a:pt x="295" y="145"/>
                </a:lnTo>
                <a:lnTo>
                  <a:pt x="271" y="145"/>
                </a:lnTo>
                <a:lnTo>
                  <a:pt x="255" y="153"/>
                </a:lnTo>
                <a:lnTo>
                  <a:pt x="231" y="161"/>
                </a:lnTo>
                <a:lnTo>
                  <a:pt x="215" y="161"/>
                </a:lnTo>
                <a:lnTo>
                  <a:pt x="199" y="169"/>
                </a:lnTo>
                <a:lnTo>
                  <a:pt x="183" y="177"/>
                </a:lnTo>
                <a:lnTo>
                  <a:pt x="167" y="177"/>
                </a:lnTo>
                <a:lnTo>
                  <a:pt x="152" y="177"/>
                </a:lnTo>
                <a:lnTo>
                  <a:pt x="144" y="185"/>
                </a:lnTo>
                <a:lnTo>
                  <a:pt x="128" y="185"/>
                </a:lnTo>
                <a:lnTo>
                  <a:pt x="120" y="185"/>
                </a:lnTo>
                <a:lnTo>
                  <a:pt x="112" y="185"/>
                </a:lnTo>
                <a:lnTo>
                  <a:pt x="104" y="185"/>
                </a:lnTo>
                <a:lnTo>
                  <a:pt x="80" y="185"/>
                </a:lnTo>
                <a:lnTo>
                  <a:pt x="64" y="185"/>
                </a:lnTo>
                <a:lnTo>
                  <a:pt x="40" y="177"/>
                </a:lnTo>
                <a:lnTo>
                  <a:pt x="24" y="169"/>
                </a:lnTo>
                <a:lnTo>
                  <a:pt x="16" y="161"/>
                </a:lnTo>
                <a:lnTo>
                  <a:pt x="8" y="161"/>
                </a:lnTo>
                <a:lnTo>
                  <a:pt x="0" y="153"/>
                </a:lnTo>
                <a:lnTo>
                  <a:pt x="0" y="153"/>
                </a:lnTo>
                <a:lnTo>
                  <a:pt x="0" y="145"/>
                </a:lnTo>
                <a:lnTo>
                  <a:pt x="0" y="145"/>
                </a:lnTo>
                <a:lnTo>
                  <a:pt x="0" y="145"/>
                </a:lnTo>
                <a:lnTo>
                  <a:pt x="0" y="145"/>
                </a:lnTo>
                <a:lnTo>
                  <a:pt x="0" y="137"/>
                </a:lnTo>
                <a:lnTo>
                  <a:pt x="8" y="137"/>
                </a:lnTo>
                <a:lnTo>
                  <a:pt x="16" y="137"/>
                </a:lnTo>
                <a:lnTo>
                  <a:pt x="24" y="137"/>
                </a:lnTo>
                <a:lnTo>
                  <a:pt x="32" y="129"/>
                </a:lnTo>
                <a:lnTo>
                  <a:pt x="40" y="129"/>
                </a:lnTo>
                <a:lnTo>
                  <a:pt x="56" y="121"/>
                </a:lnTo>
                <a:lnTo>
                  <a:pt x="72" y="121"/>
                </a:lnTo>
                <a:lnTo>
                  <a:pt x="88" y="113"/>
                </a:lnTo>
                <a:lnTo>
                  <a:pt x="104" y="113"/>
                </a:lnTo>
                <a:lnTo>
                  <a:pt x="128" y="105"/>
                </a:lnTo>
                <a:lnTo>
                  <a:pt x="152" y="97"/>
                </a:lnTo>
                <a:lnTo>
                  <a:pt x="175" y="89"/>
                </a:lnTo>
                <a:lnTo>
                  <a:pt x="199" y="81"/>
                </a:lnTo>
                <a:lnTo>
                  <a:pt x="231" y="73"/>
                </a:lnTo>
                <a:lnTo>
                  <a:pt x="255" y="65"/>
                </a:lnTo>
                <a:lnTo>
                  <a:pt x="287" y="57"/>
                </a:lnTo>
                <a:lnTo>
                  <a:pt x="319" y="49"/>
                </a:lnTo>
                <a:lnTo>
                  <a:pt x="343" y="41"/>
                </a:lnTo>
                <a:lnTo>
                  <a:pt x="367" y="41"/>
                </a:lnTo>
                <a:lnTo>
                  <a:pt x="391" y="33"/>
                </a:lnTo>
                <a:lnTo>
                  <a:pt x="415" y="25"/>
                </a:lnTo>
                <a:lnTo>
                  <a:pt x="431" y="16"/>
                </a:lnTo>
                <a:lnTo>
                  <a:pt x="447" y="16"/>
                </a:lnTo>
                <a:lnTo>
                  <a:pt x="463" y="8"/>
                </a:lnTo>
                <a:lnTo>
                  <a:pt x="479" y="8"/>
                </a:lnTo>
                <a:lnTo>
                  <a:pt x="487" y="0"/>
                </a:lnTo>
                <a:lnTo>
                  <a:pt x="503" y="0"/>
                </a:lnTo>
                <a:lnTo>
                  <a:pt x="511" y="0"/>
                </a:lnTo>
                <a:lnTo>
                  <a:pt x="511" y="0"/>
                </a:lnTo>
                <a:lnTo>
                  <a:pt x="519" y="0"/>
                </a:lnTo>
                <a:lnTo>
                  <a:pt x="519" y="0"/>
                </a:lnTo>
                <a:lnTo>
                  <a:pt x="527" y="0"/>
                </a:lnTo>
                <a:lnTo>
                  <a:pt x="543" y="0"/>
                </a:lnTo>
                <a:lnTo>
                  <a:pt x="551" y="8"/>
                </a:lnTo>
                <a:lnTo>
                  <a:pt x="559" y="8"/>
                </a:lnTo>
                <a:lnTo>
                  <a:pt x="559" y="8"/>
                </a:lnTo>
                <a:lnTo>
                  <a:pt x="559" y="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9" name="Freeform 11"/>
          <p:cNvSpPr/>
          <p:nvPr/>
        </p:nvSpPr>
        <p:spPr>
          <a:xfrm>
            <a:off x="3391853" y="2823845"/>
            <a:ext cx="709612" cy="1017588"/>
          </a:xfrm>
          <a:custGeom>
            <a:avLst/>
            <a:gdLst/>
            <a:ahLst/>
            <a:cxnLst>
              <a:cxn ang="0">
                <a:pos x="128" y="481"/>
              </a:cxn>
              <a:cxn ang="0">
                <a:pos x="144" y="456"/>
              </a:cxn>
              <a:cxn ang="0">
                <a:pos x="168" y="440"/>
              </a:cxn>
              <a:cxn ang="0">
                <a:pos x="184" y="416"/>
              </a:cxn>
              <a:cxn ang="0">
                <a:pos x="200" y="392"/>
              </a:cxn>
              <a:cxn ang="0">
                <a:pos x="216" y="368"/>
              </a:cxn>
              <a:cxn ang="0">
                <a:pos x="240" y="336"/>
              </a:cxn>
              <a:cxn ang="0">
                <a:pos x="255" y="312"/>
              </a:cxn>
              <a:cxn ang="0">
                <a:pos x="271" y="280"/>
              </a:cxn>
              <a:cxn ang="0">
                <a:pos x="295" y="248"/>
              </a:cxn>
              <a:cxn ang="0">
                <a:pos x="311" y="216"/>
              </a:cxn>
              <a:cxn ang="0">
                <a:pos x="327" y="184"/>
              </a:cxn>
              <a:cxn ang="0">
                <a:pos x="351" y="152"/>
              </a:cxn>
              <a:cxn ang="0">
                <a:pos x="367" y="112"/>
              </a:cxn>
              <a:cxn ang="0">
                <a:pos x="391" y="80"/>
              </a:cxn>
              <a:cxn ang="0">
                <a:pos x="407" y="40"/>
              </a:cxn>
              <a:cxn ang="0">
                <a:pos x="431" y="0"/>
              </a:cxn>
              <a:cxn ang="0">
                <a:pos x="447" y="144"/>
              </a:cxn>
              <a:cxn ang="0">
                <a:pos x="423" y="192"/>
              </a:cxn>
              <a:cxn ang="0">
                <a:pos x="399" y="232"/>
              </a:cxn>
              <a:cxn ang="0">
                <a:pos x="375" y="264"/>
              </a:cxn>
              <a:cxn ang="0">
                <a:pos x="351" y="304"/>
              </a:cxn>
              <a:cxn ang="0">
                <a:pos x="327" y="336"/>
              </a:cxn>
              <a:cxn ang="0">
                <a:pos x="303" y="368"/>
              </a:cxn>
              <a:cxn ang="0">
                <a:pos x="279" y="400"/>
              </a:cxn>
              <a:cxn ang="0">
                <a:pos x="255" y="424"/>
              </a:cxn>
              <a:cxn ang="0">
                <a:pos x="232" y="448"/>
              </a:cxn>
              <a:cxn ang="0">
                <a:pos x="216" y="473"/>
              </a:cxn>
              <a:cxn ang="0">
                <a:pos x="192" y="497"/>
              </a:cxn>
              <a:cxn ang="0">
                <a:pos x="168" y="521"/>
              </a:cxn>
              <a:cxn ang="0">
                <a:pos x="152" y="537"/>
              </a:cxn>
              <a:cxn ang="0">
                <a:pos x="128" y="553"/>
              </a:cxn>
              <a:cxn ang="0">
                <a:pos x="112" y="577"/>
              </a:cxn>
              <a:cxn ang="0">
                <a:pos x="88" y="585"/>
              </a:cxn>
              <a:cxn ang="0">
                <a:pos x="72" y="601"/>
              </a:cxn>
              <a:cxn ang="0">
                <a:pos x="56" y="617"/>
              </a:cxn>
              <a:cxn ang="0">
                <a:pos x="40" y="625"/>
              </a:cxn>
              <a:cxn ang="0">
                <a:pos x="32" y="633"/>
              </a:cxn>
              <a:cxn ang="0">
                <a:pos x="16" y="633"/>
              </a:cxn>
              <a:cxn ang="0">
                <a:pos x="8" y="641"/>
              </a:cxn>
              <a:cxn ang="0">
                <a:pos x="8" y="641"/>
              </a:cxn>
              <a:cxn ang="0">
                <a:pos x="0" y="641"/>
              </a:cxn>
              <a:cxn ang="0">
                <a:pos x="0" y="633"/>
              </a:cxn>
              <a:cxn ang="0">
                <a:pos x="0" y="633"/>
              </a:cxn>
              <a:cxn ang="0">
                <a:pos x="8" y="633"/>
              </a:cxn>
              <a:cxn ang="0">
                <a:pos x="8" y="625"/>
              </a:cxn>
              <a:cxn ang="0">
                <a:pos x="8" y="617"/>
              </a:cxn>
              <a:cxn ang="0">
                <a:pos x="16" y="609"/>
              </a:cxn>
              <a:cxn ang="0">
                <a:pos x="24" y="601"/>
              </a:cxn>
              <a:cxn ang="0">
                <a:pos x="32" y="593"/>
              </a:cxn>
              <a:cxn ang="0">
                <a:pos x="40" y="585"/>
              </a:cxn>
              <a:cxn ang="0">
                <a:pos x="48" y="569"/>
              </a:cxn>
              <a:cxn ang="0">
                <a:pos x="56" y="561"/>
              </a:cxn>
              <a:cxn ang="0">
                <a:pos x="72" y="545"/>
              </a:cxn>
              <a:cxn ang="0">
                <a:pos x="88" y="529"/>
              </a:cxn>
              <a:cxn ang="0">
                <a:pos x="96" y="513"/>
              </a:cxn>
              <a:cxn ang="0">
                <a:pos x="112" y="497"/>
              </a:cxn>
              <a:cxn ang="0">
                <a:pos x="128" y="481"/>
              </a:cxn>
              <a:cxn ang="0">
                <a:pos x="128" y="481"/>
              </a:cxn>
              <a:cxn ang="0">
                <a:pos x="128" y="481"/>
              </a:cxn>
            </a:cxnLst>
            <a:rect l="0" t="0" r="0" b="0"/>
            <a:pathLst>
              <a:path w="447" h="641">
                <a:moveTo>
                  <a:pt x="128" y="481"/>
                </a:moveTo>
                <a:lnTo>
                  <a:pt x="144" y="456"/>
                </a:lnTo>
                <a:lnTo>
                  <a:pt x="168" y="440"/>
                </a:lnTo>
                <a:lnTo>
                  <a:pt x="184" y="416"/>
                </a:lnTo>
                <a:lnTo>
                  <a:pt x="200" y="392"/>
                </a:lnTo>
                <a:lnTo>
                  <a:pt x="216" y="368"/>
                </a:lnTo>
                <a:lnTo>
                  <a:pt x="240" y="336"/>
                </a:lnTo>
                <a:lnTo>
                  <a:pt x="255" y="312"/>
                </a:lnTo>
                <a:lnTo>
                  <a:pt x="271" y="280"/>
                </a:lnTo>
                <a:lnTo>
                  <a:pt x="295" y="248"/>
                </a:lnTo>
                <a:lnTo>
                  <a:pt x="311" y="216"/>
                </a:lnTo>
                <a:lnTo>
                  <a:pt x="327" y="184"/>
                </a:lnTo>
                <a:lnTo>
                  <a:pt x="351" y="152"/>
                </a:lnTo>
                <a:lnTo>
                  <a:pt x="367" y="112"/>
                </a:lnTo>
                <a:lnTo>
                  <a:pt x="391" y="80"/>
                </a:lnTo>
                <a:lnTo>
                  <a:pt x="407" y="40"/>
                </a:lnTo>
                <a:lnTo>
                  <a:pt x="431" y="0"/>
                </a:lnTo>
                <a:lnTo>
                  <a:pt x="447" y="144"/>
                </a:lnTo>
                <a:lnTo>
                  <a:pt x="423" y="192"/>
                </a:lnTo>
                <a:lnTo>
                  <a:pt x="399" y="232"/>
                </a:lnTo>
                <a:lnTo>
                  <a:pt x="375" y="264"/>
                </a:lnTo>
                <a:lnTo>
                  <a:pt x="351" y="304"/>
                </a:lnTo>
                <a:lnTo>
                  <a:pt x="327" y="336"/>
                </a:lnTo>
                <a:lnTo>
                  <a:pt x="303" y="368"/>
                </a:lnTo>
                <a:lnTo>
                  <a:pt x="279" y="400"/>
                </a:lnTo>
                <a:lnTo>
                  <a:pt x="255" y="424"/>
                </a:lnTo>
                <a:lnTo>
                  <a:pt x="232" y="448"/>
                </a:lnTo>
                <a:lnTo>
                  <a:pt x="216" y="473"/>
                </a:lnTo>
                <a:lnTo>
                  <a:pt x="192" y="497"/>
                </a:lnTo>
                <a:lnTo>
                  <a:pt x="168" y="521"/>
                </a:lnTo>
                <a:lnTo>
                  <a:pt x="152" y="537"/>
                </a:lnTo>
                <a:lnTo>
                  <a:pt x="128" y="553"/>
                </a:lnTo>
                <a:lnTo>
                  <a:pt x="112" y="577"/>
                </a:lnTo>
                <a:lnTo>
                  <a:pt x="88" y="585"/>
                </a:lnTo>
                <a:lnTo>
                  <a:pt x="72" y="601"/>
                </a:lnTo>
                <a:lnTo>
                  <a:pt x="56" y="617"/>
                </a:lnTo>
                <a:lnTo>
                  <a:pt x="40" y="625"/>
                </a:lnTo>
                <a:lnTo>
                  <a:pt x="32" y="633"/>
                </a:lnTo>
                <a:lnTo>
                  <a:pt x="16" y="633"/>
                </a:lnTo>
                <a:lnTo>
                  <a:pt x="8" y="641"/>
                </a:lnTo>
                <a:lnTo>
                  <a:pt x="8" y="641"/>
                </a:lnTo>
                <a:lnTo>
                  <a:pt x="0" y="641"/>
                </a:lnTo>
                <a:lnTo>
                  <a:pt x="0" y="633"/>
                </a:lnTo>
                <a:lnTo>
                  <a:pt x="0" y="633"/>
                </a:lnTo>
                <a:lnTo>
                  <a:pt x="8" y="633"/>
                </a:lnTo>
                <a:lnTo>
                  <a:pt x="8" y="625"/>
                </a:lnTo>
                <a:lnTo>
                  <a:pt x="8" y="617"/>
                </a:lnTo>
                <a:lnTo>
                  <a:pt x="16" y="609"/>
                </a:lnTo>
                <a:lnTo>
                  <a:pt x="24" y="601"/>
                </a:lnTo>
                <a:lnTo>
                  <a:pt x="32" y="593"/>
                </a:lnTo>
                <a:lnTo>
                  <a:pt x="40" y="585"/>
                </a:lnTo>
                <a:lnTo>
                  <a:pt x="48" y="569"/>
                </a:lnTo>
                <a:lnTo>
                  <a:pt x="56" y="561"/>
                </a:lnTo>
                <a:lnTo>
                  <a:pt x="72" y="545"/>
                </a:lnTo>
                <a:lnTo>
                  <a:pt x="88" y="529"/>
                </a:lnTo>
                <a:lnTo>
                  <a:pt x="96" y="513"/>
                </a:lnTo>
                <a:lnTo>
                  <a:pt x="112" y="497"/>
                </a:lnTo>
                <a:lnTo>
                  <a:pt x="128" y="481"/>
                </a:lnTo>
                <a:lnTo>
                  <a:pt x="128" y="481"/>
                </a:lnTo>
                <a:lnTo>
                  <a:pt x="128" y="481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12"/>
          <p:cNvSpPr/>
          <p:nvPr/>
        </p:nvSpPr>
        <p:spPr>
          <a:xfrm>
            <a:off x="4114165" y="3014345"/>
            <a:ext cx="241300" cy="25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" y="8"/>
              </a:cxn>
              <a:cxn ang="0">
                <a:pos x="32" y="16"/>
              </a:cxn>
              <a:cxn ang="0">
                <a:pos x="48" y="24"/>
              </a:cxn>
              <a:cxn ang="0">
                <a:pos x="64" y="32"/>
              </a:cxn>
              <a:cxn ang="0">
                <a:pos x="80" y="40"/>
              </a:cxn>
              <a:cxn ang="0">
                <a:pos x="88" y="48"/>
              </a:cxn>
              <a:cxn ang="0">
                <a:pos x="104" y="56"/>
              </a:cxn>
              <a:cxn ang="0">
                <a:pos x="112" y="64"/>
              </a:cxn>
              <a:cxn ang="0">
                <a:pos x="120" y="72"/>
              </a:cxn>
              <a:cxn ang="0">
                <a:pos x="128" y="80"/>
              </a:cxn>
              <a:cxn ang="0">
                <a:pos x="136" y="88"/>
              </a:cxn>
              <a:cxn ang="0">
                <a:pos x="144" y="88"/>
              </a:cxn>
              <a:cxn ang="0">
                <a:pos x="144" y="96"/>
              </a:cxn>
              <a:cxn ang="0">
                <a:pos x="144" y="104"/>
              </a:cxn>
              <a:cxn ang="0">
                <a:pos x="152" y="112"/>
              </a:cxn>
              <a:cxn ang="0">
                <a:pos x="152" y="112"/>
              </a:cxn>
              <a:cxn ang="0">
                <a:pos x="152" y="128"/>
              </a:cxn>
              <a:cxn ang="0">
                <a:pos x="152" y="136"/>
              </a:cxn>
              <a:cxn ang="0">
                <a:pos x="144" y="144"/>
              </a:cxn>
              <a:cxn ang="0">
                <a:pos x="144" y="144"/>
              </a:cxn>
              <a:cxn ang="0">
                <a:pos x="144" y="152"/>
              </a:cxn>
              <a:cxn ang="0">
                <a:pos x="136" y="152"/>
              </a:cxn>
              <a:cxn ang="0">
                <a:pos x="136" y="160"/>
              </a:cxn>
              <a:cxn ang="0">
                <a:pos x="128" y="160"/>
              </a:cxn>
              <a:cxn ang="0">
                <a:pos x="128" y="160"/>
              </a:cxn>
              <a:cxn ang="0">
                <a:pos x="120" y="152"/>
              </a:cxn>
              <a:cxn ang="0">
                <a:pos x="104" y="144"/>
              </a:cxn>
              <a:cxn ang="0">
                <a:pos x="88" y="128"/>
              </a:cxn>
              <a:cxn ang="0">
                <a:pos x="72" y="112"/>
              </a:cxn>
              <a:cxn ang="0">
                <a:pos x="48" y="96"/>
              </a:cxn>
              <a:cxn ang="0">
                <a:pos x="24" y="72"/>
              </a:cxn>
              <a:cxn ang="0">
                <a:pos x="0" y="48"/>
              </a:cxn>
              <a:cxn ang="0">
                <a:pos x="0" y="0"/>
              </a:cxn>
              <a:cxn ang="0">
                <a:pos x="0" y="0"/>
              </a:cxn>
            </a:cxnLst>
            <a:rect l="0" t="0" r="0" b="0"/>
            <a:pathLst>
              <a:path w="152" h="160">
                <a:moveTo>
                  <a:pt x="0" y="0"/>
                </a:moveTo>
                <a:lnTo>
                  <a:pt x="16" y="8"/>
                </a:lnTo>
                <a:lnTo>
                  <a:pt x="32" y="16"/>
                </a:lnTo>
                <a:lnTo>
                  <a:pt x="48" y="24"/>
                </a:lnTo>
                <a:lnTo>
                  <a:pt x="64" y="32"/>
                </a:lnTo>
                <a:lnTo>
                  <a:pt x="80" y="40"/>
                </a:lnTo>
                <a:lnTo>
                  <a:pt x="88" y="48"/>
                </a:lnTo>
                <a:lnTo>
                  <a:pt x="104" y="56"/>
                </a:lnTo>
                <a:lnTo>
                  <a:pt x="112" y="64"/>
                </a:lnTo>
                <a:lnTo>
                  <a:pt x="120" y="72"/>
                </a:lnTo>
                <a:lnTo>
                  <a:pt x="128" y="80"/>
                </a:lnTo>
                <a:lnTo>
                  <a:pt x="136" y="88"/>
                </a:lnTo>
                <a:lnTo>
                  <a:pt x="144" y="88"/>
                </a:lnTo>
                <a:lnTo>
                  <a:pt x="144" y="96"/>
                </a:lnTo>
                <a:lnTo>
                  <a:pt x="144" y="104"/>
                </a:lnTo>
                <a:lnTo>
                  <a:pt x="152" y="112"/>
                </a:lnTo>
                <a:lnTo>
                  <a:pt x="152" y="112"/>
                </a:lnTo>
                <a:lnTo>
                  <a:pt x="152" y="128"/>
                </a:lnTo>
                <a:lnTo>
                  <a:pt x="152" y="136"/>
                </a:lnTo>
                <a:lnTo>
                  <a:pt x="144" y="144"/>
                </a:lnTo>
                <a:lnTo>
                  <a:pt x="144" y="144"/>
                </a:lnTo>
                <a:lnTo>
                  <a:pt x="144" y="152"/>
                </a:lnTo>
                <a:lnTo>
                  <a:pt x="136" y="152"/>
                </a:lnTo>
                <a:lnTo>
                  <a:pt x="136" y="160"/>
                </a:lnTo>
                <a:lnTo>
                  <a:pt x="128" y="160"/>
                </a:lnTo>
                <a:lnTo>
                  <a:pt x="128" y="160"/>
                </a:lnTo>
                <a:lnTo>
                  <a:pt x="120" y="152"/>
                </a:lnTo>
                <a:lnTo>
                  <a:pt x="104" y="144"/>
                </a:lnTo>
                <a:lnTo>
                  <a:pt x="88" y="128"/>
                </a:lnTo>
                <a:lnTo>
                  <a:pt x="72" y="112"/>
                </a:lnTo>
                <a:lnTo>
                  <a:pt x="48" y="96"/>
                </a:lnTo>
                <a:lnTo>
                  <a:pt x="24" y="72"/>
                </a:lnTo>
                <a:lnTo>
                  <a:pt x="0" y="48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13"/>
          <p:cNvSpPr/>
          <p:nvPr/>
        </p:nvSpPr>
        <p:spPr>
          <a:xfrm>
            <a:off x="4368165" y="3027045"/>
            <a:ext cx="177800" cy="966788"/>
          </a:xfrm>
          <a:custGeom>
            <a:avLst/>
            <a:gdLst/>
            <a:ahLst/>
            <a:cxnLst>
              <a:cxn ang="0">
                <a:pos x="16" y="88"/>
              </a:cxn>
              <a:cxn ang="0">
                <a:pos x="8" y="56"/>
              </a:cxn>
              <a:cxn ang="0">
                <a:pos x="8" y="24"/>
              </a:cxn>
              <a:cxn ang="0">
                <a:pos x="0" y="8"/>
              </a:cxn>
              <a:cxn ang="0">
                <a:pos x="8" y="0"/>
              </a:cxn>
              <a:cxn ang="0">
                <a:pos x="16" y="0"/>
              </a:cxn>
              <a:cxn ang="0">
                <a:pos x="40" y="0"/>
              </a:cxn>
              <a:cxn ang="0">
                <a:pos x="80" y="8"/>
              </a:cxn>
              <a:cxn ang="0">
                <a:pos x="104" y="56"/>
              </a:cxn>
              <a:cxn ang="0">
                <a:pos x="104" y="144"/>
              </a:cxn>
              <a:cxn ang="0">
                <a:pos x="112" y="216"/>
              </a:cxn>
              <a:cxn ang="0">
                <a:pos x="112" y="288"/>
              </a:cxn>
              <a:cxn ang="0">
                <a:pos x="112" y="345"/>
              </a:cxn>
              <a:cxn ang="0">
                <a:pos x="112" y="393"/>
              </a:cxn>
              <a:cxn ang="0">
                <a:pos x="112" y="433"/>
              </a:cxn>
              <a:cxn ang="0">
                <a:pos x="112" y="465"/>
              </a:cxn>
              <a:cxn ang="0">
                <a:pos x="112" y="497"/>
              </a:cxn>
              <a:cxn ang="0">
                <a:pos x="112" y="529"/>
              </a:cxn>
              <a:cxn ang="0">
                <a:pos x="112" y="553"/>
              </a:cxn>
              <a:cxn ang="0">
                <a:pos x="112" y="577"/>
              </a:cxn>
              <a:cxn ang="0">
                <a:pos x="104" y="593"/>
              </a:cxn>
              <a:cxn ang="0">
                <a:pos x="96" y="609"/>
              </a:cxn>
              <a:cxn ang="0">
                <a:pos x="80" y="609"/>
              </a:cxn>
              <a:cxn ang="0">
                <a:pos x="72" y="593"/>
              </a:cxn>
              <a:cxn ang="0">
                <a:pos x="72" y="577"/>
              </a:cxn>
              <a:cxn ang="0">
                <a:pos x="64" y="545"/>
              </a:cxn>
              <a:cxn ang="0">
                <a:pos x="56" y="505"/>
              </a:cxn>
              <a:cxn ang="0">
                <a:pos x="48" y="457"/>
              </a:cxn>
              <a:cxn ang="0">
                <a:pos x="48" y="409"/>
              </a:cxn>
              <a:cxn ang="0">
                <a:pos x="48" y="353"/>
              </a:cxn>
              <a:cxn ang="0">
                <a:pos x="48" y="264"/>
              </a:cxn>
              <a:cxn ang="0">
                <a:pos x="32" y="160"/>
              </a:cxn>
              <a:cxn ang="0">
                <a:pos x="24" y="112"/>
              </a:cxn>
            </a:cxnLst>
            <a:rect l="0" t="0" r="0" b="0"/>
            <a:pathLst>
              <a:path w="112" h="609">
                <a:moveTo>
                  <a:pt x="24" y="112"/>
                </a:moveTo>
                <a:lnTo>
                  <a:pt x="16" y="88"/>
                </a:lnTo>
                <a:lnTo>
                  <a:pt x="16" y="72"/>
                </a:lnTo>
                <a:lnTo>
                  <a:pt x="8" y="56"/>
                </a:lnTo>
                <a:lnTo>
                  <a:pt x="8" y="40"/>
                </a:lnTo>
                <a:lnTo>
                  <a:pt x="8" y="24"/>
                </a:lnTo>
                <a:lnTo>
                  <a:pt x="8" y="16"/>
                </a:lnTo>
                <a:lnTo>
                  <a:pt x="0" y="8"/>
                </a:lnTo>
                <a:lnTo>
                  <a:pt x="0" y="8"/>
                </a:lnTo>
                <a:lnTo>
                  <a:pt x="8" y="0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40" y="0"/>
                </a:lnTo>
                <a:lnTo>
                  <a:pt x="56" y="8"/>
                </a:lnTo>
                <a:lnTo>
                  <a:pt x="80" y="8"/>
                </a:lnTo>
                <a:lnTo>
                  <a:pt x="104" y="16"/>
                </a:lnTo>
                <a:lnTo>
                  <a:pt x="104" y="56"/>
                </a:lnTo>
                <a:lnTo>
                  <a:pt x="104" y="104"/>
                </a:lnTo>
                <a:lnTo>
                  <a:pt x="104" y="144"/>
                </a:lnTo>
                <a:lnTo>
                  <a:pt x="104" y="184"/>
                </a:lnTo>
                <a:lnTo>
                  <a:pt x="112" y="216"/>
                </a:lnTo>
                <a:lnTo>
                  <a:pt x="112" y="256"/>
                </a:lnTo>
                <a:lnTo>
                  <a:pt x="112" y="288"/>
                </a:lnTo>
                <a:lnTo>
                  <a:pt x="112" y="312"/>
                </a:lnTo>
                <a:lnTo>
                  <a:pt x="112" y="345"/>
                </a:lnTo>
                <a:lnTo>
                  <a:pt x="112" y="369"/>
                </a:lnTo>
                <a:lnTo>
                  <a:pt x="112" y="393"/>
                </a:lnTo>
                <a:lnTo>
                  <a:pt x="112" y="409"/>
                </a:lnTo>
                <a:lnTo>
                  <a:pt x="112" y="433"/>
                </a:lnTo>
                <a:lnTo>
                  <a:pt x="112" y="449"/>
                </a:lnTo>
                <a:lnTo>
                  <a:pt x="112" y="465"/>
                </a:lnTo>
                <a:lnTo>
                  <a:pt x="112" y="473"/>
                </a:lnTo>
                <a:lnTo>
                  <a:pt x="112" y="497"/>
                </a:lnTo>
                <a:lnTo>
                  <a:pt x="112" y="513"/>
                </a:lnTo>
                <a:lnTo>
                  <a:pt x="112" y="529"/>
                </a:lnTo>
                <a:lnTo>
                  <a:pt x="112" y="545"/>
                </a:lnTo>
                <a:lnTo>
                  <a:pt x="112" y="553"/>
                </a:lnTo>
                <a:lnTo>
                  <a:pt x="112" y="569"/>
                </a:lnTo>
                <a:lnTo>
                  <a:pt x="112" y="577"/>
                </a:lnTo>
                <a:lnTo>
                  <a:pt x="112" y="585"/>
                </a:lnTo>
                <a:lnTo>
                  <a:pt x="104" y="593"/>
                </a:lnTo>
                <a:lnTo>
                  <a:pt x="104" y="601"/>
                </a:lnTo>
                <a:lnTo>
                  <a:pt x="96" y="609"/>
                </a:lnTo>
                <a:lnTo>
                  <a:pt x="88" y="609"/>
                </a:lnTo>
                <a:lnTo>
                  <a:pt x="80" y="609"/>
                </a:lnTo>
                <a:lnTo>
                  <a:pt x="80" y="601"/>
                </a:lnTo>
                <a:lnTo>
                  <a:pt x="72" y="593"/>
                </a:lnTo>
                <a:lnTo>
                  <a:pt x="72" y="585"/>
                </a:lnTo>
                <a:lnTo>
                  <a:pt x="72" y="577"/>
                </a:lnTo>
                <a:lnTo>
                  <a:pt x="64" y="561"/>
                </a:lnTo>
                <a:lnTo>
                  <a:pt x="64" y="545"/>
                </a:lnTo>
                <a:lnTo>
                  <a:pt x="56" y="521"/>
                </a:lnTo>
                <a:lnTo>
                  <a:pt x="56" y="505"/>
                </a:lnTo>
                <a:lnTo>
                  <a:pt x="56" y="481"/>
                </a:lnTo>
                <a:lnTo>
                  <a:pt x="48" y="457"/>
                </a:lnTo>
                <a:lnTo>
                  <a:pt x="48" y="433"/>
                </a:lnTo>
                <a:lnTo>
                  <a:pt x="48" y="409"/>
                </a:lnTo>
                <a:lnTo>
                  <a:pt x="48" y="377"/>
                </a:lnTo>
                <a:lnTo>
                  <a:pt x="48" y="353"/>
                </a:lnTo>
                <a:lnTo>
                  <a:pt x="48" y="320"/>
                </a:lnTo>
                <a:lnTo>
                  <a:pt x="48" y="264"/>
                </a:lnTo>
                <a:lnTo>
                  <a:pt x="40" y="208"/>
                </a:lnTo>
                <a:lnTo>
                  <a:pt x="32" y="160"/>
                </a:lnTo>
                <a:lnTo>
                  <a:pt x="24" y="112"/>
                </a:lnTo>
                <a:lnTo>
                  <a:pt x="24" y="112"/>
                </a:lnTo>
                <a:lnTo>
                  <a:pt x="24" y="112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14"/>
          <p:cNvSpPr/>
          <p:nvPr/>
        </p:nvSpPr>
        <p:spPr>
          <a:xfrm>
            <a:off x="4533265" y="2352358"/>
            <a:ext cx="989013" cy="254000"/>
          </a:xfrm>
          <a:custGeom>
            <a:avLst/>
            <a:gdLst/>
            <a:ahLst/>
            <a:cxnLst>
              <a:cxn ang="0">
                <a:pos x="231" y="72"/>
              </a:cxn>
              <a:cxn ang="0">
                <a:pos x="343" y="40"/>
              </a:cxn>
              <a:cxn ang="0">
                <a:pos x="431" y="16"/>
              </a:cxn>
              <a:cxn ang="0">
                <a:pos x="487" y="8"/>
              </a:cxn>
              <a:cxn ang="0">
                <a:pos x="527" y="0"/>
              </a:cxn>
              <a:cxn ang="0">
                <a:pos x="559" y="8"/>
              </a:cxn>
              <a:cxn ang="0">
                <a:pos x="583" y="8"/>
              </a:cxn>
              <a:cxn ang="0">
                <a:pos x="599" y="24"/>
              </a:cxn>
              <a:cxn ang="0">
                <a:pos x="615" y="32"/>
              </a:cxn>
              <a:cxn ang="0">
                <a:pos x="623" y="40"/>
              </a:cxn>
              <a:cxn ang="0">
                <a:pos x="623" y="48"/>
              </a:cxn>
              <a:cxn ang="0">
                <a:pos x="623" y="56"/>
              </a:cxn>
              <a:cxn ang="0">
                <a:pos x="615" y="64"/>
              </a:cxn>
              <a:cxn ang="0">
                <a:pos x="607" y="72"/>
              </a:cxn>
              <a:cxn ang="0">
                <a:pos x="591" y="80"/>
              </a:cxn>
              <a:cxn ang="0">
                <a:pos x="559" y="88"/>
              </a:cxn>
              <a:cxn ang="0">
                <a:pos x="519" y="96"/>
              </a:cxn>
              <a:cxn ang="0">
                <a:pos x="463" y="112"/>
              </a:cxn>
              <a:cxn ang="0">
                <a:pos x="399" y="120"/>
              </a:cxn>
              <a:cxn ang="0">
                <a:pos x="335" y="128"/>
              </a:cxn>
              <a:cxn ang="0">
                <a:pos x="279" y="136"/>
              </a:cxn>
              <a:cxn ang="0">
                <a:pos x="223" y="144"/>
              </a:cxn>
              <a:cxn ang="0">
                <a:pos x="167" y="152"/>
              </a:cxn>
              <a:cxn ang="0">
                <a:pos x="127" y="152"/>
              </a:cxn>
              <a:cxn ang="0">
                <a:pos x="95" y="160"/>
              </a:cxn>
              <a:cxn ang="0">
                <a:pos x="80" y="160"/>
              </a:cxn>
              <a:cxn ang="0">
                <a:pos x="56" y="152"/>
              </a:cxn>
              <a:cxn ang="0">
                <a:pos x="32" y="144"/>
              </a:cxn>
              <a:cxn ang="0">
                <a:pos x="16" y="136"/>
              </a:cxn>
              <a:cxn ang="0">
                <a:pos x="0" y="120"/>
              </a:cxn>
              <a:cxn ang="0">
                <a:pos x="0" y="120"/>
              </a:cxn>
              <a:cxn ang="0">
                <a:pos x="0" y="112"/>
              </a:cxn>
              <a:cxn ang="0">
                <a:pos x="16" y="112"/>
              </a:cxn>
              <a:cxn ang="0">
                <a:pos x="32" y="104"/>
              </a:cxn>
              <a:cxn ang="0">
                <a:pos x="48" y="96"/>
              </a:cxn>
              <a:cxn ang="0">
                <a:pos x="80" y="96"/>
              </a:cxn>
              <a:cxn ang="0">
                <a:pos x="111" y="88"/>
              </a:cxn>
              <a:cxn ang="0">
                <a:pos x="151" y="80"/>
              </a:cxn>
              <a:cxn ang="0">
                <a:pos x="175" y="80"/>
              </a:cxn>
            </a:cxnLst>
            <a:rect l="0" t="0" r="0" b="0"/>
            <a:pathLst>
              <a:path w="623" h="160">
                <a:moveTo>
                  <a:pt x="175" y="80"/>
                </a:moveTo>
                <a:lnTo>
                  <a:pt x="231" y="72"/>
                </a:lnTo>
                <a:lnTo>
                  <a:pt x="287" y="56"/>
                </a:lnTo>
                <a:lnTo>
                  <a:pt x="343" y="40"/>
                </a:lnTo>
                <a:lnTo>
                  <a:pt x="407" y="24"/>
                </a:lnTo>
                <a:lnTo>
                  <a:pt x="431" y="16"/>
                </a:lnTo>
                <a:lnTo>
                  <a:pt x="463" y="16"/>
                </a:lnTo>
                <a:lnTo>
                  <a:pt x="487" y="8"/>
                </a:lnTo>
                <a:lnTo>
                  <a:pt x="511" y="8"/>
                </a:lnTo>
                <a:lnTo>
                  <a:pt x="527" y="0"/>
                </a:lnTo>
                <a:lnTo>
                  <a:pt x="543" y="0"/>
                </a:lnTo>
                <a:lnTo>
                  <a:pt x="559" y="8"/>
                </a:lnTo>
                <a:lnTo>
                  <a:pt x="575" y="8"/>
                </a:lnTo>
                <a:lnTo>
                  <a:pt x="583" y="8"/>
                </a:lnTo>
                <a:lnTo>
                  <a:pt x="591" y="16"/>
                </a:lnTo>
                <a:lnTo>
                  <a:pt x="599" y="24"/>
                </a:lnTo>
                <a:lnTo>
                  <a:pt x="607" y="24"/>
                </a:lnTo>
                <a:lnTo>
                  <a:pt x="615" y="32"/>
                </a:lnTo>
                <a:lnTo>
                  <a:pt x="615" y="32"/>
                </a:lnTo>
                <a:lnTo>
                  <a:pt x="623" y="40"/>
                </a:lnTo>
                <a:lnTo>
                  <a:pt x="623" y="40"/>
                </a:lnTo>
                <a:lnTo>
                  <a:pt x="623" y="48"/>
                </a:lnTo>
                <a:lnTo>
                  <a:pt x="623" y="56"/>
                </a:lnTo>
                <a:lnTo>
                  <a:pt x="623" y="56"/>
                </a:lnTo>
                <a:lnTo>
                  <a:pt x="623" y="64"/>
                </a:lnTo>
                <a:lnTo>
                  <a:pt x="615" y="64"/>
                </a:lnTo>
                <a:lnTo>
                  <a:pt x="607" y="72"/>
                </a:lnTo>
                <a:lnTo>
                  <a:pt x="607" y="72"/>
                </a:lnTo>
                <a:lnTo>
                  <a:pt x="599" y="80"/>
                </a:lnTo>
                <a:lnTo>
                  <a:pt x="591" y="80"/>
                </a:lnTo>
                <a:lnTo>
                  <a:pt x="575" y="88"/>
                </a:lnTo>
                <a:lnTo>
                  <a:pt x="559" y="88"/>
                </a:lnTo>
                <a:lnTo>
                  <a:pt x="543" y="96"/>
                </a:lnTo>
                <a:lnTo>
                  <a:pt x="519" y="96"/>
                </a:lnTo>
                <a:lnTo>
                  <a:pt x="495" y="104"/>
                </a:lnTo>
                <a:lnTo>
                  <a:pt x="463" y="112"/>
                </a:lnTo>
                <a:lnTo>
                  <a:pt x="431" y="112"/>
                </a:lnTo>
                <a:lnTo>
                  <a:pt x="399" y="120"/>
                </a:lnTo>
                <a:lnTo>
                  <a:pt x="367" y="128"/>
                </a:lnTo>
                <a:lnTo>
                  <a:pt x="335" y="128"/>
                </a:lnTo>
                <a:lnTo>
                  <a:pt x="303" y="136"/>
                </a:lnTo>
                <a:lnTo>
                  <a:pt x="279" y="136"/>
                </a:lnTo>
                <a:lnTo>
                  <a:pt x="247" y="144"/>
                </a:lnTo>
                <a:lnTo>
                  <a:pt x="223" y="144"/>
                </a:lnTo>
                <a:lnTo>
                  <a:pt x="191" y="152"/>
                </a:lnTo>
                <a:lnTo>
                  <a:pt x="167" y="152"/>
                </a:lnTo>
                <a:lnTo>
                  <a:pt x="151" y="152"/>
                </a:lnTo>
                <a:lnTo>
                  <a:pt x="127" y="152"/>
                </a:lnTo>
                <a:lnTo>
                  <a:pt x="111" y="160"/>
                </a:lnTo>
                <a:lnTo>
                  <a:pt x="95" y="160"/>
                </a:lnTo>
                <a:lnTo>
                  <a:pt x="87" y="160"/>
                </a:lnTo>
                <a:lnTo>
                  <a:pt x="80" y="160"/>
                </a:lnTo>
                <a:lnTo>
                  <a:pt x="72" y="160"/>
                </a:lnTo>
                <a:lnTo>
                  <a:pt x="56" y="152"/>
                </a:lnTo>
                <a:lnTo>
                  <a:pt x="48" y="152"/>
                </a:lnTo>
                <a:lnTo>
                  <a:pt x="32" y="144"/>
                </a:lnTo>
                <a:lnTo>
                  <a:pt x="24" y="136"/>
                </a:lnTo>
                <a:lnTo>
                  <a:pt x="16" y="136"/>
                </a:lnTo>
                <a:lnTo>
                  <a:pt x="8" y="128"/>
                </a:lnTo>
                <a:lnTo>
                  <a:pt x="0" y="120"/>
                </a:lnTo>
                <a:lnTo>
                  <a:pt x="0" y="120"/>
                </a:lnTo>
                <a:lnTo>
                  <a:pt x="0" y="120"/>
                </a:lnTo>
                <a:lnTo>
                  <a:pt x="0" y="112"/>
                </a:lnTo>
                <a:lnTo>
                  <a:pt x="0" y="112"/>
                </a:lnTo>
                <a:lnTo>
                  <a:pt x="8" y="112"/>
                </a:lnTo>
                <a:lnTo>
                  <a:pt x="16" y="112"/>
                </a:lnTo>
                <a:lnTo>
                  <a:pt x="24" y="104"/>
                </a:lnTo>
                <a:lnTo>
                  <a:pt x="32" y="104"/>
                </a:lnTo>
                <a:lnTo>
                  <a:pt x="40" y="104"/>
                </a:lnTo>
                <a:lnTo>
                  <a:pt x="48" y="96"/>
                </a:lnTo>
                <a:lnTo>
                  <a:pt x="64" y="96"/>
                </a:lnTo>
                <a:lnTo>
                  <a:pt x="80" y="96"/>
                </a:lnTo>
                <a:lnTo>
                  <a:pt x="95" y="88"/>
                </a:lnTo>
                <a:lnTo>
                  <a:pt x="111" y="88"/>
                </a:lnTo>
                <a:lnTo>
                  <a:pt x="135" y="88"/>
                </a:lnTo>
                <a:lnTo>
                  <a:pt x="151" y="80"/>
                </a:lnTo>
                <a:lnTo>
                  <a:pt x="175" y="80"/>
                </a:lnTo>
                <a:lnTo>
                  <a:pt x="175" y="80"/>
                </a:lnTo>
                <a:lnTo>
                  <a:pt x="175" y="8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15"/>
          <p:cNvSpPr/>
          <p:nvPr/>
        </p:nvSpPr>
        <p:spPr>
          <a:xfrm>
            <a:off x="4495165" y="3663633"/>
            <a:ext cx="849313" cy="1524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48" y="48"/>
              </a:cxn>
              <a:cxn ang="0">
                <a:pos x="96" y="40"/>
              </a:cxn>
              <a:cxn ang="0">
                <a:pos x="143" y="32"/>
              </a:cxn>
              <a:cxn ang="0">
                <a:pos x="183" y="24"/>
              </a:cxn>
              <a:cxn ang="0">
                <a:pos x="215" y="24"/>
              </a:cxn>
              <a:cxn ang="0">
                <a:pos x="247" y="24"/>
              </a:cxn>
              <a:cxn ang="0">
                <a:pos x="279" y="16"/>
              </a:cxn>
              <a:cxn ang="0">
                <a:pos x="311" y="16"/>
              </a:cxn>
              <a:cxn ang="0">
                <a:pos x="335" y="8"/>
              </a:cxn>
              <a:cxn ang="0">
                <a:pos x="359" y="8"/>
              </a:cxn>
              <a:cxn ang="0">
                <a:pos x="375" y="8"/>
              </a:cxn>
              <a:cxn ang="0">
                <a:pos x="391" y="0"/>
              </a:cxn>
              <a:cxn ang="0">
                <a:pos x="407" y="0"/>
              </a:cxn>
              <a:cxn ang="0">
                <a:pos x="415" y="0"/>
              </a:cxn>
              <a:cxn ang="0">
                <a:pos x="423" y="0"/>
              </a:cxn>
              <a:cxn ang="0">
                <a:pos x="431" y="0"/>
              </a:cxn>
              <a:cxn ang="0">
                <a:pos x="439" y="0"/>
              </a:cxn>
              <a:cxn ang="0">
                <a:pos x="447" y="8"/>
              </a:cxn>
              <a:cxn ang="0">
                <a:pos x="455" y="8"/>
              </a:cxn>
              <a:cxn ang="0">
                <a:pos x="463" y="16"/>
              </a:cxn>
              <a:cxn ang="0">
                <a:pos x="479" y="24"/>
              </a:cxn>
              <a:cxn ang="0">
                <a:pos x="495" y="40"/>
              </a:cxn>
              <a:cxn ang="0">
                <a:pos x="511" y="56"/>
              </a:cxn>
              <a:cxn ang="0">
                <a:pos x="535" y="72"/>
              </a:cxn>
              <a:cxn ang="0">
                <a:pos x="479" y="72"/>
              </a:cxn>
              <a:cxn ang="0">
                <a:pos x="423" y="72"/>
              </a:cxn>
              <a:cxn ang="0">
                <a:pos x="375" y="80"/>
              </a:cxn>
              <a:cxn ang="0">
                <a:pos x="327" y="80"/>
              </a:cxn>
              <a:cxn ang="0">
                <a:pos x="287" y="88"/>
              </a:cxn>
              <a:cxn ang="0">
                <a:pos x="239" y="88"/>
              </a:cxn>
              <a:cxn ang="0">
                <a:pos x="207" y="88"/>
              </a:cxn>
              <a:cxn ang="0">
                <a:pos x="167" y="96"/>
              </a:cxn>
              <a:cxn ang="0">
                <a:pos x="135" y="96"/>
              </a:cxn>
              <a:cxn ang="0">
                <a:pos x="111" y="96"/>
              </a:cxn>
              <a:cxn ang="0">
                <a:pos x="88" y="96"/>
              </a:cxn>
              <a:cxn ang="0">
                <a:pos x="64" y="96"/>
              </a:cxn>
              <a:cxn ang="0">
                <a:pos x="40" y="96"/>
              </a:cxn>
              <a:cxn ang="0">
                <a:pos x="24" y="96"/>
              </a:cxn>
              <a:cxn ang="0">
                <a:pos x="16" y="96"/>
              </a:cxn>
              <a:cxn ang="0">
                <a:pos x="0" y="96"/>
              </a:cxn>
              <a:cxn ang="0">
                <a:pos x="0" y="48"/>
              </a:cxn>
              <a:cxn ang="0">
                <a:pos x="0" y="48"/>
              </a:cxn>
              <a:cxn ang="0">
                <a:pos x="0" y="48"/>
              </a:cxn>
            </a:cxnLst>
            <a:rect l="0" t="0" r="0" b="0"/>
            <a:pathLst>
              <a:path w="535" h="96">
                <a:moveTo>
                  <a:pt x="0" y="48"/>
                </a:moveTo>
                <a:lnTo>
                  <a:pt x="48" y="48"/>
                </a:lnTo>
                <a:lnTo>
                  <a:pt x="96" y="40"/>
                </a:lnTo>
                <a:lnTo>
                  <a:pt x="143" y="32"/>
                </a:lnTo>
                <a:lnTo>
                  <a:pt x="183" y="24"/>
                </a:lnTo>
                <a:lnTo>
                  <a:pt x="215" y="24"/>
                </a:lnTo>
                <a:lnTo>
                  <a:pt x="247" y="24"/>
                </a:lnTo>
                <a:lnTo>
                  <a:pt x="279" y="16"/>
                </a:lnTo>
                <a:lnTo>
                  <a:pt x="311" y="16"/>
                </a:lnTo>
                <a:lnTo>
                  <a:pt x="335" y="8"/>
                </a:lnTo>
                <a:lnTo>
                  <a:pt x="359" y="8"/>
                </a:lnTo>
                <a:lnTo>
                  <a:pt x="375" y="8"/>
                </a:lnTo>
                <a:lnTo>
                  <a:pt x="391" y="0"/>
                </a:lnTo>
                <a:lnTo>
                  <a:pt x="407" y="0"/>
                </a:lnTo>
                <a:lnTo>
                  <a:pt x="415" y="0"/>
                </a:lnTo>
                <a:lnTo>
                  <a:pt x="423" y="0"/>
                </a:lnTo>
                <a:lnTo>
                  <a:pt x="431" y="0"/>
                </a:lnTo>
                <a:lnTo>
                  <a:pt x="439" y="0"/>
                </a:lnTo>
                <a:lnTo>
                  <a:pt x="447" y="8"/>
                </a:lnTo>
                <a:lnTo>
                  <a:pt x="455" y="8"/>
                </a:lnTo>
                <a:lnTo>
                  <a:pt x="463" y="16"/>
                </a:lnTo>
                <a:lnTo>
                  <a:pt x="479" y="24"/>
                </a:lnTo>
                <a:lnTo>
                  <a:pt x="495" y="40"/>
                </a:lnTo>
                <a:lnTo>
                  <a:pt x="511" y="56"/>
                </a:lnTo>
                <a:lnTo>
                  <a:pt x="535" y="72"/>
                </a:lnTo>
                <a:lnTo>
                  <a:pt x="479" y="72"/>
                </a:lnTo>
                <a:lnTo>
                  <a:pt x="423" y="72"/>
                </a:lnTo>
                <a:lnTo>
                  <a:pt x="375" y="80"/>
                </a:lnTo>
                <a:lnTo>
                  <a:pt x="327" y="80"/>
                </a:lnTo>
                <a:lnTo>
                  <a:pt x="287" y="88"/>
                </a:lnTo>
                <a:lnTo>
                  <a:pt x="239" y="88"/>
                </a:lnTo>
                <a:lnTo>
                  <a:pt x="207" y="88"/>
                </a:lnTo>
                <a:lnTo>
                  <a:pt x="167" y="96"/>
                </a:lnTo>
                <a:lnTo>
                  <a:pt x="135" y="96"/>
                </a:lnTo>
                <a:lnTo>
                  <a:pt x="111" y="96"/>
                </a:lnTo>
                <a:lnTo>
                  <a:pt x="88" y="96"/>
                </a:lnTo>
                <a:lnTo>
                  <a:pt x="64" y="96"/>
                </a:lnTo>
                <a:lnTo>
                  <a:pt x="40" y="96"/>
                </a:lnTo>
                <a:lnTo>
                  <a:pt x="24" y="96"/>
                </a:lnTo>
                <a:lnTo>
                  <a:pt x="16" y="96"/>
                </a:lnTo>
                <a:lnTo>
                  <a:pt x="0" y="96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4" name="Freeform 16"/>
          <p:cNvSpPr/>
          <p:nvPr/>
        </p:nvSpPr>
        <p:spPr>
          <a:xfrm>
            <a:off x="5065078" y="2504758"/>
            <a:ext cx="342900" cy="941387"/>
          </a:xfrm>
          <a:custGeom>
            <a:avLst/>
            <a:gdLst/>
            <a:ahLst/>
            <a:cxnLst>
              <a:cxn ang="0">
                <a:pos x="16" y="537"/>
              </a:cxn>
              <a:cxn ang="0">
                <a:pos x="8" y="521"/>
              </a:cxn>
              <a:cxn ang="0">
                <a:pos x="0" y="497"/>
              </a:cxn>
              <a:cxn ang="0">
                <a:pos x="0" y="465"/>
              </a:cxn>
              <a:cxn ang="0">
                <a:pos x="0" y="425"/>
              </a:cxn>
              <a:cxn ang="0">
                <a:pos x="0" y="353"/>
              </a:cxn>
              <a:cxn ang="0">
                <a:pos x="8" y="305"/>
              </a:cxn>
              <a:cxn ang="0">
                <a:pos x="8" y="281"/>
              </a:cxn>
              <a:cxn ang="0">
                <a:pos x="8" y="249"/>
              </a:cxn>
              <a:cxn ang="0">
                <a:pos x="8" y="217"/>
              </a:cxn>
              <a:cxn ang="0">
                <a:pos x="8" y="177"/>
              </a:cxn>
              <a:cxn ang="0">
                <a:pos x="8" y="128"/>
              </a:cxn>
              <a:cxn ang="0">
                <a:pos x="16" y="80"/>
              </a:cxn>
              <a:cxn ang="0">
                <a:pos x="16" y="24"/>
              </a:cxn>
              <a:cxn ang="0">
                <a:pos x="32" y="16"/>
              </a:cxn>
              <a:cxn ang="0">
                <a:pos x="64" y="40"/>
              </a:cxn>
              <a:cxn ang="0">
                <a:pos x="80" y="72"/>
              </a:cxn>
              <a:cxn ang="0">
                <a:pos x="96" y="88"/>
              </a:cxn>
              <a:cxn ang="0">
                <a:pos x="96" y="104"/>
              </a:cxn>
              <a:cxn ang="0">
                <a:pos x="88" y="128"/>
              </a:cxn>
              <a:cxn ang="0">
                <a:pos x="88" y="161"/>
              </a:cxn>
              <a:cxn ang="0">
                <a:pos x="80" y="201"/>
              </a:cxn>
              <a:cxn ang="0">
                <a:pos x="72" y="265"/>
              </a:cxn>
              <a:cxn ang="0">
                <a:pos x="64" y="353"/>
              </a:cxn>
              <a:cxn ang="0">
                <a:pos x="56" y="409"/>
              </a:cxn>
              <a:cxn ang="0">
                <a:pos x="56" y="441"/>
              </a:cxn>
              <a:cxn ang="0">
                <a:pos x="56" y="465"/>
              </a:cxn>
              <a:cxn ang="0">
                <a:pos x="64" y="481"/>
              </a:cxn>
              <a:cxn ang="0">
                <a:pos x="88" y="505"/>
              </a:cxn>
              <a:cxn ang="0">
                <a:pos x="120" y="513"/>
              </a:cxn>
              <a:cxn ang="0">
                <a:pos x="152" y="513"/>
              </a:cxn>
              <a:cxn ang="0">
                <a:pos x="176" y="521"/>
              </a:cxn>
              <a:cxn ang="0">
                <a:pos x="192" y="529"/>
              </a:cxn>
              <a:cxn ang="0">
                <a:pos x="208" y="537"/>
              </a:cxn>
              <a:cxn ang="0">
                <a:pos x="216" y="545"/>
              </a:cxn>
              <a:cxn ang="0">
                <a:pos x="208" y="561"/>
              </a:cxn>
              <a:cxn ang="0">
                <a:pos x="200" y="569"/>
              </a:cxn>
              <a:cxn ang="0">
                <a:pos x="184" y="577"/>
              </a:cxn>
              <a:cxn ang="0">
                <a:pos x="144" y="585"/>
              </a:cxn>
              <a:cxn ang="0">
                <a:pos x="96" y="593"/>
              </a:cxn>
              <a:cxn ang="0">
                <a:pos x="56" y="577"/>
              </a:cxn>
              <a:cxn ang="0">
                <a:pos x="24" y="561"/>
              </a:cxn>
              <a:cxn ang="0">
                <a:pos x="16" y="545"/>
              </a:cxn>
            </a:cxnLst>
            <a:rect l="0" t="0" r="0" b="0"/>
            <a:pathLst>
              <a:path w="216" h="593">
                <a:moveTo>
                  <a:pt x="16" y="545"/>
                </a:moveTo>
                <a:lnTo>
                  <a:pt x="16" y="537"/>
                </a:lnTo>
                <a:lnTo>
                  <a:pt x="8" y="529"/>
                </a:lnTo>
                <a:lnTo>
                  <a:pt x="8" y="521"/>
                </a:lnTo>
                <a:lnTo>
                  <a:pt x="0" y="505"/>
                </a:lnTo>
                <a:lnTo>
                  <a:pt x="0" y="497"/>
                </a:lnTo>
                <a:lnTo>
                  <a:pt x="0" y="481"/>
                </a:lnTo>
                <a:lnTo>
                  <a:pt x="0" y="465"/>
                </a:lnTo>
                <a:lnTo>
                  <a:pt x="0" y="457"/>
                </a:lnTo>
                <a:lnTo>
                  <a:pt x="0" y="425"/>
                </a:lnTo>
                <a:lnTo>
                  <a:pt x="0" y="385"/>
                </a:lnTo>
                <a:lnTo>
                  <a:pt x="0" y="353"/>
                </a:lnTo>
                <a:lnTo>
                  <a:pt x="8" y="313"/>
                </a:lnTo>
                <a:lnTo>
                  <a:pt x="8" y="305"/>
                </a:lnTo>
                <a:lnTo>
                  <a:pt x="8" y="289"/>
                </a:lnTo>
                <a:lnTo>
                  <a:pt x="8" y="281"/>
                </a:lnTo>
                <a:lnTo>
                  <a:pt x="8" y="265"/>
                </a:lnTo>
                <a:lnTo>
                  <a:pt x="8" y="249"/>
                </a:lnTo>
                <a:lnTo>
                  <a:pt x="8" y="233"/>
                </a:lnTo>
                <a:lnTo>
                  <a:pt x="8" y="217"/>
                </a:lnTo>
                <a:lnTo>
                  <a:pt x="8" y="193"/>
                </a:lnTo>
                <a:lnTo>
                  <a:pt x="8" y="177"/>
                </a:lnTo>
                <a:lnTo>
                  <a:pt x="8" y="153"/>
                </a:lnTo>
                <a:lnTo>
                  <a:pt x="8" y="128"/>
                </a:lnTo>
                <a:lnTo>
                  <a:pt x="16" y="104"/>
                </a:lnTo>
                <a:lnTo>
                  <a:pt x="16" y="80"/>
                </a:lnTo>
                <a:lnTo>
                  <a:pt x="16" y="56"/>
                </a:lnTo>
                <a:lnTo>
                  <a:pt x="16" y="24"/>
                </a:lnTo>
                <a:lnTo>
                  <a:pt x="16" y="0"/>
                </a:lnTo>
                <a:lnTo>
                  <a:pt x="32" y="16"/>
                </a:lnTo>
                <a:lnTo>
                  <a:pt x="48" y="32"/>
                </a:lnTo>
                <a:lnTo>
                  <a:pt x="64" y="40"/>
                </a:lnTo>
                <a:lnTo>
                  <a:pt x="72" y="56"/>
                </a:lnTo>
                <a:lnTo>
                  <a:pt x="80" y="72"/>
                </a:lnTo>
                <a:lnTo>
                  <a:pt x="88" y="80"/>
                </a:lnTo>
                <a:lnTo>
                  <a:pt x="96" y="88"/>
                </a:lnTo>
                <a:lnTo>
                  <a:pt x="96" y="96"/>
                </a:lnTo>
                <a:lnTo>
                  <a:pt x="96" y="104"/>
                </a:lnTo>
                <a:lnTo>
                  <a:pt x="96" y="120"/>
                </a:lnTo>
                <a:lnTo>
                  <a:pt x="88" y="128"/>
                </a:lnTo>
                <a:lnTo>
                  <a:pt x="88" y="145"/>
                </a:lnTo>
                <a:lnTo>
                  <a:pt x="88" y="161"/>
                </a:lnTo>
                <a:lnTo>
                  <a:pt x="88" y="177"/>
                </a:lnTo>
                <a:lnTo>
                  <a:pt x="80" y="201"/>
                </a:lnTo>
                <a:lnTo>
                  <a:pt x="80" y="225"/>
                </a:lnTo>
                <a:lnTo>
                  <a:pt x="72" y="265"/>
                </a:lnTo>
                <a:lnTo>
                  <a:pt x="64" y="313"/>
                </a:lnTo>
                <a:lnTo>
                  <a:pt x="64" y="353"/>
                </a:lnTo>
                <a:lnTo>
                  <a:pt x="56" y="393"/>
                </a:lnTo>
                <a:lnTo>
                  <a:pt x="56" y="409"/>
                </a:lnTo>
                <a:lnTo>
                  <a:pt x="56" y="425"/>
                </a:lnTo>
                <a:lnTo>
                  <a:pt x="56" y="441"/>
                </a:lnTo>
                <a:lnTo>
                  <a:pt x="56" y="457"/>
                </a:lnTo>
                <a:lnTo>
                  <a:pt x="56" y="465"/>
                </a:lnTo>
                <a:lnTo>
                  <a:pt x="64" y="473"/>
                </a:lnTo>
                <a:lnTo>
                  <a:pt x="64" y="481"/>
                </a:lnTo>
                <a:lnTo>
                  <a:pt x="72" y="489"/>
                </a:lnTo>
                <a:lnTo>
                  <a:pt x="88" y="505"/>
                </a:lnTo>
                <a:lnTo>
                  <a:pt x="104" y="513"/>
                </a:lnTo>
                <a:lnTo>
                  <a:pt x="120" y="513"/>
                </a:lnTo>
                <a:lnTo>
                  <a:pt x="144" y="513"/>
                </a:lnTo>
                <a:lnTo>
                  <a:pt x="152" y="513"/>
                </a:lnTo>
                <a:lnTo>
                  <a:pt x="168" y="521"/>
                </a:lnTo>
                <a:lnTo>
                  <a:pt x="176" y="521"/>
                </a:lnTo>
                <a:lnTo>
                  <a:pt x="184" y="521"/>
                </a:lnTo>
                <a:lnTo>
                  <a:pt x="192" y="529"/>
                </a:lnTo>
                <a:lnTo>
                  <a:pt x="200" y="529"/>
                </a:lnTo>
                <a:lnTo>
                  <a:pt x="208" y="537"/>
                </a:lnTo>
                <a:lnTo>
                  <a:pt x="208" y="545"/>
                </a:lnTo>
                <a:lnTo>
                  <a:pt x="216" y="545"/>
                </a:lnTo>
                <a:lnTo>
                  <a:pt x="216" y="553"/>
                </a:lnTo>
                <a:lnTo>
                  <a:pt x="208" y="561"/>
                </a:lnTo>
                <a:lnTo>
                  <a:pt x="208" y="561"/>
                </a:lnTo>
                <a:lnTo>
                  <a:pt x="200" y="569"/>
                </a:lnTo>
                <a:lnTo>
                  <a:pt x="192" y="577"/>
                </a:lnTo>
                <a:lnTo>
                  <a:pt x="184" y="577"/>
                </a:lnTo>
                <a:lnTo>
                  <a:pt x="168" y="585"/>
                </a:lnTo>
                <a:lnTo>
                  <a:pt x="144" y="585"/>
                </a:lnTo>
                <a:lnTo>
                  <a:pt x="120" y="593"/>
                </a:lnTo>
                <a:lnTo>
                  <a:pt x="96" y="593"/>
                </a:lnTo>
                <a:lnTo>
                  <a:pt x="72" y="585"/>
                </a:lnTo>
                <a:lnTo>
                  <a:pt x="56" y="577"/>
                </a:lnTo>
                <a:lnTo>
                  <a:pt x="40" y="569"/>
                </a:lnTo>
                <a:lnTo>
                  <a:pt x="24" y="561"/>
                </a:lnTo>
                <a:lnTo>
                  <a:pt x="16" y="545"/>
                </a:lnTo>
                <a:lnTo>
                  <a:pt x="16" y="545"/>
                </a:lnTo>
                <a:lnTo>
                  <a:pt x="16" y="545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5" name="Freeform 17"/>
          <p:cNvSpPr/>
          <p:nvPr/>
        </p:nvSpPr>
        <p:spPr>
          <a:xfrm>
            <a:off x="4444365" y="2874645"/>
            <a:ext cx="1317625" cy="1220788"/>
          </a:xfrm>
          <a:custGeom>
            <a:avLst/>
            <a:gdLst/>
            <a:ahLst/>
            <a:cxnLst>
              <a:cxn ang="0">
                <a:pos x="710" y="641"/>
              </a:cxn>
              <a:cxn ang="0">
                <a:pos x="679" y="697"/>
              </a:cxn>
              <a:cxn ang="0">
                <a:pos x="647" y="737"/>
              </a:cxn>
              <a:cxn ang="0">
                <a:pos x="615" y="761"/>
              </a:cxn>
              <a:cxn ang="0">
                <a:pos x="591" y="769"/>
              </a:cxn>
              <a:cxn ang="0">
                <a:pos x="567" y="769"/>
              </a:cxn>
              <a:cxn ang="0">
                <a:pos x="567" y="753"/>
              </a:cxn>
              <a:cxn ang="0">
                <a:pos x="567" y="729"/>
              </a:cxn>
              <a:cxn ang="0">
                <a:pos x="575" y="689"/>
              </a:cxn>
              <a:cxn ang="0">
                <a:pos x="559" y="633"/>
              </a:cxn>
              <a:cxn ang="0">
                <a:pos x="519" y="545"/>
              </a:cxn>
              <a:cxn ang="0">
                <a:pos x="575" y="577"/>
              </a:cxn>
              <a:cxn ang="0">
                <a:pos x="607" y="585"/>
              </a:cxn>
              <a:cxn ang="0">
                <a:pos x="623" y="577"/>
              </a:cxn>
              <a:cxn ang="0">
                <a:pos x="631" y="545"/>
              </a:cxn>
              <a:cxn ang="0">
                <a:pos x="647" y="505"/>
              </a:cxn>
              <a:cxn ang="0">
                <a:pos x="663" y="433"/>
              </a:cxn>
              <a:cxn ang="0">
                <a:pos x="679" y="360"/>
              </a:cxn>
              <a:cxn ang="0">
                <a:pos x="694" y="272"/>
              </a:cxn>
              <a:cxn ang="0">
                <a:pos x="694" y="200"/>
              </a:cxn>
              <a:cxn ang="0">
                <a:pos x="702" y="144"/>
              </a:cxn>
              <a:cxn ang="0">
                <a:pos x="694" y="112"/>
              </a:cxn>
              <a:cxn ang="0">
                <a:pos x="663" y="96"/>
              </a:cxn>
              <a:cxn ang="0">
                <a:pos x="639" y="88"/>
              </a:cxn>
              <a:cxn ang="0">
                <a:pos x="599" y="88"/>
              </a:cxn>
              <a:cxn ang="0">
                <a:pos x="559" y="96"/>
              </a:cxn>
              <a:cxn ang="0">
                <a:pos x="511" y="104"/>
              </a:cxn>
              <a:cxn ang="0">
                <a:pos x="431" y="112"/>
              </a:cxn>
              <a:cxn ang="0">
                <a:pos x="319" y="120"/>
              </a:cxn>
              <a:cxn ang="0">
                <a:pos x="175" y="136"/>
              </a:cxn>
              <a:cxn ang="0">
                <a:pos x="8" y="160"/>
              </a:cxn>
              <a:cxn ang="0">
                <a:pos x="8" y="112"/>
              </a:cxn>
              <a:cxn ang="0">
                <a:pos x="24" y="112"/>
              </a:cxn>
              <a:cxn ang="0">
                <a:pos x="64" y="104"/>
              </a:cxn>
              <a:cxn ang="0">
                <a:pos x="104" y="96"/>
              </a:cxn>
              <a:cxn ang="0">
                <a:pos x="167" y="88"/>
              </a:cxn>
              <a:cxn ang="0">
                <a:pos x="255" y="80"/>
              </a:cxn>
              <a:cxn ang="0">
                <a:pos x="383" y="64"/>
              </a:cxn>
              <a:cxn ang="0">
                <a:pos x="487" y="48"/>
              </a:cxn>
              <a:cxn ang="0">
                <a:pos x="575" y="40"/>
              </a:cxn>
              <a:cxn ang="0">
                <a:pos x="623" y="24"/>
              </a:cxn>
              <a:cxn ang="0">
                <a:pos x="655" y="8"/>
              </a:cxn>
              <a:cxn ang="0">
                <a:pos x="679" y="0"/>
              </a:cxn>
              <a:cxn ang="0">
                <a:pos x="702" y="0"/>
              </a:cxn>
              <a:cxn ang="0">
                <a:pos x="734" y="16"/>
              </a:cxn>
              <a:cxn ang="0">
                <a:pos x="774" y="48"/>
              </a:cxn>
              <a:cxn ang="0">
                <a:pos x="806" y="72"/>
              </a:cxn>
              <a:cxn ang="0">
                <a:pos x="830" y="96"/>
              </a:cxn>
              <a:cxn ang="0">
                <a:pos x="830" y="112"/>
              </a:cxn>
              <a:cxn ang="0">
                <a:pos x="822" y="128"/>
              </a:cxn>
              <a:cxn ang="0">
                <a:pos x="814" y="144"/>
              </a:cxn>
              <a:cxn ang="0">
                <a:pos x="806" y="160"/>
              </a:cxn>
              <a:cxn ang="0">
                <a:pos x="806" y="192"/>
              </a:cxn>
              <a:cxn ang="0">
                <a:pos x="798" y="248"/>
              </a:cxn>
              <a:cxn ang="0">
                <a:pos x="790" y="328"/>
              </a:cxn>
              <a:cxn ang="0">
                <a:pos x="774" y="424"/>
              </a:cxn>
              <a:cxn ang="0">
                <a:pos x="750" y="513"/>
              </a:cxn>
              <a:cxn ang="0">
                <a:pos x="726" y="593"/>
              </a:cxn>
            </a:cxnLst>
            <a:rect l="0" t="0" r="0" b="0"/>
            <a:pathLst>
              <a:path w="830" h="769">
                <a:moveTo>
                  <a:pt x="726" y="593"/>
                </a:moveTo>
                <a:lnTo>
                  <a:pt x="718" y="617"/>
                </a:lnTo>
                <a:lnTo>
                  <a:pt x="710" y="641"/>
                </a:lnTo>
                <a:lnTo>
                  <a:pt x="702" y="657"/>
                </a:lnTo>
                <a:lnTo>
                  <a:pt x="687" y="673"/>
                </a:lnTo>
                <a:lnTo>
                  <a:pt x="679" y="697"/>
                </a:lnTo>
                <a:lnTo>
                  <a:pt x="671" y="713"/>
                </a:lnTo>
                <a:lnTo>
                  <a:pt x="655" y="721"/>
                </a:lnTo>
                <a:lnTo>
                  <a:pt x="647" y="737"/>
                </a:lnTo>
                <a:lnTo>
                  <a:pt x="631" y="745"/>
                </a:lnTo>
                <a:lnTo>
                  <a:pt x="623" y="753"/>
                </a:lnTo>
                <a:lnTo>
                  <a:pt x="615" y="761"/>
                </a:lnTo>
                <a:lnTo>
                  <a:pt x="607" y="761"/>
                </a:lnTo>
                <a:lnTo>
                  <a:pt x="599" y="769"/>
                </a:lnTo>
                <a:lnTo>
                  <a:pt x="591" y="769"/>
                </a:lnTo>
                <a:lnTo>
                  <a:pt x="583" y="769"/>
                </a:lnTo>
                <a:lnTo>
                  <a:pt x="575" y="769"/>
                </a:lnTo>
                <a:lnTo>
                  <a:pt x="567" y="769"/>
                </a:lnTo>
                <a:lnTo>
                  <a:pt x="567" y="761"/>
                </a:lnTo>
                <a:lnTo>
                  <a:pt x="567" y="761"/>
                </a:lnTo>
                <a:lnTo>
                  <a:pt x="567" y="753"/>
                </a:lnTo>
                <a:lnTo>
                  <a:pt x="567" y="745"/>
                </a:lnTo>
                <a:lnTo>
                  <a:pt x="567" y="737"/>
                </a:lnTo>
                <a:lnTo>
                  <a:pt x="567" y="729"/>
                </a:lnTo>
                <a:lnTo>
                  <a:pt x="567" y="721"/>
                </a:lnTo>
                <a:lnTo>
                  <a:pt x="575" y="705"/>
                </a:lnTo>
                <a:lnTo>
                  <a:pt x="575" y="689"/>
                </a:lnTo>
                <a:lnTo>
                  <a:pt x="567" y="673"/>
                </a:lnTo>
                <a:lnTo>
                  <a:pt x="567" y="657"/>
                </a:lnTo>
                <a:lnTo>
                  <a:pt x="559" y="633"/>
                </a:lnTo>
                <a:lnTo>
                  <a:pt x="551" y="609"/>
                </a:lnTo>
                <a:lnTo>
                  <a:pt x="535" y="577"/>
                </a:lnTo>
                <a:lnTo>
                  <a:pt x="519" y="545"/>
                </a:lnTo>
                <a:lnTo>
                  <a:pt x="543" y="561"/>
                </a:lnTo>
                <a:lnTo>
                  <a:pt x="559" y="569"/>
                </a:lnTo>
                <a:lnTo>
                  <a:pt x="575" y="577"/>
                </a:lnTo>
                <a:lnTo>
                  <a:pt x="591" y="577"/>
                </a:lnTo>
                <a:lnTo>
                  <a:pt x="599" y="585"/>
                </a:lnTo>
                <a:lnTo>
                  <a:pt x="607" y="585"/>
                </a:lnTo>
                <a:lnTo>
                  <a:pt x="615" y="585"/>
                </a:lnTo>
                <a:lnTo>
                  <a:pt x="623" y="585"/>
                </a:lnTo>
                <a:lnTo>
                  <a:pt x="623" y="577"/>
                </a:lnTo>
                <a:lnTo>
                  <a:pt x="623" y="569"/>
                </a:lnTo>
                <a:lnTo>
                  <a:pt x="631" y="561"/>
                </a:lnTo>
                <a:lnTo>
                  <a:pt x="631" y="545"/>
                </a:lnTo>
                <a:lnTo>
                  <a:pt x="639" y="537"/>
                </a:lnTo>
                <a:lnTo>
                  <a:pt x="639" y="521"/>
                </a:lnTo>
                <a:lnTo>
                  <a:pt x="647" y="505"/>
                </a:lnTo>
                <a:lnTo>
                  <a:pt x="655" y="481"/>
                </a:lnTo>
                <a:lnTo>
                  <a:pt x="663" y="457"/>
                </a:lnTo>
                <a:lnTo>
                  <a:pt x="663" y="433"/>
                </a:lnTo>
                <a:lnTo>
                  <a:pt x="671" y="408"/>
                </a:lnTo>
                <a:lnTo>
                  <a:pt x="679" y="384"/>
                </a:lnTo>
                <a:lnTo>
                  <a:pt x="679" y="360"/>
                </a:lnTo>
                <a:lnTo>
                  <a:pt x="687" y="336"/>
                </a:lnTo>
                <a:lnTo>
                  <a:pt x="687" y="304"/>
                </a:lnTo>
                <a:lnTo>
                  <a:pt x="694" y="272"/>
                </a:lnTo>
                <a:lnTo>
                  <a:pt x="694" y="248"/>
                </a:lnTo>
                <a:lnTo>
                  <a:pt x="694" y="216"/>
                </a:lnTo>
                <a:lnTo>
                  <a:pt x="694" y="200"/>
                </a:lnTo>
                <a:lnTo>
                  <a:pt x="702" y="176"/>
                </a:lnTo>
                <a:lnTo>
                  <a:pt x="702" y="160"/>
                </a:lnTo>
                <a:lnTo>
                  <a:pt x="702" y="144"/>
                </a:lnTo>
                <a:lnTo>
                  <a:pt x="694" y="136"/>
                </a:lnTo>
                <a:lnTo>
                  <a:pt x="694" y="128"/>
                </a:lnTo>
                <a:lnTo>
                  <a:pt x="694" y="112"/>
                </a:lnTo>
                <a:lnTo>
                  <a:pt x="687" y="104"/>
                </a:lnTo>
                <a:lnTo>
                  <a:pt x="679" y="96"/>
                </a:lnTo>
                <a:lnTo>
                  <a:pt x="663" y="96"/>
                </a:lnTo>
                <a:lnTo>
                  <a:pt x="655" y="88"/>
                </a:lnTo>
                <a:lnTo>
                  <a:pt x="647" y="88"/>
                </a:lnTo>
                <a:lnTo>
                  <a:pt x="639" y="88"/>
                </a:lnTo>
                <a:lnTo>
                  <a:pt x="623" y="88"/>
                </a:lnTo>
                <a:lnTo>
                  <a:pt x="615" y="88"/>
                </a:lnTo>
                <a:lnTo>
                  <a:pt x="599" y="88"/>
                </a:lnTo>
                <a:lnTo>
                  <a:pt x="583" y="88"/>
                </a:lnTo>
                <a:lnTo>
                  <a:pt x="567" y="96"/>
                </a:lnTo>
                <a:lnTo>
                  <a:pt x="559" y="96"/>
                </a:lnTo>
                <a:lnTo>
                  <a:pt x="543" y="96"/>
                </a:lnTo>
                <a:lnTo>
                  <a:pt x="527" y="96"/>
                </a:lnTo>
                <a:lnTo>
                  <a:pt x="511" y="104"/>
                </a:lnTo>
                <a:lnTo>
                  <a:pt x="487" y="104"/>
                </a:lnTo>
                <a:lnTo>
                  <a:pt x="463" y="104"/>
                </a:lnTo>
                <a:lnTo>
                  <a:pt x="431" y="112"/>
                </a:lnTo>
                <a:lnTo>
                  <a:pt x="391" y="112"/>
                </a:lnTo>
                <a:lnTo>
                  <a:pt x="359" y="120"/>
                </a:lnTo>
                <a:lnTo>
                  <a:pt x="319" y="120"/>
                </a:lnTo>
                <a:lnTo>
                  <a:pt x="271" y="128"/>
                </a:lnTo>
                <a:lnTo>
                  <a:pt x="223" y="136"/>
                </a:lnTo>
                <a:lnTo>
                  <a:pt x="175" y="136"/>
                </a:lnTo>
                <a:lnTo>
                  <a:pt x="120" y="144"/>
                </a:lnTo>
                <a:lnTo>
                  <a:pt x="64" y="152"/>
                </a:lnTo>
                <a:lnTo>
                  <a:pt x="8" y="160"/>
                </a:lnTo>
                <a:lnTo>
                  <a:pt x="0" y="112"/>
                </a:lnTo>
                <a:lnTo>
                  <a:pt x="0" y="112"/>
                </a:lnTo>
                <a:lnTo>
                  <a:pt x="8" y="112"/>
                </a:lnTo>
                <a:lnTo>
                  <a:pt x="8" y="112"/>
                </a:lnTo>
                <a:lnTo>
                  <a:pt x="16" y="112"/>
                </a:lnTo>
                <a:lnTo>
                  <a:pt x="24" y="112"/>
                </a:lnTo>
                <a:lnTo>
                  <a:pt x="40" y="112"/>
                </a:lnTo>
                <a:lnTo>
                  <a:pt x="48" y="104"/>
                </a:lnTo>
                <a:lnTo>
                  <a:pt x="64" y="104"/>
                </a:lnTo>
                <a:lnTo>
                  <a:pt x="72" y="104"/>
                </a:lnTo>
                <a:lnTo>
                  <a:pt x="88" y="104"/>
                </a:lnTo>
                <a:lnTo>
                  <a:pt x="104" y="96"/>
                </a:lnTo>
                <a:lnTo>
                  <a:pt x="128" y="96"/>
                </a:lnTo>
                <a:lnTo>
                  <a:pt x="143" y="96"/>
                </a:lnTo>
                <a:lnTo>
                  <a:pt x="167" y="88"/>
                </a:lnTo>
                <a:lnTo>
                  <a:pt x="183" y="88"/>
                </a:lnTo>
                <a:lnTo>
                  <a:pt x="207" y="88"/>
                </a:lnTo>
                <a:lnTo>
                  <a:pt x="255" y="80"/>
                </a:lnTo>
                <a:lnTo>
                  <a:pt x="303" y="72"/>
                </a:lnTo>
                <a:lnTo>
                  <a:pt x="343" y="72"/>
                </a:lnTo>
                <a:lnTo>
                  <a:pt x="383" y="64"/>
                </a:lnTo>
                <a:lnTo>
                  <a:pt x="423" y="64"/>
                </a:lnTo>
                <a:lnTo>
                  <a:pt x="455" y="56"/>
                </a:lnTo>
                <a:lnTo>
                  <a:pt x="487" y="48"/>
                </a:lnTo>
                <a:lnTo>
                  <a:pt x="519" y="48"/>
                </a:lnTo>
                <a:lnTo>
                  <a:pt x="543" y="40"/>
                </a:lnTo>
                <a:lnTo>
                  <a:pt x="575" y="40"/>
                </a:lnTo>
                <a:lnTo>
                  <a:pt x="591" y="32"/>
                </a:lnTo>
                <a:lnTo>
                  <a:pt x="615" y="32"/>
                </a:lnTo>
                <a:lnTo>
                  <a:pt x="623" y="24"/>
                </a:lnTo>
                <a:lnTo>
                  <a:pt x="639" y="16"/>
                </a:lnTo>
                <a:lnTo>
                  <a:pt x="647" y="16"/>
                </a:lnTo>
                <a:lnTo>
                  <a:pt x="655" y="8"/>
                </a:lnTo>
                <a:lnTo>
                  <a:pt x="663" y="8"/>
                </a:lnTo>
                <a:lnTo>
                  <a:pt x="671" y="0"/>
                </a:lnTo>
                <a:lnTo>
                  <a:pt x="679" y="0"/>
                </a:lnTo>
                <a:lnTo>
                  <a:pt x="694" y="0"/>
                </a:lnTo>
                <a:lnTo>
                  <a:pt x="694" y="0"/>
                </a:lnTo>
                <a:lnTo>
                  <a:pt x="702" y="0"/>
                </a:lnTo>
                <a:lnTo>
                  <a:pt x="710" y="8"/>
                </a:lnTo>
                <a:lnTo>
                  <a:pt x="718" y="16"/>
                </a:lnTo>
                <a:lnTo>
                  <a:pt x="734" y="16"/>
                </a:lnTo>
                <a:lnTo>
                  <a:pt x="742" y="24"/>
                </a:lnTo>
                <a:lnTo>
                  <a:pt x="758" y="40"/>
                </a:lnTo>
                <a:lnTo>
                  <a:pt x="774" y="48"/>
                </a:lnTo>
                <a:lnTo>
                  <a:pt x="790" y="56"/>
                </a:lnTo>
                <a:lnTo>
                  <a:pt x="798" y="64"/>
                </a:lnTo>
                <a:lnTo>
                  <a:pt x="806" y="72"/>
                </a:lnTo>
                <a:lnTo>
                  <a:pt x="822" y="80"/>
                </a:lnTo>
                <a:lnTo>
                  <a:pt x="822" y="88"/>
                </a:lnTo>
                <a:lnTo>
                  <a:pt x="830" y="96"/>
                </a:lnTo>
                <a:lnTo>
                  <a:pt x="830" y="96"/>
                </a:lnTo>
                <a:lnTo>
                  <a:pt x="830" y="104"/>
                </a:lnTo>
                <a:lnTo>
                  <a:pt x="830" y="112"/>
                </a:lnTo>
                <a:lnTo>
                  <a:pt x="830" y="112"/>
                </a:lnTo>
                <a:lnTo>
                  <a:pt x="830" y="120"/>
                </a:lnTo>
                <a:lnTo>
                  <a:pt x="822" y="128"/>
                </a:lnTo>
                <a:lnTo>
                  <a:pt x="822" y="128"/>
                </a:lnTo>
                <a:lnTo>
                  <a:pt x="814" y="136"/>
                </a:lnTo>
                <a:lnTo>
                  <a:pt x="814" y="144"/>
                </a:lnTo>
                <a:lnTo>
                  <a:pt x="814" y="144"/>
                </a:lnTo>
                <a:lnTo>
                  <a:pt x="806" y="152"/>
                </a:lnTo>
                <a:lnTo>
                  <a:pt x="806" y="160"/>
                </a:lnTo>
                <a:lnTo>
                  <a:pt x="806" y="176"/>
                </a:lnTo>
                <a:lnTo>
                  <a:pt x="806" y="184"/>
                </a:lnTo>
                <a:lnTo>
                  <a:pt x="806" y="192"/>
                </a:lnTo>
                <a:lnTo>
                  <a:pt x="806" y="208"/>
                </a:lnTo>
                <a:lnTo>
                  <a:pt x="798" y="232"/>
                </a:lnTo>
                <a:lnTo>
                  <a:pt x="798" y="248"/>
                </a:lnTo>
                <a:lnTo>
                  <a:pt x="798" y="272"/>
                </a:lnTo>
                <a:lnTo>
                  <a:pt x="790" y="296"/>
                </a:lnTo>
                <a:lnTo>
                  <a:pt x="790" y="328"/>
                </a:lnTo>
                <a:lnTo>
                  <a:pt x="782" y="360"/>
                </a:lnTo>
                <a:lnTo>
                  <a:pt x="782" y="392"/>
                </a:lnTo>
                <a:lnTo>
                  <a:pt x="774" y="424"/>
                </a:lnTo>
                <a:lnTo>
                  <a:pt x="766" y="457"/>
                </a:lnTo>
                <a:lnTo>
                  <a:pt x="758" y="481"/>
                </a:lnTo>
                <a:lnTo>
                  <a:pt x="750" y="513"/>
                </a:lnTo>
                <a:lnTo>
                  <a:pt x="742" y="537"/>
                </a:lnTo>
                <a:lnTo>
                  <a:pt x="734" y="569"/>
                </a:lnTo>
                <a:lnTo>
                  <a:pt x="726" y="593"/>
                </a:lnTo>
                <a:lnTo>
                  <a:pt x="726" y="593"/>
                </a:lnTo>
                <a:lnTo>
                  <a:pt x="726" y="593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6" name="Freeform 18"/>
          <p:cNvSpPr/>
          <p:nvPr/>
        </p:nvSpPr>
        <p:spPr>
          <a:xfrm>
            <a:off x="4596765" y="2555558"/>
            <a:ext cx="265113" cy="1044575"/>
          </a:xfrm>
          <a:custGeom>
            <a:avLst/>
            <a:gdLst/>
            <a:ahLst/>
            <a:cxnLst>
              <a:cxn ang="0">
                <a:pos x="143" y="409"/>
              </a:cxn>
              <a:cxn ang="0">
                <a:pos x="127" y="457"/>
              </a:cxn>
              <a:cxn ang="0">
                <a:pos x="111" y="505"/>
              </a:cxn>
              <a:cxn ang="0">
                <a:pos x="95" y="545"/>
              </a:cxn>
              <a:cxn ang="0">
                <a:pos x="63" y="585"/>
              </a:cxn>
              <a:cxn ang="0">
                <a:pos x="55" y="601"/>
              </a:cxn>
              <a:cxn ang="0">
                <a:pos x="40" y="617"/>
              </a:cxn>
              <a:cxn ang="0">
                <a:pos x="32" y="634"/>
              </a:cxn>
              <a:cxn ang="0">
                <a:pos x="24" y="642"/>
              </a:cxn>
              <a:cxn ang="0">
                <a:pos x="16" y="650"/>
              </a:cxn>
              <a:cxn ang="0">
                <a:pos x="8" y="650"/>
              </a:cxn>
              <a:cxn ang="0">
                <a:pos x="8" y="658"/>
              </a:cxn>
              <a:cxn ang="0">
                <a:pos x="0" y="658"/>
              </a:cxn>
              <a:cxn ang="0">
                <a:pos x="0" y="650"/>
              </a:cxn>
              <a:cxn ang="0">
                <a:pos x="0" y="642"/>
              </a:cxn>
              <a:cxn ang="0">
                <a:pos x="0" y="634"/>
              </a:cxn>
              <a:cxn ang="0">
                <a:pos x="8" y="625"/>
              </a:cxn>
              <a:cxn ang="0">
                <a:pos x="8" y="609"/>
              </a:cxn>
              <a:cxn ang="0">
                <a:pos x="16" y="593"/>
              </a:cxn>
              <a:cxn ang="0">
                <a:pos x="24" y="569"/>
              </a:cxn>
              <a:cxn ang="0">
                <a:pos x="40" y="545"/>
              </a:cxn>
              <a:cxn ang="0">
                <a:pos x="47" y="521"/>
              </a:cxn>
              <a:cxn ang="0">
                <a:pos x="55" y="497"/>
              </a:cxn>
              <a:cxn ang="0">
                <a:pos x="63" y="465"/>
              </a:cxn>
              <a:cxn ang="0">
                <a:pos x="71" y="433"/>
              </a:cxn>
              <a:cxn ang="0">
                <a:pos x="79" y="401"/>
              </a:cxn>
              <a:cxn ang="0">
                <a:pos x="87" y="369"/>
              </a:cxn>
              <a:cxn ang="0">
                <a:pos x="95" y="337"/>
              </a:cxn>
              <a:cxn ang="0">
                <a:pos x="95" y="297"/>
              </a:cxn>
              <a:cxn ang="0">
                <a:pos x="95" y="257"/>
              </a:cxn>
              <a:cxn ang="0">
                <a:pos x="103" y="225"/>
              </a:cxn>
              <a:cxn ang="0">
                <a:pos x="103" y="185"/>
              </a:cxn>
              <a:cxn ang="0">
                <a:pos x="103" y="145"/>
              </a:cxn>
              <a:cxn ang="0">
                <a:pos x="95" y="113"/>
              </a:cxn>
              <a:cxn ang="0">
                <a:pos x="95" y="72"/>
              </a:cxn>
              <a:cxn ang="0">
                <a:pos x="95" y="32"/>
              </a:cxn>
              <a:cxn ang="0">
                <a:pos x="87" y="0"/>
              </a:cxn>
              <a:cxn ang="0">
                <a:pos x="167" y="0"/>
              </a:cxn>
              <a:cxn ang="0">
                <a:pos x="167" y="32"/>
              </a:cxn>
              <a:cxn ang="0">
                <a:pos x="167" y="72"/>
              </a:cxn>
              <a:cxn ang="0">
                <a:pos x="167" y="105"/>
              </a:cxn>
              <a:cxn ang="0">
                <a:pos x="167" y="137"/>
              </a:cxn>
              <a:cxn ang="0">
                <a:pos x="167" y="169"/>
              </a:cxn>
              <a:cxn ang="0">
                <a:pos x="167" y="201"/>
              </a:cxn>
              <a:cxn ang="0">
                <a:pos x="167" y="233"/>
              </a:cxn>
              <a:cxn ang="0">
                <a:pos x="167" y="257"/>
              </a:cxn>
              <a:cxn ang="0">
                <a:pos x="159" y="281"/>
              </a:cxn>
              <a:cxn ang="0">
                <a:pos x="159" y="305"/>
              </a:cxn>
              <a:cxn ang="0">
                <a:pos x="159" y="329"/>
              </a:cxn>
              <a:cxn ang="0">
                <a:pos x="159" y="345"/>
              </a:cxn>
              <a:cxn ang="0">
                <a:pos x="151" y="361"/>
              </a:cxn>
              <a:cxn ang="0">
                <a:pos x="151" y="385"/>
              </a:cxn>
              <a:cxn ang="0">
                <a:pos x="151" y="393"/>
              </a:cxn>
              <a:cxn ang="0">
                <a:pos x="143" y="409"/>
              </a:cxn>
              <a:cxn ang="0">
                <a:pos x="143" y="409"/>
              </a:cxn>
              <a:cxn ang="0">
                <a:pos x="143" y="409"/>
              </a:cxn>
            </a:cxnLst>
            <a:rect l="0" t="0" r="0" b="0"/>
            <a:pathLst>
              <a:path w="167" h="658">
                <a:moveTo>
                  <a:pt x="143" y="409"/>
                </a:moveTo>
                <a:lnTo>
                  <a:pt x="127" y="457"/>
                </a:lnTo>
                <a:lnTo>
                  <a:pt x="111" y="505"/>
                </a:lnTo>
                <a:lnTo>
                  <a:pt x="95" y="545"/>
                </a:lnTo>
                <a:lnTo>
                  <a:pt x="63" y="585"/>
                </a:lnTo>
                <a:lnTo>
                  <a:pt x="55" y="601"/>
                </a:lnTo>
                <a:lnTo>
                  <a:pt x="40" y="617"/>
                </a:lnTo>
                <a:lnTo>
                  <a:pt x="32" y="634"/>
                </a:lnTo>
                <a:lnTo>
                  <a:pt x="24" y="642"/>
                </a:lnTo>
                <a:lnTo>
                  <a:pt x="16" y="650"/>
                </a:lnTo>
                <a:lnTo>
                  <a:pt x="8" y="650"/>
                </a:lnTo>
                <a:lnTo>
                  <a:pt x="8" y="658"/>
                </a:lnTo>
                <a:lnTo>
                  <a:pt x="0" y="658"/>
                </a:lnTo>
                <a:lnTo>
                  <a:pt x="0" y="650"/>
                </a:lnTo>
                <a:lnTo>
                  <a:pt x="0" y="642"/>
                </a:lnTo>
                <a:lnTo>
                  <a:pt x="0" y="634"/>
                </a:lnTo>
                <a:lnTo>
                  <a:pt x="8" y="625"/>
                </a:lnTo>
                <a:lnTo>
                  <a:pt x="8" y="609"/>
                </a:lnTo>
                <a:lnTo>
                  <a:pt x="16" y="593"/>
                </a:lnTo>
                <a:lnTo>
                  <a:pt x="24" y="569"/>
                </a:lnTo>
                <a:lnTo>
                  <a:pt x="40" y="545"/>
                </a:lnTo>
                <a:lnTo>
                  <a:pt x="47" y="521"/>
                </a:lnTo>
                <a:lnTo>
                  <a:pt x="55" y="497"/>
                </a:lnTo>
                <a:lnTo>
                  <a:pt x="63" y="465"/>
                </a:lnTo>
                <a:lnTo>
                  <a:pt x="71" y="433"/>
                </a:lnTo>
                <a:lnTo>
                  <a:pt x="79" y="401"/>
                </a:lnTo>
                <a:lnTo>
                  <a:pt x="87" y="369"/>
                </a:lnTo>
                <a:lnTo>
                  <a:pt x="95" y="337"/>
                </a:lnTo>
                <a:lnTo>
                  <a:pt x="95" y="297"/>
                </a:lnTo>
                <a:lnTo>
                  <a:pt x="95" y="257"/>
                </a:lnTo>
                <a:lnTo>
                  <a:pt x="103" y="225"/>
                </a:lnTo>
                <a:lnTo>
                  <a:pt x="103" y="185"/>
                </a:lnTo>
                <a:lnTo>
                  <a:pt x="103" y="145"/>
                </a:lnTo>
                <a:lnTo>
                  <a:pt x="95" y="113"/>
                </a:lnTo>
                <a:lnTo>
                  <a:pt x="95" y="72"/>
                </a:lnTo>
                <a:lnTo>
                  <a:pt x="95" y="32"/>
                </a:lnTo>
                <a:lnTo>
                  <a:pt x="87" y="0"/>
                </a:lnTo>
                <a:lnTo>
                  <a:pt x="167" y="0"/>
                </a:lnTo>
                <a:lnTo>
                  <a:pt x="167" y="32"/>
                </a:lnTo>
                <a:lnTo>
                  <a:pt x="167" y="72"/>
                </a:lnTo>
                <a:lnTo>
                  <a:pt x="167" y="105"/>
                </a:lnTo>
                <a:lnTo>
                  <a:pt x="167" y="137"/>
                </a:lnTo>
                <a:lnTo>
                  <a:pt x="167" y="169"/>
                </a:lnTo>
                <a:lnTo>
                  <a:pt x="167" y="201"/>
                </a:lnTo>
                <a:lnTo>
                  <a:pt x="167" y="233"/>
                </a:lnTo>
                <a:lnTo>
                  <a:pt x="167" y="257"/>
                </a:lnTo>
                <a:lnTo>
                  <a:pt x="159" y="281"/>
                </a:lnTo>
                <a:lnTo>
                  <a:pt x="159" y="305"/>
                </a:lnTo>
                <a:lnTo>
                  <a:pt x="159" y="329"/>
                </a:lnTo>
                <a:lnTo>
                  <a:pt x="159" y="345"/>
                </a:lnTo>
                <a:lnTo>
                  <a:pt x="151" y="361"/>
                </a:lnTo>
                <a:lnTo>
                  <a:pt x="151" y="385"/>
                </a:lnTo>
                <a:lnTo>
                  <a:pt x="151" y="393"/>
                </a:lnTo>
                <a:lnTo>
                  <a:pt x="143" y="409"/>
                </a:lnTo>
                <a:lnTo>
                  <a:pt x="143" y="409"/>
                </a:lnTo>
                <a:lnTo>
                  <a:pt x="143" y="40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65" y="4502150"/>
            <a:ext cx="84867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8"/>
          <p:cNvGrpSpPr/>
          <p:nvPr/>
        </p:nvGrpSpPr>
        <p:grpSpPr>
          <a:xfrm>
            <a:off x="3311843" y="1437005"/>
            <a:ext cx="2541587" cy="2538413"/>
            <a:chOff x="299400" y="609600"/>
            <a:chExt cx="2542863" cy="2539048"/>
          </a:xfrm>
        </p:grpSpPr>
        <p:cxnSp>
          <p:nvCxnSpPr>
            <p:cNvPr id="2060" name="直接连接符 3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ln w="15875" cap="flat" cmpd="sng">
              <a:solidFill>
                <a:srgbClr val="72BFC5"/>
              </a:solidFill>
              <a:prstDash val="lgDash"/>
              <a:headEnd type="none" w="med" len="med"/>
              <a:tailEnd type="none" w="med" len="med"/>
            </a:ln>
          </p:spPr>
        </p:cxnSp>
        <p:cxnSp>
          <p:nvCxnSpPr>
            <p:cNvPr id="2061" name="直接连接符 4"/>
            <p:cNvCxnSpPr/>
            <p:nvPr/>
          </p:nvCxnSpPr>
          <p:spPr>
            <a:xfrm rot="5400000">
              <a:off x="288598" y="1868801"/>
              <a:ext cx="2519993" cy="1588"/>
            </a:xfrm>
            <a:prstGeom prst="line">
              <a:avLst/>
            </a:prstGeom>
            <a:ln w="15875" cap="flat" cmpd="sng">
              <a:solidFill>
                <a:srgbClr val="72BFC5"/>
              </a:solidFill>
              <a:prstDash val="lgDash"/>
              <a:headEnd type="none" w="med" len="med"/>
              <a:tailEnd type="none" w="med" len="med"/>
            </a:ln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4" name="Freeform 6"/>
          <p:cNvSpPr/>
          <p:nvPr/>
        </p:nvSpPr>
        <p:spPr>
          <a:xfrm>
            <a:off x="3851593" y="1943418"/>
            <a:ext cx="601662" cy="192087"/>
          </a:xfrm>
          <a:custGeom>
            <a:avLst/>
            <a:gdLst>
              <a:gd name="txL" fmla="*/ 0 w 949"/>
              <a:gd name="txT" fmla="*/ 0 h 302"/>
              <a:gd name="txR" fmla="*/ 949 w 949"/>
              <a:gd name="txB" fmla="*/ 302 h 302"/>
            </a:gdLst>
            <a:ahLst/>
            <a:cxnLst>
              <a:cxn ang="0">
                <a:pos x="42" y="266"/>
              </a:cxn>
              <a:cxn ang="0">
                <a:pos x="14" y="231"/>
              </a:cxn>
              <a:cxn ang="0">
                <a:pos x="85" y="178"/>
              </a:cxn>
              <a:cxn ang="0">
                <a:pos x="212" y="142"/>
              </a:cxn>
              <a:cxn ang="0">
                <a:pos x="340" y="107"/>
              </a:cxn>
              <a:cxn ang="0">
                <a:pos x="453" y="71"/>
              </a:cxn>
              <a:cxn ang="0">
                <a:pos x="538" y="36"/>
              </a:cxn>
              <a:cxn ang="0">
                <a:pos x="609" y="18"/>
              </a:cxn>
              <a:cxn ang="0">
                <a:pos x="666" y="18"/>
              </a:cxn>
              <a:cxn ang="0">
                <a:pos x="723" y="0"/>
              </a:cxn>
              <a:cxn ang="0">
                <a:pos x="779" y="0"/>
              </a:cxn>
              <a:cxn ang="0">
                <a:pos x="864" y="18"/>
              </a:cxn>
              <a:cxn ang="0">
                <a:pos x="921" y="36"/>
              </a:cxn>
              <a:cxn ang="0">
                <a:pos x="949" y="71"/>
              </a:cxn>
              <a:cxn ang="0">
                <a:pos x="949" y="89"/>
              </a:cxn>
              <a:cxn ang="0">
                <a:pos x="949" y="107"/>
              </a:cxn>
              <a:cxn ang="0">
                <a:pos x="921" y="124"/>
              </a:cxn>
              <a:cxn ang="0">
                <a:pos x="879" y="124"/>
              </a:cxn>
              <a:cxn ang="0">
                <a:pos x="836" y="142"/>
              </a:cxn>
              <a:cxn ang="0">
                <a:pos x="779" y="160"/>
              </a:cxn>
              <a:cxn ang="0">
                <a:pos x="708" y="178"/>
              </a:cxn>
              <a:cxn ang="0">
                <a:pos x="623" y="195"/>
              </a:cxn>
              <a:cxn ang="0">
                <a:pos x="538" y="231"/>
              </a:cxn>
              <a:cxn ang="0">
                <a:pos x="453" y="248"/>
              </a:cxn>
              <a:cxn ang="0">
                <a:pos x="382" y="266"/>
              </a:cxn>
              <a:cxn ang="0">
                <a:pos x="312" y="266"/>
              </a:cxn>
              <a:cxn ang="0">
                <a:pos x="269" y="284"/>
              </a:cxn>
              <a:cxn ang="0">
                <a:pos x="227" y="284"/>
              </a:cxn>
              <a:cxn ang="0">
                <a:pos x="198" y="302"/>
              </a:cxn>
              <a:cxn ang="0">
                <a:pos x="170" y="302"/>
              </a:cxn>
              <a:cxn ang="0">
                <a:pos x="141" y="302"/>
              </a:cxn>
              <a:cxn ang="0">
                <a:pos x="99" y="284"/>
              </a:cxn>
              <a:cxn ang="0">
                <a:pos x="71" y="266"/>
              </a:cxn>
            </a:cxnLst>
            <a:rect l="txL" t="txT" r="txR" b="txB"/>
            <a:pathLst>
              <a:path w="949" h="302">
                <a:moveTo>
                  <a:pt x="71" y="266"/>
                </a:moveTo>
                <a:lnTo>
                  <a:pt x="42" y="266"/>
                </a:lnTo>
                <a:lnTo>
                  <a:pt x="14" y="248"/>
                </a:lnTo>
                <a:lnTo>
                  <a:pt x="14" y="231"/>
                </a:lnTo>
                <a:lnTo>
                  <a:pt x="0" y="213"/>
                </a:lnTo>
                <a:lnTo>
                  <a:pt x="85" y="178"/>
                </a:lnTo>
                <a:lnTo>
                  <a:pt x="156" y="160"/>
                </a:lnTo>
                <a:lnTo>
                  <a:pt x="212" y="142"/>
                </a:lnTo>
                <a:lnTo>
                  <a:pt x="283" y="124"/>
                </a:lnTo>
                <a:lnTo>
                  <a:pt x="340" y="107"/>
                </a:lnTo>
                <a:lnTo>
                  <a:pt x="397" y="89"/>
                </a:lnTo>
                <a:lnTo>
                  <a:pt x="453" y="71"/>
                </a:lnTo>
                <a:lnTo>
                  <a:pt x="496" y="54"/>
                </a:lnTo>
                <a:lnTo>
                  <a:pt x="538" y="36"/>
                </a:lnTo>
                <a:lnTo>
                  <a:pt x="581" y="36"/>
                </a:lnTo>
                <a:lnTo>
                  <a:pt x="609" y="18"/>
                </a:lnTo>
                <a:lnTo>
                  <a:pt x="652" y="18"/>
                </a:lnTo>
                <a:lnTo>
                  <a:pt x="666" y="18"/>
                </a:lnTo>
                <a:lnTo>
                  <a:pt x="694" y="0"/>
                </a:lnTo>
                <a:lnTo>
                  <a:pt x="723" y="0"/>
                </a:lnTo>
                <a:lnTo>
                  <a:pt x="737" y="0"/>
                </a:lnTo>
                <a:lnTo>
                  <a:pt x="779" y="0"/>
                </a:lnTo>
                <a:lnTo>
                  <a:pt x="822" y="0"/>
                </a:lnTo>
                <a:lnTo>
                  <a:pt x="864" y="18"/>
                </a:lnTo>
                <a:lnTo>
                  <a:pt x="893" y="18"/>
                </a:lnTo>
                <a:lnTo>
                  <a:pt x="921" y="36"/>
                </a:lnTo>
                <a:lnTo>
                  <a:pt x="935" y="54"/>
                </a:lnTo>
                <a:lnTo>
                  <a:pt x="949" y="71"/>
                </a:lnTo>
                <a:lnTo>
                  <a:pt x="949" y="89"/>
                </a:lnTo>
                <a:lnTo>
                  <a:pt x="949" y="89"/>
                </a:lnTo>
                <a:lnTo>
                  <a:pt x="949" y="107"/>
                </a:lnTo>
                <a:lnTo>
                  <a:pt x="949" y="107"/>
                </a:lnTo>
                <a:lnTo>
                  <a:pt x="935" y="107"/>
                </a:lnTo>
                <a:lnTo>
                  <a:pt x="921" y="124"/>
                </a:lnTo>
                <a:lnTo>
                  <a:pt x="907" y="124"/>
                </a:lnTo>
                <a:lnTo>
                  <a:pt x="879" y="124"/>
                </a:lnTo>
                <a:lnTo>
                  <a:pt x="864" y="142"/>
                </a:lnTo>
                <a:lnTo>
                  <a:pt x="836" y="142"/>
                </a:lnTo>
                <a:lnTo>
                  <a:pt x="808" y="160"/>
                </a:lnTo>
                <a:lnTo>
                  <a:pt x="779" y="160"/>
                </a:lnTo>
                <a:lnTo>
                  <a:pt x="751" y="178"/>
                </a:lnTo>
                <a:lnTo>
                  <a:pt x="708" y="178"/>
                </a:lnTo>
                <a:lnTo>
                  <a:pt x="666" y="195"/>
                </a:lnTo>
                <a:lnTo>
                  <a:pt x="623" y="195"/>
                </a:lnTo>
                <a:lnTo>
                  <a:pt x="581" y="213"/>
                </a:lnTo>
                <a:lnTo>
                  <a:pt x="538" y="231"/>
                </a:lnTo>
                <a:lnTo>
                  <a:pt x="496" y="231"/>
                </a:lnTo>
                <a:lnTo>
                  <a:pt x="453" y="248"/>
                </a:lnTo>
                <a:lnTo>
                  <a:pt x="411" y="248"/>
                </a:lnTo>
                <a:lnTo>
                  <a:pt x="382" y="266"/>
                </a:lnTo>
                <a:lnTo>
                  <a:pt x="354" y="266"/>
                </a:lnTo>
                <a:lnTo>
                  <a:pt x="312" y="266"/>
                </a:lnTo>
                <a:lnTo>
                  <a:pt x="297" y="284"/>
                </a:lnTo>
                <a:lnTo>
                  <a:pt x="269" y="284"/>
                </a:lnTo>
                <a:lnTo>
                  <a:pt x="241" y="284"/>
                </a:lnTo>
                <a:lnTo>
                  <a:pt x="227" y="284"/>
                </a:lnTo>
                <a:lnTo>
                  <a:pt x="212" y="302"/>
                </a:lnTo>
                <a:lnTo>
                  <a:pt x="198" y="302"/>
                </a:lnTo>
                <a:lnTo>
                  <a:pt x="184" y="302"/>
                </a:lnTo>
                <a:lnTo>
                  <a:pt x="170" y="302"/>
                </a:lnTo>
                <a:lnTo>
                  <a:pt x="170" y="302"/>
                </a:lnTo>
                <a:lnTo>
                  <a:pt x="141" y="302"/>
                </a:lnTo>
                <a:lnTo>
                  <a:pt x="127" y="302"/>
                </a:lnTo>
                <a:lnTo>
                  <a:pt x="99" y="284"/>
                </a:lnTo>
                <a:lnTo>
                  <a:pt x="71" y="266"/>
                </a:lnTo>
                <a:lnTo>
                  <a:pt x="71" y="266"/>
                </a:lnTo>
                <a:lnTo>
                  <a:pt x="71" y="26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>
          <a:xfrm>
            <a:off x="3707130" y="2259330"/>
            <a:ext cx="881063" cy="484188"/>
          </a:xfrm>
          <a:custGeom>
            <a:avLst/>
            <a:gdLst>
              <a:gd name="txL" fmla="*/ 0 w 1389"/>
              <a:gd name="txT" fmla="*/ 0 h 762"/>
              <a:gd name="txR" fmla="*/ 1389 w 1389"/>
              <a:gd name="txB" fmla="*/ 762 h 762"/>
            </a:gdLst>
            <a:ahLst/>
            <a:cxnLst>
              <a:cxn ang="0">
                <a:pos x="0" y="584"/>
              </a:cxn>
              <a:cxn ang="0">
                <a:pos x="0" y="567"/>
              </a:cxn>
              <a:cxn ang="0">
                <a:pos x="28" y="531"/>
              </a:cxn>
              <a:cxn ang="0">
                <a:pos x="57" y="514"/>
              </a:cxn>
              <a:cxn ang="0">
                <a:pos x="99" y="496"/>
              </a:cxn>
              <a:cxn ang="0">
                <a:pos x="128" y="460"/>
              </a:cxn>
              <a:cxn ang="0">
                <a:pos x="156" y="407"/>
              </a:cxn>
              <a:cxn ang="0">
                <a:pos x="170" y="354"/>
              </a:cxn>
              <a:cxn ang="0">
                <a:pos x="198" y="248"/>
              </a:cxn>
              <a:cxn ang="0">
                <a:pos x="198" y="88"/>
              </a:cxn>
              <a:cxn ang="0">
                <a:pos x="227" y="17"/>
              </a:cxn>
              <a:cxn ang="0">
                <a:pos x="298" y="35"/>
              </a:cxn>
              <a:cxn ang="0">
                <a:pos x="340" y="88"/>
              </a:cxn>
              <a:cxn ang="0">
                <a:pos x="354" y="124"/>
              </a:cxn>
              <a:cxn ang="0">
                <a:pos x="368" y="177"/>
              </a:cxn>
              <a:cxn ang="0">
                <a:pos x="354" y="248"/>
              </a:cxn>
              <a:cxn ang="0">
                <a:pos x="340" y="336"/>
              </a:cxn>
              <a:cxn ang="0">
                <a:pos x="326" y="389"/>
              </a:cxn>
              <a:cxn ang="0">
                <a:pos x="326" y="443"/>
              </a:cxn>
              <a:cxn ang="0">
                <a:pos x="326" y="478"/>
              </a:cxn>
              <a:cxn ang="0">
                <a:pos x="340" y="496"/>
              </a:cxn>
              <a:cxn ang="0">
                <a:pos x="368" y="496"/>
              </a:cxn>
              <a:cxn ang="0">
                <a:pos x="397" y="478"/>
              </a:cxn>
              <a:cxn ang="0">
                <a:pos x="411" y="478"/>
              </a:cxn>
              <a:cxn ang="0">
                <a:pos x="454" y="460"/>
              </a:cxn>
              <a:cxn ang="0">
                <a:pos x="496" y="443"/>
              </a:cxn>
              <a:cxn ang="0">
                <a:pos x="539" y="425"/>
              </a:cxn>
              <a:cxn ang="0">
                <a:pos x="595" y="407"/>
              </a:cxn>
              <a:cxn ang="0">
                <a:pos x="680" y="389"/>
              </a:cxn>
              <a:cxn ang="0">
                <a:pos x="751" y="372"/>
              </a:cxn>
              <a:cxn ang="0">
                <a:pos x="850" y="354"/>
              </a:cxn>
              <a:cxn ang="0">
                <a:pos x="935" y="336"/>
              </a:cxn>
              <a:cxn ang="0">
                <a:pos x="1006" y="319"/>
              </a:cxn>
              <a:cxn ang="0">
                <a:pos x="1063" y="301"/>
              </a:cxn>
              <a:cxn ang="0">
                <a:pos x="1120" y="283"/>
              </a:cxn>
              <a:cxn ang="0">
                <a:pos x="1162" y="283"/>
              </a:cxn>
              <a:cxn ang="0">
                <a:pos x="1191" y="283"/>
              </a:cxn>
              <a:cxn ang="0">
                <a:pos x="1219" y="283"/>
              </a:cxn>
              <a:cxn ang="0">
                <a:pos x="1247" y="283"/>
              </a:cxn>
              <a:cxn ang="0">
                <a:pos x="1304" y="301"/>
              </a:cxn>
              <a:cxn ang="0">
                <a:pos x="1375" y="336"/>
              </a:cxn>
              <a:cxn ang="0">
                <a:pos x="1389" y="372"/>
              </a:cxn>
              <a:cxn ang="0">
                <a:pos x="1389" y="407"/>
              </a:cxn>
              <a:cxn ang="0">
                <a:pos x="1361" y="425"/>
              </a:cxn>
              <a:cxn ang="0">
                <a:pos x="1318" y="425"/>
              </a:cxn>
              <a:cxn ang="0">
                <a:pos x="1247" y="443"/>
              </a:cxn>
              <a:cxn ang="0">
                <a:pos x="1148" y="443"/>
              </a:cxn>
              <a:cxn ang="0">
                <a:pos x="1049" y="460"/>
              </a:cxn>
              <a:cxn ang="0">
                <a:pos x="921" y="478"/>
              </a:cxn>
              <a:cxn ang="0">
                <a:pos x="794" y="514"/>
              </a:cxn>
              <a:cxn ang="0">
                <a:pos x="652" y="531"/>
              </a:cxn>
              <a:cxn ang="0">
                <a:pos x="524" y="567"/>
              </a:cxn>
              <a:cxn ang="0">
                <a:pos x="411" y="602"/>
              </a:cxn>
              <a:cxn ang="0">
                <a:pos x="326" y="655"/>
              </a:cxn>
              <a:cxn ang="0">
                <a:pos x="255" y="691"/>
              </a:cxn>
              <a:cxn ang="0">
                <a:pos x="184" y="726"/>
              </a:cxn>
              <a:cxn ang="0">
                <a:pos x="142" y="744"/>
              </a:cxn>
              <a:cxn ang="0">
                <a:pos x="113" y="762"/>
              </a:cxn>
              <a:cxn ang="0">
                <a:pos x="85" y="744"/>
              </a:cxn>
              <a:cxn ang="0">
                <a:pos x="42" y="726"/>
              </a:cxn>
              <a:cxn ang="0">
                <a:pos x="14" y="655"/>
              </a:cxn>
              <a:cxn ang="0">
                <a:pos x="0" y="620"/>
              </a:cxn>
              <a:cxn ang="0">
                <a:pos x="0" y="584"/>
              </a:cxn>
            </a:cxnLst>
            <a:rect l="txL" t="txT" r="txR" b="txB"/>
            <a:pathLst>
              <a:path w="1389" h="762">
                <a:moveTo>
                  <a:pt x="0" y="584"/>
                </a:moveTo>
                <a:lnTo>
                  <a:pt x="0" y="584"/>
                </a:lnTo>
                <a:lnTo>
                  <a:pt x="0" y="567"/>
                </a:lnTo>
                <a:lnTo>
                  <a:pt x="0" y="567"/>
                </a:lnTo>
                <a:lnTo>
                  <a:pt x="14" y="549"/>
                </a:lnTo>
                <a:lnTo>
                  <a:pt x="28" y="531"/>
                </a:lnTo>
                <a:lnTo>
                  <a:pt x="42" y="531"/>
                </a:lnTo>
                <a:lnTo>
                  <a:pt x="57" y="514"/>
                </a:lnTo>
                <a:lnTo>
                  <a:pt x="71" y="496"/>
                </a:lnTo>
                <a:lnTo>
                  <a:pt x="99" y="496"/>
                </a:lnTo>
                <a:lnTo>
                  <a:pt x="113" y="478"/>
                </a:lnTo>
                <a:lnTo>
                  <a:pt x="128" y="460"/>
                </a:lnTo>
                <a:lnTo>
                  <a:pt x="142" y="443"/>
                </a:lnTo>
                <a:lnTo>
                  <a:pt x="156" y="407"/>
                </a:lnTo>
                <a:lnTo>
                  <a:pt x="170" y="389"/>
                </a:lnTo>
                <a:lnTo>
                  <a:pt x="170" y="354"/>
                </a:lnTo>
                <a:lnTo>
                  <a:pt x="184" y="319"/>
                </a:lnTo>
                <a:lnTo>
                  <a:pt x="198" y="248"/>
                </a:lnTo>
                <a:lnTo>
                  <a:pt x="198" y="177"/>
                </a:lnTo>
                <a:lnTo>
                  <a:pt x="198" y="88"/>
                </a:lnTo>
                <a:lnTo>
                  <a:pt x="184" y="0"/>
                </a:lnTo>
                <a:lnTo>
                  <a:pt x="227" y="17"/>
                </a:lnTo>
                <a:lnTo>
                  <a:pt x="255" y="17"/>
                </a:lnTo>
                <a:lnTo>
                  <a:pt x="298" y="35"/>
                </a:lnTo>
                <a:lnTo>
                  <a:pt x="326" y="70"/>
                </a:lnTo>
                <a:lnTo>
                  <a:pt x="340" y="88"/>
                </a:lnTo>
                <a:lnTo>
                  <a:pt x="354" y="106"/>
                </a:lnTo>
                <a:lnTo>
                  <a:pt x="354" y="124"/>
                </a:lnTo>
                <a:lnTo>
                  <a:pt x="368" y="159"/>
                </a:lnTo>
                <a:lnTo>
                  <a:pt x="368" y="177"/>
                </a:lnTo>
                <a:lnTo>
                  <a:pt x="354" y="212"/>
                </a:lnTo>
                <a:lnTo>
                  <a:pt x="354" y="248"/>
                </a:lnTo>
                <a:lnTo>
                  <a:pt x="354" y="301"/>
                </a:lnTo>
                <a:lnTo>
                  <a:pt x="340" y="336"/>
                </a:lnTo>
                <a:lnTo>
                  <a:pt x="326" y="372"/>
                </a:lnTo>
                <a:lnTo>
                  <a:pt x="326" y="389"/>
                </a:lnTo>
                <a:lnTo>
                  <a:pt x="326" y="425"/>
                </a:lnTo>
                <a:lnTo>
                  <a:pt x="326" y="443"/>
                </a:lnTo>
                <a:lnTo>
                  <a:pt x="312" y="460"/>
                </a:lnTo>
                <a:lnTo>
                  <a:pt x="326" y="478"/>
                </a:lnTo>
                <a:lnTo>
                  <a:pt x="326" y="478"/>
                </a:lnTo>
                <a:lnTo>
                  <a:pt x="340" y="496"/>
                </a:lnTo>
                <a:lnTo>
                  <a:pt x="354" y="496"/>
                </a:lnTo>
                <a:lnTo>
                  <a:pt x="368" y="496"/>
                </a:lnTo>
                <a:lnTo>
                  <a:pt x="383" y="478"/>
                </a:lnTo>
                <a:lnTo>
                  <a:pt x="397" y="478"/>
                </a:lnTo>
                <a:lnTo>
                  <a:pt x="397" y="478"/>
                </a:lnTo>
                <a:lnTo>
                  <a:pt x="411" y="478"/>
                </a:lnTo>
                <a:lnTo>
                  <a:pt x="425" y="460"/>
                </a:lnTo>
                <a:lnTo>
                  <a:pt x="454" y="460"/>
                </a:lnTo>
                <a:lnTo>
                  <a:pt x="468" y="460"/>
                </a:lnTo>
                <a:lnTo>
                  <a:pt x="496" y="443"/>
                </a:lnTo>
                <a:lnTo>
                  <a:pt x="510" y="443"/>
                </a:lnTo>
                <a:lnTo>
                  <a:pt x="539" y="425"/>
                </a:lnTo>
                <a:lnTo>
                  <a:pt x="567" y="425"/>
                </a:lnTo>
                <a:lnTo>
                  <a:pt x="595" y="407"/>
                </a:lnTo>
                <a:lnTo>
                  <a:pt x="638" y="407"/>
                </a:lnTo>
                <a:lnTo>
                  <a:pt x="680" y="389"/>
                </a:lnTo>
                <a:lnTo>
                  <a:pt x="709" y="389"/>
                </a:lnTo>
                <a:lnTo>
                  <a:pt x="751" y="372"/>
                </a:lnTo>
                <a:lnTo>
                  <a:pt x="808" y="372"/>
                </a:lnTo>
                <a:lnTo>
                  <a:pt x="850" y="354"/>
                </a:lnTo>
                <a:lnTo>
                  <a:pt x="893" y="336"/>
                </a:lnTo>
                <a:lnTo>
                  <a:pt x="935" y="336"/>
                </a:lnTo>
                <a:lnTo>
                  <a:pt x="964" y="319"/>
                </a:lnTo>
                <a:lnTo>
                  <a:pt x="1006" y="319"/>
                </a:lnTo>
                <a:lnTo>
                  <a:pt x="1035" y="301"/>
                </a:lnTo>
                <a:lnTo>
                  <a:pt x="1063" y="301"/>
                </a:lnTo>
                <a:lnTo>
                  <a:pt x="1091" y="301"/>
                </a:lnTo>
                <a:lnTo>
                  <a:pt x="1120" y="283"/>
                </a:lnTo>
                <a:lnTo>
                  <a:pt x="1134" y="283"/>
                </a:lnTo>
                <a:lnTo>
                  <a:pt x="1162" y="283"/>
                </a:lnTo>
                <a:lnTo>
                  <a:pt x="1176" y="283"/>
                </a:lnTo>
                <a:lnTo>
                  <a:pt x="1191" y="283"/>
                </a:lnTo>
                <a:lnTo>
                  <a:pt x="1205" y="283"/>
                </a:lnTo>
                <a:lnTo>
                  <a:pt x="1219" y="283"/>
                </a:lnTo>
                <a:lnTo>
                  <a:pt x="1219" y="283"/>
                </a:lnTo>
                <a:lnTo>
                  <a:pt x="1247" y="283"/>
                </a:lnTo>
                <a:lnTo>
                  <a:pt x="1276" y="301"/>
                </a:lnTo>
                <a:lnTo>
                  <a:pt x="1304" y="301"/>
                </a:lnTo>
                <a:lnTo>
                  <a:pt x="1332" y="319"/>
                </a:lnTo>
                <a:lnTo>
                  <a:pt x="1375" y="336"/>
                </a:lnTo>
                <a:lnTo>
                  <a:pt x="1389" y="354"/>
                </a:lnTo>
                <a:lnTo>
                  <a:pt x="1389" y="372"/>
                </a:lnTo>
                <a:lnTo>
                  <a:pt x="1389" y="389"/>
                </a:lnTo>
                <a:lnTo>
                  <a:pt x="1389" y="407"/>
                </a:lnTo>
                <a:lnTo>
                  <a:pt x="1375" y="407"/>
                </a:lnTo>
                <a:lnTo>
                  <a:pt x="1361" y="425"/>
                </a:lnTo>
                <a:lnTo>
                  <a:pt x="1346" y="425"/>
                </a:lnTo>
                <a:lnTo>
                  <a:pt x="1318" y="425"/>
                </a:lnTo>
                <a:lnTo>
                  <a:pt x="1276" y="443"/>
                </a:lnTo>
                <a:lnTo>
                  <a:pt x="1247" y="443"/>
                </a:lnTo>
                <a:lnTo>
                  <a:pt x="1205" y="443"/>
                </a:lnTo>
                <a:lnTo>
                  <a:pt x="1148" y="443"/>
                </a:lnTo>
                <a:lnTo>
                  <a:pt x="1106" y="460"/>
                </a:lnTo>
                <a:lnTo>
                  <a:pt x="1049" y="460"/>
                </a:lnTo>
                <a:lnTo>
                  <a:pt x="992" y="478"/>
                </a:lnTo>
                <a:lnTo>
                  <a:pt x="921" y="478"/>
                </a:lnTo>
                <a:lnTo>
                  <a:pt x="865" y="496"/>
                </a:lnTo>
                <a:lnTo>
                  <a:pt x="794" y="514"/>
                </a:lnTo>
                <a:lnTo>
                  <a:pt x="723" y="514"/>
                </a:lnTo>
                <a:lnTo>
                  <a:pt x="652" y="531"/>
                </a:lnTo>
                <a:lnTo>
                  <a:pt x="581" y="549"/>
                </a:lnTo>
                <a:lnTo>
                  <a:pt x="524" y="567"/>
                </a:lnTo>
                <a:lnTo>
                  <a:pt x="468" y="584"/>
                </a:lnTo>
                <a:lnTo>
                  <a:pt x="411" y="602"/>
                </a:lnTo>
                <a:lnTo>
                  <a:pt x="368" y="620"/>
                </a:lnTo>
                <a:lnTo>
                  <a:pt x="326" y="655"/>
                </a:lnTo>
                <a:lnTo>
                  <a:pt x="283" y="673"/>
                </a:lnTo>
                <a:lnTo>
                  <a:pt x="255" y="691"/>
                </a:lnTo>
                <a:lnTo>
                  <a:pt x="213" y="708"/>
                </a:lnTo>
                <a:lnTo>
                  <a:pt x="184" y="726"/>
                </a:lnTo>
                <a:lnTo>
                  <a:pt x="156" y="726"/>
                </a:lnTo>
                <a:lnTo>
                  <a:pt x="142" y="744"/>
                </a:lnTo>
                <a:lnTo>
                  <a:pt x="128" y="744"/>
                </a:lnTo>
                <a:lnTo>
                  <a:pt x="113" y="762"/>
                </a:lnTo>
                <a:lnTo>
                  <a:pt x="99" y="762"/>
                </a:lnTo>
                <a:lnTo>
                  <a:pt x="85" y="744"/>
                </a:lnTo>
                <a:lnTo>
                  <a:pt x="57" y="744"/>
                </a:lnTo>
                <a:lnTo>
                  <a:pt x="42" y="726"/>
                </a:lnTo>
                <a:lnTo>
                  <a:pt x="28" y="691"/>
                </a:lnTo>
                <a:lnTo>
                  <a:pt x="14" y="655"/>
                </a:lnTo>
                <a:lnTo>
                  <a:pt x="0" y="638"/>
                </a:lnTo>
                <a:lnTo>
                  <a:pt x="0" y="620"/>
                </a:lnTo>
                <a:lnTo>
                  <a:pt x="0" y="584"/>
                </a:lnTo>
                <a:lnTo>
                  <a:pt x="0" y="584"/>
                </a:lnTo>
                <a:lnTo>
                  <a:pt x="0" y="58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>
          <a:xfrm>
            <a:off x="3913505" y="2057718"/>
            <a:ext cx="404813" cy="1597025"/>
          </a:xfrm>
          <a:custGeom>
            <a:avLst/>
            <a:gdLst>
              <a:gd name="txL" fmla="*/ 0 w 638"/>
              <a:gd name="txT" fmla="*/ 0 h 2516"/>
              <a:gd name="txR" fmla="*/ 638 w 638"/>
              <a:gd name="txB" fmla="*/ 2516 h 2516"/>
            </a:gdLst>
            <a:ahLst/>
            <a:cxnLst>
              <a:cxn ang="0">
                <a:pos x="312" y="2410"/>
              </a:cxn>
              <a:cxn ang="0">
                <a:pos x="283" y="2357"/>
              </a:cxn>
              <a:cxn ang="0">
                <a:pos x="241" y="2303"/>
              </a:cxn>
              <a:cxn ang="0">
                <a:pos x="170" y="2250"/>
              </a:cxn>
              <a:cxn ang="0">
                <a:pos x="99" y="2179"/>
              </a:cxn>
              <a:cxn ang="0">
                <a:pos x="42" y="2126"/>
              </a:cxn>
              <a:cxn ang="0">
                <a:pos x="14" y="2091"/>
              </a:cxn>
              <a:cxn ang="0">
                <a:pos x="0" y="2073"/>
              </a:cxn>
              <a:cxn ang="0">
                <a:pos x="0" y="2055"/>
              </a:cxn>
              <a:cxn ang="0">
                <a:pos x="28" y="2038"/>
              </a:cxn>
              <a:cxn ang="0">
                <a:pos x="71" y="2055"/>
              </a:cxn>
              <a:cxn ang="0">
                <a:pos x="128" y="2073"/>
              </a:cxn>
              <a:cxn ang="0">
                <a:pos x="198" y="2091"/>
              </a:cxn>
              <a:cxn ang="0">
                <a:pos x="255" y="2109"/>
              </a:cxn>
              <a:cxn ang="0">
                <a:pos x="312" y="2109"/>
              </a:cxn>
              <a:cxn ang="0">
                <a:pos x="340" y="2091"/>
              </a:cxn>
              <a:cxn ang="0">
                <a:pos x="368" y="2073"/>
              </a:cxn>
              <a:cxn ang="0">
                <a:pos x="368" y="2038"/>
              </a:cxn>
              <a:cxn ang="0">
                <a:pos x="383" y="1984"/>
              </a:cxn>
              <a:cxn ang="0">
                <a:pos x="397" y="1896"/>
              </a:cxn>
              <a:cxn ang="0">
                <a:pos x="397" y="1772"/>
              </a:cxn>
              <a:cxn ang="0">
                <a:pos x="411" y="1630"/>
              </a:cxn>
              <a:cxn ang="0">
                <a:pos x="411" y="1471"/>
              </a:cxn>
              <a:cxn ang="0">
                <a:pos x="411" y="1276"/>
              </a:cxn>
              <a:cxn ang="0">
                <a:pos x="425" y="1063"/>
              </a:cxn>
              <a:cxn ang="0">
                <a:pos x="425" y="850"/>
              </a:cxn>
              <a:cxn ang="0">
                <a:pos x="425" y="673"/>
              </a:cxn>
              <a:cxn ang="0">
                <a:pos x="411" y="514"/>
              </a:cxn>
              <a:cxn ang="0">
                <a:pos x="397" y="372"/>
              </a:cxn>
              <a:cxn ang="0">
                <a:pos x="383" y="230"/>
              </a:cxn>
              <a:cxn ang="0">
                <a:pos x="368" y="124"/>
              </a:cxn>
              <a:cxn ang="0">
                <a:pos x="354" y="35"/>
              </a:cxn>
              <a:cxn ang="0">
                <a:pos x="411" y="35"/>
              </a:cxn>
              <a:cxn ang="0">
                <a:pos x="510" y="70"/>
              </a:cxn>
              <a:cxn ang="0">
                <a:pos x="581" y="124"/>
              </a:cxn>
              <a:cxn ang="0">
                <a:pos x="624" y="141"/>
              </a:cxn>
              <a:cxn ang="0">
                <a:pos x="638" y="177"/>
              </a:cxn>
              <a:cxn ang="0">
                <a:pos x="624" y="230"/>
              </a:cxn>
              <a:cxn ang="0">
                <a:pos x="609" y="265"/>
              </a:cxn>
              <a:cxn ang="0">
                <a:pos x="609" y="319"/>
              </a:cxn>
              <a:cxn ang="0">
                <a:pos x="609" y="389"/>
              </a:cxn>
              <a:cxn ang="0">
                <a:pos x="595" y="496"/>
              </a:cxn>
              <a:cxn ang="0">
                <a:pos x="595" y="620"/>
              </a:cxn>
              <a:cxn ang="0">
                <a:pos x="595" y="779"/>
              </a:cxn>
              <a:cxn ang="0">
                <a:pos x="595" y="957"/>
              </a:cxn>
              <a:cxn ang="0">
                <a:pos x="595" y="1169"/>
              </a:cxn>
              <a:cxn ang="0">
                <a:pos x="595" y="1417"/>
              </a:cxn>
              <a:cxn ang="0">
                <a:pos x="595" y="1630"/>
              </a:cxn>
              <a:cxn ang="0">
                <a:pos x="595" y="1807"/>
              </a:cxn>
              <a:cxn ang="0">
                <a:pos x="595" y="1984"/>
              </a:cxn>
              <a:cxn ang="0">
                <a:pos x="581" y="2109"/>
              </a:cxn>
              <a:cxn ang="0">
                <a:pos x="567" y="2233"/>
              </a:cxn>
              <a:cxn ang="0">
                <a:pos x="539" y="2321"/>
              </a:cxn>
              <a:cxn ang="0">
                <a:pos x="524" y="2374"/>
              </a:cxn>
              <a:cxn ang="0">
                <a:pos x="496" y="2428"/>
              </a:cxn>
              <a:cxn ang="0">
                <a:pos x="454" y="2463"/>
              </a:cxn>
              <a:cxn ang="0">
                <a:pos x="411" y="2498"/>
              </a:cxn>
              <a:cxn ang="0">
                <a:pos x="383" y="2516"/>
              </a:cxn>
              <a:cxn ang="0">
                <a:pos x="368" y="2516"/>
              </a:cxn>
              <a:cxn ang="0">
                <a:pos x="340" y="2516"/>
              </a:cxn>
              <a:cxn ang="0">
                <a:pos x="326" y="2481"/>
              </a:cxn>
              <a:cxn ang="0">
                <a:pos x="312" y="2445"/>
              </a:cxn>
              <a:cxn ang="0">
                <a:pos x="312" y="2428"/>
              </a:cxn>
            </a:cxnLst>
            <a:rect l="txL" t="txT" r="txR" b="txB"/>
            <a:pathLst>
              <a:path w="638" h="2516">
                <a:moveTo>
                  <a:pt x="312" y="2428"/>
                </a:moveTo>
                <a:lnTo>
                  <a:pt x="312" y="2410"/>
                </a:lnTo>
                <a:lnTo>
                  <a:pt x="298" y="2374"/>
                </a:lnTo>
                <a:lnTo>
                  <a:pt x="283" y="2357"/>
                </a:lnTo>
                <a:lnTo>
                  <a:pt x="255" y="2339"/>
                </a:lnTo>
                <a:lnTo>
                  <a:pt x="241" y="2303"/>
                </a:lnTo>
                <a:lnTo>
                  <a:pt x="213" y="2268"/>
                </a:lnTo>
                <a:lnTo>
                  <a:pt x="170" y="2250"/>
                </a:lnTo>
                <a:lnTo>
                  <a:pt x="142" y="2215"/>
                </a:lnTo>
                <a:lnTo>
                  <a:pt x="99" y="2179"/>
                </a:lnTo>
                <a:lnTo>
                  <a:pt x="71" y="2162"/>
                </a:lnTo>
                <a:lnTo>
                  <a:pt x="42" y="2126"/>
                </a:lnTo>
                <a:lnTo>
                  <a:pt x="28" y="2109"/>
                </a:lnTo>
                <a:lnTo>
                  <a:pt x="14" y="2091"/>
                </a:lnTo>
                <a:lnTo>
                  <a:pt x="0" y="2073"/>
                </a:lnTo>
                <a:lnTo>
                  <a:pt x="0" y="2073"/>
                </a:lnTo>
                <a:lnTo>
                  <a:pt x="0" y="2055"/>
                </a:lnTo>
                <a:lnTo>
                  <a:pt x="0" y="2055"/>
                </a:lnTo>
                <a:lnTo>
                  <a:pt x="14" y="2038"/>
                </a:lnTo>
                <a:lnTo>
                  <a:pt x="28" y="2038"/>
                </a:lnTo>
                <a:lnTo>
                  <a:pt x="42" y="2055"/>
                </a:lnTo>
                <a:lnTo>
                  <a:pt x="71" y="2055"/>
                </a:lnTo>
                <a:lnTo>
                  <a:pt x="99" y="2055"/>
                </a:lnTo>
                <a:lnTo>
                  <a:pt x="128" y="2073"/>
                </a:lnTo>
                <a:lnTo>
                  <a:pt x="170" y="2073"/>
                </a:lnTo>
                <a:lnTo>
                  <a:pt x="198" y="2091"/>
                </a:lnTo>
                <a:lnTo>
                  <a:pt x="227" y="2109"/>
                </a:lnTo>
                <a:lnTo>
                  <a:pt x="255" y="2109"/>
                </a:lnTo>
                <a:lnTo>
                  <a:pt x="283" y="2109"/>
                </a:lnTo>
                <a:lnTo>
                  <a:pt x="312" y="2109"/>
                </a:lnTo>
                <a:lnTo>
                  <a:pt x="326" y="2109"/>
                </a:lnTo>
                <a:lnTo>
                  <a:pt x="340" y="2091"/>
                </a:lnTo>
                <a:lnTo>
                  <a:pt x="354" y="2091"/>
                </a:lnTo>
                <a:lnTo>
                  <a:pt x="368" y="2073"/>
                </a:lnTo>
                <a:lnTo>
                  <a:pt x="368" y="2055"/>
                </a:lnTo>
                <a:lnTo>
                  <a:pt x="368" y="2038"/>
                </a:lnTo>
                <a:lnTo>
                  <a:pt x="383" y="2020"/>
                </a:lnTo>
                <a:lnTo>
                  <a:pt x="383" y="1984"/>
                </a:lnTo>
                <a:lnTo>
                  <a:pt x="383" y="1931"/>
                </a:lnTo>
                <a:lnTo>
                  <a:pt x="397" y="1896"/>
                </a:lnTo>
                <a:lnTo>
                  <a:pt x="397" y="1843"/>
                </a:lnTo>
                <a:lnTo>
                  <a:pt x="397" y="1772"/>
                </a:lnTo>
                <a:lnTo>
                  <a:pt x="397" y="1701"/>
                </a:lnTo>
                <a:lnTo>
                  <a:pt x="411" y="1630"/>
                </a:lnTo>
                <a:lnTo>
                  <a:pt x="411" y="1559"/>
                </a:lnTo>
                <a:lnTo>
                  <a:pt x="411" y="1471"/>
                </a:lnTo>
                <a:lnTo>
                  <a:pt x="411" y="1364"/>
                </a:lnTo>
                <a:lnTo>
                  <a:pt x="411" y="1276"/>
                </a:lnTo>
                <a:lnTo>
                  <a:pt x="425" y="1169"/>
                </a:lnTo>
                <a:lnTo>
                  <a:pt x="425" y="1063"/>
                </a:lnTo>
                <a:lnTo>
                  <a:pt x="425" y="957"/>
                </a:lnTo>
                <a:lnTo>
                  <a:pt x="425" y="850"/>
                </a:lnTo>
                <a:lnTo>
                  <a:pt x="425" y="762"/>
                </a:lnTo>
                <a:lnTo>
                  <a:pt x="425" y="673"/>
                </a:lnTo>
                <a:lnTo>
                  <a:pt x="411" y="584"/>
                </a:lnTo>
                <a:lnTo>
                  <a:pt x="411" y="514"/>
                </a:lnTo>
                <a:lnTo>
                  <a:pt x="411" y="443"/>
                </a:lnTo>
                <a:lnTo>
                  <a:pt x="397" y="372"/>
                </a:lnTo>
                <a:lnTo>
                  <a:pt x="397" y="301"/>
                </a:lnTo>
                <a:lnTo>
                  <a:pt x="383" y="230"/>
                </a:lnTo>
                <a:lnTo>
                  <a:pt x="383" y="177"/>
                </a:lnTo>
                <a:lnTo>
                  <a:pt x="368" y="124"/>
                </a:lnTo>
                <a:lnTo>
                  <a:pt x="368" y="88"/>
                </a:lnTo>
                <a:lnTo>
                  <a:pt x="354" y="35"/>
                </a:lnTo>
                <a:lnTo>
                  <a:pt x="340" y="0"/>
                </a:lnTo>
                <a:lnTo>
                  <a:pt x="411" y="35"/>
                </a:lnTo>
                <a:lnTo>
                  <a:pt x="468" y="53"/>
                </a:lnTo>
                <a:lnTo>
                  <a:pt x="510" y="70"/>
                </a:lnTo>
                <a:lnTo>
                  <a:pt x="553" y="106"/>
                </a:lnTo>
                <a:lnTo>
                  <a:pt x="581" y="124"/>
                </a:lnTo>
                <a:lnTo>
                  <a:pt x="609" y="141"/>
                </a:lnTo>
                <a:lnTo>
                  <a:pt x="624" y="141"/>
                </a:lnTo>
                <a:lnTo>
                  <a:pt x="638" y="159"/>
                </a:lnTo>
                <a:lnTo>
                  <a:pt x="638" y="177"/>
                </a:lnTo>
                <a:lnTo>
                  <a:pt x="638" y="212"/>
                </a:lnTo>
                <a:lnTo>
                  <a:pt x="624" y="230"/>
                </a:lnTo>
                <a:lnTo>
                  <a:pt x="609" y="265"/>
                </a:lnTo>
                <a:lnTo>
                  <a:pt x="609" y="265"/>
                </a:lnTo>
                <a:lnTo>
                  <a:pt x="609" y="283"/>
                </a:lnTo>
                <a:lnTo>
                  <a:pt x="609" y="319"/>
                </a:lnTo>
                <a:lnTo>
                  <a:pt x="609" y="354"/>
                </a:lnTo>
                <a:lnTo>
                  <a:pt x="609" y="389"/>
                </a:lnTo>
                <a:lnTo>
                  <a:pt x="609" y="443"/>
                </a:lnTo>
                <a:lnTo>
                  <a:pt x="595" y="496"/>
                </a:lnTo>
                <a:lnTo>
                  <a:pt x="595" y="549"/>
                </a:lnTo>
                <a:lnTo>
                  <a:pt x="595" y="620"/>
                </a:lnTo>
                <a:lnTo>
                  <a:pt x="595" y="691"/>
                </a:lnTo>
                <a:lnTo>
                  <a:pt x="595" y="779"/>
                </a:lnTo>
                <a:lnTo>
                  <a:pt x="595" y="868"/>
                </a:lnTo>
                <a:lnTo>
                  <a:pt x="595" y="957"/>
                </a:lnTo>
                <a:lnTo>
                  <a:pt x="595" y="1063"/>
                </a:lnTo>
                <a:lnTo>
                  <a:pt x="595" y="1169"/>
                </a:lnTo>
                <a:lnTo>
                  <a:pt x="595" y="1293"/>
                </a:lnTo>
                <a:lnTo>
                  <a:pt x="595" y="1417"/>
                </a:lnTo>
                <a:lnTo>
                  <a:pt x="595" y="1524"/>
                </a:lnTo>
                <a:lnTo>
                  <a:pt x="595" y="1630"/>
                </a:lnTo>
                <a:lnTo>
                  <a:pt x="595" y="1719"/>
                </a:lnTo>
                <a:lnTo>
                  <a:pt x="595" y="1807"/>
                </a:lnTo>
                <a:lnTo>
                  <a:pt x="595" y="1896"/>
                </a:lnTo>
                <a:lnTo>
                  <a:pt x="595" y="1984"/>
                </a:lnTo>
                <a:lnTo>
                  <a:pt x="581" y="2055"/>
                </a:lnTo>
                <a:lnTo>
                  <a:pt x="581" y="2109"/>
                </a:lnTo>
                <a:lnTo>
                  <a:pt x="567" y="2179"/>
                </a:lnTo>
                <a:lnTo>
                  <a:pt x="567" y="2233"/>
                </a:lnTo>
                <a:lnTo>
                  <a:pt x="553" y="2268"/>
                </a:lnTo>
                <a:lnTo>
                  <a:pt x="539" y="2321"/>
                </a:lnTo>
                <a:lnTo>
                  <a:pt x="539" y="2339"/>
                </a:lnTo>
                <a:lnTo>
                  <a:pt x="524" y="2374"/>
                </a:lnTo>
                <a:lnTo>
                  <a:pt x="510" y="2392"/>
                </a:lnTo>
                <a:lnTo>
                  <a:pt x="496" y="2428"/>
                </a:lnTo>
                <a:lnTo>
                  <a:pt x="468" y="2445"/>
                </a:lnTo>
                <a:lnTo>
                  <a:pt x="454" y="2463"/>
                </a:lnTo>
                <a:lnTo>
                  <a:pt x="425" y="2498"/>
                </a:lnTo>
                <a:lnTo>
                  <a:pt x="411" y="2498"/>
                </a:lnTo>
                <a:lnTo>
                  <a:pt x="397" y="2516"/>
                </a:lnTo>
                <a:lnTo>
                  <a:pt x="383" y="2516"/>
                </a:lnTo>
                <a:lnTo>
                  <a:pt x="368" y="2516"/>
                </a:lnTo>
                <a:lnTo>
                  <a:pt x="368" y="2516"/>
                </a:lnTo>
                <a:lnTo>
                  <a:pt x="354" y="2516"/>
                </a:lnTo>
                <a:lnTo>
                  <a:pt x="340" y="2516"/>
                </a:lnTo>
                <a:lnTo>
                  <a:pt x="340" y="2498"/>
                </a:lnTo>
                <a:lnTo>
                  <a:pt x="326" y="2481"/>
                </a:lnTo>
                <a:lnTo>
                  <a:pt x="326" y="2463"/>
                </a:lnTo>
                <a:lnTo>
                  <a:pt x="312" y="2445"/>
                </a:lnTo>
                <a:lnTo>
                  <a:pt x="312" y="2428"/>
                </a:lnTo>
                <a:lnTo>
                  <a:pt x="312" y="2428"/>
                </a:lnTo>
                <a:lnTo>
                  <a:pt x="312" y="242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7" name="Freeform 9"/>
          <p:cNvSpPr/>
          <p:nvPr/>
        </p:nvSpPr>
        <p:spPr>
          <a:xfrm>
            <a:off x="4742180" y="1651318"/>
            <a:ext cx="341313" cy="473075"/>
          </a:xfrm>
          <a:custGeom>
            <a:avLst/>
            <a:gdLst>
              <a:gd name="txL" fmla="*/ 0 w 539"/>
              <a:gd name="txT" fmla="*/ 0 h 744"/>
              <a:gd name="txR" fmla="*/ 539 w 539"/>
              <a:gd name="txB" fmla="*/ 744 h 744"/>
            </a:gdLst>
            <a:ahLst/>
            <a:cxnLst>
              <a:cxn ang="0">
                <a:pos x="71" y="744"/>
              </a:cxn>
              <a:cxn ang="0">
                <a:pos x="0" y="708"/>
              </a:cxn>
              <a:cxn ang="0">
                <a:pos x="57" y="620"/>
              </a:cxn>
              <a:cxn ang="0">
                <a:pos x="113" y="531"/>
              </a:cxn>
              <a:cxn ang="0">
                <a:pos x="156" y="460"/>
              </a:cxn>
              <a:cxn ang="0">
                <a:pos x="184" y="389"/>
              </a:cxn>
              <a:cxn ang="0">
                <a:pos x="213" y="336"/>
              </a:cxn>
              <a:cxn ang="0">
                <a:pos x="241" y="283"/>
              </a:cxn>
              <a:cxn ang="0">
                <a:pos x="255" y="248"/>
              </a:cxn>
              <a:cxn ang="0">
                <a:pos x="269" y="230"/>
              </a:cxn>
              <a:cxn ang="0">
                <a:pos x="269" y="177"/>
              </a:cxn>
              <a:cxn ang="0">
                <a:pos x="269" y="141"/>
              </a:cxn>
              <a:cxn ang="0">
                <a:pos x="269" y="106"/>
              </a:cxn>
              <a:cxn ang="0">
                <a:pos x="255" y="88"/>
              </a:cxn>
              <a:cxn ang="0">
                <a:pos x="241" y="70"/>
              </a:cxn>
              <a:cxn ang="0">
                <a:pos x="241" y="53"/>
              </a:cxn>
              <a:cxn ang="0">
                <a:pos x="227" y="53"/>
              </a:cxn>
              <a:cxn ang="0">
                <a:pos x="227" y="53"/>
              </a:cxn>
              <a:cxn ang="0">
                <a:pos x="227" y="35"/>
              </a:cxn>
              <a:cxn ang="0">
                <a:pos x="241" y="35"/>
              </a:cxn>
              <a:cxn ang="0">
                <a:pos x="241" y="17"/>
              </a:cxn>
              <a:cxn ang="0">
                <a:pos x="255" y="17"/>
              </a:cxn>
              <a:cxn ang="0">
                <a:pos x="255" y="17"/>
              </a:cxn>
              <a:cxn ang="0">
                <a:pos x="269" y="17"/>
              </a:cxn>
              <a:cxn ang="0">
                <a:pos x="283" y="0"/>
              </a:cxn>
              <a:cxn ang="0">
                <a:pos x="312" y="17"/>
              </a:cxn>
              <a:cxn ang="0">
                <a:pos x="326" y="17"/>
              </a:cxn>
              <a:cxn ang="0">
                <a:pos x="354" y="17"/>
              </a:cxn>
              <a:cxn ang="0">
                <a:pos x="383" y="17"/>
              </a:cxn>
              <a:cxn ang="0">
                <a:pos x="411" y="35"/>
              </a:cxn>
              <a:cxn ang="0">
                <a:pos x="439" y="53"/>
              </a:cxn>
              <a:cxn ang="0">
                <a:pos x="454" y="53"/>
              </a:cxn>
              <a:cxn ang="0">
                <a:pos x="482" y="70"/>
              </a:cxn>
              <a:cxn ang="0">
                <a:pos x="496" y="70"/>
              </a:cxn>
              <a:cxn ang="0">
                <a:pos x="510" y="88"/>
              </a:cxn>
              <a:cxn ang="0">
                <a:pos x="524" y="88"/>
              </a:cxn>
              <a:cxn ang="0">
                <a:pos x="539" y="106"/>
              </a:cxn>
              <a:cxn ang="0">
                <a:pos x="539" y="124"/>
              </a:cxn>
              <a:cxn ang="0">
                <a:pos x="539" y="141"/>
              </a:cxn>
              <a:cxn ang="0">
                <a:pos x="539" y="141"/>
              </a:cxn>
              <a:cxn ang="0">
                <a:pos x="539" y="159"/>
              </a:cxn>
              <a:cxn ang="0">
                <a:pos x="524" y="195"/>
              </a:cxn>
              <a:cxn ang="0">
                <a:pos x="524" y="212"/>
              </a:cxn>
              <a:cxn ang="0">
                <a:pos x="510" y="230"/>
              </a:cxn>
              <a:cxn ang="0">
                <a:pos x="496" y="265"/>
              </a:cxn>
              <a:cxn ang="0">
                <a:pos x="468" y="301"/>
              </a:cxn>
              <a:cxn ang="0">
                <a:pos x="439" y="336"/>
              </a:cxn>
              <a:cxn ang="0">
                <a:pos x="411" y="372"/>
              </a:cxn>
              <a:cxn ang="0">
                <a:pos x="369" y="425"/>
              </a:cxn>
              <a:cxn ang="0">
                <a:pos x="326" y="478"/>
              </a:cxn>
              <a:cxn ang="0">
                <a:pos x="269" y="531"/>
              </a:cxn>
              <a:cxn ang="0">
                <a:pos x="213" y="602"/>
              </a:cxn>
              <a:cxn ang="0">
                <a:pos x="142" y="673"/>
              </a:cxn>
              <a:cxn ang="0">
                <a:pos x="71" y="744"/>
              </a:cxn>
              <a:cxn ang="0">
                <a:pos x="71" y="744"/>
              </a:cxn>
              <a:cxn ang="0">
                <a:pos x="71" y="744"/>
              </a:cxn>
            </a:cxnLst>
            <a:rect l="txL" t="txT" r="txR" b="txB"/>
            <a:pathLst>
              <a:path w="539" h="744">
                <a:moveTo>
                  <a:pt x="71" y="744"/>
                </a:moveTo>
                <a:lnTo>
                  <a:pt x="0" y="708"/>
                </a:lnTo>
                <a:lnTo>
                  <a:pt x="57" y="620"/>
                </a:lnTo>
                <a:lnTo>
                  <a:pt x="113" y="531"/>
                </a:lnTo>
                <a:lnTo>
                  <a:pt x="156" y="460"/>
                </a:lnTo>
                <a:lnTo>
                  <a:pt x="184" y="389"/>
                </a:lnTo>
                <a:lnTo>
                  <a:pt x="213" y="336"/>
                </a:lnTo>
                <a:lnTo>
                  <a:pt x="241" y="283"/>
                </a:lnTo>
                <a:lnTo>
                  <a:pt x="255" y="248"/>
                </a:lnTo>
                <a:lnTo>
                  <a:pt x="269" y="230"/>
                </a:lnTo>
                <a:lnTo>
                  <a:pt x="269" y="177"/>
                </a:lnTo>
                <a:lnTo>
                  <a:pt x="269" y="141"/>
                </a:lnTo>
                <a:lnTo>
                  <a:pt x="269" y="106"/>
                </a:lnTo>
                <a:lnTo>
                  <a:pt x="255" y="88"/>
                </a:lnTo>
                <a:lnTo>
                  <a:pt x="241" y="70"/>
                </a:lnTo>
                <a:lnTo>
                  <a:pt x="241" y="53"/>
                </a:lnTo>
                <a:lnTo>
                  <a:pt x="227" y="53"/>
                </a:lnTo>
                <a:lnTo>
                  <a:pt x="227" y="53"/>
                </a:lnTo>
                <a:lnTo>
                  <a:pt x="227" y="35"/>
                </a:lnTo>
                <a:lnTo>
                  <a:pt x="241" y="35"/>
                </a:lnTo>
                <a:lnTo>
                  <a:pt x="241" y="17"/>
                </a:lnTo>
                <a:lnTo>
                  <a:pt x="255" y="17"/>
                </a:lnTo>
                <a:lnTo>
                  <a:pt x="255" y="17"/>
                </a:lnTo>
                <a:lnTo>
                  <a:pt x="269" y="17"/>
                </a:lnTo>
                <a:lnTo>
                  <a:pt x="283" y="0"/>
                </a:lnTo>
                <a:lnTo>
                  <a:pt x="312" y="17"/>
                </a:lnTo>
                <a:lnTo>
                  <a:pt x="326" y="17"/>
                </a:lnTo>
                <a:lnTo>
                  <a:pt x="354" y="17"/>
                </a:lnTo>
                <a:lnTo>
                  <a:pt x="383" y="17"/>
                </a:lnTo>
                <a:lnTo>
                  <a:pt x="411" y="35"/>
                </a:lnTo>
                <a:lnTo>
                  <a:pt x="439" y="53"/>
                </a:lnTo>
                <a:lnTo>
                  <a:pt x="454" y="53"/>
                </a:lnTo>
                <a:lnTo>
                  <a:pt x="482" y="70"/>
                </a:lnTo>
                <a:lnTo>
                  <a:pt x="496" y="70"/>
                </a:lnTo>
                <a:lnTo>
                  <a:pt x="510" y="88"/>
                </a:lnTo>
                <a:lnTo>
                  <a:pt x="524" y="88"/>
                </a:lnTo>
                <a:lnTo>
                  <a:pt x="539" y="106"/>
                </a:lnTo>
                <a:lnTo>
                  <a:pt x="539" y="124"/>
                </a:lnTo>
                <a:lnTo>
                  <a:pt x="539" y="141"/>
                </a:lnTo>
                <a:lnTo>
                  <a:pt x="539" y="141"/>
                </a:lnTo>
                <a:lnTo>
                  <a:pt x="539" y="159"/>
                </a:lnTo>
                <a:lnTo>
                  <a:pt x="524" y="195"/>
                </a:lnTo>
                <a:lnTo>
                  <a:pt x="524" y="212"/>
                </a:lnTo>
                <a:lnTo>
                  <a:pt x="510" y="230"/>
                </a:lnTo>
                <a:lnTo>
                  <a:pt x="496" y="265"/>
                </a:lnTo>
                <a:lnTo>
                  <a:pt x="468" y="301"/>
                </a:lnTo>
                <a:lnTo>
                  <a:pt x="439" y="336"/>
                </a:lnTo>
                <a:lnTo>
                  <a:pt x="411" y="372"/>
                </a:lnTo>
                <a:lnTo>
                  <a:pt x="369" y="425"/>
                </a:lnTo>
                <a:lnTo>
                  <a:pt x="326" y="478"/>
                </a:lnTo>
                <a:lnTo>
                  <a:pt x="269" y="531"/>
                </a:lnTo>
                <a:lnTo>
                  <a:pt x="213" y="602"/>
                </a:lnTo>
                <a:lnTo>
                  <a:pt x="142" y="673"/>
                </a:lnTo>
                <a:lnTo>
                  <a:pt x="71" y="744"/>
                </a:lnTo>
                <a:lnTo>
                  <a:pt x="71" y="744"/>
                </a:lnTo>
                <a:lnTo>
                  <a:pt x="71" y="74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8" name="Freeform 10"/>
          <p:cNvSpPr/>
          <p:nvPr/>
        </p:nvSpPr>
        <p:spPr>
          <a:xfrm>
            <a:off x="4588193" y="2067243"/>
            <a:ext cx="1035050" cy="1700212"/>
          </a:xfrm>
          <a:custGeom>
            <a:avLst/>
            <a:gdLst>
              <a:gd name="txL" fmla="*/ 0 w 1630"/>
              <a:gd name="txT" fmla="*/ 0 h 2676"/>
              <a:gd name="txR" fmla="*/ 1630 w 1630"/>
              <a:gd name="txB" fmla="*/ 2676 h 2676"/>
            </a:gdLst>
            <a:ahLst/>
            <a:cxnLst>
              <a:cxn ang="0">
                <a:pos x="298" y="337"/>
              </a:cxn>
              <a:cxn ang="0">
                <a:pos x="269" y="656"/>
              </a:cxn>
              <a:cxn ang="0">
                <a:pos x="269" y="904"/>
              </a:cxn>
              <a:cxn ang="0">
                <a:pos x="269" y="1152"/>
              </a:cxn>
              <a:cxn ang="0">
                <a:pos x="284" y="1259"/>
              </a:cxn>
              <a:cxn ang="0">
                <a:pos x="425" y="1294"/>
              </a:cxn>
              <a:cxn ang="0">
                <a:pos x="624" y="1259"/>
              </a:cxn>
              <a:cxn ang="0">
                <a:pos x="879" y="1205"/>
              </a:cxn>
              <a:cxn ang="0">
                <a:pos x="1106" y="1188"/>
              </a:cxn>
              <a:cxn ang="0">
                <a:pos x="1247" y="1170"/>
              </a:cxn>
              <a:cxn ang="0">
                <a:pos x="1318" y="1135"/>
              </a:cxn>
              <a:cxn ang="0">
                <a:pos x="1389" y="1135"/>
              </a:cxn>
              <a:cxn ang="0">
                <a:pos x="1502" y="1205"/>
              </a:cxn>
              <a:cxn ang="0">
                <a:pos x="1616" y="1312"/>
              </a:cxn>
              <a:cxn ang="0">
                <a:pos x="1616" y="1400"/>
              </a:cxn>
              <a:cxn ang="0">
                <a:pos x="1559" y="1471"/>
              </a:cxn>
              <a:cxn ang="0">
                <a:pos x="1517" y="1737"/>
              </a:cxn>
              <a:cxn ang="0">
                <a:pos x="1361" y="2340"/>
              </a:cxn>
              <a:cxn ang="0">
                <a:pos x="1247" y="2552"/>
              </a:cxn>
              <a:cxn ang="0">
                <a:pos x="1120" y="2641"/>
              </a:cxn>
              <a:cxn ang="0">
                <a:pos x="1035" y="2676"/>
              </a:cxn>
              <a:cxn ang="0">
                <a:pos x="978" y="2623"/>
              </a:cxn>
              <a:cxn ang="0">
                <a:pos x="978" y="2517"/>
              </a:cxn>
              <a:cxn ang="0">
                <a:pos x="907" y="2357"/>
              </a:cxn>
              <a:cxn ang="0">
                <a:pos x="780" y="2233"/>
              </a:cxn>
              <a:cxn ang="0">
                <a:pos x="765" y="2180"/>
              </a:cxn>
              <a:cxn ang="0">
                <a:pos x="865" y="2198"/>
              </a:cxn>
              <a:cxn ang="0">
                <a:pos x="1035" y="2269"/>
              </a:cxn>
              <a:cxn ang="0">
                <a:pos x="1134" y="2251"/>
              </a:cxn>
              <a:cxn ang="0">
                <a:pos x="1191" y="2127"/>
              </a:cxn>
              <a:cxn ang="0">
                <a:pos x="1276" y="1737"/>
              </a:cxn>
              <a:cxn ang="0">
                <a:pos x="1304" y="1454"/>
              </a:cxn>
              <a:cxn ang="0">
                <a:pos x="1276" y="1347"/>
              </a:cxn>
              <a:cxn ang="0">
                <a:pos x="1233" y="1329"/>
              </a:cxn>
              <a:cxn ang="0">
                <a:pos x="1120" y="1329"/>
              </a:cxn>
              <a:cxn ang="0">
                <a:pos x="936" y="1347"/>
              </a:cxn>
              <a:cxn ang="0">
                <a:pos x="595" y="1400"/>
              </a:cxn>
              <a:cxn ang="0">
                <a:pos x="354" y="1454"/>
              </a:cxn>
              <a:cxn ang="0">
                <a:pos x="227" y="1489"/>
              </a:cxn>
              <a:cxn ang="0">
                <a:pos x="113" y="1542"/>
              </a:cxn>
              <a:cxn ang="0">
                <a:pos x="0" y="1454"/>
              </a:cxn>
              <a:cxn ang="0">
                <a:pos x="14" y="1329"/>
              </a:cxn>
              <a:cxn ang="0">
                <a:pos x="71" y="1223"/>
              </a:cxn>
              <a:cxn ang="0">
                <a:pos x="99" y="1099"/>
              </a:cxn>
              <a:cxn ang="0">
                <a:pos x="113" y="886"/>
              </a:cxn>
              <a:cxn ang="0">
                <a:pos x="113" y="621"/>
              </a:cxn>
              <a:cxn ang="0">
                <a:pos x="113" y="372"/>
              </a:cxn>
              <a:cxn ang="0">
                <a:pos x="113" y="195"/>
              </a:cxn>
              <a:cxn ang="0">
                <a:pos x="85" y="124"/>
              </a:cxn>
              <a:cxn ang="0">
                <a:pos x="71" y="18"/>
              </a:cxn>
              <a:cxn ang="0">
                <a:pos x="213" y="0"/>
              </a:cxn>
            </a:cxnLst>
            <a:rect l="txL" t="txT" r="txR" b="txB"/>
            <a:pathLst>
              <a:path w="1630" h="2676">
                <a:moveTo>
                  <a:pt x="312" y="18"/>
                </a:moveTo>
                <a:lnTo>
                  <a:pt x="312" y="107"/>
                </a:lnTo>
                <a:lnTo>
                  <a:pt x="298" y="195"/>
                </a:lnTo>
                <a:lnTo>
                  <a:pt x="298" y="266"/>
                </a:lnTo>
                <a:lnTo>
                  <a:pt x="298" y="337"/>
                </a:lnTo>
                <a:lnTo>
                  <a:pt x="284" y="408"/>
                </a:lnTo>
                <a:lnTo>
                  <a:pt x="284" y="479"/>
                </a:lnTo>
                <a:lnTo>
                  <a:pt x="284" y="550"/>
                </a:lnTo>
                <a:lnTo>
                  <a:pt x="284" y="603"/>
                </a:lnTo>
                <a:lnTo>
                  <a:pt x="269" y="656"/>
                </a:lnTo>
                <a:lnTo>
                  <a:pt x="269" y="727"/>
                </a:lnTo>
                <a:lnTo>
                  <a:pt x="269" y="780"/>
                </a:lnTo>
                <a:lnTo>
                  <a:pt x="269" y="816"/>
                </a:lnTo>
                <a:lnTo>
                  <a:pt x="269" y="869"/>
                </a:lnTo>
                <a:lnTo>
                  <a:pt x="269" y="904"/>
                </a:lnTo>
                <a:lnTo>
                  <a:pt x="269" y="940"/>
                </a:lnTo>
                <a:lnTo>
                  <a:pt x="269" y="975"/>
                </a:lnTo>
                <a:lnTo>
                  <a:pt x="269" y="1046"/>
                </a:lnTo>
                <a:lnTo>
                  <a:pt x="269" y="1099"/>
                </a:lnTo>
                <a:lnTo>
                  <a:pt x="269" y="1152"/>
                </a:lnTo>
                <a:lnTo>
                  <a:pt x="269" y="1188"/>
                </a:lnTo>
                <a:lnTo>
                  <a:pt x="269" y="1223"/>
                </a:lnTo>
                <a:lnTo>
                  <a:pt x="284" y="1241"/>
                </a:lnTo>
                <a:lnTo>
                  <a:pt x="284" y="1259"/>
                </a:lnTo>
                <a:lnTo>
                  <a:pt x="284" y="1259"/>
                </a:lnTo>
                <a:lnTo>
                  <a:pt x="298" y="1276"/>
                </a:lnTo>
                <a:lnTo>
                  <a:pt x="326" y="1276"/>
                </a:lnTo>
                <a:lnTo>
                  <a:pt x="369" y="1294"/>
                </a:lnTo>
                <a:lnTo>
                  <a:pt x="397" y="1294"/>
                </a:lnTo>
                <a:lnTo>
                  <a:pt x="425" y="1294"/>
                </a:lnTo>
                <a:lnTo>
                  <a:pt x="454" y="1294"/>
                </a:lnTo>
                <a:lnTo>
                  <a:pt x="496" y="1276"/>
                </a:lnTo>
                <a:lnTo>
                  <a:pt x="524" y="1276"/>
                </a:lnTo>
                <a:lnTo>
                  <a:pt x="581" y="1276"/>
                </a:lnTo>
                <a:lnTo>
                  <a:pt x="624" y="1259"/>
                </a:lnTo>
                <a:lnTo>
                  <a:pt x="666" y="1259"/>
                </a:lnTo>
                <a:lnTo>
                  <a:pt x="723" y="1241"/>
                </a:lnTo>
                <a:lnTo>
                  <a:pt x="780" y="1241"/>
                </a:lnTo>
                <a:lnTo>
                  <a:pt x="836" y="1223"/>
                </a:lnTo>
                <a:lnTo>
                  <a:pt x="879" y="1205"/>
                </a:lnTo>
                <a:lnTo>
                  <a:pt x="936" y="1205"/>
                </a:lnTo>
                <a:lnTo>
                  <a:pt x="978" y="1205"/>
                </a:lnTo>
                <a:lnTo>
                  <a:pt x="1021" y="1188"/>
                </a:lnTo>
                <a:lnTo>
                  <a:pt x="1063" y="1188"/>
                </a:lnTo>
                <a:lnTo>
                  <a:pt x="1106" y="1188"/>
                </a:lnTo>
                <a:lnTo>
                  <a:pt x="1134" y="1188"/>
                </a:lnTo>
                <a:lnTo>
                  <a:pt x="1162" y="1188"/>
                </a:lnTo>
                <a:lnTo>
                  <a:pt x="1191" y="1188"/>
                </a:lnTo>
                <a:lnTo>
                  <a:pt x="1219" y="1170"/>
                </a:lnTo>
                <a:lnTo>
                  <a:pt x="1247" y="1170"/>
                </a:lnTo>
                <a:lnTo>
                  <a:pt x="1262" y="1170"/>
                </a:lnTo>
                <a:lnTo>
                  <a:pt x="1276" y="1152"/>
                </a:lnTo>
                <a:lnTo>
                  <a:pt x="1290" y="1152"/>
                </a:lnTo>
                <a:lnTo>
                  <a:pt x="1304" y="1135"/>
                </a:lnTo>
                <a:lnTo>
                  <a:pt x="1318" y="1135"/>
                </a:lnTo>
                <a:lnTo>
                  <a:pt x="1332" y="1117"/>
                </a:lnTo>
                <a:lnTo>
                  <a:pt x="1347" y="1117"/>
                </a:lnTo>
                <a:lnTo>
                  <a:pt x="1361" y="1117"/>
                </a:lnTo>
                <a:lnTo>
                  <a:pt x="1375" y="1117"/>
                </a:lnTo>
                <a:lnTo>
                  <a:pt x="1389" y="1135"/>
                </a:lnTo>
                <a:lnTo>
                  <a:pt x="1403" y="1135"/>
                </a:lnTo>
                <a:lnTo>
                  <a:pt x="1417" y="1152"/>
                </a:lnTo>
                <a:lnTo>
                  <a:pt x="1446" y="1170"/>
                </a:lnTo>
                <a:lnTo>
                  <a:pt x="1474" y="1188"/>
                </a:lnTo>
                <a:lnTo>
                  <a:pt x="1502" y="1205"/>
                </a:lnTo>
                <a:lnTo>
                  <a:pt x="1531" y="1241"/>
                </a:lnTo>
                <a:lnTo>
                  <a:pt x="1559" y="1259"/>
                </a:lnTo>
                <a:lnTo>
                  <a:pt x="1588" y="1276"/>
                </a:lnTo>
                <a:lnTo>
                  <a:pt x="1602" y="1294"/>
                </a:lnTo>
                <a:lnTo>
                  <a:pt x="1616" y="1312"/>
                </a:lnTo>
                <a:lnTo>
                  <a:pt x="1630" y="1329"/>
                </a:lnTo>
                <a:lnTo>
                  <a:pt x="1630" y="1347"/>
                </a:lnTo>
                <a:lnTo>
                  <a:pt x="1630" y="1347"/>
                </a:lnTo>
                <a:lnTo>
                  <a:pt x="1630" y="1365"/>
                </a:lnTo>
                <a:lnTo>
                  <a:pt x="1616" y="1400"/>
                </a:lnTo>
                <a:lnTo>
                  <a:pt x="1602" y="1418"/>
                </a:lnTo>
                <a:lnTo>
                  <a:pt x="1588" y="1418"/>
                </a:lnTo>
                <a:lnTo>
                  <a:pt x="1573" y="1436"/>
                </a:lnTo>
                <a:lnTo>
                  <a:pt x="1559" y="1454"/>
                </a:lnTo>
                <a:lnTo>
                  <a:pt x="1559" y="1471"/>
                </a:lnTo>
                <a:lnTo>
                  <a:pt x="1545" y="1507"/>
                </a:lnTo>
                <a:lnTo>
                  <a:pt x="1545" y="1560"/>
                </a:lnTo>
                <a:lnTo>
                  <a:pt x="1531" y="1613"/>
                </a:lnTo>
                <a:lnTo>
                  <a:pt x="1517" y="1666"/>
                </a:lnTo>
                <a:lnTo>
                  <a:pt x="1517" y="1737"/>
                </a:lnTo>
                <a:lnTo>
                  <a:pt x="1502" y="1879"/>
                </a:lnTo>
                <a:lnTo>
                  <a:pt x="1474" y="2021"/>
                </a:lnTo>
                <a:lnTo>
                  <a:pt x="1432" y="2145"/>
                </a:lnTo>
                <a:lnTo>
                  <a:pt x="1389" y="2269"/>
                </a:lnTo>
                <a:lnTo>
                  <a:pt x="1361" y="2340"/>
                </a:lnTo>
                <a:lnTo>
                  <a:pt x="1347" y="2393"/>
                </a:lnTo>
                <a:lnTo>
                  <a:pt x="1318" y="2446"/>
                </a:lnTo>
                <a:lnTo>
                  <a:pt x="1290" y="2481"/>
                </a:lnTo>
                <a:lnTo>
                  <a:pt x="1262" y="2517"/>
                </a:lnTo>
                <a:lnTo>
                  <a:pt x="1247" y="2552"/>
                </a:lnTo>
                <a:lnTo>
                  <a:pt x="1219" y="2588"/>
                </a:lnTo>
                <a:lnTo>
                  <a:pt x="1191" y="2605"/>
                </a:lnTo>
                <a:lnTo>
                  <a:pt x="1176" y="2623"/>
                </a:lnTo>
                <a:lnTo>
                  <a:pt x="1148" y="2641"/>
                </a:lnTo>
                <a:lnTo>
                  <a:pt x="1120" y="2641"/>
                </a:lnTo>
                <a:lnTo>
                  <a:pt x="1106" y="2659"/>
                </a:lnTo>
                <a:lnTo>
                  <a:pt x="1077" y="2659"/>
                </a:lnTo>
                <a:lnTo>
                  <a:pt x="1063" y="2676"/>
                </a:lnTo>
                <a:lnTo>
                  <a:pt x="1049" y="2676"/>
                </a:lnTo>
                <a:lnTo>
                  <a:pt x="1035" y="2676"/>
                </a:lnTo>
                <a:lnTo>
                  <a:pt x="1021" y="2676"/>
                </a:lnTo>
                <a:lnTo>
                  <a:pt x="1006" y="2659"/>
                </a:lnTo>
                <a:lnTo>
                  <a:pt x="992" y="2659"/>
                </a:lnTo>
                <a:lnTo>
                  <a:pt x="992" y="2641"/>
                </a:lnTo>
                <a:lnTo>
                  <a:pt x="978" y="2623"/>
                </a:lnTo>
                <a:lnTo>
                  <a:pt x="978" y="2605"/>
                </a:lnTo>
                <a:lnTo>
                  <a:pt x="978" y="2588"/>
                </a:lnTo>
                <a:lnTo>
                  <a:pt x="978" y="2570"/>
                </a:lnTo>
                <a:lnTo>
                  <a:pt x="978" y="2535"/>
                </a:lnTo>
                <a:lnTo>
                  <a:pt x="978" y="2517"/>
                </a:lnTo>
                <a:lnTo>
                  <a:pt x="978" y="2481"/>
                </a:lnTo>
                <a:lnTo>
                  <a:pt x="964" y="2446"/>
                </a:lnTo>
                <a:lnTo>
                  <a:pt x="950" y="2428"/>
                </a:lnTo>
                <a:lnTo>
                  <a:pt x="921" y="2393"/>
                </a:lnTo>
                <a:lnTo>
                  <a:pt x="907" y="2357"/>
                </a:lnTo>
                <a:lnTo>
                  <a:pt x="879" y="2340"/>
                </a:lnTo>
                <a:lnTo>
                  <a:pt x="850" y="2304"/>
                </a:lnTo>
                <a:lnTo>
                  <a:pt x="822" y="2286"/>
                </a:lnTo>
                <a:lnTo>
                  <a:pt x="794" y="2251"/>
                </a:lnTo>
                <a:lnTo>
                  <a:pt x="780" y="2233"/>
                </a:lnTo>
                <a:lnTo>
                  <a:pt x="765" y="2216"/>
                </a:lnTo>
                <a:lnTo>
                  <a:pt x="765" y="2198"/>
                </a:lnTo>
                <a:lnTo>
                  <a:pt x="765" y="2198"/>
                </a:lnTo>
                <a:lnTo>
                  <a:pt x="765" y="2180"/>
                </a:lnTo>
                <a:lnTo>
                  <a:pt x="765" y="2180"/>
                </a:lnTo>
                <a:lnTo>
                  <a:pt x="780" y="2180"/>
                </a:lnTo>
                <a:lnTo>
                  <a:pt x="794" y="2180"/>
                </a:lnTo>
                <a:lnTo>
                  <a:pt x="808" y="2180"/>
                </a:lnTo>
                <a:lnTo>
                  <a:pt x="836" y="2198"/>
                </a:lnTo>
                <a:lnTo>
                  <a:pt x="865" y="2198"/>
                </a:lnTo>
                <a:lnTo>
                  <a:pt x="893" y="2216"/>
                </a:lnTo>
                <a:lnTo>
                  <a:pt x="936" y="2233"/>
                </a:lnTo>
                <a:lnTo>
                  <a:pt x="978" y="2251"/>
                </a:lnTo>
                <a:lnTo>
                  <a:pt x="1006" y="2269"/>
                </a:lnTo>
                <a:lnTo>
                  <a:pt x="1035" y="2269"/>
                </a:lnTo>
                <a:lnTo>
                  <a:pt x="1063" y="2269"/>
                </a:lnTo>
                <a:lnTo>
                  <a:pt x="1091" y="2269"/>
                </a:lnTo>
                <a:lnTo>
                  <a:pt x="1106" y="2269"/>
                </a:lnTo>
                <a:lnTo>
                  <a:pt x="1120" y="2269"/>
                </a:lnTo>
                <a:lnTo>
                  <a:pt x="1134" y="2251"/>
                </a:lnTo>
                <a:lnTo>
                  <a:pt x="1134" y="2251"/>
                </a:lnTo>
                <a:lnTo>
                  <a:pt x="1148" y="2216"/>
                </a:lnTo>
                <a:lnTo>
                  <a:pt x="1162" y="2198"/>
                </a:lnTo>
                <a:lnTo>
                  <a:pt x="1176" y="2162"/>
                </a:lnTo>
                <a:lnTo>
                  <a:pt x="1191" y="2127"/>
                </a:lnTo>
                <a:lnTo>
                  <a:pt x="1205" y="2074"/>
                </a:lnTo>
                <a:lnTo>
                  <a:pt x="1219" y="2021"/>
                </a:lnTo>
                <a:lnTo>
                  <a:pt x="1233" y="1967"/>
                </a:lnTo>
                <a:lnTo>
                  <a:pt x="1262" y="1861"/>
                </a:lnTo>
                <a:lnTo>
                  <a:pt x="1276" y="1737"/>
                </a:lnTo>
                <a:lnTo>
                  <a:pt x="1304" y="1648"/>
                </a:lnTo>
                <a:lnTo>
                  <a:pt x="1304" y="1560"/>
                </a:lnTo>
                <a:lnTo>
                  <a:pt x="1304" y="1507"/>
                </a:lnTo>
                <a:lnTo>
                  <a:pt x="1304" y="1471"/>
                </a:lnTo>
                <a:lnTo>
                  <a:pt x="1304" y="1454"/>
                </a:lnTo>
                <a:lnTo>
                  <a:pt x="1304" y="1418"/>
                </a:lnTo>
                <a:lnTo>
                  <a:pt x="1304" y="1400"/>
                </a:lnTo>
                <a:lnTo>
                  <a:pt x="1290" y="1365"/>
                </a:lnTo>
                <a:lnTo>
                  <a:pt x="1290" y="1365"/>
                </a:lnTo>
                <a:lnTo>
                  <a:pt x="1276" y="1347"/>
                </a:lnTo>
                <a:lnTo>
                  <a:pt x="1276" y="1347"/>
                </a:lnTo>
                <a:lnTo>
                  <a:pt x="1262" y="1329"/>
                </a:lnTo>
                <a:lnTo>
                  <a:pt x="1262" y="1329"/>
                </a:lnTo>
                <a:lnTo>
                  <a:pt x="1247" y="1329"/>
                </a:lnTo>
                <a:lnTo>
                  <a:pt x="1233" y="1329"/>
                </a:lnTo>
                <a:lnTo>
                  <a:pt x="1205" y="1329"/>
                </a:lnTo>
                <a:lnTo>
                  <a:pt x="1191" y="1329"/>
                </a:lnTo>
                <a:lnTo>
                  <a:pt x="1176" y="1329"/>
                </a:lnTo>
                <a:lnTo>
                  <a:pt x="1148" y="1329"/>
                </a:lnTo>
                <a:lnTo>
                  <a:pt x="1120" y="1329"/>
                </a:lnTo>
                <a:lnTo>
                  <a:pt x="1091" y="1329"/>
                </a:lnTo>
                <a:lnTo>
                  <a:pt x="1049" y="1329"/>
                </a:lnTo>
                <a:lnTo>
                  <a:pt x="1021" y="1329"/>
                </a:lnTo>
                <a:lnTo>
                  <a:pt x="978" y="1347"/>
                </a:lnTo>
                <a:lnTo>
                  <a:pt x="936" y="1347"/>
                </a:lnTo>
                <a:lnTo>
                  <a:pt x="893" y="1347"/>
                </a:lnTo>
                <a:lnTo>
                  <a:pt x="808" y="1365"/>
                </a:lnTo>
                <a:lnTo>
                  <a:pt x="737" y="1383"/>
                </a:lnTo>
                <a:lnTo>
                  <a:pt x="666" y="1383"/>
                </a:lnTo>
                <a:lnTo>
                  <a:pt x="595" y="1400"/>
                </a:lnTo>
                <a:lnTo>
                  <a:pt x="539" y="1400"/>
                </a:lnTo>
                <a:lnTo>
                  <a:pt x="482" y="1418"/>
                </a:lnTo>
                <a:lnTo>
                  <a:pt x="439" y="1436"/>
                </a:lnTo>
                <a:lnTo>
                  <a:pt x="397" y="1436"/>
                </a:lnTo>
                <a:lnTo>
                  <a:pt x="354" y="1454"/>
                </a:lnTo>
                <a:lnTo>
                  <a:pt x="326" y="1454"/>
                </a:lnTo>
                <a:lnTo>
                  <a:pt x="298" y="1471"/>
                </a:lnTo>
                <a:lnTo>
                  <a:pt x="269" y="1471"/>
                </a:lnTo>
                <a:lnTo>
                  <a:pt x="241" y="1489"/>
                </a:lnTo>
                <a:lnTo>
                  <a:pt x="227" y="1489"/>
                </a:lnTo>
                <a:lnTo>
                  <a:pt x="213" y="1507"/>
                </a:lnTo>
                <a:lnTo>
                  <a:pt x="198" y="1524"/>
                </a:lnTo>
                <a:lnTo>
                  <a:pt x="170" y="1524"/>
                </a:lnTo>
                <a:lnTo>
                  <a:pt x="142" y="1542"/>
                </a:lnTo>
                <a:lnTo>
                  <a:pt x="113" y="1542"/>
                </a:lnTo>
                <a:lnTo>
                  <a:pt x="85" y="1542"/>
                </a:lnTo>
                <a:lnTo>
                  <a:pt x="57" y="1524"/>
                </a:lnTo>
                <a:lnTo>
                  <a:pt x="43" y="1507"/>
                </a:lnTo>
                <a:lnTo>
                  <a:pt x="14" y="1489"/>
                </a:lnTo>
                <a:lnTo>
                  <a:pt x="0" y="1454"/>
                </a:lnTo>
                <a:lnTo>
                  <a:pt x="0" y="1418"/>
                </a:lnTo>
                <a:lnTo>
                  <a:pt x="0" y="1400"/>
                </a:lnTo>
                <a:lnTo>
                  <a:pt x="0" y="1365"/>
                </a:lnTo>
                <a:lnTo>
                  <a:pt x="0" y="1347"/>
                </a:lnTo>
                <a:lnTo>
                  <a:pt x="14" y="1329"/>
                </a:lnTo>
                <a:lnTo>
                  <a:pt x="28" y="1312"/>
                </a:lnTo>
                <a:lnTo>
                  <a:pt x="43" y="1276"/>
                </a:lnTo>
                <a:lnTo>
                  <a:pt x="57" y="1241"/>
                </a:lnTo>
                <a:lnTo>
                  <a:pt x="71" y="1241"/>
                </a:lnTo>
                <a:lnTo>
                  <a:pt x="71" y="1223"/>
                </a:lnTo>
                <a:lnTo>
                  <a:pt x="71" y="1205"/>
                </a:lnTo>
                <a:lnTo>
                  <a:pt x="85" y="1188"/>
                </a:lnTo>
                <a:lnTo>
                  <a:pt x="85" y="1152"/>
                </a:lnTo>
                <a:lnTo>
                  <a:pt x="85" y="1135"/>
                </a:lnTo>
                <a:lnTo>
                  <a:pt x="99" y="1099"/>
                </a:lnTo>
                <a:lnTo>
                  <a:pt x="99" y="1064"/>
                </a:lnTo>
                <a:lnTo>
                  <a:pt x="99" y="1028"/>
                </a:lnTo>
                <a:lnTo>
                  <a:pt x="99" y="993"/>
                </a:lnTo>
                <a:lnTo>
                  <a:pt x="99" y="940"/>
                </a:lnTo>
                <a:lnTo>
                  <a:pt x="113" y="886"/>
                </a:lnTo>
                <a:lnTo>
                  <a:pt x="113" y="851"/>
                </a:lnTo>
                <a:lnTo>
                  <a:pt x="113" y="798"/>
                </a:lnTo>
                <a:lnTo>
                  <a:pt x="113" y="727"/>
                </a:lnTo>
                <a:lnTo>
                  <a:pt x="113" y="674"/>
                </a:lnTo>
                <a:lnTo>
                  <a:pt x="113" y="621"/>
                </a:lnTo>
                <a:lnTo>
                  <a:pt x="113" y="550"/>
                </a:lnTo>
                <a:lnTo>
                  <a:pt x="113" y="497"/>
                </a:lnTo>
                <a:lnTo>
                  <a:pt x="113" y="461"/>
                </a:lnTo>
                <a:lnTo>
                  <a:pt x="113" y="408"/>
                </a:lnTo>
                <a:lnTo>
                  <a:pt x="113" y="372"/>
                </a:lnTo>
                <a:lnTo>
                  <a:pt x="113" y="319"/>
                </a:lnTo>
                <a:lnTo>
                  <a:pt x="113" y="284"/>
                </a:lnTo>
                <a:lnTo>
                  <a:pt x="113" y="248"/>
                </a:lnTo>
                <a:lnTo>
                  <a:pt x="113" y="231"/>
                </a:lnTo>
                <a:lnTo>
                  <a:pt x="113" y="195"/>
                </a:lnTo>
                <a:lnTo>
                  <a:pt x="99" y="178"/>
                </a:lnTo>
                <a:lnTo>
                  <a:pt x="99" y="160"/>
                </a:lnTo>
                <a:lnTo>
                  <a:pt x="99" y="142"/>
                </a:lnTo>
                <a:lnTo>
                  <a:pt x="99" y="124"/>
                </a:lnTo>
                <a:lnTo>
                  <a:pt x="85" y="124"/>
                </a:lnTo>
                <a:lnTo>
                  <a:pt x="85" y="89"/>
                </a:lnTo>
                <a:lnTo>
                  <a:pt x="71" y="71"/>
                </a:lnTo>
                <a:lnTo>
                  <a:pt x="71" y="36"/>
                </a:lnTo>
                <a:lnTo>
                  <a:pt x="71" y="18"/>
                </a:lnTo>
                <a:lnTo>
                  <a:pt x="71" y="18"/>
                </a:lnTo>
                <a:lnTo>
                  <a:pt x="85" y="0"/>
                </a:lnTo>
                <a:lnTo>
                  <a:pt x="99" y="0"/>
                </a:lnTo>
                <a:lnTo>
                  <a:pt x="128" y="0"/>
                </a:lnTo>
                <a:lnTo>
                  <a:pt x="170" y="0"/>
                </a:lnTo>
                <a:lnTo>
                  <a:pt x="213" y="0"/>
                </a:lnTo>
                <a:lnTo>
                  <a:pt x="255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Freeform 11"/>
          <p:cNvSpPr/>
          <p:nvPr/>
        </p:nvSpPr>
        <p:spPr>
          <a:xfrm>
            <a:off x="4696143" y="1989455"/>
            <a:ext cx="711200" cy="776288"/>
          </a:xfrm>
          <a:custGeom>
            <a:avLst/>
            <a:gdLst>
              <a:gd name="txL" fmla="*/ 0 w 1120"/>
              <a:gd name="txT" fmla="*/ 0 h 1223"/>
              <a:gd name="txR" fmla="*/ 1120 w 1120"/>
              <a:gd name="txB" fmla="*/ 1223 h 1223"/>
            </a:gdLst>
            <a:ahLst/>
            <a:cxnLst>
              <a:cxn ang="0">
                <a:pos x="737" y="1188"/>
              </a:cxn>
              <a:cxn ang="0">
                <a:pos x="680" y="1223"/>
              </a:cxn>
              <a:cxn ang="0">
                <a:pos x="638" y="1223"/>
              </a:cxn>
              <a:cxn ang="0">
                <a:pos x="581" y="1188"/>
              </a:cxn>
              <a:cxn ang="0">
                <a:pos x="581" y="1117"/>
              </a:cxn>
              <a:cxn ang="0">
                <a:pos x="553" y="1064"/>
              </a:cxn>
              <a:cxn ang="0">
                <a:pos x="482" y="1010"/>
              </a:cxn>
              <a:cxn ang="0">
                <a:pos x="425" y="957"/>
              </a:cxn>
              <a:cxn ang="0">
                <a:pos x="397" y="922"/>
              </a:cxn>
              <a:cxn ang="0">
                <a:pos x="411" y="904"/>
              </a:cxn>
              <a:cxn ang="0">
                <a:pos x="510" y="922"/>
              </a:cxn>
              <a:cxn ang="0">
                <a:pos x="624" y="922"/>
              </a:cxn>
              <a:cxn ang="0">
                <a:pos x="666" y="886"/>
              </a:cxn>
              <a:cxn ang="0">
                <a:pos x="695" y="833"/>
              </a:cxn>
              <a:cxn ang="0">
                <a:pos x="737" y="762"/>
              </a:cxn>
              <a:cxn ang="0">
                <a:pos x="794" y="550"/>
              </a:cxn>
              <a:cxn ang="0">
                <a:pos x="808" y="372"/>
              </a:cxn>
              <a:cxn ang="0">
                <a:pos x="808" y="284"/>
              </a:cxn>
              <a:cxn ang="0">
                <a:pos x="780" y="231"/>
              </a:cxn>
              <a:cxn ang="0">
                <a:pos x="709" y="213"/>
              </a:cxn>
              <a:cxn ang="0">
                <a:pos x="581" y="213"/>
              </a:cxn>
              <a:cxn ang="0">
                <a:pos x="340" y="248"/>
              </a:cxn>
              <a:cxn ang="0">
                <a:pos x="0" y="284"/>
              </a:cxn>
              <a:cxn ang="0">
                <a:pos x="199" y="142"/>
              </a:cxn>
              <a:cxn ang="0">
                <a:pos x="440" y="107"/>
              </a:cxn>
              <a:cxn ang="0">
                <a:pos x="595" y="89"/>
              </a:cxn>
              <a:cxn ang="0">
                <a:pos x="709" y="53"/>
              </a:cxn>
              <a:cxn ang="0">
                <a:pos x="780" y="36"/>
              </a:cxn>
              <a:cxn ang="0">
                <a:pos x="808" y="0"/>
              </a:cxn>
              <a:cxn ang="0">
                <a:pos x="893" y="0"/>
              </a:cxn>
              <a:cxn ang="0">
                <a:pos x="992" y="71"/>
              </a:cxn>
              <a:cxn ang="0">
                <a:pos x="1077" y="142"/>
              </a:cxn>
              <a:cxn ang="0">
                <a:pos x="1106" y="195"/>
              </a:cxn>
              <a:cxn ang="0">
                <a:pos x="1120" y="213"/>
              </a:cxn>
              <a:cxn ang="0">
                <a:pos x="1106" y="284"/>
              </a:cxn>
              <a:cxn ang="0">
                <a:pos x="1063" y="319"/>
              </a:cxn>
              <a:cxn ang="0">
                <a:pos x="1035" y="390"/>
              </a:cxn>
              <a:cxn ang="0">
                <a:pos x="1021" y="532"/>
              </a:cxn>
              <a:cxn ang="0">
                <a:pos x="950" y="815"/>
              </a:cxn>
              <a:cxn ang="0">
                <a:pos x="893" y="975"/>
              </a:cxn>
              <a:cxn ang="0">
                <a:pos x="836" y="1064"/>
              </a:cxn>
              <a:cxn ang="0">
                <a:pos x="780" y="1134"/>
              </a:cxn>
            </a:cxnLst>
            <a:rect l="txL" t="txT" r="txR" b="txB"/>
            <a:pathLst>
              <a:path w="1120" h="1223">
                <a:moveTo>
                  <a:pt x="780" y="1134"/>
                </a:moveTo>
                <a:lnTo>
                  <a:pt x="751" y="1170"/>
                </a:lnTo>
                <a:lnTo>
                  <a:pt x="737" y="1188"/>
                </a:lnTo>
                <a:lnTo>
                  <a:pt x="709" y="1188"/>
                </a:lnTo>
                <a:lnTo>
                  <a:pt x="695" y="1205"/>
                </a:lnTo>
                <a:lnTo>
                  <a:pt x="680" y="1223"/>
                </a:lnTo>
                <a:lnTo>
                  <a:pt x="666" y="1223"/>
                </a:lnTo>
                <a:lnTo>
                  <a:pt x="652" y="1223"/>
                </a:lnTo>
                <a:lnTo>
                  <a:pt x="638" y="1223"/>
                </a:lnTo>
                <a:lnTo>
                  <a:pt x="610" y="1223"/>
                </a:lnTo>
                <a:lnTo>
                  <a:pt x="595" y="1205"/>
                </a:lnTo>
                <a:lnTo>
                  <a:pt x="581" y="1188"/>
                </a:lnTo>
                <a:lnTo>
                  <a:pt x="581" y="1152"/>
                </a:lnTo>
                <a:lnTo>
                  <a:pt x="581" y="1134"/>
                </a:lnTo>
                <a:lnTo>
                  <a:pt x="581" y="1117"/>
                </a:lnTo>
                <a:lnTo>
                  <a:pt x="581" y="1099"/>
                </a:lnTo>
                <a:lnTo>
                  <a:pt x="567" y="1081"/>
                </a:lnTo>
                <a:lnTo>
                  <a:pt x="553" y="1064"/>
                </a:lnTo>
                <a:lnTo>
                  <a:pt x="525" y="1046"/>
                </a:lnTo>
                <a:lnTo>
                  <a:pt x="510" y="1028"/>
                </a:lnTo>
                <a:lnTo>
                  <a:pt x="482" y="1010"/>
                </a:lnTo>
                <a:lnTo>
                  <a:pt x="454" y="993"/>
                </a:lnTo>
                <a:lnTo>
                  <a:pt x="440" y="975"/>
                </a:lnTo>
                <a:lnTo>
                  <a:pt x="425" y="957"/>
                </a:lnTo>
                <a:lnTo>
                  <a:pt x="411" y="940"/>
                </a:lnTo>
                <a:lnTo>
                  <a:pt x="397" y="940"/>
                </a:lnTo>
                <a:lnTo>
                  <a:pt x="397" y="922"/>
                </a:lnTo>
                <a:lnTo>
                  <a:pt x="397" y="904"/>
                </a:lnTo>
                <a:lnTo>
                  <a:pt x="397" y="904"/>
                </a:lnTo>
                <a:lnTo>
                  <a:pt x="411" y="904"/>
                </a:lnTo>
                <a:lnTo>
                  <a:pt x="440" y="904"/>
                </a:lnTo>
                <a:lnTo>
                  <a:pt x="468" y="904"/>
                </a:lnTo>
                <a:lnTo>
                  <a:pt x="510" y="922"/>
                </a:lnTo>
                <a:lnTo>
                  <a:pt x="567" y="922"/>
                </a:lnTo>
                <a:lnTo>
                  <a:pt x="595" y="922"/>
                </a:lnTo>
                <a:lnTo>
                  <a:pt x="624" y="922"/>
                </a:lnTo>
                <a:lnTo>
                  <a:pt x="652" y="922"/>
                </a:lnTo>
                <a:lnTo>
                  <a:pt x="652" y="904"/>
                </a:lnTo>
                <a:lnTo>
                  <a:pt x="666" y="886"/>
                </a:lnTo>
                <a:lnTo>
                  <a:pt x="680" y="886"/>
                </a:lnTo>
                <a:lnTo>
                  <a:pt x="695" y="869"/>
                </a:lnTo>
                <a:lnTo>
                  <a:pt x="695" y="833"/>
                </a:lnTo>
                <a:lnTo>
                  <a:pt x="709" y="815"/>
                </a:lnTo>
                <a:lnTo>
                  <a:pt x="723" y="780"/>
                </a:lnTo>
                <a:lnTo>
                  <a:pt x="737" y="762"/>
                </a:lnTo>
                <a:lnTo>
                  <a:pt x="751" y="691"/>
                </a:lnTo>
                <a:lnTo>
                  <a:pt x="780" y="621"/>
                </a:lnTo>
                <a:lnTo>
                  <a:pt x="794" y="550"/>
                </a:lnTo>
                <a:lnTo>
                  <a:pt x="808" y="461"/>
                </a:lnTo>
                <a:lnTo>
                  <a:pt x="808" y="408"/>
                </a:lnTo>
                <a:lnTo>
                  <a:pt x="808" y="372"/>
                </a:lnTo>
                <a:lnTo>
                  <a:pt x="808" y="337"/>
                </a:lnTo>
                <a:lnTo>
                  <a:pt x="808" y="319"/>
                </a:lnTo>
                <a:lnTo>
                  <a:pt x="808" y="284"/>
                </a:lnTo>
                <a:lnTo>
                  <a:pt x="794" y="266"/>
                </a:lnTo>
                <a:lnTo>
                  <a:pt x="780" y="248"/>
                </a:lnTo>
                <a:lnTo>
                  <a:pt x="780" y="231"/>
                </a:lnTo>
                <a:lnTo>
                  <a:pt x="751" y="231"/>
                </a:lnTo>
                <a:lnTo>
                  <a:pt x="737" y="213"/>
                </a:lnTo>
                <a:lnTo>
                  <a:pt x="709" y="213"/>
                </a:lnTo>
                <a:lnTo>
                  <a:pt x="666" y="213"/>
                </a:lnTo>
                <a:lnTo>
                  <a:pt x="624" y="213"/>
                </a:lnTo>
                <a:lnTo>
                  <a:pt x="581" y="213"/>
                </a:lnTo>
                <a:lnTo>
                  <a:pt x="525" y="231"/>
                </a:lnTo>
                <a:lnTo>
                  <a:pt x="468" y="231"/>
                </a:lnTo>
                <a:lnTo>
                  <a:pt x="340" y="248"/>
                </a:lnTo>
                <a:lnTo>
                  <a:pt x="213" y="266"/>
                </a:lnTo>
                <a:lnTo>
                  <a:pt x="99" y="266"/>
                </a:lnTo>
                <a:lnTo>
                  <a:pt x="0" y="284"/>
                </a:lnTo>
                <a:lnTo>
                  <a:pt x="0" y="142"/>
                </a:lnTo>
                <a:lnTo>
                  <a:pt x="99" y="142"/>
                </a:lnTo>
                <a:lnTo>
                  <a:pt x="199" y="142"/>
                </a:lnTo>
                <a:lnTo>
                  <a:pt x="284" y="124"/>
                </a:lnTo>
                <a:lnTo>
                  <a:pt x="369" y="124"/>
                </a:lnTo>
                <a:lnTo>
                  <a:pt x="440" y="107"/>
                </a:lnTo>
                <a:lnTo>
                  <a:pt x="496" y="107"/>
                </a:lnTo>
                <a:lnTo>
                  <a:pt x="553" y="89"/>
                </a:lnTo>
                <a:lnTo>
                  <a:pt x="595" y="89"/>
                </a:lnTo>
                <a:lnTo>
                  <a:pt x="638" y="71"/>
                </a:lnTo>
                <a:lnTo>
                  <a:pt x="680" y="71"/>
                </a:lnTo>
                <a:lnTo>
                  <a:pt x="709" y="53"/>
                </a:lnTo>
                <a:lnTo>
                  <a:pt x="737" y="53"/>
                </a:lnTo>
                <a:lnTo>
                  <a:pt x="751" y="53"/>
                </a:lnTo>
                <a:lnTo>
                  <a:pt x="780" y="36"/>
                </a:lnTo>
                <a:lnTo>
                  <a:pt x="794" y="18"/>
                </a:lnTo>
                <a:lnTo>
                  <a:pt x="794" y="18"/>
                </a:lnTo>
                <a:lnTo>
                  <a:pt x="808" y="0"/>
                </a:lnTo>
                <a:lnTo>
                  <a:pt x="836" y="0"/>
                </a:lnTo>
                <a:lnTo>
                  <a:pt x="865" y="0"/>
                </a:lnTo>
                <a:lnTo>
                  <a:pt x="893" y="0"/>
                </a:lnTo>
                <a:lnTo>
                  <a:pt x="921" y="18"/>
                </a:lnTo>
                <a:lnTo>
                  <a:pt x="964" y="36"/>
                </a:lnTo>
                <a:lnTo>
                  <a:pt x="992" y="71"/>
                </a:lnTo>
                <a:lnTo>
                  <a:pt x="1035" y="107"/>
                </a:lnTo>
                <a:lnTo>
                  <a:pt x="1063" y="124"/>
                </a:lnTo>
                <a:lnTo>
                  <a:pt x="1077" y="142"/>
                </a:lnTo>
                <a:lnTo>
                  <a:pt x="1092" y="160"/>
                </a:lnTo>
                <a:lnTo>
                  <a:pt x="1106" y="177"/>
                </a:lnTo>
                <a:lnTo>
                  <a:pt x="1106" y="195"/>
                </a:lnTo>
                <a:lnTo>
                  <a:pt x="1120" y="195"/>
                </a:lnTo>
                <a:lnTo>
                  <a:pt x="1120" y="213"/>
                </a:lnTo>
                <a:lnTo>
                  <a:pt x="1120" y="213"/>
                </a:lnTo>
                <a:lnTo>
                  <a:pt x="1120" y="231"/>
                </a:lnTo>
                <a:lnTo>
                  <a:pt x="1120" y="266"/>
                </a:lnTo>
                <a:lnTo>
                  <a:pt x="1106" y="284"/>
                </a:lnTo>
                <a:lnTo>
                  <a:pt x="1092" y="284"/>
                </a:lnTo>
                <a:lnTo>
                  <a:pt x="1077" y="302"/>
                </a:lnTo>
                <a:lnTo>
                  <a:pt x="1063" y="319"/>
                </a:lnTo>
                <a:lnTo>
                  <a:pt x="1063" y="337"/>
                </a:lnTo>
                <a:lnTo>
                  <a:pt x="1049" y="372"/>
                </a:lnTo>
                <a:lnTo>
                  <a:pt x="1035" y="390"/>
                </a:lnTo>
                <a:lnTo>
                  <a:pt x="1035" y="426"/>
                </a:lnTo>
                <a:lnTo>
                  <a:pt x="1021" y="479"/>
                </a:lnTo>
                <a:lnTo>
                  <a:pt x="1021" y="532"/>
                </a:lnTo>
                <a:lnTo>
                  <a:pt x="1006" y="621"/>
                </a:lnTo>
                <a:lnTo>
                  <a:pt x="978" y="727"/>
                </a:lnTo>
                <a:lnTo>
                  <a:pt x="950" y="815"/>
                </a:lnTo>
                <a:lnTo>
                  <a:pt x="921" y="886"/>
                </a:lnTo>
                <a:lnTo>
                  <a:pt x="907" y="940"/>
                </a:lnTo>
                <a:lnTo>
                  <a:pt x="893" y="975"/>
                </a:lnTo>
                <a:lnTo>
                  <a:pt x="879" y="1010"/>
                </a:lnTo>
                <a:lnTo>
                  <a:pt x="851" y="1028"/>
                </a:lnTo>
                <a:lnTo>
                  <a:pt x="836" y="1064"/>
                </a:lnTo>
                <a:lnTo>
                  <a:pt x="808" y="1099"/>
                </a:lnTo>
                <a:lnTo>
                  <a:pt x="794" y="1117"/>
                </a:lnTo>
                <a:lnTo>
                  <a:pt x="780" y="1134"/>
                </a:lnTo>
                <a:lnTo>
                  <a:pt x="780" y="1134"/>
                </a:lnTo>
                <a:lnTo>
                  <a:pt x="780" y="113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Freeform 12"/>
          <p:cNvSpPr/>
          <p:nvPr/>
        </p:nvSpPr>
        <p:spPr>
          <a:xfrm>
            <a:off x="4858068" y="2270443"/>
            <a:ext cx="207962" cy="180975"/>
          </a:xfrm>
          <a:custGeom>
            <a:avLst/>
            <a:gdLst>
              <a:gd name="txL" fmla="*/ 0 w 326"/>
              <a:gd name="txT" fmla="*/ 0 h 284"/>
              <a:gd name="txR" fmla="*/ 326 w 326"/>
              <a:gd name="txB" fmla="*/ 284 h 284"/>
            </a:gdLst>
            <a:ahLst/>
            <a:cxnLst>
              <a:cxn ang="0">
                <a:pos x="298" y="124"/>
              </a:cxn>
              <a:cxn ang="0">
                <a:pos x="298" y="142"/>
              </a:cxn>
              <a:cxn ang="0">
                <a:pos x="312" y="178"/>
              </a:cxn>
              <a:cxn ang="0">
                <a:pos x="312" y="195"/>
              </a:cxn>
              <a:cxn ang="0">
                <a:pos x="326" y="213"/>
              </a:cxn>
              <a:cxn ang="0">
                <a:pos x="326" y="231"/>
              </a:cxn>
              <a:cxn ang="0">
                <a:pos x="326" y="248"/>
              </a:cxn>
              <a:cxn ang="0">
                <a:pos x="312" y="266"/>
              </a:cxn>
              <a:cxn ang="0">
                <a:pos x="312" y="266"/>
              </a:cxn>
              <a:cxn ang="0">
                <a:pos x="298" y="284"/>
              </a:cxn>
              <a:cxn ang="0">
                <a:pos x="284" y="284"/>
              </a:cxn>
              <a:cxn ang="0">
                <a:pos x="270" y="266"/>
              </a:cxn>
              <a:cxn ang="0">
                <a:pos x="255" y="266"/>
              </a:cxn>
              <a:cxn ang="0">
                <a:pos x="227" y="248"/>
              </a:cxn>
              <a:cxn ang="0">
                <a:pos x="199" y="231"/>
              </a:cxn>
              <a:cxn ang="0">
                <a:pos x="170" y="213"/>
              </a:cxn>
              <a:cxn ang="0">
                <a:pos x="142" y="195"/>
              </a:cxn>
              <a:cxn ang="0">
                <a:pos x="99" y="160"/>
              </a:cxn>
              <a:cxn ang="0">
                <a:pos x="71" y="142"/>
              </a:cxn>
              <a:cxn ang="0">
                <a:pos x="57" y="107"/>
              </a:cxn>
              <a:cxn ang="0">
                <a:pos x="29" y="89"/>
              </a:cxn>
              <a:cxn ang="0">
                <a:pos x="14" y="71"/>
              </a:cxn>
              <a:cxn ang="0">
                <a:pos x="0" y="53"/>
              </a:cxn>
              <a:cxn ang="0">
                <a:pos x="0" y="18"/>
              </a:cxn>
              <a:cxn ang="0">
                <a:pos x="0" y="0"/>
              </a:cxn>
              <a:cxn ang="0">
                <a:pos x="57" y="0"/>
              </a:cxn>
              <a:cxn ang="0">
                <a:pos x="114" y="18"/>
              </a:cxn>
              <a:cxn ang="0">
                <a:pos x="156" y="18"/>
              </a:cxn>
              <a:cxn ang="0">
                <a:pos x="199" y="36"/>
              </a:cxn>
              <a:cxn ang="0">
                <a:pos x="227" y="53"/>
              </a:cxn>
              <a:cxn ang="0">
                <a:pos x="255" y="71"/>
              </a:cxn>
              <a:cxn ang="0">
                <a:pos x="270" y="89"/>
              </a:cxn>
              <a:cxn ang="0">
                <a:pos x="298" y="124"/>
              </a:cxn>
              <a:cxn ang="0">
                <a:pos x="298" y="124"/>
              </a:cxn>
              <a:cxn ang="0">
                <a:pos x="298" y="124"/>
              </a:cxn>
            </a:cxnLst>
            <a:rect l="txL" t="txT" r="txR" b="txB"/>
            <a:pathLst>
              <a:path w="326" h="284">
                <a:moveTo>
                  <a:pt x="298" y="124"/>
                </a:moveTo>
                <a:lnTo>
                  <a:pt x="298" y="142"/>
                </a:lnTo>
                <a:lnTo>
                  <a:pt x="312" y="178"/>
                </a:lnTo>
                <a:lnTo>
                  <a:pt x="312" y="195"/>
                </a:lnTo>
                <a:lnTo>
                  <a:pt x="326" y="213"/>
                </a:lnTo>
                <a:lnTo>
                  <a:pt x="326" y="231"/>
                </a:lnTo>
                <a:lnTo>
                  <a:pt x="326" y="248"/>
                </a:lnTo>
                <a:lnTo>
                  <a:pt x="312" y="266"/>
                </a:lnTo>
                <a:lnTo>
                  <a:pt x="312" y="266"/>
                </a:lnTo>
                <a:lnTo>
                  <a:pt x="298" y="284"/>
                </a:lnTo>
                <a:lnTo>
                  <a:pt x="284" y="284"/>
                </a:lnTo>
                <a:lnTo>
                  <a:pt x="270" y="266"/>
                </a:lnTo>
                <a:lnTo>
                  <a:pt x="255" y="266"/>
                </a:lnTo>
                <a:lnTo>
                  <a:pt x="227" y="248"/>
                </a:lnTo>
                <a:lnTo>
                  <a:pt x="199" y="231"/>
                </a:lnTo>
                <a:lnTo>
                  <a:pt x="170" y="213"/>
                </a:lnTo>
                <a:lnTo>
                  <a:pt x="142" y="195"/>
                </a:lnTo>
                <a:lnTo>
                  <a:pt x="99" y="160"/>
                </a:lnTo>
                <a:lnTo>
                  <a:pt x="71" y="142"/>
                </a:lnTo>
                <a:lnTo>
                  <a:pt x="57" y="107"/>
                </a:lnTo>
                <a:lnTo>
                  <a:pt x="29" y="89"/>
                </a:lnTo>
                <a:lnTo>
                  <a:pt x="14" y="71"/>
                </a:lnTo>
                <a:lnTo>
                  <a:pt x="0" y="53"/>
                </a:lnTo>
                <a:lnTo>
                  <a:pt x="0" y="18"/>
                </a:lnTo>
                <a:lnTo>
                  <a:pt x="0" y="0"/>
                </a:lnTo>
                <a:lnTo>
                  <a:pt x="57" y="0"/>
                </a:lnTo>
                <a:lnTo>
                  <a:pt x="114" y="18"/>
                </a:lnTo>
                <a:lnTo>
                  <a:pt x="156" y="18"/>
                </a:lnTo>
                <a:lnTo>
                  <a:pt x="199" y="36"/>
                </a:lnTo>
                <a:lnTo>
                  <a:pt x="227" y="53"/>
                </a:lnTo>
                <a:lnTo>
                  <a:pt x="255" y="71"/>
                </a:lnTo>
                <a:lnTo>
                  <a:pt x="270" y="89"/>
                </a:lnTo>
                <a:lnTo>
                  <a:pt x="298" y="124"/>
                </a:lnTo>
                <a:lnTo>
                  <a:pt x="298" y="124"/>
                </a:lnTo>
                <a:lnTo>
                  <a:pt x="298" y="12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reeform 13"/>
          <p:cNvSpPr/>
          <p:nvPr/>
        </p:nvSpPr>
        <p:spPr>
          <a:xfrm>
            <a:off x="4381818" y="3126105"/>
            <a:ext cx="917575" cy="190500"/>
          </a:xfrm>
          <a:custGeom>
            <a:avLst/>
            <a:gdLst>
              <a:gd name="txL" fmla="*/ 0 w 1446"/>
              <a:gd name="txT" fmla="*/ 0 h 301"/>
              <a:gd name="txR" fmla="*/ 1446 w 1446"/>
              <a:gd name="txB" fmla="*/ 301 h 301"/>
            </a:gdLst>
            <a:ahLst/>
            <a:cxnLst>
              <a:cxn ang="0">
                <a:pos x="907" y="36"/>
              </a:cxn>
              <a:cxn ang="0">
                <a:pos x="1049" y="0"/>
              </a:cxn>
              <a:cxn ang="0">
                <a:pos x="1162" y="0"/>
              </a:cxn>
              <a:cxn ang="0">
                <a:pos x="1262" y="0"/>
              </a:cxn>
              <a:cxn ang="0">
                <a:pos x="1318" y="18"/>
              </a:cxn>
              <a:cxn ang="0">
                <a:pos x="1375" y="36"/>
              </a:cxn>
              <a:cxn ang="0">
                <a:pos x="1403" y="53"/>
              </a:cxn>
              <a:cxn ang="0">
                <a:pos x="1432" y="89"/>
              </a:cxn>
              <a:cxn ang="0">
                <a:pos x="1446" y="107"/>
              </a:cxn>
              <a:cxn ang="0">
                <a:pos x="1446" y="142"/>
              </a:cxn>
              <a:cxn ang="0">
                <a:pos x="1432" y="160"/>
              </a:cxn>
              <a:cxn ang="0">
                <a:pos x="1389" y="160"/>
              </a:cxn>
              <a:cxn ang="0">
                <a:pos x="1332" y="160"/>
              </a:cxn>
              <a:cxn ang="0">
                <a:pos x="1262" y="177"/>
              </a:cxn>
              <a:cxn ang="0">
                <a:pos x="1148" y="177"/>
              </a:cxn>
              <a:cxn ang="0">
                <a:pos x="1021" y="177"/>
              </a:cxn>
              <a:cxn ang="0">
                <a:pos x="879" y="195"/>
              </a:cxn>
              <a:cxn ang="0">
                <a:pos x="709" y="213"/>
              </a:cxn>
              <a:cxn ang="0">
                <a:pos x="539" y="248"/>
              </a:cxn>
              <a:cxn ang="0">
                <a:pos x="383" y="266"/>
              </a:cxn>
              <a:cxn ang="0">
                <a:pos x="269" y="284"/>
              </a:cxn>
              <a:cxn ang="0">
                <a:pos x="184" y="301"/>
              </a:cxn>
              <a:cxn ang="0">
                <a:pos x="142" y="284"/>
              </a:cxn>
              <a:cxn ang="0">
                <a:pos x="99" y="284"/>
              </a:cxn>
              <a:cxn ang="0">
                <a:pos x="57" y="248"/>
              </a:cxn>
              <a:cxn ang="0">
                <a:pos x="14" y="195"/>
              </a:cxn>
              <a:cxn ang="0">
                <a:pos x="57" y="160"/>
              </a:cxn>
              <a:cxn ang="0">
                <a:pos x="213" y="160"/>
              </a:cxn>
              <a:cxn ang="0">
                <a:pos x="354" y="142"/>
              </a:cxn>
              <a:cxn ang="0">
                <a:pos x="454" y="124"/>
              </a:cxn>
              <a:cxn ang="0">
                <a:pos x="595" y="89"/>
              </a:cxn>
              <a:cxn ang="0">
                <a:pos x="737" y="71"/>
              </a:cxn>
              <a:cxn ang="0">
                <a:pos x="822" y="53"/>
              </a:cxn>
            </a:cxnLst>
            <a:rect l="txL" t="txT" r="txR" b="txB"/>
            <a:pathLst>
              <a:path w="1446" h="301">
                <a:moveTo>
                  <a:pt x="822" y="53"/>
                </a:moveTo>
                <a:lnTo>
                  <a:pt x="907" y="36"/>
                </a:lnTo>
                <a:lnTo>
                  <a:pt x="978" y="18"/>
                </a:lnTo>
                <a:lnTo>
                  <a:pt x="1049" y="0"/>
                </a:lnTo>
                <a:lnTo>
                  <a:pt x="1120" y="0"/>
                </a:lnTo>
                <a:lnTo>
                  <a:pt x="1162" y="0"/>
                </a:lnTo>
                <a:lnTo>
                  <a:pt x="1219" y="0"/>
                </a:lnTo>
                <a:lnTo>
                  <a:pt x="1262" y="0"/>
                </a:lnTo>
                <a:lnTo>
                  <a:pt x="1290" y="0"/>
                </a:lnTo>
                <a:lnTo>
                  <a:pt x="1318" y="18"/>
                </a:lnTo>
                <a:lnTo>
                  <a:pt x="1347" y="18"/>
                </a:lnTo>
                <a:lnTo>
                  <a:pt x="1375" y="36"/>
                </a:lnTo>
                <a:lnTo>
                  <a:pt x="1389" y="53"/>
                </a:lnTo>
                <a:lnTo>
                  <a:pt x="1403" y="53"/>
                </a:lnTo>
                <a:lnTo>
                  <a:pt x="1417" y="71"/>
                </a:lnTo>
                <a:lnTo>
                  <a:pt x="1432" y="89"/>
                </a:lnTo>
                <a:lnTo>
                  <a:pt x="1432" y="89"/>
                </a:lnTo>
                <a:lnTo>
                  <a:pt x="1446" y="107"/>
                </a:lnTo>
                <a:lnTo>
                  <a:pt x="1446" y="124"/>
                </a:lnTo>
                <a:lnTo>
                  <a:pt x="1446" y="142"/>
                </a:lnTo>
                <a:lnTo>
                  <a:pt x="1432" y="160"/>
                </a:lnTo>
                <a:lnTo>
                  <a:pt x="1432" y="160"/>
                </a:lnTo>
                <a:lnTo>
                  <a:pt x="1417" y="160"/>
                </a:lnTo>
                <a:lnTo>
                  <a:pt x="1389" y="160"/>
                </a:lnTo>
                <a:lnTo>
                  <a:pt x="1375" y="160"/>
                </a:lnTo>
                <a:lnTo>
                  <a:pt x="1332" y="160"/>
                </a:lnTo>
                <a:lnTo>
                  <a:pt x="1304" y="177"/>
                </a:lnTo>
                <a:lnTo>
                  <a:pt x="1262" y="177"/>
                </a:lnTo>
                <a:lnTo>
                  <a:pt x="1205" y="177"/>
                </a:lnTo>
                <a:lnTo>
                  <a:pt x="1148" y="177"/>
                </a:lnTo>
                <a:lnTo>
                  <a:pt x="1091" y="177"/>
                </a:lnTo>
                <a:lnTo>
                  <a:pt x="1021" y="177"/>
                </a:lnTo>
                <a:lnTo>
                  <a:pt x="950" y="195"/>
                </a:lnTo>
                <a:lnTo>
                  <a:pt x="879" y="195"/>
                </a:lnTo>
                <a:lnTo>
                  <a:pt x="794" y="213"/>
                </a:lnTo>
                <a:lnTo>
                  <a:pt x="709" y="213"/>
                </a:lnTo>
                <a:lnTo>
                  <a:pt x="624" y="231"/>
                </a:lnTo>
                <a:lnTo>
                  <a:pt x="539" y="248"/>
                </a:lnTo>
                <a:lnTo>
                  <a:pt x="454" y="266"/>
                </a:lnTo>
                <a:lnTo>
                  <a:pt x="383" y="266"/>
                </a:lnTo>
                <a:lnTo>
                  <a:pt x="326" y="284"/>
                </a:lnTo>
                <a:lnTo>
                  <a:pt x="269" y="284"/>
                </a:lnTo>
                <a:lnTo>
                  <a:pt x="227" y="284"/>
                </a:lnTo>
                <a:lnTo>
                  <a:pt x="184" y="301"/>
                </a:lnTo>
                <a:lnTo>
                  <a:pt x="156" y="301"/>
                </a:lnTo>
                <a:lnTo>
                  <a:pt x="142" y="284"/>
                </a:lnTo>
                <a:lnTo>
                  <a:pt x="113" y="284"/>
                </a:lnTo>
                <a:lnTo>
                  <a:pt x="99" y="284"/>
                </a:lnTo>
                <a:lnTo>
                  <a:pt x="71" y="266"/>
                </a:lnTo>
                <a:lnTo>
                  <a:pt x="57" y="248"/>
                </a:lnTo>
                <a:lnTo>
                  <a:pt x="43" y="231"/>
                </a:lnTo>
                <a:lnTo>
                  <a:pt x="14" y="195"/>
                </a:lnTo>
                <a:lnTo>
                  <a:pt x="0" y="177"/>
                </a:lnTo>
                <a:lnTo>
                  <a:pt x="57" y="160"/>
                </a:lnTo>
                <a:lnTo>
                  <a:pt x="128" y="160"/>
                </a:lnTo>
                <a:lnTo>
                  <a:pt x="213" y="160"/>
                </a:lnTo>
                <a:lnTo>
                  <a:pt x="298" y="142"/>
                </a:lnTo>
                <a:lnTo>
                  <a:pt x="354" y="142"/>
                </a:lnTo>
                <a:lnTo>
                  <a:pt x="397" y="124"/>
                </a:lnTo>
                <a:lnTo>
                  <a:pt x="454" y="124"/>
                </a:lnTo>
                <a:lnTo>
                  <a:pt x="524" y="107"/>
                </a:lnTo>
                <a:lnTo>
                  <a:pt x="595" y="89"/>
                </a:lnTo>
                <a:lnTo>
                  <a:pt x="666" y="89"/>
                </a:lnTo>
                <a:lnTo>
                  <a:pt x="737" y="71"/>
                </a:lnTo>
                <a:lnTo>
                  <a:pt x="822" y="53"/>
                </a:lnTo>
                <a:lnTo>
                  <a:pt x="822" y="53"/>
                </a:lnTo>
                <a:lnTo>
                  <a:pt x="822" y="53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2" name="Freeform 14"/>
          <p:cNvSpPr/>
          <p:nvPr/>
        </p:nvSpPr>
        <p:spPr>
          <a:xfrm>
            <a:off x="3562668" y="2529205"/>
            <a:ext cx="684212" cy="742950"/>
          </a:xfrm>
          <a:custGeom>
            <a:avLst/>
            <a:gdLst>
              <a:gd name="txL" fmla="*/ 0 w 1077"/>
              <a:gd name="txT" fmla="*/ 0 h 1170"/>
              <a:gd name="txR" fmla="*/ 1077 w 1077"/>
              <a:gd name="txB" fmla="*/ 1170 h 1170"/>
            </a:gdLst>
            <a:ahLst/>
            <a:cxnLst>
              <a:cxn ang="0">
                <a:pos x="1077" y="159"/>
              </a:cxn>
              <a:cxn ang="0">
                <a:pos x="1035" y="230"/>
              </a:cxn>
              <a:cxn ang="0">
                <a:pos x="992" y="301"/>
              </a:cxn>
              <a:cxn ang="0">
                <a:pos x="936" y="372"/>
              </a:cxn>
              <a:cxn ang="0">
                <a:pos x="893" y="425"/>
              </a:cxn>
              <a:cxn ang="0">
                <a:pos x="836" y="496"/>
              </a:cxn>
              <a:cxn ang="0">
                <a:pos x="794" y="549"/>
              </a:cxn>
              <a:cxn ang="0">
                <a:pos x="737" y="602"/>
              </a:cxn>
              <a:cxn ang="0">
                <a:pos x="695" y="656"/>
              </a:cxn>
              <a:cxn ang="0">
                <a:pos x="595" y="762"/>
              </a:cxn>
              <a:cxn ang="0">
                <a:pos x="482" y="868"/>
              </a:cxn>
              <a:cxn ang="0">
                <a:pos x="369" y="957"/>
              </a:cxn>
              <a:cxn ang="0">
                <a:pos x="255" y="1028"/>
              </a:cxn>
              <a:cxn ang="0">
                <a:pos x="199" y="1063"/>
              </a:cxn>
              <a:cxn ang="0">
                <a:pos x="156" y="1099"/>
              </a:cxn>
              <a:cxn ang="0">
                <a:pos x="114" y="1116"/>
              </a:cxn>
              <a:cxn ang="0">
                <a:pos x="71" y="1134"/>
              </a:cxn>
              <a:cxn ang="0">
                <a:pos x="43" y="1152"/>
              </a:cxn>
              <a:cxn ang="0">
                <a:pos x="14" y="1152"/>
              </a:cxn>
              <a:cxn ang="0">
                <a:pos x="0" y="1170"/>
              </a:cxn>
              <a:cxn ang="0">
                <a:pos x="0" y="1152"/>
              </a:cxn>
              <a:cxn ang="0">
                <a:pos x="0" y="1152"/>
              </a:cxn>
              <a:cxn ang="0">
                <a:pos x="0" y="1134"/>
              </a:cxn>
              <a:cxn ang="0">
                <a:pos x="14" y="1099"/>
              </a:cxn>
              <a:cxn ang="0">
                <a:pos x="43" y="1081"/>
              </a:cxn>
              <a:cxn ang="0">
                <a:pos x="85" y="1046"/>
              </a:cxn>
              <a:cxn ang="0">
                <a:pos x="128" y="992"/>
              </a:cxn>
              <a:cxn ang="0">
                <a:pos x="170" y="939"/>
              </a:cxn>
              <a:cxn ang="0">
                <a:pos x="241" y="886"/>
              </a:cxn>
              <a:cxn ang="0">
                <a:pos x="269" y="868"/>
              </a:cxn>
              <a:cxn ang="0">
                <a:pos x="312" y="833"/>
              </a:cxn>
              <a:cxn ang="0">
                <a:pos x="340" y="780"/>
              </a:cxn>
              <a:cxn ang="0">
                <a:pos x="383" y="744"/>
              </a:cxn>
              <a:cxn ang="0">
                <a:pos x="425" y="709"/>
              </a:cxn>
              <a:cxn ang="0">
                <a:pos x="468" y="656"/>
              </a:cxn>
              <a:cxn ang="0">
                <a:pos x="510" y="602"/>
              </a:cxn>
              <a:cxn ang="0">
                <a:pos x="553" y="549"/>
              </a:cxn>
              <a:cxn ang="0">
                <a:pos x="610" y="496"/>
              </a:cxn>
              <a:cxn ang="0">
                <a:pos x="652" y="425"/>
              </a:cxn>
              <a:cxn ang="0">
                <a:pos x="709" y="372"/>
              </a:cxn>
              <a:cxn ang="0">
                <a:pos x="766" y="301"/>
              </a:cxn>
              <a:cxn ang="0">
                <a:pos x="808" y="230"/>
              </a:cxn>
              <a:cxn ang="0">
                <a:pos x="865" y="159"/>
              </a:cxn>
              <a:cxn ang="0">
                <a:pos x="936" y="89"/>
              </a:cxn>
              <a:cxn ang="0">
                <a:pos x="992" y="0"/>
              </a:cxn>
              <a:cxn ang="0">
                <a:pos x="1077" y="159"/>
              </a:cxn>
              <a:cxn ang="0">
                <a:pos x="1077" y="159"/>
              </a:cxn>
              <a:cxn ang="0">
                <a:pos x="1077" y="159"/>
              </a:cxn>
            </a:cxnLst>
            <a:rect l="txL" t="txT" r="txR" b="txB"/>
            <a:pathLst>
              <a:path w="1077" h="1170">
                <a:moveTo>
                  <a:pt x="1077" y="159"/>
                </a:moveTo>
                <a:lnTo>
                  <a:pt x="1035" y="230"/>
                </a:lnTo>
                <a:lnTo>
                  <a:pt x="992" y="301"/>
                </a:lnTo>
                <a:lnTo>
                  <a:pt x="936" y="372"/>
                </a:lnTo>
                <a:lnTo>
                  <a:pt x="893" y="425"/>
                </a:lnTo>
                <a:lnTo>
                  <a:pt x="836" y="496"/>
                </a:lnTo>
                <a:lnTo>
                  <a:pt x="794" y="549"/>
                </a:lnTo>
                <a:lnTo>
                  <a:pt x="737" y="602"/>
                </a:lnTo>
                <a:lnTo>
                  <a:pt x="695" y="656"/>
                </a:lnTo>
                <a:lnTo>
                  <a:pt x="595" y="762"/>
                </a:lnTo>
                <a:lnTo>
                  <a:pt x="482" y="868"/>
                </a:lnTo>
                <a:lnTo>
                  <a:pt x="369" y="957"/>
                </a:lnTo>
                <a:lnTo>
                  <a:pt x="255" y="1028"/>
                </a:lnTo>
                <a:lnTo>
                  <a:pt x="199" y="1063"/>
                </a:lnTo>
                <a:lnTo>
                  <a:pt x="156" y="1099"/>
                </a:lnTo>
                <a:lnTo>
                  <a:pt x="114" y="1116"/>
                </a:lnTo>
                <a:lnTo>
                  <a:pt x="71" y="1134"/>
                </a:lnTo>
                <a:lnTo>
                  <a:pt x="43" y="1152"/>
                </a:lnTo>
                <a:lnTo>
                  <a:pt x="14" y="1152"/>
                </a:lnTo>
                <a:lnTo>
                  <a:pt x="0" y="1170"/>
                </a:lnTo>
                <a:lnTo>
                  <a:pt x="0" y="1152"/>
                </a:lnTo>
                <a:lnTo>
                  <a:pt x="0" y="1152"/>
                </a:lnTo>
                <a:lnTo>
                  <a:pt x="0" y="1134"/>
                </a:lnTo>
                <a:lnTo>
                  <a:pt x="14" y="1099"/>
                </a:lnTo>
                <a:lnTo>
                  <a:pt x="43" y="1081"/>
                </a:lnTo>
                <a:lnTo>
                  <a:pt x="85" y="1046"/>
                </a:lnTo>
                <a:lnTo>
                  <a:pt x="128" y="992"/>
                </a:lnTo>
                <a:lnTo>
                  <a:pt x="170" y="939"/>
                </a:lnTo>
                <a:lnTo>
                  <a:pt x="241" y="886"/>
                </a:lnTo>
                <a:lnTo>
                  <a:pt x="269" y="868"/>
                </a:lnTo>
                <a:lnTo>
                  <a:pt x="312" y="833"/>
                </a:lnTo>
                <a:lnTo>
                  <a:pt x="340" y="780"/>
                </a:lnTo>
                <a:lnTo>
                  <a:pt x="383" y="744"/>
                </a:lnTo>
                <a:lnTo>
                  <a:pt x="425" y="709"/>
                </a:lnTo>
                <a:lnTo>
                  <a:pt x="468" y="656"/>
                </a:lnTo>
                <a:lnTo>
                  <a:pt x="510" y="602"/>
                </a:lnTo>
                <a:lnTo>
                  <a:pt x="553" y="549"/>
                </a:lnTo>
                <a:lnTo>
                  <a:pt x="610" y="496"/>
                </a:lnTo>
                <a:lnTo>
                  <a:pt x="652" y="425"/>
                </a:lnTo>
                <a:lnTo>
                  <a:pt x="709" y="372"/>
                </a:lnTo>
                <a:lnTo>
                  <a:pt x="766" y="301"/>
                </a:lnTo>
                <a:lnTo>
                  <a:pt x="808" y="230"/>
                </a:lnTo>
                <a:lnTo>
                  <a:pt x="865" y="159"/>
                </a:lnTo>
                <a:lnTo>
                  <a:pt x="936" y="89"/>
                </a:lnTo>
                <a:lnTo>
                  <a:pt x="992" y="0"/>
                </a:lnTo>
                <a:lnTo>
                  <a:pt x="1077" y="159"/>
                </a:lnTo>
                <a:lnTo>
                  <a:pt x="1077" y="159"/>
                </a:lnTo>
                <a:lnTo>
                  <a:pt x="1077" y="15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95" y="4201160"/>
            <a:ext cx="85058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ldLvl="0" animBg="1"/>
      <p:bldP spid="2055" grpId="0" bldLvl="0" animBg="1"/>
      <p:bldP spid="2056" grpId="0" bldLvl="0" animBg="1"/>
      <p:bldP spid="2057" grpId="0" bldLvl="0" animBg="1"/>
      <p:bldP spid="2058" grpId="0" bldLvl="0" animBg="1"/>
      <p:bldP spid="2059" grpId="0" bldLvl="0" animBg="1"/>
      <p:bldP spid="4" grpId="0" bldLvl="0" animBg="1"/>
      <p:bldP spid="5" grpId="0" bldLvl="0" animBg="1"/>
      <p:bldP spid="206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434975" y="1038225"/>
            <a:ext cx="7886700" cy="441325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US" altLang="zh-CN" b="1"/>
              <a:t>         </a:t>
            </a:r>
            <a:r>
              <a:rPr lang="zh-CN" altLang="en-US" sz="3200" b="1">
                <a:solidFill>
                  <a:srgbClr val="C00000"/>
                </a:solidFill>
              </a:rPr>
              <a:t>多音字</a:t>
            </a: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2" name="笑脸 1"/>
          <p:cNvSpPr/>
          <p:nvPr/>
        </p:nvSpPr>
        <p:spPr>
          <a:xfrm>
            <a:off x="641350" y="1038225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483" name="矩形 12299"/>
          <p:cNvSpPr/>
          <p:nvPr/>
        </p:nvSpPr>
        <p:spPr>
          <a:xfrm>
            <a:off x="590550" y="4551363"/>
            <a:ext cx="23653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484" name="矩形 12300"/>
          <p:cNvSpPr/>
          <p:nvPr/>
        </p:nvSpPr>
        <p:spPr>
          <a:xfrm>
            <a:off x="1639888" y="4652963"/>
            <a:ext cx="2365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17358" y="2276158"/>
            <a:ext cx="54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76195" y="1644650"/>
            <a:ext cx="480250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</a:pPr>
            <a:r>
              <a:rPr altLang="en-US" sz="2800">
                <a:latin typeface="宋体" panose="02010600030101010101" pitchFamily="2" charset="-122"/>
                <a:ea typeface="宋体" panose="02010600030101010101" pitchFamily="2" charset="-122"/>
              </a:rPr>
              <a:t>hóu：</a:t>
            </a:r>
            <a:r>
              <a:rPr 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侯爵  侯门似海</a:t>
            </a:r>
            <a:endParaRPr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altLang="en-US" sz="2800">
                <a:latin typeface="宋体" panose="02010600030101010101" pitchFamily="2" charset="-122"/>
                <a:ea typeface="宋体" panose="02010600030101010101" pitchFamily="2" charset="-122"/>
              </a:rPr>
              <a:t>hòu：</a:t>
            </a:r>
            <a:r>
              <a:rPr 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闽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(mǐn)</a:t>
            </a:r>
            <a:r>
              <a:rPr 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侯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地名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2363470" y="1899285"/>
            <a:ext cx="212725" cy="12763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717358" y="4029393"/>
            <a:ext cx="54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6195" y="3389630"/>
            <a:ext cx="3848100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000"/>
              </a:lnSpc>
            </a:pPr>
            <a:r>
              <a:rPr altLang="en-US" sz="2800">
                <a:latin typeface="宋体" panose="02010600030101010101" pitchFamily="2" charset="-122"/>
                <a:ea typeface="宋体" panose="02010600030101010101" pitchFamily="2" charset="-122"/>
              </a:rPr>
              <a:t>mò：</a:t>
            </a:r>
            <a:r>
              <a:rPr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含情脉脉</a:t>
            </a:r>
            <a:endParaRPr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altLang="en-US" sz="2800">
                <a:latin typeface="宋体" panose="02010600030101010101" pitchFamily="2" charset="-122"/>
                <a:ea typeface="宋体" panose="02010600030101010101" pitchFamily="2" charset="-122"/>
              </a:rPr>
              <a:t>mài：</a:t>
            </a:r>
            <a:r>
              <a:rPr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脉搏  脉动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2363470" y="3652520"/>
            <a:ext cx="212725" cy="12763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523875" y="1025525"/>
            <a:ext cx="7886700" cy="573088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b="1" dirty="0"/>
              <a:t>       </a:t>
            </a:r>
            <a:r>
              <a:rPr lang="zh-CN" altLang="en-US" sz="3200" b="1" dirty="0">
                <a:solidFill>
                  <a:srgbClr val="C00000"/>
                </a:solidFill>
              </a:rPr>
              <a:t>形近字</a:t>
            </a:r>
          </a:p>
          <a:p>
            <a:pPr marL="0" indent="0" eaLnBrk="1" hangingPunct="1">
              <a:buNone/>
            </a:pPr>
            <a:endParaRPr lang="zh-CN" altLang="en-US" dirty="0"/>
          </a:p>
        </p:txBody>
      </p:sp>
      <p:sp>
        <p:nvSpPr>
          <p:cNvPr id="2" name="笑脸 1"/>
          <p:cNvSpPr/>
          <p:nvPr/>
        </p:nvSpPr>
        <p:spPr>
          <a:xfrm>
            <a:off x="641350" y="1025525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5" name="TextBox 4"/>
          <p:cNvSpPr txBox="1"/>
          <p:nvPr/>
        </p:nvSpPr>
        <p:spPr>
          <a:xfrm>
            <a:off x="1200150" y="2057400"/>
            <a:ext cx="222885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侯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hóu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公侯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候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en-US" sz="2800">
                <a:latin typeface="宋体" panose="02010600030101010101" pitchFamily="2" charset="-122"/>
                <a:sym typeface="+mn-ea"/>
              </a:rPr>
              <a:t>hòu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等候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914400" y="2071688"/>
            <a:ext cx="314325" cy="121443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7" name="TextBox 6"/>
          <p:cNvSpPr txBox="1"/>
          <p:nvPr/>
        </p:nvSpPr>
        <p:spPr>
          <a:xfrm>
            <a:off x="4666298" y="1998345"/>
            <a:ext cx="306546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章（</a:t>
            </a:r>
            <a:r>
              <a:rPr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zhānɡ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）文章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障（</a:t>
            </a:r>
            <a:r>
              <a:rPr altLang="zh-CN" sz="2800" dirty="0">
                <a:latin typeface="宋体" panose="02010600030101010101" pitchFamily="2" charset="-122"/>
                <a:sym typeface="+mn-ea"/>
              </a:rPr>
              <a:t>zhànɡ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）障碍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4414203" y="2082483"/>
            <a:ext cx="314325" cy="121443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9" name="TextBox 8"/>
          <p:cNvSpPr txBox="1"/>
          <p:nvPr/>
        </p:nvSpPr>
        <p:spPr>
          <a:xfrm>
            <a:off x="1200150" y="3863975"/>
            <a:ext cx="30473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盈（</a:t>
            </a:r>
            <a:r>
              <a:rPr altLang="zh-CN" sz="2800" dirty="0">
                <a:latin typeface="宋体" panose="02010600030101010101" pitchFamily="2" charset="-122"/>
                <a:sym typeface="+mn-ea"/>
              </a:rPr>
              <a:t>yínɡ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）充盈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监（</a:t>
            </a:r>
            <a:r>
              <a:rPr altLang="zh-CN" sz="2800" dirty="0">
                <a:latin typeface="宋体" panose="02010600030101010101" pitchFamily="2" charset="-122"/>
                <a:sym typeface="+mn-ea"/>
              </a:rPr>
              <a:t>jiān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）监察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885508" y="3948113"/>
            <a:ext cx="314325" cy="121443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1" name="TextBox 10"/>
          <p:cNvSpPr txBox="1"/>
          <p:nvPr/>
        </p:nvSpPr>
        <p:spPr>
          <a:xfrm>
            <a:off x="4667250" y="3863975"/>
            <a:ext cx="30645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栖（</a:t>
            </a:r>
            <a:r>
              <a:rPr altLang="zh-CN" sz="2800" dirty="0">
                <a:latin typeface="宋体" panose="02010600030101010101" pitchFamily="2" charset="-122"/>
                <a:sym typeface="+mn-ea"/>
              </a:rPr>
              <a:t>qī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）栖身</a:t>
            </a: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牺（</a:t>
            </a:r>
            <a:r>
              <a:rPr altLang="zh-CN" sz="2800" dirty="0">
                <a:latin typeface="宋体" panose="02010600030101010101" pitchFamily="2" charset="-122"/>
                <a:sym typeface="+mn-ea"/>
              </a:rPr>
              <a:t>xī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）牺牲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4352608" y="3863658"/>
            <a:ext cx="314325" cy="121443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0838" y="1001713"/>
            <a:ext cx="22955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1506" name="文本框 28"/>
          <p:cNvSpPr txBox="1"/>
          <p:nvPr/>
        </p:nvSpPr>
        <p:spPr>
          <a:xfrm>
            <a:off x="893763" y="979488"/>
            <a:ext cx="22082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词语学习</a:t>
            </a:r>
          </a:p>
        </p:txBody>
      </p:sp>
      <p:sp>
        <p:nvSpPr>
          <p:cNvPr id="15" name="笑脸 14"/>
          <p:cNvSpPr/>
          <p:nvPr/>
        </p:nvSpPr>
        <p:spPr>
          <a:xfrm>
            <a:off x="771525" y="1709738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341" name="文本框 1"/>
          <p:cNvSpPr txBox="1"/>
          <p:nvPr/>
        </p:nvSpPr>
        <p:spPr>
          <a:xfrm>
            <a:off x="528320" y="2418080"/>
            <a:ext cx="7619365" cy="3681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①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寒食</a:t>
            </a:r>
            <a:r>
              <a:rPr lang="zh-CN" altLang="en-US" sz="2800">
                <a:sym typeface="宋体" panose="02010600030101010101" pitchFamily="2" charset="-122"/>
              </a:rPr>
              <a:t>：寒食节，在冬至后的第105天，清明节前1~2天，节日期间不能生火做饭。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②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春城</a:t>
            </a:r>
            <a:r>
              <a:rPr lang="zh-CN" altLang="en-US" sz="2800">
                <a:sym typeface="宋体" panose="02010600030101010101" pitchFamily="2" charset="-122"/>
              </a:rPr>
              <a:t>：指春天的京城。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③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御柳</a:t>
            </a:r>
            <a:r>
              <a:rPr lang="zh-CN" altLang="en-US" sz="2800">
                <a:sym typeface="宋体" panose="02010600030101010101" pitchFamily="2" charset="-122"/>
              </a:rPr>
              <a:t>：皇帝御花园里的柳树。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④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汉宫</a:t>
            </a:r>
            <a:r>
              <a:rPr lang="zh-CN" altLang="en-US" sz="2800">
                <a:sym typeface="宋体" panose="02010600030101010101" pitchFamily="2" charset="-122"/>
              </a:rPr>
              <a:t>：这里用汉朝皇宫来指唐朝皇宫。</a:t>
            </a:r>
          </a:p>
          <a:p>
            <a:pPr>
              <a:lnSpc>
                <a:spcPts val="4000"/>
              </a:lnSpc>
            </a:pPr>
            <a:endParaRPr lang="zh-CN" altLang="en-US" sz="2800">
              <a:sym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endParaRPr lang="zh-CN" altLang="en-US" sz="2800">
              <a:sym typeface="宋体" panose="02010600030101010101" pitchFamily="2" charset="-122"/>
            </a:endParaRPr>
          </a:p>
        </p:txBody>
      </p:sp>
      <p:sp>
        <p:nvSpPr>
          <p:cNvPr id="21510" name="文本框 2"/>
          <p:cNvSpPr txBox="1"/>
          <p:nvPr/>
        </p:nvSpPr>
        <p:spPr>
          <a:xfrm>
            <a:off x="1262063" y="1657350"/>
            <a:ext cx="24257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词语理解</a:t>
            </a:r>
          </a:p>
        </p:txBody>
      </p:sp>
      <p:pic>
        <p:nvPicPr>
          <p:cNvPr id="21511" name="图片 1" descr="字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938213"/>
            <a:ext cx="847725" cy="62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/>
          <p:nvPr/>
        </p:nvSpPr>
        <p:spPr>
          <a:xfrm>
            <a:off x="490220" y="1238250"/>
            <a:ext cx="786892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⑤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传蜡烛</a:t>
            </a:r>
            <a:r>
              <a:rPr lang="zh-CN" altLang="en-US" sz="2800">
                <a:sym typeface="宋体" panose="02010600030101010101" pitchFamily="2" charset="-122"/>
              </a:rPr>
              <a:t>：寒食节禁火，但朝廷传赐蜡烛给公侯之家，受赐的可以点火。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⑥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五侯</a:t>
            </a:r>
            <a:r>
              <a:rPr lang="zh-CN" altLang="en-US" sz="2800">
                <a:sym typeface="宋体" panose="02010600030101010101" pitchFamily="2" charset="-122"/>
              </a:rPr>
              <a:t>：这里指天子宠幸之臣。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⑦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迢迢牵牛星</a:t>
            </a:r>
            <a:r>
              <a:rPr lang="zh-CN" altLang="en-US" sz="2800">
                <a:sym typeface="宋体" panose="02010600030101010101" pitchFamily="2" charset="-122"/>
              </a:rPr>
              <a:t>：选自《选自古诗十九首》。作者不详，写作时代大约在东汉末年。迢迢，遥远。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⑧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河汉女</a:t>
            </a:r>
            <a:r>
              <a:rPr lang="zh-CN" altLang="en-US" sz="2800">
                <a:sym typeface="宋体" panose="02010600030101010101" pitchFamily="2" charset="-122"/>
              </a:rPr>
              <a:t>：指织女星。河汉，银河。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⑨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擢</a:t>
            </a:r>
            <a:r>
              <a:rPr lang="zh-CN" altLang="en-US" sz="2800">
                <a:sym typeface="宋体" panose="02010600030101010101" pitchFamily="2" charset="-122"/>
              </a:rPr>
              <a:t>：伸出，抽出。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⑩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素</a:t>
            </a:r>
            <a:r>
              <a:rPr lang="zh-CN" altLang="en-US" sz="2800">
                <a:sym typeface="宋体" panose="02010600030101010101" pitchFamily="2" charset="-122"/>
              </a:rPr>
              <a:t>：白皙的。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⑪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札札</a:t>
            </a:r>
            <a:r>
              <a:rPr lang="zh-CN" altLang="en-US" sz="2800">
                <a:sym typeface="宋体" panose="02010600030101010101" pitchFamily="2" charset="-122"/>
              </a:rPr>
              <a:t>：织机发出的响声。</a:t>
            </a:r>
          </a:p>
          <a:p>
            <a:pPr>
              <a:lnSpc>
                <a:spcPts val="4000"/>
              </a:lnSpc>
            </a:pPr>
            <a:endParaRPr lang="zh-CN" altLang="en-US" sz="2800">
              <a:sym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endParaRPr lang="zh-CN" altLang="en-US" sz="2800">
              <a:sym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7540" y="904875"/>
            <a:ext cx="786955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⑫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机杼</a:t>
            </a:r>
            <a:r>
              <a:rPr lang="zh-CN" altLang="en-US" sz="2800">
                <a:sym typeface="宋体" panose="02010600030101010101" pitchFamily="2" charset="-122"/>
              </a:rPr>
              <a:t>：织机的梭子。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⑬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章</a:t>
            </a:r>
            <a:r>
              <a:rPr lang="zh-CN" altLang="en-US" sz="2800">
                <a:sym typeface="宋体" panose="02010600030101010101" pitchFamily="2" charset="-122"/>
              </a:rPr>
              <a:t>：有花纹的纺织品，这里指整幅的布帛。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⑭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零</a:t>
            </a:r>
            <a:r>
              <a:rPr lang="zh-CN" altLang="en-US" sz="2800">
                <a:sym typeface="宋体" panose="02010600030101010101" pitchFamily="2" charset="-122"/>
              </a:rPr>
              <a:t>：落下。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⑮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盈盈</a:t>
            </a:r>
            <a:r>
              <a:rPr lang="zh-CN" altLang="en-US" sz="2800">
                <a:sym typeface="宋体" panose="02010600030101010101" pitchFamily="2" charset="-122"/>
              </a:rPr>
              <a:t>：形容清澈。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⑯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脉脉</a:t>
            </a:r>
            <a:r>
              <a:rPr lang="zh-CN" altLang="en-US" sz="2800">
                <a:sym typeface="宋体" panose="02010600030101010101" pitchFamily="2" charset="-122"/>
              </a:rPr>
              <a:t>：用眼睛表达情谊的样子。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⑰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十五夜</a:t>
            </a:r>
            <a:r>
              <a:rPr lang="zh-CN" altLang="en-US" sz="2800">
                <a:sym typeface="宋体" panose="02010600030101010101" pitchFamily="2" charset="-122"/>
              </a:rPr>
              <a:t>：农历八月十五中秋节的夜晚。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⑱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中庭</a:t>
            </a:r>
            <a:r>
              <a:rPr lang="zh-CN" altLang="en-US" sz="2800">
                <a:sym typeface="宋体" panose="02010600030101010101" pitchFamily="2" charset="-122"/>
              </a:rPr>
              <a:t>：即庭中，庭院中。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⑲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地白</a:t>
            </a:r>
            <a:r>
              <a:rPr lang="zh-CN" altLang="en-US" sz="2800">
                <a:sym typeface="宋体" panose="02010600030101010101" pitchFamily="2" charset="-122"/>
              </a:rPr>
              <a:t>：月光照在庭院的地上，像铺了一层</a:t>
            </a:r>
          </a:p>
          <a:p>
            <a:pPr>
              <a:lnSpc>
                <a:spcPts val="4000"/>
              </a:lnSpc>
            </a:pPr>
            <a:r>
              <a:rPr lang="zh-CN" altLang="en-US" sz="2800">
                <a:sym typeface="宋体" panose="02010600030101010101" pitchFamily="2" charset="-122"/>
              </a:rPr>
              <a:t>白霜。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>
          <a:xfrm>
            <a:off x="259080" y="1747520"/>
            <a:ext cx="7557135" cy="4166235"/>
          </a:xfrm>
        </p:spPr>
        <p:txBody>
          <a:bodyPr lIns="68580" tIns="34290" rIns="68580" bIns="34290" anchor="t"/>
          <a:lstStyle/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寒食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（唐）韩翃  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春城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无处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不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飞花，寒食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东风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御柳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斜。</a:t>
            </a:r>
          </a:p>
          <a:p>
            <a:pPr marL="0" indent="0" algn="l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日暮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汉宫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传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蜡烛，轻烟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散入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五侯家。</a:t>
            </a:r>
          </a:p>
          <a:p>
            <a:pPr marL="0" indent="0" algn="l" fontAlgn="base">
              <a:lnSpc>
                <a:spcPts val="4000"/>
              </a:lnSpc>
              <a:buNone/>
            </a:pPr>
            <a:r>
              <a:rPr lang="zh-CN" altLang="en-US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点拨：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一二句要语速缓慢。三四句要读出痛心疾首的悲愤。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03213" y="1027113"/>
            <a:ext cx="22701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6627" name="文本框 32"/>
          <p:cNvSpPr txBox="1"/>
          <p:nvPr/>
        </p:nvSpPr>
        <p:spPr>
          <a:xfrm>
            <a:off x="738188" y="973138"/>
            <a:ext cx="19034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朗读指导</a:t>
            </a:r>
          </a:p>
        </p:txBody>
      </p:sp>
      <p:pic>
        <p:nvPicPr>
          <p:cNvPr id="26628" name="图片 34" descr="的声音_voice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63" y="1025525"/>
            <a:ext cx="479425" cy="481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140" y="1131570"/>
            <a:ext cx="7426960" cy="4351020"/>
          </a:xfrm>
        </p:spPr>
        <p:txBody>
          <a:bodyPr/>
          <a:lstStyle/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迢迢牵牛星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迢迢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牵牛星，皎皎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河汉女。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纤纤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擢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素手，札札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弄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机杼。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终日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不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成章，泣涕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零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如雨。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河汉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清且浅，相去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复几许。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盈盈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一水间，脉脉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不得语。</a:t>
            </a:r>
          </a:p>
          <a:p>
            <a:pPr marL="0" indent="0" algn="l" fontAlgn="base">
              <a:lnSpc>
                <a:spcPts val="4000"/>
              </a:lnSpc>
              <a:buNone/>
            </a:pPr>
            <a:r>
              <a:rPr lang="zh-CN" altLang="en-US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点拨：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全诗要读出与爱人分别的悲伤之意。</a:t>
            </a:r>
            <a:endParaRPr lang="zh-CN" altLang="en-US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内容占位符 2"/>
          <p:cNvSpPr>
            <a:spLocks noGrp="1"/>
          </p:cNvSpPr>
          <p:nvPr>
            <p:ph idx="1"/>
          </p:nvPr>
        </p:nvSpPr>
        <p:spPr>
          <a:xfrm>
            <a:off x="1684655" y="1931670"/>
            <a:ext cx="7134225" cy="1169988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>
                <a:latin typeface="宋体" panose="02010600030101010101" pitchFamily="2" charset="-122"/>
              </a:rPr>
              <a:t>会写</a:t>
            </a:r>
            <a:r>
              <a:rPr lang="en-US">
                <a:latin typeface="宋体" panose="02010600030101010101" pitchFamily="2" charset="-122"/>
              </a:rPr>
              <a:t>7</a:t>
            </a:r>
            <a:r>
              <a:rPr>
                <a:latin typeface="宋体" panose="02010600030101010101" pitchFamily="2" charset="-122"/>
              </a:rPr>
              <a:t>个生字，要求读准字音，认清字形，并能理解由生字组成的新词。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334963" y="1054100"/>
            <a:ext cx="2371725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3075" name="文本框 9"/>
          <p:cNvSpPr txBox="1"/>
          <p:nvPr/>
        </p:nvSpPr>
        <p:spPr>
          <a:xfrm>
            <a:off x="825500" y="1008063"/>
            <a:ext cx="2125663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</a:p>
        </p:txBody>
      </p:sp>
      <p:pic>
        <p:nvPicPr>
          <p:cNvPr id="3076" name="图片 10" descr="目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1054100"/>
            <a:ext cx="492125" cy="49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圆角矩形 18"/>
          <p:cNvSpPr/>
          <p:nvPr/>
        </p:nvSpPr>
        <p:spPr>
          <a:xfrm>
            <a:off x="900113" y="2127250"/>
            <a:ext cx="519113" cy="5016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078" name="文本框 19"/>
          <p:cNvSpPr txBox="1"/>
          <p:nvPr/>
        </p:nvSpPr>
        <p:spPr>
          <a:xfrm>
            <a:off x="987425" y="2103438"/>
            <a:ext cx="25876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60425" y="3398838"/>
            <a:ext cx="519113" cy="503238"/>
          </a:xfrm>
          <a:prstGeom prst="roundRect">
            <a:avLst/>
          </a:prstGeom>
          <a:solidFill>
            <a:srgbClr val="03AD8F"/>
          </a:solidFill>
          <a:ln>
            <a:solidFill>
              <a:srgbClr val="0E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080" name="文本框 21"/>
          <p:cNvSpPr txBox="1"/>
          <p:nvPr/>
        </p:nvSpPr>
        <p:spPr>
          <a:xfrm>
            <a:off x="949325" y="3375025"/>
            <a:ext cx="2571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081" name="内容占位符 2"/>
          <p:cNvSpPr>
            <a:spLocks noGrp="1"/>
          </p:cNvSpPr>
          <p:nvPr/>
        </p:nvSpPr>
        <p:spPr>
          <a:xfrm>
            <a:off x="1679575" y="3268980"/>
            <a:ext cx="6381750" cy="12033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sz="2800">
                <a:latin typeface="宋体" panose="02010600030101010101" pitchFamily="2" charset="-122"/>
                <a:ea typeface="+mn-ea"/>
              </a:rPr>
              <a:t>有感情地朗读课文，并能背诵全文。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849313" y="4691063"/>
            <a:ext cx="519113" cy="503238"/>
          </a:xfrm>
          <a:prstGeom prst="roundRect">
            <a:avLst/>
          </a:prstGeom>
          <a:solidFill>
            <a:srgbClr val="E7175C"/>
          </a:solidFill>
          <a:ln>
            <a:solidFill>
              <a:srgbClr val="F74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083" name="文本框 24"/>
          <p:cNvSpPr txBox="1"/>
          <p:nvPr/>
        </p:nvSpPr>
        <p:spPr>
          <a:xfrm>
            <a:off x="947738" y="4672013"/>
            <a:ext cx="258762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3084" name="内容占位符 2"/>
          <p:cNvSpPr>
            <a:spLocks noGrp="1"/>
          </p:cNvSpPr>
          <p:nvPr/>
        </p:nvSpPr>
        <p:spPr>
          <a:xfrm>
            <a:off x="1679575" y="4594225"/>
            <a:ext cx="6005195" cy="10807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sz="2800">
                <a:latin typeface="宋体" panose="02010600030101010101" pitchFamily="2" charset="-122"/>
                <a:ea typeface="+mn-ea"/>
              </a:rPr>
              <a:t>结合注释理解古诗的大意，体会诗人所表达的思想感情。</a:t>
            </a:r>
          </a:p>
        </p:txBody>
      </p:sp>
      <p:sp>
        <p:nvSpPr>
          <p:cNvPr id="3087" name="内容占位符 2"/>
          <p:cNvSpPr>
            <a:spLocks noGrp="1"/>
          </p:cNvSpPr>
          <p:nvPr/>
        </p:nvSpPr>
        <p:spPr>
          <a:xfrm>
            <a:off x="1563688" y="5351463"/>
            <a:ext cx="7254875" cy="1057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>
              <a:lnSpc>
                <a:spcPts val="3500"/>
              </a:lnSpc>
              <a:spcBef>
                <a:spcPts val="1000"/>
              </a:spcBef>
            </a:pP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540" y="991870"/>
            <a:ext cx="7287895" cy="4351020"/>
          </a:xfrm>
        </p:spPr>
        <p:txBody>
          <a:bodyPr/>
          <a:lstStyle/>
          <a:p>
            <a:pPr marL="0" algn="ctr" fontAlgn="base">
              <a:lnSpc>
                <a:spcPts val="4000"/>
              </a:lnSpc>
              <a:buClrTx/>
              <a:buSzTx/>
              <a:buNone/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十五夜望月</a:t>
            </a:r>
          </a:p>
          <a:p>
            <a:pPr marL="0" algn="ctr" fontAlgn="base">
              <a:lnSpc>
                <a:spcPts val="4000"/>
              </a:lnSpc>
              <a:buClrTx/>
              <a:buSzTx/>
              <a:buNone/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（唐）王建</a:t>
            </a:r>
          </a:p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中庭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地白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树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栖鸦，冷露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无声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湿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桂花。今夜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月明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人尽望，不知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秋思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落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/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谁家？</a:t>
            </a:r>
          </a:p>
          <a:p>
            <a:pPr marL="0" indent="0" algn="l" fontAlgn="base">
              <a:lnSpc>
                <a:spcPct val="100000"/>
              </a:lnSpc>
              <a:buNone/>
            </a:pPr>
            <a:r>
              <a:rPr lang="zh-CN" altLang="en-US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点拨：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一二句，通过“地白”“乌鸦”</a:t>
            </a:r>
          </a:p>
          <a:p>
            <a:pPr marL="0" indent="0" algn="l" fontAlgn="base">
              <a:lnSpc>
                <a:spcPct val="10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冷露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桂花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衬托了庭院的寂静凄冷，二三句含蓄地道出了思乡之情，朗读时语调悲伤，读出无奈之感。</a:t>
            </a:r>
            <a:endParaRPr lang="zh-CN" altLang="en-US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algn="ctr">
              <a:buNone/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03140" y="2491105"/>
            <a:ext cx="35464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 b="1">
                <a:latin typeface="+mn-ea"/>
                <a:ea typeface="+mn-ea"/>
              </a:rPr>
              <a:t>寒食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911" t="-1021" r="-1911" b="13363"/>
          <a:stretch>
            <a:fillRect/>
          </a:stretch>
        </p:blipFill>
        <p:spPr>
          <a:xfrm>
            <a:off x="824230" y="2491105"/>
            <a:ext cx="3550285" cy="230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434975" y="968375"/>
            <a:ext cx="2230438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19458" name="文本框 40"/>
          <p:cNvSpPr txBox="1">
            <a:spLocks noChangeArrowheads="1"/>
          </p:cNvSpPr>
          <p:nvPr/>
        </p:nvSpPr>
        <p:spPr bwMode="auto">
          <a:xfrm>
            <a:off x="768350" y="923925"/>
            <a:ext cx="18970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课文朗读</a:t>
            </a:r>
          </a:p>
        </p:txBody>
      </p:sp>
      <p:pic>
        <p:nvPicPr>
          <p:cNvPr id="19459" name="图片 5" descr="麦克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875" y="974725"/>
            <a:ext cx="461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文本框 2"/>
          <p:cNvSpPr txBox="1">
            <a:spLocks noChangeArrowheads="1"/>
          </p:cNvSpPr>
          <p:nvPr/>
        </p:nvSpPr>
        <p:spPr bwMode="auto">
          <a:xfrm>
            <a:off x="858838" y="2215833"/>
            <a:ext cx="28717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点击以下图标即可播放</a:t>
            </a:r>
          </a:p>
        </p:txBody>
      </p:sp>
      <p:pic>
        <p:nvPicPr>
          <p:cNvPr id="31749" name="图片 7"/>
          <p:cNvPicPr>
            <a:picLocks noChangeAspect="1"/>
          </p:cNvPicPr>
          <p:nvPr/>
        </p:nvPicPr>
        <p:blipFill>
          <a:blip r:embed="rId5"/>
          <a:srcRect r="13045"/>
          <a:stretch>
            <a:fillRect/>
          </a:stretch>
        </p:blipFill>
        <p:spPr>
          <a:xfrm>
            <a:off x="4829810" y="1607820"/>
            <a:ext cx="2912745" cy="2131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3.古诗三首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60220" y="300863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5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393700" y="2118995"/>
            <a:ext cx="7769225" cy="264477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+mn-ea"/>
                <a:cs typeface="+mn-ea"/>
                <a:sym typeface="宋体" panose="02010600030101010101" pitchFamily="2" charset="-122"/>
              </a:rPr>
              <a:t> </a:t>
            </a:r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anose="02010600030101010101" pitchFamily="2" charset="-122"/>
              </a:rPr>
              <a:t>   </a:t>
            </a:r>
            <a:r>
              <a:rPr lang="en-US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anose="02010600030101010101" pitchFamily="2" charset="-122"/>
              </a:rPr>
              <a:t>此诗和什么节日相关？请简要概述节日的意义和主要活动。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《寒食》和寒食节有关，为了纪念介子推，主要活动有祭扫、踏青、秋千、蹴鞠、牵勾、斗鸡等。</a:t>
            </a:r>
            <a:endParaRPr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  </a:t>
            </a:r>
            <a:endParaRPr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01638" y="1000125"/>
            <a:ext cx="23463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8675" name="文本框 36"/>
          <p:cNvSpPr txBox="1"/>
          <p:nvPr/>
        </p:nvSpPr>
        <p:spPr>
          <a:xfrm>
            <a:off x="890588" y="962025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</a:p>
        </p:txBody>
      </p:sp>
      <p:pic>
        <p:nvPicPr>
          <p:cNvPr id="28676" name="图片 38" descr="2列2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995363"/>
            <a:ext cx="519113" cy="51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222250" y="1755140"/>
            <a:ext cx="7756525" cy="299466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自由读诗，结合注释说说《寒食》的大意。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</a:t>
            </a:r>
            <a:r>
              <a:rPr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暮春长安城处处柳絮飞舞、落红无数，寒食节</a:t>
            </a:r>
            <a:r>
              <a:rPr 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的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东风吹拂着皇城中的柳树。傍晚汉宫传送蜡烛赏赐王侯近臣，袅袅的轻烟飘散到天子宠臣的家中。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060" y="2746375"/>
            <a:ext cx="3451860" cy="3112135"/>
          </a:xfrm>
          <a:prstGeom prst="rect">
            <a:avLst/>
          </a:prstGeom>
        </p:spPr>
      </p:pic>
      <p:sp>
        <p:nvSpPr>
          <p:cNvPr id="10241" name="内容占位符 2"/>
          <p:cNvSpPr>
            <a:spLocks noGrp="1"/>
          </p:cNvSpPr>
          <p:nvPr>
            <p:ph idx="4294967295"/>
          </p:nvPr>
        </p:nvSpPr>
        <p:spPr>
          <a:xfrm>
            <a:off x="219075" y="1087755"/>
            <a:ext cx="7767955" cy="420116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说说此诗的体裁。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</a:t>
            </a:r>
            <a:r>
              <a:rPr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《寒食》是一首刻画寒食节夜晚走马传烛图的七言绝句。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323850" y="1845945"/>
            <a:ext cx="7555230" cy="394525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诗的首句是一个什么句式？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</a:t>
            </a:r>
            <a:r>
              <a:rPr lang="zh-CN" altLang="en-US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双重否定的句式极大加强了肯定的语气，有效地烘托出全城皆已沉浸于浓郁春意之中的盛况。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en-US" altLang="zh-CN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2.诗的第二句中哪一个字是间接地写风？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“斜”。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323850" y="1084263"/>
            <a:ext cx="23209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31747" name="文本框 40"/>
          <p:cNvSpPr txBox="1"/>
          <p:nvPr/>
        </p:nvSpPr>
        <p:spPr>
          <a:xfrm>
            <a:off x="823913" y="1047750"/>
            <a:ext cx="18303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</a:p>
        </p:txBody>
      </p:sp>
      <p:pic>
        <p:nvPicPr>
          <p:cNvPr id="31748" name="图片 42" descr="用户查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3" y="1073150"/>
            <a:ext cx="508000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487045" y="1485900"/>
            <a:ext cx="7657465" cy="343027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将首句的“飞花”改成“落花”或者“开花”好不好？为什么？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好。“飞花”，就是落花随风飞舞，改了之后就不能体现“飞”字的动态强烈，无法表现春天的勃然生机，不能说明诗人在描写时序时措辞是何等精密，且这是典型的暮春景色，不说“落花”而说“飞花”，这是明写花而暗写风，蕴意深远。</a:t>
            </a: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endParaRPr lang="zh-CN" altLang="en-US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258445" y="1014730"/>
            <a:ext cx="7649845" cy="376428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诗中运用典故的是哪两句诗？请找出来进行赏析。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 </a:t>
            </a:r>
            <a:r>
              <a:rPr lang="zh-CN" altLang="en-US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日暮汉宫传蜡烛，轻烟散入五侯家。”这里借汉喻唐，暗指中唐以来受皇帝宠幸、专权跋扈的宦官。诗中用“传”与“散”生动地画出了一幅夜晚走马传烛图，使人如见蜡烛之光，如闻轻烟之味。寒食禁火，是我国沿袭已久的习俗，但权贵大臣们却可以破例地点蜡烛。诗人对这种腐败的政治现象做出委婉的讽刺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269240" y="1408430"/>
            <a:ext cx="8128635" cy="3779520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这首诗表达了诗人怎样的思想感情？</a:t>
            </a:r>
          </a:p>
          <a:p>
            <a:pPr marL="0" indent="0" fontAlgn="auto">
              <a:lnSpc>
                <a:spcPts val="4000"/>
              </a:lnSpc>
              <a:buNone/>
            </a:pPr>
            <a:r>
              <a:rPr lang="en-US" altLang="zh-CN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这是一首讽刺诗，但诗人的笔法巧妙含蓄。从表面上看，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全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诗用白描手法写实，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似乎只是描绘了一幅寒食节长安城内富于浓郁情味的风俗画。实际上，透过字里行间可感受到作者怀着强烈的不满，对当时权势显赫、作威作福的宦官进行了深刻的讽刺。</a:t>
            </a:r>
            <a:r>
              <a:rPr lang="en-US" altLang="zh-CN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endParaRPr lang="en-US" altLang="zh-CN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330200" y="939800"/>
            <a:ext cx="2417763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4098" name="文本框 12"/>
          <p:cNvSpPr txBox="1"/>
          <p:nvPr/>
        </p:nvSpPr>
        <p:spPr>
          <a:xfrm>
            <a:off x="803275" y="882650"/>
            <a:ext cx="20510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作者介绍</a:t>
            </a:r>
          </a:p>
        </p:txBody>
      </p:sp>
      <p:pic>
        <p:nvPicPr>
          <p:cNvPr id="4099" name="图片 46" descr="人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904875"/>
            <a:ext cx="546100" cy="54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内容占位符 1"/>
          <p:cNvSpPr>
            <a:spLocks noGrp="1"/>
          </p:cNvSpPr>
          <p:nvPr>
            <p:ph idx="1"/>
          </p:nvPr>
        </p:nvSpPr>
        <p:spPr>
          <a:xfrm>
            <a:off x="438150" y="2037715"/>
            <a:ext cx="7517765" cy="2782570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</a:rPr>
              <a:t>    </a:t>
            </a:r>
            <a:r>
              <a:rPr b="1" dirty="0">
                <a:latin typeface="宋体" panose="02010600030101010101" pitchFamily="2" charset="-122"/>
              </a:rPr>
              <a:t>韩翃</a:t>
            </a:r>
            <a:r>
              <a:rPr lang="en-US" dirty="0">
                <a:latin typeface="宋体" panose="02010600030101010101" pitchFamily="2" charset="-122"/>
              </a:rPr>
              <a:t>(</a:t>
            </a:r>
            <a:r>
              <a:rPr lang="en-US" dirty="0" err="1">
                <a:latin typeface="宋体" panose="02010600030101010101" pitchFamily="2" charset="-122"/>
              </a:rPr>
              <a:t>hóng</a:t>
            </a:r>
            <a:r>
              <a:rPr lang="en-US" dirty="0">
                <a:latin typeface="宋体" panose="02010600030101010101" pitchFamily="2" charset="-122"/>
              </a:rPr>
              <a:t>)</a:t>
            </a:r>
            <a:r>
              <a:rPr dirty="0">
                <a:latin typeface="宋体" panose="02010600030101010101" pitchFamily="2" charset="-122"/>
              </a:rPr>
              <a:t>(生卒年不详)，字君平，唐代诗人。作《寒食》诗被唐德宗所赏识，因而被提拔为中书舍人。著有《韩君平诗集》。此诗创作于中唐以后，</a:t>
            </a:r>
            <a:r>
              <a:rPr lang="zh-CN" dirty="0">
                <a:latin typeface="宋体" panose="02010600030101010101" pitchFamily="2" charset="-122"/>
              </a:rPr>
              <a:t>当时</a:t>
            </a:r>
            <a:r>
              <a:rPr dirty="0">
                <a:latin typeface="宋体" panose="02010600030101010101" pitchFamily="2" charset="-122"/>
              </a:rPr>
              <a:t>几任昏君都宠幸宦官，以致</a:t>
            </a:r>
            <a:r>
              <a:rPr lang="zh-CN" dirty="0">
                <a:latin typeface="宋体" panose="02010600030101010101" pitchFamily="2" charset="-122"/>
              </a:rPr>
              <a:t>宦官</a:t>
            </a:r>
            <a:r>
              <a:rPr dirty="0">
                <a:latin typeface="宋体" panose="02010600030101010101" pitchFamily="2" charset="-122"/>
              </a:rPr>
              <a:t>的权势很大，败坏朝政，排斥朝官。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265430" y="1517650"/>
            <a:ext cx="7948930" cy="4789805"/>
          </a:xfrm>
        </p:spPr>
        <p:txBody>
          <a:bodyPr lIns="68580" tIns="34290" rIns="68580" bIns="34290" anchor="t"/>
          <a:lstStyle/>
          <a:p>
            <a:pPr marL="0" indent="0" algn="ctr" fontAlgn="base">
              <a:lnSpc>
                <a:spcPts val="4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白描手法</a:t>
            </a:r>
            <a:endParaRPr lang="zh-CN" altLang="en-US" dirty="0">
              <a:latin typeface="宋体" panose="02010600030101010101" pitchFamily="2" charset="-122"/>
            </a:endParaRP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</a:rPr>
              <a:t>   白描原是中国画的一种技法，指描绘人物和花卉时用墨线勾勒物象，不着颜色，称为</a:t>
            </a:r>
            <a:r>
              <a:rPr lang="en-US" altLang="zh-CN" dirty="0">
                <a:latin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</a:rPr>
              <a:t>单线平涂</a:t>
            </a:r>
            <a:r>
              <a:rPr lang="en-US" altLang="zh-CN" dirty="0">
                <a:latin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法。它源于古代的</a:t>
            </a:r>
            <a:r>
              <a:rPr lang="en-US" altLang="zh-CN" dirty="0">
                <a:latin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</a:rPr>
              <a:t>白画</a:t>
            </a:r>
            <a:r>
              <a:rPr lang="en-US" altLang="zh-CN" dirty="0">
                <a:latin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。</a:t>
            </a:r>
            <a:r>
              <a:rPr lang="zh-CN" altLang="zh-CN">
                <a:latin typeface="宋体" panose="02010600030101010101" pitchFamily="2" charset="-122"/>
              </a:rPr>
              <a:t>在文学创作上，</a:t>
            </a:r>
            <a:r>
              <a:rPr lang="en-US" altLang="zh-CN">
                <a:latin typeface="宋体" panose="02010600030101010101" pitchFamily="2" charset="-122"/>
              </a:rPr>
              <a:t>“</a:t>
            </a:r>
            <a:r>
              <a:rPr lang="zh-CN" altLang="zh-CN">
                <a:latin typeface="宋体" panose="02010600030101010101" pitchFamily="2" charset="-122"/>
              </a:rPr>
              <a:t>白描</a:t>
            </a:r>
            <a:r>
              <a:rPr lang="en-US" altLang="zh-CN">
                <a:latin typeface="宋体" panose="02010600030101010101" pitchFamily="2" charset="-122"/>
              </a:rPr>
              <a:t>”</a:t>
            </a:r>
            <a:r>
              <a:rPr lang="zh-CN" altLang="zh-CN">
                <a:latin typeface="宋体" panose="02010600030101010101" pitchFamily="2" charset="-122"/>
              </a:rPr>
              <a:t>作为一种表现方法，是指用最简练的笔墨，不加烘托，描绘出鲜明生动的形象。我国优秀的古典小说《水浒》《三国演义》等多用白描的手法；鲁迅的作品，也有许多使用白描手法的范例。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314325" y="979488"/>
            <a:ext cx="2286000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40963" name="文本框 64"/>
          <p:cNvSpPr txBox="1"/>
          <p:nvPr/>
        </p:nvSpPr>
        <p:spPr>
          <a:xfrm>
            <a:off x="766763" y="933450"/>
            <a:ext cx="18335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写法借鉴</a:t>
            </a:r>
          </a:p>
        </p:txBody>
      </p:sp>
      <p:pic>
        <p:nvPicPr>
          <p:cNvPr id="40964" name="图片 65" descr="钢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13" y="920750"/>
            <a:ext cx="581025" cy="58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0205" y="1158875"/>
            <a:ext cx="7711440" cy="4323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白描和工笔的区别：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 白描是在文学创作上，用简练的笔墨，不加烘托，简洁明了地刻画出鲜明生动的形象的一种描写手法。采用白描手法写的诗歌，看似平淡，细细品味，却意味深长。如孟浩然《春晓》、陶渊明的《归园田居》(少无适俗韵)都惜墨如金，分别粗线条的勾勒出春天的景象和诗人归隐田园的情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6410" y="898525"/>
            <a:ext cx="7802245" cy="522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而工笔则是对事物注重局部细节描写，对之进行精雕细刻、浓墨重彩的描写。如王维的《待储光羲不至》: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重门朝已启，起坐听车声。要欲闻清佩，方将出户迎。晚钟鸣上苑，疏雨过春城。了自不相顾，临堂空复情。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诗人紧扣题目中的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待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字，描写了待客的种种情景。接着又描写听觉上的幻境，然后又通过景物描写(晚钟鸣上苑、疏雨过春城)，从早到晚，友人还是没有来，而是自己多情(空复情)，表达了盼望好友到来的急切心情以及好友未至的怅惘心情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550" y="1357630"/>
            <a:ext cx="779462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运用示例：</a:t>
            </a:r>
          </a:p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3550" y="2021205"/>
            <a:ext cx="71405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  </a:t>
            </a:r>
            <a:r>
              <a:rPr lang="zh-CN" altLang="en-US" sz="2800"/>
              <a:t>魏巍的散文《我的老师》中的描写:</a:t>
            </a:r>
          </a:p>
          <a:p>
            <a:r>
              <a:rPr lang="zh-CN" altLang="en-US" sz="2800"/>
              <a:t>         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/>
              <a:t>仅仅有一次，他的教鞭好象要落下来，我用石板一迎，教鞭轻轻地敲在石板边上，大伙笑了，他也笑了。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”</a:t>
            </a:r>
            <a:endParaRPr lang="zh-CN" altLang="en-US" sz="2800"/>
          </a:p>
          <a:p>
            <a:r>
              <a:rPr lang="zh-CN" altLang="en-US" sz="2800"/>
              <a:t> </a:t>
            </a:r>
            <a:r>
              <a:rPr lang="zh-CN" altLang="en-US" sz="2800" b="1"/>
              <a:t>示例点评：</a:t>
            </a:r>
            <a:r>
              <a:rPr lang="zh-CN" altLang="en-US" sz="2800"/>
              <a:t>        </a:t>
            </a:r>
          </a:p>
          <a:p>
            <a:r>
              <a:rPr lang="zh-CN" altLang="en-US" sz="2800"/>
              <a:t>         就在这平平实实的字里行间，蔡老师对学生们的关爱，如一股涓涓细流，从每名读者的心中涓涓流出，绵长深远。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内容占位符 2"/>
          <p:cNvSpPr>
            <a:spLocks noGrp="1"/>
          </p:cNvSpPr>
          <p:nvPr>
            <p:ph idx="1"/>
          </p:nvPr>
        </p:nvSpPr>
        <p:spPr>
          <a:xfrm>
            <a:off x="551180" y="2054225"/>
            <a:ext cx="7549515" cy="121285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</a:rPr>
              <a:t>   《寒食》这首诗借汉喻唐，强烈讽刺了中唐以来受皇帝宠幸、专权跋扈的宦官，下一节课我们将继续学习另外两首古诗，体会节日与诗中所表达的思想感情的联系。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306388" y="1033463"/>
            <a:ext cx="2374900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48131" name="文本框 60"/>
          <p:cNvSpPr txBox="1"/>
          <p:nvPr/>
        </p:nvSpPr>
        <p:spPr>
          <a:xfrm>
            <a:off x="835025" y="982663"/>
            <a:ext cx="184626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</a:p>
        </p:txBody>
      </p:sp>
      <p:pic>
        <p:nvPicPr>
          <p:cNvPr id="48132" name="图片 70" descr="咨询总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54088"/>
            <a:ext cx="663575" cy="66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圆角矩形 75"/>
          <p:cNvSpPr/>
          <p:nvPr/>
        </p:nvSpPr>
        <p:spPr>
          <a:xfrm>
            <a:off x="322263" y="1084263"/>
            <a:ext cx="2386013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49154" name="图片 79" descr="结构索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1038225"/>
            <a:ext cx="603250" cy="60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80"/>
          <p:cNvSpPr txBox="1"/>
          <p:nvPr/>
        </p:nvSpPr>
        <p:spPr>
          <a:xfrm>
            <a:off x="823913" y="1036638"/>
            <a:ext cx="18843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结构图示</a:t>
            </a:r>
          </a:p>
        </p:txBody>
      </p:sp>
      <p:sp>
        <p:nvSpPr>
          <p:cNvPr id="35845" name="自选图形 4"/>
          <p:cNvSpPr/>
          <p:nvPr/>
        </p:nvSpPr>
        <p:spPr>
          <a:xfrm>
            <a:off x="1171575" y="2216150"/>
            <a:ext cx="162560" cy="2934970"/>
          </a:xfrm>
          <a:prstGeom prst="leftBrace">
            <a:avLst>
              <a:gd name="adj1" fmla="val 5817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自选图形 4"/>
          <p:cNvSpPr/>
          <p:nvPr/>
        </p:nvSpPr>
        <p:spPr>
          <a:xfrm>
            <a:off x="2473325" y="2216150"/>
            <a:ext cx="90805" cy="1233805"/>
          </a:xfrm>
          <a:prstGeom prst="leftBrace">
            <a:avLst>
              <a:gd name="adj1" fmla="val 6446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65" name="矩形 44053"/>
          <p:cNvSpPr/>
          <p:nvPr/>
        </p:nvSpPr>
        <p:spPr>
          <a:xfrm>
            <a:off x="322580" y="3206750"/>
            <a:ext cx="7366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寒食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自选图形 4"/>
          <p:cNvSpPr/>
          <p:nvPr/>
        </p:nvSpPr>
        <p:spPr>
          <a:xfrm>
            <a:off x="2473325" y="3943985"/>
            <a:ext cx="90805" cy="1207135"/>
          </a:xfrm>
          <a:prstGeom prst="leftBrace">
            <a:avLst>
              <a:gd name="adj1" fmla="val 6446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自选图形 4"/>
          <p:cNvSpPr/>
          <p:nvPr/>
        </p:nvSpPr>
        <p:spPr>
          <a:xfrm flipH="1">
            <a:off x="4528820" y="3943985"/>
            <a:ext cx="108585" cy="1181735"/>
          </a:xfrm>
          <a:prstGeom prst="leftBrace">
            <a:avLst>
              <a:gd name="adj1" fmla="val 4068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566545" y="2156460"/>
            <a:ext cx="6629400" cy="8261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indent="533400"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    无处不飞花</a:t>
            </a:r>
          </a:p>
          <a:p>
            <a:pPr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白天                          春意浓浓</a:t>
            </a:r>
          </a:p>
          <a:p>
            <a:pPr indent="533400"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    东风御柳斜</a:t>
            </a:r>
          </a:p>
          <a:p>
            <a:pPr indent="2266950"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                              流露不满</a:t>
            </a:r>
          </a:p>
          <a:p>
            <a:pPr indent="533400"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    汉宫传蜡烛</a:t>
            </a:r>
          </a:p>
          <a:p>
            <a:pPr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夜晚                          热闹非凡</a:t>
            </a:r>
          </a:p>
          <a:p>
            <a:pPr indent="533400"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    轻烟散侯家</a:t>
            </a:r>
          </a:p>
        </p:txBody>
      </p:sp>
      <p:sp>
        <p:nvSpPr>
          <p:cNvPr id="13" name="自选图形 4"/>
          <p:cNvSpPr/>
          <p:nvPr/>
        </p:nvSpPr>
        <p:spPr>
          <a:xfrm flipH="1">
            <a:off x="4528820" y="2242185"/>
            <a:ext cx="108585" cy="1181735"/>
          </a:xfrm>
          <a:prstGeom prst="leftBrace">
            <a:avLst>
              <a:gd name="adj1" fmla="val 4068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自选图形 4"/>
          <p:cNvSpPr/>
          <p:nvPr/>
        </p:nvSpPr>
        <p:spPr>
          <a:xfrm flipH="1">
            <a:off x="6256020" y="2762250"/>
            <a:ext cx="119380" cy="1943100"/>
          </a:xfrm>
          <a:prstGeom prst="leftBrace">
            <a:avLst>
              <a:gd name="adj1" fmla="val 4068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17295" y="1242060"/>
            <a:ext cx="6709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9600" b="1">
                <a:latin typeface="+mn-ea"/>
                <a:ea typeface="+mn-ea"/>
              </a:rPr>
              <a:t>迢迢牵牛星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2884170"/>
            <a:ext cx="4032885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434975" y="968375"/>
            <a:ext cx="2230438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19458" name="文本框 40"/>
          <p:cNvSpPr txBox="1">
            <a:spLocks noChangeArrowheads="1"/>
          </p:cNvSpPr>
          <p:nvPr/>
        </p:nvSpPr>
        <p:spPr bwMode="auto">
          <a:xfrm>
            <a:off x="768350" y="923925"/>
            <a:ext cx="18970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课文朗读</a:t>
            </a:r>
          </a:p>
        </p:txBody>
      </p:sp>
      <p:pic>
        <p:nvPicPr>
          <p:cNvPr id="19459" name="图片 5" descr="麦克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75" y="974725"/>
            <a:ext cx="461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文本框 2"/>
          <p:cNvSpPr txBox="1">
            <a:spLocks noChangeArrowheads="1"/>
          </p:cNvSpPr>
          <p:nvPr/>
        </p:nvSpPr>
        <p:spPr bwMode="auto">
          <a:xfrm>
            <a:off x="858838" y="2215833"/>
            <a:ext cx="28717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点击以下图标即可播放</a:t>
            </a:r>
          </a:p>
        </p:txBody>
      </p:sp>
      <p:pic>
        <p:nvPicPr>
          <p:cNvPr id="31749" name="图片 7"/>
          <p:cNvPicPr>
            <a:picLocks noChangeAspect="1"/>
          </p:cNvPicPr>
          <p:nvPr/>
        </p:nvPicPr>
        <p:blipFill>
          <a:blip r:embed="rId3"/>
          <a:srcRect r="13045"/>
          <a:stretch>
            <a:fillRect/>
          </a:stretch>
        </p:blipFill>
        <p:spPr>
          <a:xfrm>
            <a:off x="4829810" y="1607820"/>
            <a:ext cx="2912745" cy="2131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394335" y="1949450"/>
            <a:ext cx="7901305" cy="362077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en-US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anose="02010600030101010101" pitchFamily="2" charset="-122"/>
              </a:rPr>
              <a:t> 1.</a:t>
            </a:r>
            <a:r>
              <a:rPr lang="zh-CN" altLang="en-US" dirty="0">
                <a:sym typeface="宋体" panose="02010600030101010101" pitchFamily="2" charset="-122"/>
              </a:rPr>
              <a:t>你知道《迢迢牵牛星》和什么节日相关吗？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《迢迢牵牛星》与七夕节有关，别称乞巧节，是中国古代的妇女节，主要进行祈福、拜织女、吃巧果、染指甲、结扎巧姑等活动。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01638" y="1000125"/>
            <a:ext cx="23463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8675" name="文本框 36"/>
          <p:cNvSpPr txBox="1"/>
          <p:nvPr/>
        </p:nvSpPr>
        <p:spPr>
          <a:xfrm>
            <a:off x="890588" y="962025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</a:p>
        </p:txBody>
      </p:sp>
      <p:pic>
        <p:nvPicPr>
          <p:cNvPr id="28676" name="图片 38" descr="2列2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995363"/>
            <a:ext cx="519113" cy="51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4294967295"/>
          </p:nvPr>
        </p:nvSpPr>
        <p:spPr>
          <a:xfrm>
            <a:off x="391795" y="954405"/>
            <a:ext cx="7470775" cy="494982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结合注释，说说看这首五言古诗讲述的是什么？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</a:t>
            </a:r>
            <a:r>
              <a:rPr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在银河东南牵牛星遥遥可见，在银河之西织女星明亮皎洁。织女正摆动柔长洁白的双手，织布机札札地响个不停。一整天也没织成一段布，哭泣的眼泪如同下雨般零落。这银河看起来又清又浅，两岸相隔又有多远呢？虽然只相隔了一条银河，但也只能含情脉脉相视无言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6545" y="1016635"/>
            <a:ext cx="787654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>
                <a:latin typeface="宋体" panose="02010600030101010101" pitchFamily="2" charset="-122"/>
                <a:ea typeface="+mn-ea"/>
              </a:rPr>
              <a:t>   </a:t>
            </a:r>
            <a:r>
              <a:rPr sz="2800" b="1">
                <a:latin typeface="宋体" panose="02010600030101010101" pitchFamily="2" charset="-122"/>
                <a:ea typeface="+mn-ea"/>
              </a:rPr>
              <a:t>《古诗十九首》</a:t>
            </a:r>
            <a:r>
              <a:rPr sz="2800">
                <a:latin typeface="宋体" panose="02010600030101010101" pitchFamily="2" charset="-122"/>
                <a:ea typeface="+mn-ea"/>
              </a:rPr>
              <a:t>是中国古代文人五言诗选辑，由南朝萧统从传世</a:t>
            </a:r>
            <a:r>
              <a:rPr lang="zh-CN" sz="2800">
                <a:latin typeface="宋体" panose="02010600030101010101" pitchFamily="2" charset="-122"/>
                <a:ea typeface="+mn-ea"/>
              </a:rPr>
              <a:t>的</a:t>
            </a:r>
            <a:r>
              <a:rPr sz="2800">
                <a:latin typeface="宋体" panose="02010600030101010101" pitchFamily="2" charset="-122"/>
                <a:ea typeface="+mn-ea"/>
              </a:rPr>
              <a:t>无名氏古诗中选录十九首编入《文选》而成</a:t>
            </a:r>
            <a:r>
              <a:rPr lang="zh-CN" sz="2800">
                <a:latin typeface="宋体" panose="02010600030101010101" pitchFamily="2" charset="-122"/>
                <a:ea typeface="+mn-ea"/>
              </a:rPr>
              <a:t>，</a:t>
            </a:r>
            <a:r>
              <a:rPr sz="2800">
                <a:latin typeface="宋体" panose="02010600030101010101" pitchFamily="2" charset="-122"/>
                <a:ea typeface="+mn-ea"/>
              </a:rPr>
              <a:t>深刻地再现了文人在汉末社会思想大转变时期，追求的幻灭与沉沦、心灵的觉醒与痛苦，抒发了人生最基本、最普遍的几种情感和思绪。全诗语言朴素自然，描写生动真切，具有天然浑成的艺术风格，处处表现了道家与儒家的哲学意境，被刘勰</a:t>
            </a:r>
            <a:r>
              <a:rPr lang="en-US" sz="2800">
                <a:latin typeface="宋体" panose="02010600030101010101" pitchFamily="2" charset="-122"/>
                <a:ea typeface="+mn-ea"/>
              </a:rPr>
              <a:t>(</a:t>
            </a:r>
            <a:r>
              <a:rPr lang="zh-CN" sz="2800">
                <a:latin typeface="宋体" panose="02010600030101010101" pitchFamily="2" charset="-122"/>
                <a:ea typeface="+mn-ea"/>
              </a:rPr>
              <a:t>xié</a:t>
            </a:r>
            <a:r>
              <a:rPr lang="en-US" altLang="zh-CN" sz="2800">
                <a:latin typeface="宋体" panose="02010600030101010101" pitchFamily="2" charset="-122"/>
                <a:ea typeface="+mn-ea"/>
              </a:rPr>
              <a:t>)</a:t>
            </a:r>
            <a:r>
              <a:rPr sz="2800">
                <a:latin typeface="宋体" panose="02010600030101010101" pitchFamily="2" charset="-122"/>
                <a:ea typeface="+mn-ea"/>
              </a:rPr>
              <a:t>称为</a:t>
            </a:r>
            <a:r>
              <a:rPr lang="en-US" sz="2800">
                <a:latin typeface="宋体" panose="02010600030101010101" pitchFamily="2" charset="-122"/>
                <a:ea typeface="+mn-ea"/>
              </a:rPr>
              <a:t>“</a:t>
            </a:r>
            <a:r>
              <a:rPr sz="2800">
                <a:latin typeface="宋体" panose="02010600030101010101" pitchFamily="2" charset="-122"/>
                <a:ea typeface="+mn-ea"/>
              </a:rPr>
              <a:t>五言之</a:t>
            </a:r>
          </a:p>
          <a:p>
            <a:pPr>
              <a:lnSpc>
                <a:spcPts val="4000"/>
              </a:lnSpc>
            </a:pPr>
            <a:r>
              <a:rPr sz="2800">
                <a:latin typeface="宋体" panose="02010600030101010101" pitchFamily="2" charset="-122"/>
                <a:ea typeface="+mn-ea"/>
              </a:rPr>
              <a:t>冠冕</a:t>
            </a:r>
            <a:r>
              <a:rPr lang="en-US" sz="2800">
                <a:latin typeface="宋体" panose="02010600030101010101" pitchFamily="2" charset="-122"/>
                <a:ea typeface="+mn-ea"/>
              </a:rPr>
              <a:t>(miǎn)”</a:t>
            </a:r>
            <a:r>
              <a:rPr sz="2800">
                <a:latin typeface="宋体" panose="02010600030101010101" pitchFamily="2" charset="-122"/>
                <a:ea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444500" y="1812925"/>
            <a:ext cx="7581265" cy="446722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前两句在全诗中有何作用？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</a:t>
            </a:r>
            <a:r>
              <a:rPr lang="zh-CN" altLang="en-US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以牵牛、织女起兴，借事托物，点明了描写的对象。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“纤纤”写出了织女的什么特点？“札札”说明了什么？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 </a:t>
            </a:r>
            <a:r>
              <a:rPr lang="zh-CN" altLang="en-US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“纤纤”写出了织女的素手之美。“札札”说明了织布的繁忙和辛苦。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323850" y="1084263"/>
            <a:ext cx="23209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31747" name="文本框 40"/>
          <p:cNvSpPr txBox="1"/>
          <p:nvPr/>
        </p:nvSpPr>
        <p:spPr>
          <a:xfrm>
            <a:off x="823913" y="1047750"/>
            <a:ext cx="18303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</a:p>
        </p:txBody>
      </p:sp>
      <p:pic>
        <p:nvPicPr>
          <p:cNvPr id="31748" name="图片 42" descr="用户查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3" y="1073150"/>
            <a:ext cx="508000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196215" y="1295400"/>
            <a:ext cx="7757160" cy="482028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“泣涕零如雨”用了什么修辞手法？有什么表达效果？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  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比喻。将眼泪比作雨，极言眼泪之多，体现了织女因与丈夫分隔两地而流露出深深的思念和牵挂。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447040" y="1029970"/>
            <a:ext cx="7929880" cy="3390265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本诗的叠音词有哪些？它们有什么样的使用效果？</a:t>
            </a:r>
          </a:p>
          <a:p>
            <a:pPr marL="0" indent="0" fontAlgn="auto">
              <a:lnSpc>
                <a:spcPts val="4000"/>
              </a:lnSpc>
              <a:buNone/>
            </a:pPr>
            <a:r>
              <a:rPr lang="en-US" altLang="zh-CN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迢迢”“皎皎”“纤纤”“札札”“盈盈”“脉脉”。这些叠音词使这首诗显得质朴、清丽、情趣盎然。“迢迢”写距离之远，“皎皎”写星光之亮，使人产生一种夜空广大、星汉灿烂的视觉感受。“纤纤”是形容双手洁白、美丽而</a:t>
            </a:r>
            <a:r>
              <a:rPr lang="en-US" altLang="zh-CN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</a:p>
          <a:p>
            <a:pPr marL="0" indent="0" fontAlgn="auto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337820" y="1411605"/>
            <a:ext cx="7915910" cy="3265170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4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纤细，写出了织女的柔美。“札札”是拟声词，状织机之声，写出了织女织布的辛劳。“盈盈”，清澈的样子，但这里也可以形容女子仪态的美好，织女既被称为河汉女，则其仪容之美好亦现于河汉。叠音词的使用，使诗歌具有浓厚的民歌风味和婉转流利的音乐美，既深化了主题，又增强了诗歌的艺术感染力。</a:t>
            </a:r>
            <a:endParaRPr lang="en-US" altLang="zh-CN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fontAlgn="auto">
              <a:lnSpc>
                <a:spcPts val="4000"/>
              </a:lnSpc>
              <a:buNone/>
            </a:pP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endParaRPr lang="en-US" altLang="zh-CN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圆角矩形 75"/>
          <p:cNvSpPr/>
          <p:nvPr/>
        </p:nvSpPr>
        <p:spPr>
          <a:xfrm>
            <a:off x="322263" y="1084263"/>
            <a:ext cx="2386013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49154" name="图片 79" descr="结构索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1038225"/>
            <a:ext cx="603250" cy="60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80"/>
          <p:cNvSpPr txBox="1"/>
          <p:nvPr/>
        </p:nvSpPr>
        <p:spPr>
          <a:xfrm>
            <a:off x="823913" y="1036638"/>
            <a:ext cx="18843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结构图示</a:t>
            </a:r>
          </a:p>
        </p:txBody>
      </p:sp>
      <p:sp>
        <p:nvSpPr>
          <p:cNvPr id="35845" name="自选图形 4"/>
          <p:cNvSpPr/>
          <p:nvPr/>
        </p:nvSpPr>
        <p:spPr>
          <a:xfrm>
            <a:off x="1009650" y="1937385"/>
            <a:ext cx="205740" cy="2156460"/>
          </a:xfrm>
          <a:prstGeom prst="leftBrace">
            <a:avLst>
              <a:gd name="adj1" fmla="val 5817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自选图形 4"/>
          <p:cNvSpPr/>
          <p:nvPr/>
        </p:nvSpPr>
        <p:spPr>
          <a:xfrm flipH="1">
            <a:off x="7153910" y="1937385"/>
            <a:ext cx="166370" cy="2074545"/>
          </a:xfrm>
          <a:prstGeom prst="leftBrace">
            <a:avLst>
              <a:gd name="adj1" fmla="val 387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1215390" y="1896745"/>
            <a:ext cx="5938520" cy="215582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两星现状——隔河相望——托物起兴</a:t>
            </a:r>
          </a:p>
          <a:p>
            <a:pPr algn="just"/>
            <a:endParaRPr lang="en-US" altLang="zh-CN" sz="2800" kern="100"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思念牛郎——悲情伤怀               </a:t>
            </a:r>
          </a:p>
          <a:p>
            <a:pPr algn="just"/>
            <a:endParaRPr lang="en-US" altLang="zh-CN" sz="2800" kern="100"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28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咫尺天涯——痛苦哀怨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20280" y="2197100"/>
            <a:ext cx="10756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>
                <a:latin typeface="Times New Roman" panose="02020603050405020304"/>
                <a:cs typeface="Times New Roman" panose="02020603050405020304"/>
                <a:sym typeface="Times New Roman" panose="02020603050405020304"/>
              </a:rPr>
              <a:t>相思的痛苦哀怨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6885" y="1937385"/>
            <a:ext cx="2178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迢迢牵牛星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925" y="1882775"/>
            <a:ext cx="77241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8800" b="1">
                <a:latin typeface="+mn-ea"/>
                <a:ea typeface="+mn-ea"/>
              </a:rPr>
              <a:t>十五夜望月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9309"/>
          <a:stretch>
            <a:fillRect/>
          </a:stretch>
        </p:blipFill>
        <p:spPr>
          <a:xfrm>
            <a:off x="144145" y="3399790"/>
            <a:ext cx="4762500" cy="329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434975" y="968375"/>
            <a:ext cx="2230438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0" noProof="1"/>
          </a:p>
        </p:txBody>
      </p:sp>
      <p:sp>
        <p:nvSpPr>
          <p:cNvPr id="19458" name="文本框 40"/>
          <p:cNvSpPr txBox="1">
            <a:spLocks noChangeArrowheads="1"/>
          </p:cNvSpPr>
          <p:nvPr/>
        </p:nvSpPr>
        <p:spPr bwMode="auto">
          <a:xfrm>
            <a:off x="768350" y="923925"/>
            <a:ext cx="18970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课文朗读</a:t>
            </a:r>
          </a:p>
        </p:txBody>
      </p:sp>
      <p:pic>
        <p:nvPicPr>
          <p:cNvPr id="19459" name="图片 5" descr="麦克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75" y="974725"/>
            <a:ext cx="461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文本框 2"/>
          <p:cNvSpPr txBox="1">
            <a:spLocks noChangeArrowheads="1"/>
          </p:cNvSpPr>
          <p:nvPr/>
        </p:nvSpPr>
        <p:spPr bwMode="auto">
          <a:xfrm>
            <a:off x="858838" y="2215833"/>
            <a:ext cx="28717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点击以下图标即可播放</a:t>
            </a:r>
          </a:p>
        </p:txBody>
      </p:sp>
      <p:pic>
        <p:nvPicPr>
          <p:cNvPr id="31749" name="图片 7"/>
          <p:cNvPicPr>
            <a:picLocks noChangeAspect="1"/>
          </p:cNvPicPr>
          <p:nvPr/>
        </p:nvPicPr>
        <p:blipFill>
          <a:blip r:embed="rId3"/>
          <a:srcRect r="13045"/>
          <a:stretch>
            <a:fillRect/>
          </a:stretch>
        </p:blipFill>
        <p:spPr>
          <a:xfrm>
            <a:off x="4829810" y="1607820"/>
            <a:ext cx="2912745" cy="2131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266065" y="1546225"/>
            <a:ext cx="7891780" cy="466471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+mn-ea"/>
                <a:cs typeface="+mn-ea"/>
                <a:sym typeface="宋体" panose="02010600030101010101" pitchFamily="2" charset="-122"/>
              </a:rPr>
              <a:t>  </a:t>
            </a:r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anose="02010600030101010101" pitchFamily="2" charset="-122"/>
              </a:rPr>
              <a:t>  </a:t>
            </a:r>
            <a:r>
              <a:rPr lang="en-US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anose="02010600030101010101" pitchFamily="2" charset="-122"/>
              </a:rPr>
              <a:t>1.</a:t>
            </a:r>
            <a:r>
              <a:rPr lang="zh-CN" altLang="en-US" dirty="0">
                <a:sym typeface="宋体" panose="02010600030101010101" pitchFamily="2" charset="-122"/>
              </a:rPr>
              <a:t>此诗的体裁是什么？它和哪个节日相关？</a:t>
            </a:r>
            <a:endParaRPr lang="zh-CN" altLang="en-US" dirty="0">
              <a:latin typeface="+mn-ea"/>
              <a:cs typeface="+mn-ea"/>
              <a:sym typeface="宋体" panose="02010600030101010101" pitchFamily="2" charset="-122"/>
            </a:endParaRP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楷体" panose="02010609060101010101" charset="-122"/>
                <a:sym typeface="宋体" panose="02010600030101010101" pitchFamily="2" charset="-122"/>
              </a:rPr>
              <a:t>《十五夜望月》是诗人创作的一首七言绝句。与中秋节有关。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结合注释，说一说你对此诗含义的理解。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</a:t>
            </a:r>
            <a:r>
              <a:rPr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宋体" panose="02010600030101010101" pitchFamily="2" charset="-122"/>
              </a:rPr>
              <a:t>庭院地面雪白树上栖息着鹊鸦，秋露无声无息打湿了院中桂花。今天晚上人们都仰望当空明月，不知道这秋思之情落在了谁家？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401638" y="1000125"/>
            <a:ext cx="23463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8675" name="文本框 36"/>
          <p:cNvSpPr txBox="1"/>
          <p:nvPr/>
        </p:nvSpPr>
        <p:spPr>
          <a:xfrm>
            <a:off x="890588" y="962025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</a:p>
        </p:txBody>
      </p:sp>
      <p:pic>
        <p:nvPicPr>
          <p:cNvPr id="28676" name="图片 38" descr="2列2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995363"/>
            <a:ext cx="519113" cy="51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444500" y="1705610"/>
            <a:ext cx="7433310" cy="446722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ct val="100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诗人写望月，却没有写到月光，从何处体现？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</a:t>
            </a:r>
            <a:r>
              <a:rPr lang="zh-CN" altLang="en-US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“地白”，给人予积水空明、澄清清冷之感，从侧面突出了月色皎洁。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n-US" altLang="zh-CN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2.“树栖鸦”从听觉还是视觉来写？写鸦雀有什么作用？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既有听觉也有视觉。烘托夜的寂静，衬托诗人内心的孤独。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323850" y="1084263"/>
            <a:ext cx="23209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31747" name="文本框 40"/>
          <p:cNvSpPr txBox="1"/>
          <p:nvPr/>
        </p:nvSpPr>
        <p:spPr>
          <a:xfrm>
            <a:off x="823913" y="1047750"/>
            <a:ext cx="18303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</a:p>
        </p:txBody>
      </p:sp>
      <p:pic>
        <p:nvPicPr>
          <p:cNvPr id="31748" name="图片 42" descr="用户查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3" y="1073150"/>
            <a:ext cx="508000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425" y="4202430"/>
            <a:ext cx="2299335" cy="2553970"/>
          </a:xfrm>
          <a:prstGeom prst="rect">
            <a:avLst/>
          </a:prstGeom>
        </p:spPr>
      </p:pic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269240" y="1209040"/>
            <a:ext cx="7891780" cy="493204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“冷露无声湿桂花”蕴含怎样的情感？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用寒意、清冷烘托诗人寂寞凄清的心理。</a:t>
            </a:r>
            <a:endParaRPr lang="zh-CN" altLang="en-US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“落”换成“在”好吗？为什么？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楷体_GB2312" panose="02010609030101010101" pitchFamily="49" charset="-122"/>
                <a:sym typeface="+mn-ea"/>
              </a:rPr>
              <a:t>不好。换了之后就不能体现出愁思随着月光的泻落从上而下，既无动感，形象也不新颖。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1955" y="1258570"/>
            <a:ext cx="5128260" cy="419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sz="2800">
                <a:latin typeface="宋体" panose="02010600030101010101" pitchFamily="2" charset="-122"/>
                <a:ea typeface="+mn-ea"/>
              </a:rPr>
              <a:t>    </a:t>
            </a:r>
            <a:r>
              <a:rPr sz="2800" b="1">
                <a:latin typeface="宋体" panose="02010600030101010101" pitchFamily="2" charset="-122"/>
                <a:ea typeface="+mn-ea"/>
              </a:rPr>
              <a:t>王建</a:t>
            </a:r>
            <a:r>
              <a:rPr sz="2800">
                <a:latin typeface="宋体" panose="02010600030101010101" pitchFamily="2" charset="-122"/>
                <a:ea typeface="+mn-ea"/>
              </a:rPr>
              <a:t>，唐代诗人。字仲初，颍</a:t>
            </a:r>
            <a:r>
              <a:rPr lang="en-US" sz="2800">
                <a:latin typeface="宋体" panose="02010600030101010101" pitchFamily="2" charset="-122"/>
                <a:ea typeface="+mn-ea"/>
              </a:rPr>
              <a:t>(yǐng)</a:t>
            </a:r>
            <a:r>
              <a:rPr sz="2800">
                <a:latin typeface="宋体" panose="02010600030101010101" pitchFamily="2" charset="-122"/>
                <a:ea typeface="+mn-ea"/>
              </a:rPr>
              <a:t>川（今河南许昌）</a:t>
            </a:r>
            <a:r>
              <a:rPr sz="2800">
                <a:latin typeface="宋体" panose="02010600030101010101" pitchFamily="2" charset="-122"/>
                <a:ea typeface="+mn-ea"/>
                <a:sym typeface="+mn-ea"/>
              </a:rPr>
              <a:t>人</a:t>
            </a:r>
            <a:r>
              <a:rPr sz="2800">
                <a:latin typeface="宋体" panose="02010600030101010101" pitchFamily="2" charset="-122"/>
                <a:ea typeface="+mn-ea"/>
              </a:rPr>
              <a:t>。出身寒微。擅长乐府诗，与张籍齐名，世称“张王”。其以田家、蚕妇、织女、水夫等为题材的诗篇，对当时社会现实有所反映。所作《宫词》一百首颇有名。有《王司马集》。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625" y="1877060"/>
            <a:ext cx="209550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202565" y="755015"/>
            <a:ext cx="7833995" cy="5347970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委婉地表达了游子的思乡之情的是哪一句诗？你还知道哪些表达思乡的诗句？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不知秋思落谁家？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人言落日是天涯，望极天涯不见家。[ 宋 ] 李觏《乡思》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悠悠天宇旷，切切故乡情。[ 唐 ] 张九龄《西江夜行》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露从今夜白，月是故乡明。[ 唐 ] 杜甫《月夜忆舍弟》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举头望明月，低头思故乡。[唐]李白《静夜思》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553720" y="1011555"/>
            <a:ext cx="7684135" cy="3943350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4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赏析整首诗。</a:t>
            </a:r>
            <a:r>
              <a:rPr lang="en-US" altLang="zh-CN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</a:p>
          <a:p>
            <a:pPr marL="0" indent="0" fontAlgn="auto">
              <a:lnSpc>
                <a:spcPts val="4000"/>
              </a:lnSpc>
              <a:buNone/>
            </a:pPr>
            <a:r>
              <a:rPr lang="en-US" altLang="zh-CN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首句用“地白”给人以积水空明、清冷之感，使人沉浸在清美的意境之中。“树栖鸦”朴实、凝炼，既写了鸦鹊栖树的情状，又烘托了月夜的寂静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第二句诗暗写诗人望月，正是全篇点题之笔。第三句点明望月，由月宫的凄清，引出了入骨的相思。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末句用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委婉的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问句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表达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了诗人的思乡之情。</a:t>
            </a: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endParaRPr lang="en-US" altLang="zh-CN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内容占位符 2"/>
          <p:cNvSpPr>
            <a:spLocks noGrp="1"/>
          </p:cNvSpPr>
          <p:nvPr>
            <p:ph idx="1"/>
          </p:nvPr>
        </p:nvSpPr>
        <p:spPr>
          <a:xfrm>
            <a:off x="306705" y="1814830"/>
            <a:ext cx="5788025" cy="178752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学习了本课，我们了解到古诗《寒食》通过寒食节一副走马传烛图来表达对权宦的不满，《迢迢牵牛星》借助牛郎织女的传说来寄予相思之情，《十五夜望月》则在中秋之夜抒发了诗人怀远的情思，最后再朗读一遍，仔细体味其中的感情吧！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306388" y="1033463"/>
            <a:ext cx="2374900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48131" name="文本框 60"/>
          <p:cNvSpPr txBox="1"/>
          <p:nvPr/>
        </p:nvSpPr>
        <p:spPr>
          <a:xfrm>
            <a:off x="835025" y="982663"/>
            <a:ext cx="184626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</a:p>
        </p:txBody>
      </p:sp>
      <p:pic>
        <p:nvPicPr>
          <p:cNvPr id="48132" name="图片 70" descr="咨询总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54088"/>
            <a:ext cx="663575" cy="66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920" y="2166620"/>
            <a:ext cx="319913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圆角矩形 75"/>
          <p:cNvSpPr/>
          <p:nvPr/>
        </p:nvSpPr>
        <p:spPr>
          <a:xfrm>
            <a:off x="322263" y="1084263"/>
            <a:ext cx="2386013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49154" name="图片 79" descr="结构索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63" y="1038225"/>
            <a:ext cx="603250" cy="60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80"/>
          <p:cNvSpPr txBox="1"/>
          <p:nvPr/>
        </p:nvSpPr>
        <p:spPr>
          <a:xfrm>
            <a:off x="823913" y="1036638"/>
            <a:ext cx="18843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结构图示</a:t>
            </a:r>
          </a:p>
        </p:txBody>
      </p:sp>
      <p:sp>
        <p:nvSpPr>
          <p:cNvPr id="35845" name="自选图形 4"/>
          <p:cNvSpPr/>
          <p:nvPr/>
        </p:nvSpPr>
        <p:spPr>
          <a:xfrm>
            <a:off x="1171575" y="2216150"/>
            <a:ext cx="152400" cy="3683000"/>
          </a:xfrm>
          <a:prstGeom prst="leftBrace">
            <a:avLst>
              <a:gd name="adj1" fmla="val 5817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7185" y="2324100"/>
            <a:ext cx="41967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中秋月色（写景）：秋浓  夜浓  露重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6550" y="4780915"/>
            <a:ext cx="41973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Calibri" panose="020F0502020204030204" pitchFamily="34" charset="0"/>
                <a:ea typeface="宋体" panose="02010600030101010101" pitchFamily="2" charset="-122"/>
              </a:rPr>
              <a:t>月下怀人（抒情）：情浓  情深  情重</a:t>
            </a:r>
          </a:p>
        </p:txBody>
      </p:sp>
      <p:sp>
        <p:nvSpPr>
          <p:cNvPr id="49165" name="矩形 44053"/>
          <p:cNvSpPr/>
          <p:nvPr/>
        </p:nvSpPr>
        <p:spPr>
          <a:xfrm>
            <a:off x="322580" y="2919413"/>
            <a:ext cx="7366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十五夜望月</a:t>
            </a:r>
          </a:p>
        </p:txBody>
      </p:sp>
      <p:sp>
        <p:nvSpPr>
          <p:cNvPr id="2" name="自选图形 4"/>
          <p:cNvSpPr/>
          <p:nvPr/>
        </p:nvSpPr>
        <p:spPr>
          <a:xfrm flipH="1">
            <a:off x="5803265" y="2216150"/>
            <a:ext cx="374650" cy="3683635"/>
          </a:xfrm>
          <a:prstGeom prst="leftBrace">
            <a:avLst>
              <a:gd name="adj1" fmla="val 387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6278880" y="3565525"/>
            <a:ext cx="18370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Calibri" panose="020F0502020204030204" pitchFamily="34" charset="0"/>
                <a:ea typeface="宋体" panose="02010600030101010101" pitchFamily="2" charset="-122"/>
              </a:rPr>
              <a:t>望月怀人  情景交融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1"/>
          </p:nvPr>
        </p:nvSpPr>
        <p:spPr>
          <a:xfrm>
            <a:off x="499110" y="2018030"/>
            <a:ext cx="8146415" cy="282130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描写节日气氛的成语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合家团圆   喜出望外   团团圆圆 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情真意切   喜气洋洋   和气致祥 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合家欢乐   幸福美满   花好月圆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274638" y="1041400"/>
            <a:ext cx="22701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44035" name="文本框 72"/>
          <p:cNvSpPr txBox="1"/>
          <p:nvPr/>
        </p:nvSpPr>
        <p:spPr>
          <a:xfrm>
            <a:off x="758825" y="996950"/>
            <a:ext cx="19081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</a:p>
        </p:txBody>
      </p:sp>
      <p:pic>
        <p:nvPicPr>
          <p:cNvPr id="44036" name="图片 74" descr="外链_ic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025525"/>
            <a:ext cx="542925" cy="54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0380" y="1061085"/>
            <a:ext cx="8688070" cy="54775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</a:rPr>
              <a:t>与传统节日有关的诗词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清明时节雨纷纷，路上行人欲断魂。——杜牧《清明》</a:t>
            </a: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素衣莫起风尘叹，犹及清明可到家。——陆游《临安春雨初霁》</a:t>
            </a: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燕子来时新社，梨花落后清明。——晏殊《破阵子·春景》</a:t>
            </a: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佳节清明桃李笑，野田荒冢只生愁。——黄</a:t>
            </a: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庭坚《清明》</a:t>
            </a: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6085" y="1266190"/>
            <a:ext cx="8068310" cy="4579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南北山头多墓田，清明祭扫各纷然。——高翥《清明日对酒》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风雨梨花寒食过，几家坟上子孙来？——高启《送陈秀才还沙上省墓》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满眼游丝兼落絮，红杏开时，一霎清明雨。——冯延巳《鹊踏枝·清明》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ts val="4000"/>
              </a:lnSpc>
              <a:spcBef>
                <a:spcPts val="1000"/>
              </a:spcBef>
              <a:buClrTx/>
              <a:buSzTx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借问酒家何处有？牧童遥指杏花村。——杜牧《清明》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内容占位符 2"/>
          <p:cNvSpPr>
            <a:spLocks noGrp="1"/>
          </p:cNvSpPr>
          <p:nvPr>
            <p:ph idx="1"/>
          </p:nvPr>
        </p:nvSpPr>
        <p:spPr>
          <a:xfrm>
            <a:off x="615950" y="1981200"/>
            <a:ext cx="6988175" cy="4427855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en-US" altLang="zh-CN">
                <a:latin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</a:rPr>
              <a:t>《寒食》的作者是________，________（朝代）诗人。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en-US" altLang="zh-CN">
                <a:latin typeface="宋体" panose="02010600030101010101" pitchFamily="2" charset="-122"/>
              </a:rPr>
              <a:t>2.《</a:t>
            </a:r>
            <a:r>
              <a:rPr lang="zh-CN" altLang="en-US">
                <a:latin typeface="宋体" panose="02010600030101010101" pitchFamily="2" charset="-122"/>
              </a:rPr>
              <a:t>迢迢牵牛星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选自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en-US" altLang="zh-CN" u="sng">
                <a:latin typeface="宋体" panose="02010600030101010101" pitchFamily="2" charset="-122"/>
              </a:rPr>
              <a:t>_______     _ 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，作者不详，写作年代大约在</a:t>
            </a:r>
            <a:r>
              <a:rPr lang="zh-CN" altLang="en-US" u="sng">
                <a:latin typeface="宋体" panose="02010600030101010101" pitchFamily="2" charset="-122"/>
                <a:sym typeface="+mn-ea"/>
              </a:rPr>
              <a:t>_______   _</a:t>
            </a:r>
            <a:r>
              <a:rPr lang="zh-CN" altLang="en-US">
                <a:latin typeface="宋体" panose="02010600030101010101" pitchFamily="2" charset="-122"/>
              </a:rPr>
              <a:t>。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《十五夜望月》的作者是________。_______（朝代）诗人。所作《________》一首颇有名。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base">
              <a:lnSpc>
                <a:spcPts val="4000"/>
              </a:lnSpc>
              <a:buNone/>
            </a:pP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6088" y="1100138"/>
            <a:ext cx="2679700" cy="6556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0179" name="文本框 9"/>
          <p:cNvSpPr txBox="1"/>
          <p:nvPr/>
        </p:nvSpPr>
        <p:spPr>
          <a:xfrm>
            <a:off x="1174750" y="1144588"/>
            <a:ext cx="19208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当堂测试</a:t>
            </a:r>
          </a:p>
        </p:txBody>
      </p:sp>
      <p:pic>
        <p:nvPicPr>
          <p:cNvPr id="50180" name="内容占位符 3" descr="练习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8" y="1098550"/>
            <a:ext cx="657225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0" name="文本框 34829"/>
          <p:cNvSpPr txBox="1"/>
          <p:nvPr/>
        </p:nvSpPr>
        <p:spPr>
          <a:xfrm>
            <a:off x="4850130" y="3168015"/>
            <a:ext cx="2019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古诗十九首</a:t>
            </a:r>
          </a:p>
        </p:txBody>
      </p:sp>
      <p:sp>
        <p:nvSpPr>
          <p:cNvPr id="34831" name="文本框 34830"/>
          <p:cNvSpPr txBox="1"/>
          <p:nvPr/>
        </p:nvSpPr>
        <p:spPr>
          <a:xfrm>
            <a:off x="4156710" y="2046605"/>
            <a:ext cx="993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韩翃</a:t>
            </a:r>
          </a:p>
        </p:txBody>
      </p:sp>
      <p:sp>
        <p:nvSpPr>
          <p:cNvPr id="34832" name="文本框 34831"/>
          <p:cNvSpPr txBox="1"/>
          <p:nvPr/>
        </p:nvSpPr>
        <p:spPr>
          <a:xfrm>
            <a:off x="5956300" y="2046288"/>
            <a:ext cx="9747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唐代</a:t>
            </a:r>
          </a:p>
        </p:txBody>
      </p:sp>
      <p:sp>
        <p:nvSpPr>
          <p:cNvPr id="7" name="文本框 34831"/>
          <p:cNvSpPr txBox="1"/>
          <p:nvPr/>
        </p:nvSpPr>
        <p:spPr>
          <a:xfrm>
            <a:off x="5080635" y="3700145"/>
            <a:ext cx="1722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东汉末年</a:t>
            </a:r>
          </a:p>
        </p:txBody>
      </p:sp>
      <p:sp>
        <p:nvSpPr>
          <p:cNvPr id="2" name="文本框 34831"/>
          <p:cNvSpPr txBox="1"/>
          <p:nvPr/>
        </p:nvSpPr>
        <p:spPr>
          <a:xfrm>
            <a:off x="5797550" y="4819015"/>
            <a:ext cx="1005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宫词</a:t>
            </a:r>
          </a:p>
        </p:txBody>
      </p:sp>
      <p:sp>
        <p:nvSpPr>
          <p:cNvPr id="8" name="文本框 34831"/>
          <p:cNvSpPr txBox="1"/>
          <p:nvPr/>
        </p:nvSpPr>
        <p:spPr>
          <a:xfrm>
            <a:off x="5150485" y="4297045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王建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4705" y="4818698"/>
            <a:ext cx="9747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唐代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/>
      <p:bldP spid="34831" grpId="0"/>
      <p:bldP spid="34832" grpId="0"/>
      <p:bldP spid="7" grpId="0"/>
      <p:bldP spid="2" grpId="0"/>
      <p:bldP spid="8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1" name="文本框 34830"/>
          <p:cNvSpPr txBox="1"/>
          <p:nvPr/>
        </p:nvSpPr>
        <p:spPr>
          <a:xfrm>
            <a:off x="4567555" y="2340610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皎皎河汉女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30630" y="2340610"/>
            <a:ext cx="1972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迢迢牵牛星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9815" y="1818640"/>
            <a:ext cx="2720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日暮汉宫传蜡烛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59815" y="1382395"/>
            <a:ext cx="2677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春城无处不飞花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5305" y="880745"/>
            <a:ext cx="8318500" cy="4829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10000"/>
              </a:lnSpc>
            </a:pPr>
            <a:r>
              <a:rPr lang="en-US" sz="2800">
                <a:latin typeface="Times New Roman" panose="02020603050405020304" charset="0"/>
                <a:ea typeface="宋体" panose="02010600030101010101" pitchFamily="2" charset="-122"/>
              </a:rPr>
              <a:t>4.</a:t>
            </a:r>
            <a:r>
              <a:rPr lang="zh-CN" sz="2800">
                <a:ea typeface="宋体" panose="02010600030101010101" pitchFamily="2" charset="-122"/>
              </a:rPr>
              <a:t>根据课文内容填空。</a:t>
            </a:r>
            <a:endParaRPr lang="en-US" sz="2800">
              <a:latin typeface="宋体" panose="02010600030101010101" pitchFamily="2" charset="-122"/>
              <a:cs typeface="Times New Roman" panose="02020603050405020304" charset="0"/>
            </a:endParaRPr>
          </a:p>
          <a:p>
            <a:pPr indent="266700">
              <a:lnSpc>
                <a:spcPct val="110000"/>
              </a:lnSpc>
            </a:pPr>
            <a:r>
              <a:rPr lang="en-US" sz="2800">
                <a:latin typeface="宋体" panose="02010600030101010101" pitchFamily="2" charset="-122"/>
                <a:cs typeface="Times New Roman" panose="02020603050405020304" charset="0"/>
              </a:rPr>
              <a:t>①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，寒食东风御柳斜。</a:t>
            </a:r>
          </a:p>
          <a:p>
            <a:pPr indent="266700">
              <a:lnSpc>
                <a:spcPct val="110000"/>
              </a:lnSpc>
            </a:pP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ea typeface="宋体" panose="02010600030101010101" pitchFamily="2" charset="-122"/>
              </a:rPr>
              <a:t>，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轻烟散入五侯家</a:t>
            </a:r>
            <a:r>
              <a:rPr lang="zh-CN" sz="2800">
                <a:ea typeface="宋体" panose="02010600030101010101" pitchFamily="2" charset="-122"/>
              </a:rPr>
              <a:t>。</a:t>
            </a:r>
            <a:endParaRPr lang="en-US" sz="2800">
              <a:latin typeface="宋体" panose="02010600030101010101" pitchFamily="2" charset="-122"/>
              <a:cs typeface="Times New Roman" panose="02020603050405020304" charset="0"/>
            </a:endParaRPr>
          </a:p>
          <a:p>
            <a:pPr indent="266700">
              <a:lnSpc>
                <a:spcPct val="110000"/>
              </a:lnSpc>
            </a:pPr>
            <a:r>
              <a:rPr lang="en-US" sz="2800">
                <a:latin typeface="宋体" panose="02010600030101010101" pitchFamily="2" charset="-122"/>
                <a:cs typeface="Times New Roman" panose="02020603050405020304" charset="0"/>
              </a:rPr>
              <a:t>②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ea typeface="宋体" panose="02010600030101010101" pitchFamily="2" charset="-122"/>
              </a:rPr>
              <a:t>，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ea typeface="宋体" panose="02010600030101010101" pitchFamily="2" charset="-122"/>
              </a:rPr>
              <a:t>。</a:t>
            </a:r>
          </a:p>
          <a:p>
            <a:pPr indent="266700">
              <a:lnSpc>
                <a:spcPct val="110000"/>
              </a:lnSpc>
            </a:pP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纤纤擢素手</a:t>
            </a:r>
            <a:r>
              <a:rPr lang="zh-CN" sz="2800">
                <a:ea typeface="宋体" panose="02010600030101010101" pitchFamily="2" charset="-122"/>
              </a:rPr>
              <a:t>，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ea typeface="宋体" panose="02010600030101010101" pitchFamily="2" charset="-122"/>
              </a:rPr>
              <a:t>。</a:t>
            </a:r>
          </a:p>
          <a:p>
            <a:pPr indent="266700">
              <a:lnSpc>
                <a:spcPct val="110000"/>
              </a:lnSpc>
            </a:pP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终日不成章，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266700">
              <a:lnSpc>
                <a:spcPct val="110000"/>
              </a:lnSpc>
            </a:pP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河汉清且浅，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266700">
              <a:lnSpc>
                <a:spcPct val="110000"/>
              </a:lnSpc>
            </a:pP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盈盈一水间，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en-US" sz="2800">
              <a:latin typeface="宋体" panose="02010600030101010101" pitchFamily="2" charset="-122"/>
              <a:cs typeface="Times New Roman" panose="02020603050405020304" charset="0"/>
            </a:endParaRPr>
          </a:p>
          <a:p>
            <a:pPr indent="266700">
              <a:lnSpc>
                <a:spcPct val="110000"/>
              </a:lnSpc>
            </a:pPr>
            <a:r>
              <a:rPr lang="en-US" sz="2800">
                <a:latin typeface="宋体" panose="02010600030101010101" pitchFamily="2" charset="-122"/>
                <a:cs typeface="Times New Roman" panose="02020603050405020304" charset="0"/>
              </a:rPr>
              <a:t>③</a:t>
            </a: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ea typeface="宋体" panose="02010600030101010101" pitchFamily="2" charset="-122"/>
              </a:rPr>
              <a:t>，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冷露无声湿桂花</a:t>
            </a:r>
            <a:r>
              <a:rPr lang="zh-CN" sz="2800">
                <a:ea typeface="宋体" panose="02010600030101010101" pitchFamily="2" charset="-122"/>
              </a:rPr>
              <a:t>。</a:t>
            </a:r>
          </a:p>
          <a:p>
            <a:pPr indent="266700">
              <a:lnSpc>
                <a:spcPct val="110000"/>
              </a:lnSpc>
            </a:pPr>
            <a:r>
              <a:rPr lang="en-US" sz="2800" u="sng">
                <a:latin typeface="宋体" panose="02010600030101010101" pitchFamily="2" charset="-122"/>
                <a:cs typeface="Times New Roman" panose="02020603050405020304" charset="0"/>
              </a:rPr>
              <a:t>                </a:t>
            </a:r>
            <a:r>
              <a:rPr lang="zh-CN" sz="2800">
                <a:ea typeface="宋体" panose="02010600030101010101" pitchFamily="2" charset="-122"/>
              </a:rPr>
              <a:t>，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</a:rPr>
              <a:t>不知秋思落谁家？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8195" y="328231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泣涕零如雨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38195" y="276034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札札弄机杼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9815" y="4684395"/>
            <a:ext cx="2792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中庭地白树栖鸦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38195" y="3718560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相去复几许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38195" y="416242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脉脉不得语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59815" y="5121910"/>
            <a:ext cx="29514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今夜月明人尽望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1" grpId="0"/>
      <p:bldP spid="7" grpId="0"/>
      <p:bldP spid="8" grpId="0"/>
      <p:bldP spid="9" grpId="0"/>
      <p:bldP spid="2" grpId="0"/>
      <p:bldP spid="3" grpId="0"/>
      <p:bldP spid="4" grpId="0"/>
      <p:bldP spid="5" grpId="0"/>
      <p:bldP spid="6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196850" y="1924050"/>
            <a:ext cx="7511415" cy="3865880"/>
          </a:xfrm>
        </p:spPr>
        <p:txBody>
          <a:bodyPr lIns="91440" tIns="45720" rIns="91440" bIns="45720" anchor="t"/>
          <a:lstStyle/>
          <a:p>
            <a:pPr marL="0" indent="0">
              <a:lnSpc>
                <a:spcPts val="3800"/>
              </a:lnSpc>
              <a:buNone/>
            </a:pPr>
            <a:r>
              <a:rPr lang="en-US"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</a:rPr>
              <a:t>翻译下面的句子。</a:t>
            </a:r>
          </a:p>
          <a:p>
            <a:pPr marL="0" indent="0">
              <a:lnSpc>
                <a:spcPts val="3800"/>
              </a:lnSpc>
              <a:buNone/>
            </a:pPr>
            <a:r>
              <a:rPr>
                <a:latin typeface="宋体" panose="02010600030101010101" pitchFamily="2" charset="-122"/>
              </a:rPr>
              <a:t>①春城无处不飞花，寒食东风御柳斜。</a:t>
            </a:r>
          </a:p>
          <a:p>
            <a:pPr marL="0" indent="0">
              <a:lnSpc>
                <a:spcPts val="3800"/>
              </a:lnSpc>
              <a:buNone/>
            </a:pPr>
            <a:r>
              <a:rPr>
                <a:solidFill>
                  <a:srgbClr val="FF0000"/>
                </a:solidFill>
                <a:latin typeface="宋体" panose="02010600030101010101" pitchFamily="2" charset="-122"/>
              </a:rPr>
              <a:t>    暮春长安城处处柳絮飞舞、落红无数，寒食节东风吹拂着皇城中的柳树。</a:t>
            </a:r>
            <a:endParaRPr>
              <a:latin typeface="宋体" panose="02010600030101010101" pitchFamily="2" charset="-122"/>
            </a:endParaRPr>
          </a:p>
          <a:p>
            <a:pPr marL="0" indent="0">
              <a:lnSpc>
                <a:spcPts val="3800"/>
              </a:lnSpc>
              <a:buNone/>
            </a:pPr>
            <a:r>
              <a:rPr>
                <a:latin typeface="宋体" panose="02010600030101010101" pitchFamily="2" charset="-122"/>
              </a:rPr>
              <a:t>②迢迢牵牛星，皎皎河汉女。</a:t>
            </a:r>
          </a:p>
          <a:p>
            <a:pPr marL="0" indent="0">
              <a:lnSpc>
                <a:spcPts val="3800"/>
              </a:lnSpc>
              <a:buNone/>
            </a:pPr>
            <a:r>
              <a:rPr>
                <a:solidFill>
                  <a:srgbClr val="FF0000"/>
                </a:solidFill>
                <a:latin typeface="宋体" panose="02010600030101010101" pitchFamily="2" charset="-122"/>
              </a:rPr>
              <a:t>    在银河东南牵牛星遥遥可见，在银河之西织女星明亮皎洁。</a:t>
            </a:r>
            <a:endParaRPr>
              <a:latin typeface="宋体" panose="02010600030101010101" pitchFamily="2" charset="-122"/>
            </a:endParaRPr>
          </a:p>
          <a:p>
            <a:pPr marL="0" indent="0">
              <a:lnSpc>
                <a:spcPts val="3800"/>
              </a:lnSpc>
              <a:buNone/>
            </a:pPr>
            <a:r>
              <a:rPr>
                <a:latin typeface="宋体" panose="02010600030101010101" pitchFamily="2" charset="-122"/>
              </a:rPr>
              <a:t>   </a:t>
            </a:r>
            <a:endParaRPr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6088" y="973138"/>
            <a:ext cx="2460625" cy="6556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2227" name="文本框 9"/>
          <p:cNvSpPr txBox="1"/>
          <p:nvPr/>
        </p:nvSpPr>
        <p:spPr>
          <a:xfrm>
            <a:off x="1022350" y="1017588"/>
            <a:ext cx="2141538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课后习题</a:t>
            </a:r>
          </a:p>
        </p:txBody>
      </p:sp>
      <p:pic>
        <p:nvPicPr>
          <p:cNvPr id="52228" name="内容占位符 3" descr="练习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8" y="971550"/>
            <a:ext cx="657225" cy="65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350838" y="938213"/>
            <a:ext cx="22955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5122" name="文本框 28"/>
          <p:cNvSpPr txBox="1"/>
          <p:nvPr/>
        </p:nvSpPr>
        <p:spPr>
          <a:xfrm>
            <a:off x="893763" y="915988"/>
            <a:ext cx="22082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生字学习</a:t>
            </a:r>
          </a:p>
        </p:txBody>
      </p:sp>
      <p:pic>
        <p:nvPicPr>
          <p:cNvPr id="5123" name="图片 30" descr="清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63" y="915988"/>
            <a:ext cx="533400" cy="53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内容占位符 2"/>
          <p:cNvSpPr>
            <a:spLocks noGrp="1"/>
          </p:cNvSpPr>
          <p:nvPr>
            <p:ph idx="4294967295"/>
          </p:nvPr>
        </p:nvSpPr>
        <p:spPr>
          <a:xfrm>
            <a:off x="538480" y="1612900"/>
            <a:ext cx="2806700" cy="533400"/>
          </a:xfrm>
        </p:spPr>
        <p:txBody>
          <a:bodyPr lIns="91440" tIns="45720" rIns="91440" bIns="45720" anchor="t"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sz="3200" b="1"/>
              <a:t>      </a:t>
            </a:r>
            <a:r>
              <a:rPr lang="zh-CN" altLang="en-US" sz="3200" b="1" dirty="0">
                <a:solidFill>
                  <a:srgbClr val="C00000"/>
                </a:solidFill>
              </a:rPr>
              <a:t>会写的</a:t>
            </a:r>
            <a:r>
              <a:rPr lang="zh-CN" altLang="en-US" sz="3200" b="1">
                <a:solidFill>
                  <a:srgbClr val="C00000"/>
                </a:solidFill>
              </a:rPr>
              <a:t>字</a:t>
            </a:r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</p:txBody>
      </p:sp>
      <p:sp>
        <p:nvSpPr>
          <p:cNvPr id="15" name="笑脸 14"/>
          <p:cNvSpPr/>
          <p:nvPr/>
        </p:nvSpPr>
        <p:spPr>
          <a:xfrm>
            <a:off x="641350" y="1612900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6" name="组合 38"/>
          <p:cNvGrpSpPr/>
          <p:nvPr/>
        </p:nvGrpSpPr>
        <p:grpSpPr>
          <a:xfrm>
            <a:off x="3311843" y="2127250"/>
            <a:ext cx="2541587" cy="2538413"/>
            <a:chOff x="299400" y="609600"/>
            <a:chExt cx="2542863" cy="2539048"/>
          </a:xfrm>
        </p:grpSpPr>
        <p:cxnSp>
          <p:nvCxnSpPr>
            <p:cNvPr id="2" name="直接连接符 1"/>
            <p:cNvCxnSpPr/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" name="直接连接符 2"/>
            <p:cNvCxnSpPr/>
            <p:nvPr/>
          </p:nvCxnSpPr>
          <p:spPr bwMode="auto">
            <a:xfrm rot="5400000">
              <a:off x="288600" y="1868803"/>
              <a:ext cx="2519993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" name="矩形 3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5" name="Freeform 8"/>
          <p:cNvSpPr/>
          <p:nvPr/>
        </p:nvSpPr>
        <p:spPr>
          <a:xfrm>
            <a:off x="3345180" y="2341563"/>
            <a:ext cx="833438" cy="1239837"/>
          </a:xfrm>
          <a:custGeom>
            <a:avLst/>
            <a:gdLst>
              <a:gd name="txL" fmla="*/ 0 w 1311"/>
              <a:gd name="txT" fmla="*/ 0 h 1953"/>
              <a:gd name="txR" fmla="*/ 1311 w 1311"/>
              <a:gd name="txB" fmla="*/ 1953 h 1953"/>
            </a:gdLst>
            <a:ahLst/>
            <a:cxnLst>
              <a:cxn ang="0">
                <a:pos x="0" y="1229045"/>
              </a:cxn>
              <a:cxn ang="0">
                <a:pos x="11443" y="1194764"/>
              </a:cxn>
              <a:cxn ang="0">
                <a:pos x="55944" y="1138263"/>
              </a:cxn>
              <a:cxn ang="0">
                <a:pos x="112524" y="1059543"/>
              </a:cxn>
              <a:cxn ang="0">
                <a:pos x="202797" y="957969"/>
              </a:cxn>
              <a:cxn ang="0">
                <a:pos x="281627" y="845603"/>
              </a:cxn>
              <a:cxn ang="0">
                <a:pos x="349014" y="744029"/>
              </a:cxn>
              <a:cxn ang="0">
                <a:pos x="416401" y="653882"/>
              </a:cxn>
              <a:cxn ang="0">
                <a:pos x="472981" y="552308"/>
              </a:cxn>
              <a:cxn ang="0">
                <a:pos x="518117" y="462162"/>
              </a:cxn>
              <a:cxn ang="0">
                <a:pos x="551811" y="372015"/>
              </a:cxn>
              <a:cxn ang="0">
                <a:pos x="585504" y="304087"/>
              </a:cxn>
              <a:cxn ang="0">
                <a:pos x="608391" y="236794"/>
              </a:cxn>
              <a:cxn ang="0">
                <a:pos x="630641" y="180294"/>
              </a:cxn>
              <a:cxn ang="0">
                <a:pos x="630641" y="135220"/>
              </a:cxn>
              <a:cxn ang="0">
                <a:pos x="630641" y="101574"/>
              </a:cxn>
              <a:cxn ang="0">
                <a:pos x="608391" y="67293"/>
              </a:cxn>
              <a:cxn ang="0">
                <a:pos x="596948" y="45073"/>
              </a:cxn>
              <a:cxn ang="0">
                <a:pos x="619198" y="11427"/>
              </a:cxn>
              <a:cxn ang="0">
                <a:pos x="642084" y="0"/>
              </a:cxn>
              <a:cxn ang="0">
                <a:pos x="675778" y="0"/>
              </a:cxn>
              <a:cxn ang="0">
                <a:pos x="720914" y="22219"/>
              </a:cxn>
              <a:cxn ang="0">
                <a:pos x="766051" y="67293"/>
              </a:cxn>
              <a:cxn ang="0">
                <a:pos x="799744" y="112366"/>
              </a:cxn>
              <a:cxn ang="0">
                <a:pos x="821995" y="146647"/>
              </a:cxn>
              <a:cxn ang="0">
                <a:pos x="833438" y="168867"/>
              </a:cxn>
              <a:cxn ang="0">
                <a:pos x="833438" y="191721"/>
              </a:cxn>
              <a:cxn ang="0">
                <a:pos x="821995" y="225367"/>
              </a:cxn>
              <a:cxn ang="0">
                <a:pos x="799744" y="259014"/>
              </a:cxn>
              <a:cxn ang="0">
                <a:pos x="766051" y="315514"/>
              </a:cxn>
              <a:cxn ang="0">
                <a:pos x="732357" y="394234"/>
              </a:cxn>
              <a:cxn ang="0">
                <a:pos x="687221" y="473589"/>
              </a:cxn>
              <a:cxn ang="0">
                <a:pos x="630641" y="552308"/>
              </a:cxn>
              <a:cxn ang="0">
                <a:pos x="574697" y="642455"/>
              </a:cxn>
              <a:cxn ang="0">
                <a:pos x="506674" y="732602"/>
              </a:cxn>
              <a:cxn ang="0">
                <a:pos x="450730" y="822749"/>
              </a:cxn>
              <a:cxn ang="0">
                <a:pos x="394151" y="890677"/>
              </a:cxn>
              <a:cxn ang="0">
                <a:pos x="337571" y="957969"/>
              </a:cxn>
              <a:cxn ang="0">
                <a:pos x="258741" y="1025897"/>
              </a:cxn>
              <a:cxn ang="0">
                <a:pos x="169103" y="1127471"/>
              </a:cxn>
              <a:cxn ang="0">
                <a:pos x="90273" y="1183337"/>
              </a:cxn>
              <a:cxn ang="0">
                <a:pos x="55944" y="1217618"/>
              </a:cxn>
              <a:cxn ang="0">
                <a:pos x="22250" y="1229045"/>
              </a:cxn>
              <a:cxn ang="0">
                <a:pos x="0" y="1239837"/>
              </a:cxn>
              <a:cxn ang="0">
                <a:pos x="0" y="1229045"/>
              </a:cxn>
            </a:cxnLst>
            <a:rect l="txL" t="txT" r="txR" b="txB"/>
            <a:pathLst>
              <a:path w="1311" h="1953">
                <a:moveTo>
                  <a:pt x="0" y="1936"/>
                </a:moveTo>
                <a:lnTo>
                  <a:pt x="0" y="1936"/>
                </a:lnTo>
                <a:lnTo>
                  <a:pt x="0" y="1900"/>
                </a:lnTo>
                <a:lnTo>
                  <a:pt x="18" y="1882"/>
                </a:lnTo>
                <a:lnTo>
                  <a:pt x="53" y="1847"/>
                </a:lnTo>
                <a:lnTo>
                  <a:pt x="88" y="1793"/>
                </a:lnTo>
                <a:lnTo>
                  <a:pt x="124" y="1722"/>
                </a:lnTo>
                <a:lnTo>
                  <a:pt x="177" y="1669"/>
                </a:lnTo>
                <a:lnTo>
                  <a:pt x="248" y="1580"/>
                </a:lnTo>
                <a:lnTo>
                  <a:pt x="319" y="1509"/>
                </a:lnTo>
                <a:lnTo>
                  <a:pt x="372" y="1420"/>
                </a:lnTo>
                <a:lnTo>
                  <a:pt x="443" y="1332"/>
                </a:lnTo>
                <a:lnTo>
                  <a:pt x="496" y="1261"/>
                </a:lnTo>
                <a:lnTo>
                  <a:pt x="549" y="1172"/>
                </a:lnTo>
                <a:lnTo>
                  <a:pt x="602" y="1101"/>
                </a:lnTo>
                <a:lnTo>
                  <a:pt x="655" y="1030"/>
                </a:lnTo>
                <a:lnTo>
                  <a:pt x="691" y="941"/>
                </a:lnTo>
                <a:lnTo>
                  <a:pt x="744" y="870"/>
                </a:lnTo>
                <a:lnTo>
                  <a:pt x="779" y="799"/>
                </a:lnTo>
                <a:lnTo>
                  <a:pt x="815" y="728"/>
                </a:lnTo>
                <a:lnTo>
                  <a:pt x="850" y="657"/>
                </a:lnTo>
                <a:lnTo>
                  <a:pt x="868" y="586"/>
                </a:lnTo>
                <a:lnTo>
                  <a:pt x="904" y="533"/>
                </a:lnTo>
                <a:lnTo>
                  <a:pt x="921" y="479"/>
                </a:lnTo>
                <a:lnTo>
                  <a:pt x="939" y="426"/>
                </a:lnTo>
                <a:lnTo>
                  <a:pt x="957" y="373"/>
                </a:lnTo>
                <a:lnTo>
                  <a:pt x="974" y="319"/>
                </a:lnTo>
                <a:lnTo>
                  <a:pt x="992" y="284"/>
                </a:lnTo>
                <a:lnTo>
                  <a:pt x="992" y="248"/>
                </a:lnTo>
                <a:lnTo>
                  <a:pt x="992" y="213"/>
                </a:lnTo>
                <a:lnTo>
                  <a:pt x="992" y="177"/>
                </a:lnTo>
                <a:lnTo>
                  <a:pt x="992" y="160"/>
                </a:lnTo>
                <a:lnTo>
                  <a:pt x="974" y="142"/>
                </a:lnTo>
                <a:lnTo>
                  <a:pt x="957" y="106"/>
                </a:lnTo>
                <a:lnTo>
                  <a:pt x="939" y="89"/>
                </a:lnTo>
                <a:lnTo>
                  <a:pt x="939" y="71"/>
                </a:lnTo>
                <a:lnTo>
                  <a:pt x="957" y="35"/>
                </a:lnTo>
                <a:lnTo>
                  <a:pt x="974" y="18"/>
                </a:lnTo>
                <a:lnTo>
                  <a:pt x="992" y="18"/>
                </a:lnTo>
                <a:lnTo>
                  <a:pt x="1010" y="0"/>
                </a:lnTo>
                <a:lnTo>
                  <a:pt x="1045" y="0"/>
                </a:lnTo>
                <a:lnTo>
                  <a:pt x="1063" y="0"/>
                </a:lnTo>
                <a:lnTo>
                  <a:pt x="1098" y="18"/>
                </a:lnTo>
                <a:lnTo>
                  <a:pt x="1134" y="35"/>
                </a:lnTo>
                <a:lnTo>
                  <a:pt x="1169" y="71"/>
                </a:lnTo>
                <a:lnTo>
                  <a:pt x="1205" y="106"/>
                </a:lnTo>
                <a:lnTo>
                  <a:pt x="1240" y="142"/>
                </a:lnTo>
                <a:lnTo>
                  <a:pt x="1258" y="177"/>
                </a:lnTo>
                <a:lnTo>
                  <a:pt x="1276" y="195"/>
                </a:lnTo>
                <a:lnTo>
                  <a:pt x="1293" y="231"/>
                </a:lnTo>
                <a:lnTo>
                  <a:pt x="1293" y="248"/>
                </a:lnTo>
                <a:lnTo>
                  <a:pt x="1311" y="266"/>
                </a:lnTo>
                <a:lnTo>
                  <a:pt x="1311" y="302"/>
                </a:lnTo>
                <a:lnTo>
                  <a:pt x="1293" y="319"/>
                </a:lnTo>
                <a:lnTo>
                  <a:pt x="1293" y="355"/>
                </a:lnTo>
                <a:lnTo>
                  <a:pt x="1276" y="373"/>
                </a:lnTo>
                <a:lnTo>
                  <a:pt x="1258" y="408"/>
                </a:lnTo>
                <a:lnTo>
                  <a:pt x="1240" y="461"/>
                </a:lnTo>
                <a:lnTo>
                  <a:pt x="1205" y="497"/>
                </a:lnTo>
                <a:lnTo>
                  <a:pt x="1187" y="550"/>
                </a:lnTo>
                <a:lnTo>
                  <a:pt x="1152" y="621"/>
                </a:lnTo>
                <a:lnTo>
                  <a:pt x="1116" y="675"/>
                </a:lnTo>
                <a:lnTo>
                  <a:pt x="1081" y="746"/>
                </a:lnTo>
                <a:lnTo>
                  <a:pt x="1028" y="799"/>
                </a:lnTo>
                <a:lnTo>
                  <a:pt x="992" y="870"/>
                </a:lnTo>
                <a:lnTo>
                  <a:pt x="957" y="941"/>
                </a:lnTo>
                <a:lnTo>
                  <a:pt x="904" y="1012"/>
                </a:lnTo>
                <a:lnTo>
                  <a:pt x="850" y="1083"/>
                </a:lnTo>
                <a:lnTo>
                  <a:pt x="797" y="1154"/>
                </a:lnTo>
                <a:lnTo>
                  <a:pt x="744" y="1225"/>
                </a:lnTo>
                <a:lnTo>
                  <a:pt x="709" y="1296"/>
                </a:lnTo>
                <a:lnTo>
                  <a:pt x="655" y="1349"/>
                </a:lnTo>
                <a:lnTo>
                  <a:pt x="620" y="1403"/>
                </a:lnTo>
                <a:lnTo>
                  <a:pt x="567" y="1456"/>
                </a:lnTo>
                <a:lnTo>
                  <a:pt x="531" y="1509"/>
                </a:lnTo>
                <a:lnTo>
                  <a:pt x="496" y="1545"/>
                </a:lnTo>
                <a:lnTo>
                  <a:pt x="407" y="1616"/>
                </a:lnTo>
                <a:lnTo>
                  <a:pt x="337" y="1705"/>
                </a:lnTo>
                <a:lnTo>
                  <a:pt x="266" y="1776"/>
                </a:lnTo>
                <a:lnTo>
                  <a:pt x="177" y="1847"/>
                </a:lnTo>
                <a:lnTo>
                  <a:pt x="142" y="1864"/>
                </a:lnTo>
                <a:lnTo>
                  <a:pt x="106" y="1900"/>
                </a:lnTo>
                <a:lnTo>
                  <a:pt x="88" y="1918"/>
                </a:lnTo>
                <a:lnTo>
                  <a:pt x="53" y="1936"/>
                </a:lnTo>
                <a:lnTo>
                  <a:pt x="35" y="1936"/>
                </a:lnTo>
                <a:lnTo>
                  <a:pt x="18" y="1953"/>
                </a:lnTo>
                <a:lnTo>
                  <a:pt x="0" y="1953"/>
                </a:lnTo>
                <a:lnTo>
                  <a:pt x="0" y="193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Freeform 9"/>
          <p:cNvSpPr/>
          <p:nvPr/>
        </p:nvSpPr>
        <p:spPr>
          <a:xfrm>
            <a:off x="3784918" y="3062288"/>
            <a:ext cx="179387" cy="1376362"/>
          </a:xfrm>
          <a:custGeom>
            <a:avLst/>
            <a:gdLst>
              <a:gd name="txL" fmla="*/ 0 w 283"/>
              <a:gd name="txT" fmla="*/ 0 h 2167"/>
              <a:gd name="txR" fmla="*/ 283 w 283"/>
              <a:gd name="txB" fmla="*/ 2167 h 2167"/>
            </a:gdLst>
            <a:ahLst/>
            <a:cxnLst>
              <a:cxn ang="0">
                <a:pos x="0" y="1139452"/>
              </a:cxn>
              <a:cxn ang="0">
                <a:pos x="0" y="1105789"/>
              </a:cxn>
              <a:cxn ang="0">
                <a:pos x="11410" y="1071492"/>
              </a:cxn>
              <a:cxn ang="0">
                <a:pos x="11410" y="1037829"/>
              </a:cxn>
              <a:cxn ang="0">
                <a:pos x="22186" y="981301"/>
              </a:cxn>
              <a:cxn ang="0">
                <a:pos x="33595" y="913975"/>
              </a:cxn>
              <a:cxn ang="0">
                <a:pos x="33595" y="835217"/>
              </a:cxn>
              <a:cxn ang="0">
                <a:pos x="33595" y="744391"/>
              </a:cxn>
              <a:cxn ang="0">
                <a:pos x="45005" y="643403"/>
              </a:cxn>
              <a:cxn ang="0">
                <a:pos x="45005" y="541780"/>
              </a:cxn>
              <a:cxn ang="0">
                <a:pos x="55781" y="462386"/>
              </a:cxn>
              <a:cxn ang="0">
                <a:pos x="55781" y="395061"/>
              </a:cxn>
              <a:cxn ang="0">
                <a:pos x="55781" y="338533"/>
              </a:cxn>
              <a:cxn ang="0">
                <a:pos x="45005" y="259775"/>
              </a:cxn>
              <a:cxn ang="0">
                <a:pos x="45005" y="169584"/>
              </a:cxn>
              <a:cxn ang="0">
                <a:pos x="33595" y="56528"/>
              </a:cxn>
              <a:cxn ang="0">
                <a:pos x="67191" y="11433"/>
              </a:cxn>
              <a:cxn ang="0">
                <a:pos x="112196" y="45095"/>
              </a:cxn>
              <a:cxn ang="0">
                <a:pos x="145792" y="79393"/>
              </a:cxn>
              <a:cxn ang="0">
                <a:pos x="168611" y="135286"/>
              </a:cxn>
              <a:cxn ang="0">
                <a:pos x="168611" y="169584"/>
              </a:cxn>
              <a:cxn ang="0">
                <a:pos x="168611" y="203247"/>
              </a:cxn>
              <a:cxn ang="0">
                <a:pos x="179387" y="248342"/>
              </a:cxn>
              <a:cxn ang="0">
                <a:pos x="168611" y="304870"/>
              </a:cxn>
              <a:cxn ang="0">
                <a:pos x="168611" y="383628"/>
              </a:cxn>
              <a:cxn ang="0">
                <a:pos x="168611" y="485252"/>
              </a:cxn>
              <a:cxn ang="0">
                <a:pos x="168611" y="598308"/>
              </a:cxn>
              <a:cxn ang="0">
                <a:pos x="157201" y="722161"/>
              </a:cxn>
              <a:cxn ang="0">
                <a:pos x="157201" y="868880"/>
              </a:cxn>
              <a:cxn ang="0">
                <a:pos x="145792" y="992734"/>
              </a:cxn>
              <a:cxn ang="0">
                <a:pos x="145792" y="1105789"/>
              </a:cxn>
              <a:cxn ang="0">
                <a:pos x="135016" y="1195980"/>
              </a:cxn>
              <a:cxn ang="0">
                <a:pos x="123606" y="1263306"/>
              </a:cxn>
              <a:cxn ang="0">
                <a:pos x="123606" y="1319834"/>
              </a:cxn>
              <a:cxn ang="0">
                <a:pos x="112196" y="1353497"/>
              </a:cxn>
              <a:cxn ang="0">
                <a:pos x="100786" y="1376362"/>
              </a:cxn>
              <a:cxn ang="0">
                <a:pos x="90010" y="1376362"/>
              </a:cxn>
              <a:cxn ang="0">
                <a:pos x="78601" y="1364929"/>
              </a:cxn>
              <a:cxn ang="0">
                <a:pos x="67191" y="1342699"/>
              </a:cxn>
              <a:cxn ang="0">
                <a:pos x="45005" y="1297604"/>
              </a:cxn>
              <a:cxn ang="0">
                <a:pos x="33595" y="1252508"/>
              </a:cxn>
              <a:cxn ang="0">
                <a:pos x="11410" y="1207413"/>
              </a:cxn>
              <a:cxn ang="0">
                <a:pos x="11410" y="1173115"/>
              </a:cxn>
              <a:cxn ang="0">
                <a:pos x="0" y="1150885"/>
              </a:cxn>
              <a:cxn ang="0">
                <a:pos x="0" y="1139452"/>
              </a:cxn>
            </a:cxnLst>
            <a:rect l="txL" t="txT" r="txR" b="txB"/>
            <a:pathLst>
              <a:path w="283" h="2167">
                <a:moveTo>
                  <a:pt x="0" y="1794"/>
                </a:moveTo>
                <a:lnTo>
                  <a:pt x="0" y="1794"/>
                </a:lnTo>
                <a:lnTo>
                  <a:pt x="0" y="1759"/>
                </a:lnTo>
                <a:lnTo>
                  <a:pt x="0" y="1741"/>
                </a:lnTo>
                <a:lnTo>
                  <a:pt x="18" y="1723"/>
                </a:lnTo>
                <a:lnTo>
                  <a:pt x="18" y="1687"/>
                </a:lnTo>
                <a:lnTo>
                  <a:pt x="18" y="1652"/>
                </a:lnTo>
                <a:lnTo>
                  <a:pt x="18" y="1634"/>
                </a:lnTo>
                <a:lnTo>
                  <a:pt x="35" y="1581"/>
                </a:lnTo>
                <a:lnTo>
                  <a:pt x="35" y="1545"/>
                </a:lnTo>
                <a:lnTo>
                  <a:pt x="35" y="1492"/>
                </a:lnTo>
                <a:lnTo>
                  <a:pt x="53" y="1439"/>
                </a:lnTo>
                <a:lnTo>
                  <a:pt x="53" y="1386"/>
                </a:lnTo>
                <a:lnTo>
                  <a:pt x="53" y="1315"/>
                </a:lnTo>
                <a:lnTo>
                  <a:pt x="53" y="1243"/>
                </a:lnTo>
                <a:lnTo>
                  <a:pt x="53" y="1172"/>
                </a:lnTo>
                <a:lnTo>
                  <a:pt x="71" y="1084"/>
                </a:lnTo>
                <a:lnTo>
                  <a:pt x="71" y="1013"/>
                </a:lnTo>
                <a:lnTo>
                  <a:pt x="71" y="924"/>
                </a:lnTo>
                <a:lnTo>
                  <a:pt x="71" y="853"/>
                </a:lnTo>
                <a:lnTo>
                  <a:pt x="71" y="782"/>
                </a:lnTo>
                <a:lnTo>
                  <a:pt x="88" y="728"/>
                </a:lnTo>
                <a:lnTo>
                  <a:pt x="88" y="675"/>
                </a:lnTo>
                <a:lnTo>
                  <a:pt x="88" y="622"/>
                </a:lnTo>
                <a:lnTo>
                  <a:pt x="88" y="569"/>
                </a:lnTo>
                <a:lnTo>
                  <a:pt x="88" y="533"/>
                </a:lnTo>
                <a:lnTo>
                  <a:pt x="88" y="480"/>
                </a:lnTo>
                <a:lnTo>
                  <a:pt x="71" y="409"/>
                </a:lnTo>
                <a:lnTo>
                  <a:pt x="71" y="338"/>
                </a:lnTo>
                <a:lnTo>
                  <a:pt x="71" y="267"/>
                </a:lnTo>
                <a:lnTo>
                  <a:pt x="71" y="178"/>
                </a:lnTo>
                <a:lnTo>
                  <a:pt x="53" y="89"/>
                </a:lnTo>
                <a:lnTo>
                  <a:pt x="53" y="0"/>
                </a:lnTo>
                <a:lnTo>
                  <a:pt x="106" y="18"/>
                </a:lnTo>
                <a:lnTo>
                  <a:pt x="142" y="36"/>
                </a:lnTo>
                <a:lnTo>
                  <a:pt x="177" y="71"/>
                </a:lnTo>
                <a:lnTo>
                  <a:pt x="213" y="89"/>
                </a:lnTo>
                <a:lnTo>
                  <a:pt x="230" y="125"/>
                </a:lnTo>
                <a:lnTo>
                  <a:pt x="248" y="160"/>
                </a:lnTo>
                <a:lnTo>
                  <a:pt x="266" y="213"/>
                </a:lnTo>
                <a:lnTo>
                  <a:pt x="266" y="249"/>
                </a:lnTo>
                <a:lnTo>
                  <a:pt x="266" y="267"/>
                </a:lnTo>
                <a:lnTo>
                  <a:pt x="266" y="284"/>
                </a:lnTo>
                <a:lnTo>
                  <a:pt x="266" y="320"/>
                </a:lnTo>
                <a:lnTo>
                  <a:pt x="283" y="338"/>
                </a:lnTo>
                <a:lnTo>
                  <a:pt x="283" y="391"/>
                </a:lnTo>
                <a:lnTo>
                  <a:pt x="266" y="427"/>
                </a:lnTo>
                <a:lnTo>
                  <a:pt x="266" y="480"/>
                </a:lnTo>
                <a:lnTo>
                  <a:pt x="266" y="551"/>
                </a:lnTo>
                <a:lnTo>
                  <a:pt x="266" y="604"/>
                </a:lnTo>
                <a:lnTo>
                  <a:pt x="266" y="675"/>
                </a:lnTo>
                <a:lnTo>
                  <a:pt x="266" y="764"/>
                </a:lnTo>
                <a:lnTo>
                  <a:pt x="266" y="853"/>
                </a:lnTo>
                <a:lnTo>
                  <a:pt x="266" y="942"/>
                </a:lnTo>
                <a:lnTo>
                  <a:pt x="248" y="1030"/>
                </a:lnTo>
                <a:lnTo>
                  <a:pt x="248" y="1137"/>
                </a:lnTo>
                <a:lnTo>
                  <a:pt x="248" y="1243"/>
                </a:lnTo>
                <a:lnTo>
                  <a:pt x="248" y="1368"/>
                </a:lnTo>
                <a:lnTo>
                  <a:pt x="230" y="1474"/>
                </a:lnTo>
                <a:lnTo>
                  <a:pt x="230" y="1563"/>
                </a:lnTo>
                <a:lnTo>
                  <a:pt x="230" y="1652"/>
                </a:lnTo>
                <a:lnTo>
                  <a:pt x="230" y="1741"/>
                </a:lnTo>
                <a:lnTo>
                  <a:pt x="213" y="1812"/>
                </a:lnTo>
                <a:lnTo>
                  <a:pt x="213" y="1883"/>
                </a:lnTo>
                <a:lnTo>
                  <a:pt x="213" y="1936"/>
                </a:lnTo>
                <a:lnTo>
                  <a:pt x="195" y="1989"/>
                </a:lnTo>
                <a:lnTo>
                  <a:pt x="195" y="2043"/>
                </a:lnTo>
                <a:lnTo>
                  <a:pt x="195" y="2078"/>
                </a:lnTo>
                <a:lnTo>
                  <a:pt x="177" y="2114"/>
                </a:lnTo>
                <a:lnTo>
                  <a:pt x="177" y="2131"/>
                </a:lnTo>
                <a:lnTo>
                  <a:pt x="177" y="2149"/>
                </a:lnTo>
                <a:lnTo>
                  <a:pt x="159" y="2167"/>
                </a:lnTo>
                <a:lnTo>
                  <a:pt x="142" y="2167"/>
                </a:lnTo>
                <a:lnTo>
                  <a:pt x="142" y="2149"/>
                </a:lnTo>
                <a:lnTo>
                  <a:pt x="124" y="2149"/>
                </a:lnTo>
                <a:lnTo>
                  <a:pt x="106" y="2131"/>
                </a:lnTo>
                <a:lnTo>
                  <a:pt x="106" y="2114"/>
                </a:lnTo>
                <a:lnTo>
                  <a:pt x="88" y="2078"/>
                </a:lnTo>
                <a:lnTo>
                  <a:pt x="71" y="2043"/>
                </a:lnTo>
                <a:lnTo>
                  <a:pt x="53" y="2007"/>
                </a:lnTo>
                <a:lnTo>
                  <a:pt x="53" y="1972"/>
                </a:lnTo>
                <a:lnTo>
                  <a:pt x="35" y="1936"/>
                </a:lnTo>
                <a:lnTo>
                  <a:pt x="18" y="1901"/>
                </a:lnTo>
                <a:lnTo>
                  <a:pt x="18" y="1883"/>
                </a:lnTo>
                <a:lnTo>
                  <a:pt x="18" y="1847"/>
                </a:lnTo>
                <a:lnTo>
                  <a:pt x="0" y="1830"/>
                </a:lnTo>
                <a:lnTo>
                  <a:pt x="0" y="1812"/>
                </a:lnTo>
                <a:lnTo>
                  <a:pt x="0" y="179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Freeform 10"/>
          <p:cNvSpPr/>
          <p:nvPr/>
        </p:nvSpPr>
        <p:spPr>
          <a:xfrm>
            <a:off x="4178618" y="2735263"/>
            <a:ext cx="1373187" cy="293687"/>
          </a:xfrm>
          <a:custGeom>
            <a:avLst/>
            <a:gdLst>
              <a:gd name="txL" fmla="*/ 0 w 2162"/>
              <a:gd name="txT" fmla="*/ 0 h 462"/>
              <a:gd name="txR" fmla="*/ 2162 w 2162"/>
              <a:gd name="txB" fmla="*/ 462 h 462"/>
            </a:gdLst>
            <a:ahLst/>
            <a:cxnLst>
              <a:cxn ang="0">
                <a:pos x="112421" y="293687"/>
              </a:cxn>
              <a:cxn ang="0">
                <a:pos x="78758" y="282245"/>
              </a:cxn>
              <a:cxn ang="0">
                <a:pos x="33663" y="259996"/>
              </a:cxn>
              <a:cxn ang="0">
                <a:pos x="22230" y="248553"/>
              </a:cxn>
              <a:cxn ang="0">
                <a:pos x="0" y="237111"/>
              </a:cxn>
              <a:cxn ang="0">
                <a:pos x="0" y="226304"/>
              </a:cxn>
              <a:cxn ang="0">
                <a:pos x="78758" y="203420"/>
              </a:cxn>
              <a:cxn ang="0">
                <a:pos x="224842" y="180535"/>
              </a:cxn>
              <a:cxn ang="0">
                <a:pos x="360128" y="158286"/>
              </a:cxn>
              <a:cxn ang="0">
                <a:pos x="483982" y="135401"/>
              </a:cxn>
              <a:cxn ang="0">
                <a:pos x="596403" y="113152"/>
              </a:cxn>
              <a:cxn ang="0">
                <a:pos x="698026" y="101710"/>
              </a:cxn>
              <a:cxn ang="0">
                <a:pos x="799014" y="79461"/>
              </a:cxn>
              <a:cxn ang="0">
                <a:pos x="877773" y="68018"/>
              </a:cxn>
              <a:cxn ang="0">
                <a:pos x="945098" y="56576"/>
              </a:cxn>
              <a:cxn ang="0">
                <a:pos x="1001626" y="45134"/>
              </a:cxn>
              <a:cxn ang="0">
                <a:pos x="1058154" y="34327"/>
              </a:cxn>
              <a:cxn ang="0">
                <a:pos x="1114047" y="22885"/>
              </a:cxn>
              <a:cxn ang="0">
                <a:pos x="1147710" y="11442"/>
              </a:cxn>
              <a:cxn ang="0">
                <a:pos x="1181372" y="11442"/>
              </a:cxn>
              <a:cxn ang="0">
                <a:pos x="1215670" y="11442"/>
              </a:cxn>
              <a:cxn ang="0">
                <a:pos x="1237901" y="0"/>
              </a:cxn>
              <a:cxn ang="0">
                <a:pos x="1271563" y="11442"/>
              </a:cxn>
              <a:cxn ang="0">
                <a:pos x="1316659" y="22885"/>
              </a:cxn>
              <a:cxn ang="0">
                <a:pos x="1350322" y="68018"/>
              </a:cxn>
              <a:cxn ang="0">
                <a:pos x="1373187" y="90267"/>
              </a:cxn>
              <a:cxn ang="0">
                <a:pos x="1373187" y="101710"/>
              </a:cxn>
              <a:cxn ang="0">
                <a:pos x="1373187" y="113152"/>
              </a:cxn>
              <a:cxn ang="0">
                <a:pos x="1361754" y="124594"/>
              </a:cxn>
              <a:cxn ang="0">
                <a:pos x="1339524" y="135401"/>
              </a:cxn>
              <a:cxn ang="0">
                <a:pos x="1316659" y="135401"/>
              </a:cxn>
              <a:cxn ang="0">
                <a:pos x="1271563" y="135401"/>
              </a:cxn>
              <a:cxn ang="0">
                <a:pos x="1226468" y="135401"/>
              </a:cxn>
              <a:cxn ang="0">
                <a:pos x="1159142" y="135401"/>
              </a:cxn>
              <a:cxn ang="0">
                <a:pos x="1080384" y="146844"/>
              </a:cxn>
              <a:cxn ang="0">
                <a:pos x="979396" y="158286"/>
              </a:cxn>
              <a:cxn ang="0">
                <a:pos x="799014" y="180535"/>
              </a:cxn>
              <a:cxn ang="0">
                <a:pos x="540510" y="226304"/>
              </a:cxn>
              <a:cxn ang="0">
                <a:pos x="382358" y="248553"/>
              </a:cxn>
              <a:cxn ang="0">
                <a:pos x="326465" y="259996"/>
              </a:cxn>
              <a:cxn ang="0">
                <a:pos x="269937" y="271438"/>
              </a:cxn>
              <a:cxn ang="0">
                <a:pos x="224842" y="282245"/>
              </a:cxn>
              <a:cxn ang="0">
                <a:pos x="191179" y="282245"/>
              </a:cxn>
              <a:cxn ang="0">
                <a:pos x="157516" y="293687"/>
              </a:cxn>
              <a:cxn ang="0">
                <a:pos x="146084" y="293687"/>
              </a:cxn>
              <a:cxn ang="0">
                <a:pos x="123854" y="293687"/>
              </a:cxn>
              <a:cxn ang="0">
                <a:pos x="123854" y="293687"/>
              </a:cxn>
            </a:cxnLst>
            <a:rect l="txL" t="txT" r="txR" b="txB"/>
            <a:pathLst>
              <a:path w="2162" h="462">
                <a:moveTo>
                  <a:pt x="195" y="462"/>
                </a:moveTo>
                <a:lnTo>
                  <a:pt x="177" y="462"/>
                </a:lnTo>
                <a:lnTo>
                  <a:pt x="160" y="462"/>
                </a:lnTo>
                <a:lnTo>
                  <a:pt x="124" y="444"/>
                </a:lnTo>
                <a:lnTo>
                  <a:pt x="89" y="427"/>
                </a:lnTo>
                <a:lnTo>
                  <a:pt x="53" y="409"/>
                </a:lnTo>
                <a:lnTo>
                  <a:pt x="35" y="409"/>
                </a:lnTo>
                <a:lnTo>
                  <a:pt x="35" y="391"/>
                </a:lnTo>
                <a:lnTo>
                  <a:pt x="18" y="373"/>
                </a:lnTo>
                <a:lnTo>
                  <a:pt x="0" y="373"/>
                </a:lnTo>
                <a:lnTo>
                  <a:pt x="0" y="356"/>
                </a:lnTo>
                <a:lnTo>
                  <a:pt x="0" y="338"/>
                </a:lnTo>
                <a:lnTo>
                  <a:pt x="124" y="320"/>
                </a:lnTo>
                <a:lnTo>
                  <a:pt x="230" y="302"/>
                </a:lnTo>
                <a:lnTo>
                  <a:pt x="354" y="284"/>
                </a:lnTo>
                <a:lnTo>
                  <a:pt x="461" y="267"/>
                </a:lnTo>
                <a:lnTo>
                  <a:pt x="567" y="249"/>
                </a:lnTo>
                <a:lnTo>
                  <a:pt x="673" y="231"/>
                </a:lnTo>
                <a:lnTo>
                  <a:pt x="762" y="213"/>
                </a:lnTo>
                <a:lnTo>
                  <a:pt x="851" y="196"/>
                </a:lnTo>
                <a:lnTo>
                  <a:pt x="939" y="178"/>
                </a:lnTo>
                <a:lnTo>
                  <a:pt x="1028" y="178"/>
                </a:lnTo>
                <a:lnTo>
                  <a:pt x="1099" y="160"/>
                </a:lnTo>
                <a:lnTo>
                  <a:pt x="1169" y="142"/>
                </a:lnTo>
                <a:lnTo>
                  <a:pt x="1258" y="125"/>
                </a:lnTo>
                <a:lnTo>
                  <a:pt x="1311" y="125"/>
                </a:lnTo>
                <a:lnTo>
                  <a:pt x="1382" y="107"/>
                </a:lnTo>
                <a:lnTo>
                  <a:pt x="1435" y="89"/>
                </a:lnTo>
                <a:lnTo>
                  <a:pt x="1488" y="89"/>
                </a:lnTo>
                <a:lnTo>
                  <a:pt x="1542" y="71"/>
                </a:lnTo>
                <a:lnTo>
                  <a:pt x="1577" y="71"/>
                </a:lnTo>
                <a:lnTo>
                  <a:pt x="1630" y="54"/>
                </a:lnTo>
                <a:lnTo>
                  <a:pt x="1666" y="54"/>
                </a:lnTo>
                <a:lnTo>
                  <a:pt x="1719" y="36"/>
                </a:lnTo>
                <a:lnTo>
                  <a:pt x="1754" y="36"/>
                </a:lnTo>
                <a:lnTo>
                  <a:pt x="1790" y="36"/>
                </a:lnTo>
                <a:lnTo>
                  <a:pt x="1807" y="18"/>
                </a:lnTo>
                <a:lnTo>
                  <a:pt x="1843" y="18"/>
                </a:lnTo>
                <a:lnTo>
                  <a:pt x="1860" y="18"/>
                </a:lnTo>
                <a:lnTo>
                  <a:pt x="1896" y="18"/>
                </a:lnTo>
                <a:lnTo>
                  <a:pt x="1914" y="18"/>
                </a:lnTo>
                <a:lnTo>
                  <a:pt x="1931" y="0"/>
                </a:lnTo>
                <a:lnTo>
                  <a:pt x="1949" y="0"/>
                </a:lnTo>
                <a:lnTo>
                  <a:pt x="2002" y="18"/>
                </a:lnTo>
                <a:lnTo>
                  <a:pt x="2038" y="18"/>
                </a:lnTo>
                <a:lnTo>
                  <a:pt x="2073" y="36"/>
                </a:lnTo>
                <a:lnTo>
                  <a:pt x="2109" y="71"/>
                </a:lnTo>
                <a:lnTo>
                  <a:pt x="2126" y="107"/>
                </a:lnTo>
                <a:lnTo>
                  <a:pt x="2144" y="125"/>
                </a:lnTo>
                <a:lnTo>
                  <a:pt x="2162" y="142"/>
                </a:lnTo>
                <a:lnTo>
                  <a:pt x="2162" y="160"/>
                </a:lnTo>
                <a:lnTo>
                  <a:pt x="2162" y="178"/>
                </a:lnTo>
                <a:lnTo>
                  <a:pt x="2144" y="196"/>
                </a:lnTo>
                <a:lnTo>
                  <a:pt x="2126" y="196"/>
                </a:lnTo>
                <a:lnTo>
                  <a:pt x="2109" y="213"/>
                </a:lnTo>
                <a:lnTo>
                  <a:pt x="2091" y="213"/>
                </a:lnTo>
                <a:lnTo>
                  <a:pt x="2073" y="213"/>
                </a:lnTo>
                <a:lnTo>
                  <a:pt x="2038" y="213"/>
                </a:lnTo>
                <a:lnTo>
                  <a:pt x="2002" y="213"/>
                </a:lnTo>
                <a:lnTo>
                  <a:pt x="1967" y="213"/>
                </a:lnTo>
                <a:lnTo>
                  <a:pt x="1931" y="213"/>
                </a:lnTo>
                <a:lnTo>
                  <a:pt x="1878" y="213"/>
                </a:lnTo>
                <a:lnTo>
                  <a:pt x="1825" y="213"/>
                </a:lnTo>
                <a:lnTo>
                  <a:pt x="1772" y="231"/>
                </a:lnTo>
                <a:lnTo>
                  <a:pt x="1701" y="231"/>
                </a:lnTo>
                <a:lnTo>
                  <a:pt x="1630" y="231"/>
                </a:lnTo>
                <a:lnTo>
                  <a:pt x="1542" y="249"/>
                </a:lnTo>
                <a:lnTo>
                  <a:pt x="1453" y="267"/>
                </a:lnTo>
                <a:lnTo>
                  <a:pt x="1258" y="284"/>
                </a:lnTo>
                <a:lnTo>
                  <a:pt x="1063" y="320"/>
                </a:lnTo>
                <a:lnTo>
                  <a:pt x="851" y="356"/>
                </a:lnTo>
                <a:lnTo>
                  <a:pt x="656" y="391"/>
                </a:lnTo>
                <a:lnTo>
                  <a:pt x="602" y="391"/>
                </a:lnTo>
                <a:lnTo>
                  <a:pt x="549" y="409"/>
                </a:lnTo>
                <a:lnTo>
                  <a:pt x="514" y="409"/>
                </a:lnTo>
                <a:lnTo>
                  <a:pt x="461" y="409"/>
                </a:lnTo>
                <a:lnTo>
                  <a:pt x="425" y="427"/>
                </a:lnTo>
                <a:lnTo>
                  <a:pt x="390" y="427"/>
                </a:lnTo>
                <a:lnTo>
                  <a:pt x="354" y="444"/>
                </a:lnTo>
                <a:lnTo>
                  <a:pt x="319" y="444"/>
                </a:lnTo>
                <a:lnTo>
                  <a:pt x="301" y="444"/>
                </a:lnTo>
                <a:lnTo>
                  <a:pt x="266" y="444"/>
                </a:lnTo>
                <a:lnTo>
                  <a:pt x="248" y="462"/>
                </a:lnTo>
                <a:lnTo>
                  <a:pt x="230" y="462"/>
                </a:lnTo>
                <a:lnTo>
                  <a:pt x="213" y="462"/>
                </a:lnTo>
                <a:lnTo>
                  <a:pt x="195" y="462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Freeform 11"/>
          <p:cNvSpPr/>
          <p:nvPr/>
        </p:nvSpPr>
        <p:spPr>
          <a:xfrm>
            <a:off x="4211955" y="2938463"/>
            <a:ext cx="506413" cy="609600"/>
          </a:xfrm>
          <a:custGeom>
            <a:avLst/>
            <a:gdLst>
              <a:gd name="txL" fmla="*/ 0 w 798"/>
              <a:gd name="txT" fmla="*/ 0 h 959"/>
              <a:gd name="txR" fmla="*/ 798 w 798"/>
              <a:gd name="txB" fmla="*/ 959 h 959"/>
            </a:gdLst>
            <a:ahLst/>
            <a:cxnLst>
              <a:cxn ang="0">
                <a:pos x="292552" y="225660"/>
              </a:cxn>
              <a:cxn ang="0">
                <a:pos x="303975" y="191970"/>
              </a:cxn>
              <a:cxn ang="0">
                <a:pos x="314763" y="158280"/>
              </a:cxn>
              <a:cxn ang="0">
                <a:pos x="326186" y="135396"/>
              </a:cxn>
              <a:cxn ang="0">
                <a:pos x="337609" y="113148"/>
              </a:cxn>
              <a:cxn ang="0">
                <a:pos x="348397" y="90264"/>
              </a:cxn>
              <a:cxn ang="0">
                <a:pos x="348397" y="78822"/>
              </a:cxn>
              <a:cxn ang="0">
                <a:pos x="348397" y="56574"/>
              </a:cxn>
              <a:cxn ang="0">
                <a:pos x="348397" y="45132"/>
              </a:cxn>
              <a:cxn ang="0">
                <a:pos x="337609" y="33690"/>
              </a:cxn>
              <a:cxn ang="0">
                <a:pos x="337609" y="22884"/>
              </a:cxn>
              <a:cxn ang="0">
                <a:pos x="337609" y="22884"/>
              </a:cxn>
              <a:cxn ang="0">
                <a:pos x="348397" y="11442"/>
              </a:cxn>
              <a:cxn ang="0">
                <a:pos x="348397" y="11442"/>
              </a:cxn>
              <a:cxn ang="0">
                <a:pos x="359820" y="11442"/>
              </a:cxn>
              <a:cxn ang="0">
                <a:pos x="359820" y="0"/>
              </a:cxn>
              <a:cxn ang="0">
                <a:pos x="371243" y="0"/>
              </a:cxn>
              <a:cxn ang="0">
                <a:pos x="393454" y="11442"/>
              </a:cxn>
              <a:cxn ang="0">
                <a:pos x="416299" y="22884"/>
              </a:cxn>
              <a:cxn ang="0">
                <a:pos x="438511" y="33690"/>
              </a:cxn>
              <a:cxn ang="0">
                <a:pos x="461356" y="56574"/>
              </a:cxn>
              <a:cxn ang="0">
                <a:pos x="483567" y="78822"/>
              </a:cxn>
              <a:cxn ang="0">
                <a:pos x="494990" y="90264"/>
              </a:cxn>
              <a:cxn ang="0">
                <a:pos x="506413" y="113148"/>
              </a:cxn>
              <a:cxn ang="0">
                <a:pos x="506413" y="123954"/>
              </a:cxn>
              <a:cxn ang="0">
                <a:pos x="506413" y="135396"/>
              </a:cxn>
              <a:cxn ang="0">
                <a:pos x="506413" y="146838"/>
              </a:cxn>
              <a:cxn ang="0">
                <a:pos x="494990" y="158280"/>
              </a:cxn>
              <a:cxn ang="0">
                <a:pos x="483567" y="180528"/>
              </a:cxn>
              <a:cxn ang="0">
                <a:pos x="472144" y="191970"/>
              </a:cxn>
              <a:cxn ang="0">
                <a:pos x="461356" y="225660"/>
              </a:cxn>
              <a:cxn ang="0">
                <a:pos x="438511" y="248544"/>
              </a:cxn>
              <a:cxn ang="0">
                <a:pos x="427722" y="282234"/>
              </a:cxn>
              <a:cxn ang="0">
                <a:pos x="404877" y="315924"/>
              </a:cxn>
              <a:cxn ang="0">
                <a:pos x="371243" y="338808"/>
              </a:cxn>
              <a:cxn ang="0">
                <a:pos x="348397" y="372498"/>
              </a:cxn>
              <a:cxn ang="0">
                <a:pos x="314763" y="406188"/>
              </a:cxn>
              <a:cxn ang="0">
                <a:pos x="292552" y="429072"/>
              </a:cxn>
              <a:cxn ang="0">
                <a:pos x="258918" y="462762"/>
              </a:cxn>
              <a:cxn ang="0">
                <a:pos x="213861" y="485646"/>
              </a:cxn>
              <a:cxn ang="0">
                <a:pos x="180227" y="519336"/>
              </a:cxn>
              <a:cxn ang="0">
                <a:pos x="135170" y="541584"/>
              </a:cxn>
              <a:cxn ang="0">
                <a:pos x="101536" y="564468"/>
              </a:cxn>
              <a:cxn ang="0">
                <a:pos x="78691" y="586716"/>
              </a:cxn>
              <a:cxn ang="0">
                <a:pos x="56480" y="598158"/>
              </a:cxn>
              <a:cxn ang="0">
                <a:pos x="33634" y="609600"/>
              </a:cxn>
              <a:cxn ang="0">
                <a:pos x="22846" y="609600"/>
              </a:cxn>
              <a:cxn ang="0">
                <a:pos x="11423" y="609600"/>
              </a:cxn>
              <a:cxn ang="0">
                <a:pos x="0" y="609600"/>
              </a:cxn>
              <a:cxn ang="0">
                <a:pos x="0" y="609600"/>
              </a:cxn>
              <a:cxn ang="0">
                <a:pos x="0" y="598158"/>
              </a:cxn>
              <a:cxn ang="0">
                <a:pos x="11423" y="586716"/>
              </a:cxn>
              <a:cxn ang="0">
                <a:pos x="22846" y="575910"/>
              </a:cxn>
              <a:cxn ang="0">
                <a:pos x="33634" y="553026"/>
              </a:cxn>
              <a:cxn ang="0">
                <a:pos x="56480" y="530778"/>
              </a:cxn>
              <a:cxn ang="0">
                <a:pos x="78691" y="507894"/>
              </a:cxn>
              <a:cxn ang="0">
                <a:pos x="101536" y="474204"/>
              </a:cxn>
              <a:cxn ang="0">
                <a:pos x="157381" y="417630"/>
              </a:cxn>
              <a:cxn ang="0">
                <a:pos x="213861" y="350250"/>
              </a:cxn>
              <a:cxn ang="0">
                <a:pos x="247495" y="293676"/>
              </a:cxn>
              <a:cxn ang="0">
                <a:pos x="292552" y="225660"/>
              </a:cxn>
              <a:cxn ang="0">
                <a:pos x="292552" y="225660"/>
              </a:cxn>
              <a:cxn ang="0">
                <a:pos x="292552" y="225660"/>
              </a:cxn>
            </a:cxnLst>
            <a:rect l="txL" t="txT" r="txR" b="txB"/>
            <a:pathLst>
              <a:path w="798" h="959">
                <a:moveTo>
                  <a:pt x="461" y="355"/>
                </a:moveTo>
                <a:lnTo>
                  <a:pt x="479" y="302"/>
                </a:lnTo>
                <a:lnTo>
                  <a:pt x="496" y="249"/>
                </a:lnTo>
                <a:lnTo>
                  <a:pt x="514" y="213"/>
                </a:lnTo>
                <a:lnTo>
                  <a:pt x="532" y="178"/>
                </a:lnTo>
                <a:lnTo>
                  <a:pt x="549" y="142"/>
                </a:lnTo>
                <a:lnTo>
                  <a:pt x="549" y="124"/>
                </a:lnTo>
                <a:lnTo>
                  <a:pt x="549" y="89"/>
                </a:lnTo>
                <a:lnTo>
                  <a:pt x="549" y="71"/>
                </a:lnTo>
                <a:lnTo>
                  <a:pt x="532" y="53"/>
                </a:lnTo>
                <a:lnTo>
                  <a:pt x="532" y="36"/>
                </a:lnTo>
                <a:lnTo>
                  <a:pt x="549" y="18"/>
                </a:lnTo>
                <a:lnTo>
                  <a:pt x="567" y="18"/>
                </a:lnTo>
                <a:lnTo>
                  <a:pt x="567" y="0"/>
                </a:lnTo>
                <a:lnTo>
                  <a:pt x="585" y="0"/>
                </a:lnTo>
                <a:lnTo>
                  <a:pt x="620" y="18"/>
                </a:lnTo>
                <a:lnTo>
                  <a:pt x="656" y="36"/>
                </a:lnTo>
                <a:lnTo>
                  <a:pt x="691" y="53"/>
                </a:lnTo>
                <a:lnTo>
                  <a:pt x="727" y="89"/>
                </a:lnTo>
                <a:lnTo>
                  <a:pt x="762" y="124"/>
                </a:lnTo>
                <a:lnTo>
                  <a:pt x="780" y="142"/>
                </a:lnTo>
                <a:lnTo>
                  <a:pt x="798" y="178"/>
                </a:lnTo>
                <a:lnTo>
                  <a:pt x="798" y="195"/>
                </a:lnTo>
                <a:lnTo>
                  <a:pt x="798" y="213"/>
                </a:lnTo>
                <a:lnTo>
                  <a:pt x="798" y="231"/>
                </a:lnTo>
                <a:lnTo>
                  <a:pt x="780" y="249"/>
                </a:lnTo>
                <a:lnTo>
                  <a:pt x="762" y="284"/>
                </a:lnTo>
                <a:lnTo>
                  <a:pt x="744" y="302"/>
                </a:lnTo>
                <a:lnTo>
                  <a:pt x="727" y="355"/>
                </a:lnTo>
                <a:lnTo>
                  <a:pt x="691" y="391"/>
                </a:lnTo>
                <a:lnTo>
                  <a:pt x="674" y="444"/>
                </a:lnTo>
                <a:lnTo>
                  <a:pt x="638" y="497"/>
                </a:lnTo>
                <a:lnTo>
                  <a:pt x="585" y="533"/>
                </a:lnTo>
                <a:lnTo>
                  <a:pt x="549" y="586"/>
                </a:lnTo>
                <a:lnTo>
                  <a:pt x="496" y="639"/>
                </a:lnTo>
                <a:lnTo>
                  <a:pt x="461" y="675"/>
                </a:lnTo>
                <a:lnTo>
                  <a:pt x="408" y="728"/>
                </a:lnTo>
                <a:lnTo>
                  <a:pt x="337" y="764"/>
                </a:lnTo>
                <a:lnTo>
                  <a:pt x="284" y="817"/>
                </a:lnTo>
                <a:lnTo>
                  <a:pt x="213" y="852"/>
                </a:lnTo>
                <a:lnTo>
                  <a:pt x="160" y="888"/>
                </a:lnTo>
                <a:lnTo>
                  <a:pt x="124" y="923"/>
                </a:lnTo>
                <a:lnTo>
                  <a:pt x="89" y="941"/>
                </a:lnTo>
                <a:lnTo>
                  <a:pt x="53" y="959"/>
                </a:lnTo>
                <a:lnTo>
                  <a:pt x="36" y="959"/>
                </a:lnTo>
                <a:lnTo>
                  <a:pt x="18" y="959"/>
                </a:lnTo>
                <a:lnTo>
                  <a:pt x="0" y="959"/>
                </a:lnTo>
                <a:lnTo>
                  <a:pt x="0" y="941"/>
                </a:lnTo>
                <a:lnTo>
                  <a:pt x="18" y="923"/>
                </a:lnTo>
                <a:lnTo>
                  <a:pt x="36" y="906"/>
                </a:lnTo>
                <a:lnTo>
                  <a:pt x="53" y="870"/>
                </a:lnTo>
                <a:lnTo>
                  <a:pt x="89" y="835"/>
                </a:lnTo>
                <a:lnTo>
                  <a:pt x="124" y="799"/>
                </a:lnTo>
                <a:lnTo>
                  <a:pt x="160" y="746"/>
                </a:lnTo>
                <a:lnTo>
                  <a:pt x="248" y="657"/>
                </a:lnTo>
                <a:lnTo>
                  <a:pt x="337" y="551"/>
                </a:lnTo>
                <a:lnTo>
                  <a:pt x="390" y="462"/>
                </a:lnTo>
                <a:lnTo>
                  <a:pt x="461" y="355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Freeform 12"/>
          <p:cNvSpPr/>
          <p:nvPr/>
        </p:nvSpPr>
        <p:spPr>
          <a:xfrm>
            <a:off x="4526280" y="3152775"/>
            <a:ext cx="709613" cy="192088"/>
          </a:xfrm>
          <a:custGeom>
            <a:avLst/>
            <a:gdLst>
              <a:gd name="txL" fmla="*/ 0 w 1117"/>
              <a:gd name="txT" fmla="*/ 0 h 302"/>
              <a:gd name="txR" fmla="*/ 1117 w 1117"/>
              <a:gd name="txB" fmla="*/ 302 h 302"/>
            </a:gdLst>
            <a:ahLst/>
            <a:cxnLst>
              <a:cxn ang="0">
                <a:pos x="0" y="101768"/>
              </a:cxn>
              <a:cxn ang="0">
                <a:pos x="22870" y="101768"/>
              </a:cxn>
              <a:cxn ang="0">
                <a:pos x="56540" y="101768"/>
              </a:cxn>
              <a:cxn ang="0">
                <a:pos x="78775" y="90320"/>
              </a:cxn>
              <a:cxn ang="0">
                <a:pos x="123880" y="79507"/>
              </a:cxn>
              <a:cxn ang="0">
                <a:pos x="157551" y="79507"/>
              </a:cxn>
              <a:cxn ang="0">
                <a:pos x="202656" y="68058"/>
              </a:cxn>
              <a:cxn ang="0">
                <a:pos x="247761" y="56609"/>
              </a:cxn>
              <a:cxn ang="0">
                <a:pos x="304301" y="45160"/>
              </a:cxn>
              <a:cxn ang="0">
                <a:pos x="349407" y="34347"/>
              </a:cxn>
              <a:cxn ang="0">
                <a:pos x="393876" y="22898"/>
              </a:cxn>
              <a:cxn ang="0">
                <a:pos x="438982" y="11449"/>
              </a:cxn>
              <a:cxn ang="0">
                <a:pos x="473287" y="11449"/>
              </a:cxn>
              <a:cxn ang="0">
                <a:pos x="517757" y="0"/>
              </a:cxn>
              <a:cxn ang="0">
                <a:pos x="552062" y="0"/>
              </a:cxn>
              <a:cxn ang="0">
                <a:pos x="574297" y="0"/>
              </a:cxn>
              <a:cxn ang="0">
                <a:pos x="607967" y="0"/>
              </a:cxn>
              <a:cxn ang="0">
                <a:pos x="630838" y="0"/>
              </a:cxn>
              <a:cxn ang="0">
                <a:pos x="653073" y="0"/>
              </a:cxn>
              <a:cxn ang="0">
                <a:pos x="664508" y="0"/>
              </a:cxn>
              <a:cxn ang="0">
                <a:pos x="686743" y="11449"/>
              </a:cxn>
              <a:cxn ang="0">
                <a:pos x="698178" y="11449"/>
              </a:cxn>
              <a:cxn ang="0">
                <a:pos x="709613" y="22898"/>
              </a:cxn>
              <a:cxn ang="0">
                <a:pos x="709613" y="34347"/>
              </a:cxn>
              <a:cxn ang="0">
                <a:pos x="709613" y="45160"/>
              </a:cxn>
              <a:cxn ang="0">
                <a:pos x="709613" y="45160"/>
              </a:cxn>
              <a:cxn ang="0">
                <a:pos x="698178" y="56609"/>
              </a:cxn>
              <a:cxn ang="0">
                <a:pos x="686743" y="68058"/>
              </a:cxn>
              <a:cxn ang="0">
                <a:pos x="664508" y="68058"/>
              </a:cxn>
              <a:cxn ang="0">
                <a:pos x="641637" y="79507"/>
              </a:cxn>
              <a:cxn ang="0">
                <a:pos x="607967" y="90320"/>
              </a:cxn>
              <a:cxn ang="0">
                <a:pos x="574297" y="101768"/>
              </a:cxn>
              <a:cxn ang="0">
                <a:pos x="529192" y="101768"/>
              </a:cxn>
              <a:cxn ang="0">
                <a:pos x="484087" y="113217"/>
              </a:cxn>
              <a:cxn ang="0">
                <a:pos x="428182" y="124666"/>
              </a:cxn>
              <a:cxn ang="0">
                <a:pos x="371642" y="136115"/>
              </a:cxn>
              <a:cxn ang="0">
                <a:pos x="304301" y="146928"/>
              </a:cxn>
              <a:cxn ang="0">
                <a:pos x="236326" y="158377"/>
              </a:cxn>
              <a:cxn ang="0">
                <a:pos x="157551" y="169826"/>
              </a:cxn>
              <a:cxn ang="0">
                <a:pos x="78775" y="181275"/>
              </a:cxn>
              <a:cxn ang="0">
                <a:pos x="0" y="192088"/>
              </a:cxn>
              <a:cxn ang="0">
                <a:pos x="0" y="101768"/>
              </a:cxn>
              <a:cxn ang="0">
                <a:pos x="0" y="101768"/>
              </a:cxn>
            </a:cxnLst>
            <a:rect l="txL" t="txT" r="txR" b="txB"/>
            <a:pathLst>
              <a:path w="1117" h="302">
                <a:moveTo>
                  <a:pt x="0" y="160"/>
                </a:moveTo>
                <a:lnTo>
                  <a:pt x="36" y="160"/>
                </a:lnTo>
                <a:lnTo>
                  <a:pt x="89" y="160"/>
                </a:lnTo>
                <a:lnTo>
                  <a:pt x="124" y="142"/>
                </a:lnTo>
                <a:lnTo>
                  <a:pt x="195" y="125"/>
                </a:lnTo>
                <a:lnTo>
                  <a:pt x="248" y="125"/>
                </a:lnTo>
                <a:lnTo>
                  <a:pt x="319" y="107"/>
                </a:lnTo>
                <a:lnTo>
                  <a:pt x="390" y="89"/>
                </a:lnTo>
                <a:lnTo>
                  <a:pt x="479" y="71"/>
                </a:lnTo>
                <a:lnTo>
                  <a:pt x="550" y="54"/>
                </a:lnTo>
                <a:lnTo>
                  <a:pt x="620" y="36"/>
                </a:lnTo>
                <a:lnTo>
                  <a:pt x="691" y="18"/>
                </a:lnTo>
                <a:lnTo>
                  <a:pt x="745" y="18"/>
                </a:lnTo>
                <a:lnTo>
                  <a:pt x="815" y="0"/>
                </a:lnTo>
                <a:lnTo>
                  <a:pt x="869" y="0"/>
                </a:lnTo>
                <a:lnTo>
                  <a:pt x="904" y="0"/>
                </a:lnTo>
                <a:lnTo>
                  <a:pt x="957" y="0"/>
                </a:lnTo>
                <a:lnTo>
                  <a:pt x="993" y="0"/>
                </a:lnTo>
                <a:lnTo>
                  <a:pt x="1028" y="0"/>
                </a:lnTo>
                <a:lnTo>
                  <a:pt x="1046" y="0"/>
                </a:lnTo>
                <a:lnTo>
                  <a:pt x="1081" y="18"/>
                </a:lnTo>
                <a:lnTo>
                  <a:pt x="1099" y="18"/>
                </a:lnTo>
                <a:lnTo>
                  <a:pt x="1117" y="36"/>
                </a:lnTo>
                <a:lnTo>
                  <a:pt x="1117" y="54"/>
                </a:lnTo>
                <a:lnTo>
                  <a:pt x="1117" y="71"/>
                </a:lnTo>
                <a:lnTo>
                  <a:pt x="1099" y="89"/>
                </a:lnTo>
                <a:lnTo>
                  <a:pt x="1081" y="107"/>
                </a:lnTo>
                <a:lnTo>
                  <a:pt x="1046" y="107"/>
                </a:lnTo>
                <a:lnTo>
                  <a:pt x="1010" y="125"/>
                </a:lnTo>
                <a:lnTo>
                  <a:pt x="957" y="142"/>
                </a:lnTo>
                <a:lnTo>
                  <a:pt x="904" y="160"/>
                </a:lnTo>
                <a:lnTo>
                  <a:pt x="833" y="160"/>
                </a:lnTo>
                <a:lnTo>
                  <a:pt x="762" y="178"/>
                </a:lnTo>
                <a:lnTo>
                  <a:pt x="674" y="196"/>
                </a:lnTo>
                <a:lnTo>
                  <a:pt x="585" y="214"/>
                </a:lnTo>
                <a:lnTo>
                  <a:pt x="479" y="231"/>
                </a:lnTo>
                <a:lnTo>
                  <a:pt x="372" y="249"/>
                </a:lnTo>
                <a:lnTo>
                  <a:pt x="248" y="267"/>
                </a:lnTo>
                <a:lnTo>
                  <a:pt x="124" y="285"/>
                </a:lnTo>
                <a:lnTo>
                  <a:pt x="0" y="302"/>
                </a:lnTo>
                <a:lnTo>
                  <a:pt x="0" y="16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0" name="Freeform 13"/>
          <p:cNvSpPr/>
          <p:nvPr/>
        </p:nvSpPr>
        <p:spPr>
          <a:xfrm>
            <a:off x="4065905" y="3536950"/>
            <a:ext cx="1495425" cy="280988"/>
          </a:xfrm>
          <a:custGeom>
            <a:avLst/>
            <a:gdLst>
              <a:gd name="txL" fmla="*/ 0 w 2356"/>
              <a:gd name="txT" fmla="*/ 0 h 444"/>
              <a:gd name="txR" fmla="*/ 2356 w 2356"/>
              <a:gd name="txB" fmla="*/ 444 h 444"/>
            </a:gdLst>
            <a:ahLst/>
            <a:cxnLst>
              <a:cxn ang="0">
                <a:pos x="22216" y="224664"/>
              </a:cxn>
              <a:cxn ang="0">
                <a:pos x="0" y="202514"/>
              </a:cxn>
              <a:cxn ang="0">
                <a:pos x="67281" y="179731"/>
              </a:cxn>
              <a:cxn ang="0">
                <a:pos x="191054" y="168973"/>
              </a:cxn>
              <a:cxn ang="0">
                <a:pos x="303401" y="146190"/>
              </a:cxn>
              <a:cxn ang="0">
                <a:pos x="404958" y="134798"/>
              </a:cxn>
              <a:cxn ang="0">
                <a:pos x="494455" y="124040"/>
              </a:cxn>
              <a:cxn ang="0">
                <a:pos x="596012" y="112648"/>
              </a:cxn>
              <a:cxn ang="0">
                <a:pos x="708359" y="89866"/>
              </a:cxn>
              <a:cxn ang="0">
                <a:pos x="843557" y="67716"/>
              </a:cxn>
              <a:cxn ang="0">
                <a:pos x="944479" y="44933"/>
              </a:cxn>
              <a:cxn ang="0">
                <a:pos x="1000970" y="34174"/>
              </a:cxn>
              <a:cxn ang="0">
                <a:pos x="1068251" y="22783"/>
              </a:cxn>
              <a:cxn ang="0">
                <a:pos x="1113317" y="11391"/>
              </a:cxn>
              <a:cxn ang="0">
                <a:pos x="1158383" y="11391"/>
              </a:cxn>
              <a:cxn ang="0">
                <a:pos x="1192024" y="0"/>
              </a:cxn>
              <a:cxn ang="0">
                <a:pos x="1225664" y="0"/>
              </a:cxn>
              <a:cxn ang="0">
                <a:pos x="1248515" y="0"/>
              </a:cxn>
              <a:cxn ang="0">
                <a:pos x="1292946" y="0"/>
              </a:cxn>
              <a:cxn ang="0">
                <a:pos x="1372287" y="22783"/>
              </a:cxn>
              <a:cxn ang="0">
                <a:pos x="1416718" y="44933"/>
              </a:cxn>
              <a:cxn ang="0">
                <a:pos x="1450994" y="67716"/>
              </a:cxn>
              <a:cxn ang="0">
                <a:pos x="1473209" y="79107"/>
              </a:cxn>
              <a:cxn ang="0">
                <a:pos x="1484635" y="101257"/>
              </a:cxn>
              <a:cxn ang="0">
                <a:pos x="1495425" y="112648"/>
              </a:cxn>
              <a:cxn ang="0">
                <a:pos x="1495425" y="134798"/>
              </a:cxn>
              <a:cxn ang="0">
                <a:pos x="1495425" y="146190"/>
              </a:cxn>
              <a:cxn ang="0">
                <a:pos x="1473209" y="146190"/>
              </a:cxn>
              <a:cxn ang="0">
                <a:pos x="1461784" y="146190"/>
              </a:cxn>
              <a:cxn ang="0">
                <a:pos x="1428144" y="146190"/>
              </a:cxn>
              <a:cxn ang="0">
                <a:pos x="1394503" y="157581"/>
              </a:cxn>
              <a:cxn ang="0">
                <a:pos x="1349437" y="157581"/>
              </a:cxn>
              <a:cxn ang="0">
                <a:pos x="1292946" y="157581"/>
              </a:cxn>
              <a:cxn ang="0">
                <a:pos x="1237089" y="157581"/>
              </a:cxn>
              <a:cxn ang="0">
                <a:pos x="1124742" y="157581"/>
              </a:cxn>
              <a:cxn ang="0">
                <a:pos x="978120" y="157581"/>
              </a:cxn>
              <a:cxn ang="0">
                <a:pos x="809916" y="168973"/>
              </a:cxn>
              <a:cxn ang="0">
                <a:pos x="641078" y="202514"/>
              </a:cxn>
              <a:cxn ang="0">
                <a:pos x="494455" y="224664"/>
              </a:cxn>
              <a:cxn ang="0">
                <a:pos x="415748" y="236055"/>
              </a:cxn>
              <a:cxn ang="0">
                <a:pos x="348467" y="247447"/>
              </a:cxn>
              <a:cxn ang="0">
                <a:pos x="281186" y="258838"/>
              </a:cxn>
              <a:cxn ang="0">
                <a:pos x="224695" y="258838"/>
              </a:cxn>
              <a:cxn ang="0">
                <a:pos x="191054" y="269597"/>
              </a:cxn>
              <a:cxn ang="0">
                <a:pos x="157413" y="269597"/>
              </a:cxn>
              <a:cxn ang="0">
                <a:pos x="134563" y="280988"/>
              </a:cxn>
              <a:cxn ang="0">
                <a:pos x="112347" y="269597"/>
              </a:cxn>
              <a:cxn ang="0">
                <a:pos x="67281" y="258838"/>
              </a:cxn>
              <a:cxn ang="0">
                <a:pos x="45066" y="236055"/>
              </a:cxn>
            </a:cxnLst>
            <a:rect l="txL" t="txT" r="txR" b="txB"/>
            <a:pathLst>
              <a:path w="2356" h="444">
                <a:moveTo>
                  <a:pt x="71" y="373"/>
                </a:moveTo>
                <a:lnTo>
                  <a:pt x="35" y="355"/>
                </a:lnTo>
                <a:lnTo>
                  <a:pt x="18" y="338"/>
                </a:lnTo>
                <a:lnTo>
                  <a:pt x="0" y="320"/>
                </a:lnTo>
                <a:lnTo>
                  <a:pt x="0" y="302"/>
                </a:lnTo>
                <a:lnTo>
                  <a:pt x="106" y="284"/>
                </a:lnTo>
                <a:lnTo>
                  <a:pt x="195" y="267"/>
                </a:lnTo>
                <a:lnTo>
                  <a:pt x="301" y="267"/>
                </a:lnTo>
                <a:lnTo>
                  <a:pt x="390" y="249"/>
                </a:lnTo>
                <a:lnTo>
                  <a:pt x="478" y="231"/>
                </a:lnTo>
                <a:lnTo>
                  <a:pt x="549" y="231"/>
                </a:lnTo>
                <a:lnTo>
                  <a:pt x="638" y="213"/>
                </a:lnTo>
                <a:lnTo>
                  <a:pt x="709" y="213"/>
                </a:lnTo>
                <a:lnTo>
                  <a:pt x="779" y="196"/>
                </a:lnTo>
                <a:lnTo>
                  <a:pt x="850" y="178"/>
                </a:lnTo>
                <a:lnTo>
                  <a:pt x="939" y="178"/>
                </a:lnTo>
                <a:lnTo>
                  <a:pt x="1028" y="160"/>
                </a:lnTo>
                <a:lnTo>
                  <a:pt x="1116" y="142"/>
                </a:lnTo>
                <a:lnTo>
                  <a:pt x="1222" y="125"/>
                </a:lnTo>
                <a:lnTo>
                  <a:pt x="1329" y="107"/>
                </a:lnTo>
                <a:lnTo>
                  <a:pt x="1435" y="89"/>
                </a:lnTo>
                <a:lnTo>
                  <a:pt x="1488" y="71"/>
                </a:lnTo>
                <a:lnTo>
                  <a:pt x="1541" y="71"/>
                </a:lnTo>
                <a:lnTo>
                  <a:pt x="1577" y="54"/>
                </a:lnTo>
                <a:lnTo>
                  <a:pt x="1630" y="54"/>
                </a:lnTo>
                <a:lnTo>
                  <a:pt x="1683" y="36"/>
                </a:lnTo>
                <a:lnTo>
                  <a:pt x="1719" y="36"/>
                </a:lnTo>
                <a:lnTo>
                  <a:pt x="1754" y="18"/>
                </a:lnTo>
                <a:lnTo>
                  <a:pt x="1789" y="18"/>
                </a:lnTo>
                <a:lnTo>
                  <a:pt x="1825" y="18"/>
                </a:lnTo>
                <a:lnTo>
                  <a:pt x="1860" y="18"/>
                </a:lnTo>
                <a:lnTo>
                  <a:pt x="1878" y="0"/>
                </a:lnTo>
                <a:lnTo>
                  <a:pt x="1913" y="0"/>
                </a:lnTo>
                <a:lnTo>
                  <a:pt x="1931" y="0"/>
                </a:lnTo>
                <a:lnTo>
                  <a:pt x="1949" y="0"/>
                </a:lnTo>
                <a:lnTo>
                  <a:pt x="1967" y="0"/>
                </a:lnTo>
                <a:lnTo>
                  <a:pt x="1984" y="0"/>
                </a:lnTo>
                <a:lnTo>
                  <a:pt x="2037" y="0"/>
                </a:lnTo>
                <a:lnTo>
                  <a:pt x="2091" y="18"/>
                </a:lnTo>
                <a:lnTo>
                  <a:pt x="2162" y="36"/>
                </a:lnTo>
                <a:lnTo>
                  <a:pt x="2215" y="54"/>
                </a:lnTo>
                <a:lnTo>
                  <a:pt x="2232" y="71"/>
                </a:lnTo>
                <a:lnTo>
                  <a:pt x="2268" y="89"/>
                </a:lnTo>
                <a:lnTo>
                  <a:pt x="2286" y="107"/>
                </a:lnTo>
                <a:lnTo>
                  <a:pt x="2303" y="125"/>
                </a:lnTo>
                <a:lnTo>
                  <a:pt x="2321" y="125"/>
                </a:lnTo>
                <a:lnTo>
                  <a:pt x="2339" y="142"/>
                </a:lnTo>
                <a:lnTo>
                  <a:pt x="2339" y="160"/>
                </a:lnTo>
                <a:lnTo>
                  <a:pt x="2356" y="160"/>
                </a:lnTo>
                <a:lnTo>
                  <a:pt x="2356" y="178"/>
                </a:lnTo>
                <a:lnTo>
                  <a:pt x="2356" y="196"/>
                </a:lnTo>
                <a:lnTo>
                  <a:pt x="2356" y="213"/>
                </a:lnTo>
                <a:lnTo>
                  <a:pt x="2356" y="231"/>
                </a:lnTo>
                <a:lnTo>
                  <a:pt x="2339" y="231"/>
                </a:lnTo>
                <a:lnTo>
                  <a:pt x="2321" y="231"/>
                </a:lnTo>
                <a:lnTo>
                  <a:pt x="2303" y="231"/>
                </a:lnTo>
                <a:lnTo>
                  <a:pt x="2268" y="231"/>
                </a:lnTo>
                <a:lnTo>
                  <a:pt x="2250" y="231"/>
                </a:lnTo>
                <a:lnTo>
                  <a:pt x="2232" y="249"/>
                </a:lnTo>
                <a:lnTo>
                  <a:pt x="2197" y="249"/>
                </a:lnTo>
                <a:lnTo>
                  <a:pt x="2162" y="249"/>
                </a:lnTo>
                <a:lnTo>
                  <a:pt x="2126" y="249"/>
                </a:lnTo>
                <a:lnTo>
                  <a:pt x="2091" y="249"/>
                </a:lnTo>
                <a:lnTo>
                  <a:pt x="2037" y="249"/>
                </a:lnTo>
                <a:lnTo>
                  <a:pt x="1984" y="249"/>
                </a:lnTo>
                <a:lnTo>
                  <a:pt x="1949" y="249"/>
                </a:lnTo>
                <a:lnTo>
                  <a:pt x="1896" y="249"/>
                </a:lnTo>
                <a:lnTo>
                  <a:pt x="1772" y="249"/>
                </a:lnTo>
                <a:lnTo>
                  <a:pt x="1665" y="249"/>
                </a:lnTo>
                <a:lnTo>
                  <a:pt x="1541" y="249"/>
                </a:lnTo>
                <a:lnTo>
                  <a:pt x="1417" y="267"/>
                </a:lnTo>
                <a:lnTo>
                  <a:pt x="1276" y="267"/>
                </a:lnTo>
                <a:lnTo>
                  <a:pt x="1152" y="284"/>
                </a:lnTo>
                <a:lnTo>
                  <a:pt x="1010" y="320"/>
                </a:lnTo>
                <a:lnTo>
                  <a:pt x="868" y="338"/>
                </a:lnTo>
                <a:lnTo>
                  <a:pt x="779" y="355"/>
                </a:lnTo>
                <a:lnTo>
                  <a:pt x="726" y="355"/>
                </a:lnTo>
                <a:lnTo>
                  <a:pt x="655" y="373"/>
                </a:lnTo>
                <a:lnTo>
                  <a:pt x="602" y="373"/>
                </a:lnTo>
                <a:lnTo>
                  <a:pt x="549" y="391"/>
                </a:lnTo>
                <a:lnTo>
                  <a:pt x="496" y="391"/>
                </a:lnTo>
                <a:lnTo>
                  <a:pt x="443" y="409"/>
                </a:lnTo>
                <a:lnTo>
                  <a:pt x="390" y="409"/>
                </a:lnTo>
                <a:lnTo>
                  <a:pt x="354" y="409"/>
                </a:lnTo>
                <a:lnTo>
                  <a:pt x="319" y="426"/>
                </a:lnTo>
                <a:lnTo>
                  <a:pt x="301" y="426"/>
                </a:lnTo>
                <a:lnTo>
                  <a:pt x="266" y="426"/>
                </a:lnTo>
                <a:lnTo>
                  <a:pt x="248" y="426"/>
                </a:lnTo>
                <a:lnTo>
                  <a:pt x="230" y="426"/>
                </a:lnTo>
                <a:lnTo>
                  <a:pt x="212" y="444"/>
                </a:lnTo>
                <a:lnTo>
                  <a:pt x="195" y="444"/>
                </a:lnTo>
                <a:lnTo>
                  <a:pt x="177" y="426"/>
                </a:lnTo>
                <a:lnTo>
                  <a:pt x="142" y="426"/>
                </a:lnTo>
                <a:lnTo>
                  <a:pt x="106" y="409"/>
                </a:lnTo>
                <a:lnTo>
                  <a:pt x="71" y="373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1" name="Freeform 14"/>
          <p:cNvSpPr/>
          <p:nvPr/>
        </p:nvSpPr>
        <p:spPr>
          <a:xfrm>
            <a:off x="4121468" y="3276600"/>
            <a:ext cx="765175" cy="1128713"/>
          </a:xfrm>
          <a:custGeom>
            <a:avLst/>
            <a:gdLst>
              <a:gd name="txL" fmla="*/ 0 w 1205"/>
              <a:gd name="txT" fmla="*/ 0 h 1776"/>
              <a:gd name="txR" fmla="*/ 1205 w 1205"/>
              <a:gd name="txB" fmla="*/ 1776 h 1776"/>
            </a:gdLst>
            <a:ahLst/>
            <a:cxnLst>
              <a:cxn ang="0">
                <a:pos x="67945" y="1128713"/>
              </a:cxn>
              <a:cxn ang="0">
                <a:pos x="34290" y="1128713"/>
              </a:cxn>
              <a:cxn ang="0">
                <a:pos x="11430" y="1128713"/>
              </a:cxn>
              <a:cxn ang="0">
                <a:pos x="0" y="1128713"/>
              </a:cxn>
              <a:cxn ang="0">
                <a:pos x="0" y="1128713"/>
              </a:cxn>
              <a:cxn ang="0">
                <a:pos x="11430" y="1105834"/>
              </a:cxn>
              <a:cxn ang="0">
                <a:pos x="45085" y="1094394"/>
              </a:cxn>
              <a:cxn ang="0">
                <a:pos x="78740" y="1072150"/>
              </a:cxn>
              <a:cxn ang="0">
                <a:pos x="123825" y="1038467"/>
              </a:cxn>
              <a:cxn ang="0">
                <a:pos x="168910" y="1004148"/>
              </a:cxn>
              <a:cxn ang="0">
                <a:pos x="236855" y="959025"/>
              </a:cxn>
              <a:cxn ang="0">
                <a:pos x="304165" y="903098"/>
              </a:cxn>
              <a:cxn ang="0">
                <a:pos x="371475" y="846535"/>
              </a:cxn>
              <a:cxn ang="0">
                <a:pos x="427990" y="767093"/>
              </a:cxn>
              <a:cxn ang="0">
                <a:pos x="483870" y="688286"/>
              </a:cxn>
              <a:cxn ang="0">
                <a:pos x="528955" y="598040"/>
              </a:cxn>
              <a:cxn ang="0">
                <a:pos x="562610" y="496354"/>
              </a:cxn>
              <a:cxn ang="0">
                <a:pos x="585470" y="372424"/>
              </a:cxn>
              <a:cxn ang="0">
                <a:pos x="596900" y="237055"/>
              </a:cxn>
              <a:cxn ang="0">
                <a:pos x="607695" y="90246"/>
              </a:cxn>
              <a:cxn ang="0">
                <a:pos x="641350" y="22244"/>
              </a:cxn>
              <a:cxn ang="0">
                <a:pos x="709295" y="67367"/>
              </a:cxn>
              <a:cxn ang="0">
                <a:pos x="731520" y="101686"/>
              </a:cxn>
              <a:cxn ang="0">
                <a:pos x="754380" y="123930"/>
              </a:cxn>
              <a:cxn ang="0">
                <a:pos x="754380" y="135369"/>
              </a:cxn>
              <a:cxn ang="0">
                <a:pos x="765175" y="157613"/>
              </a:cxn>
              <a:cxn ang="0">
                <a:pos x="754380" y="180492"/>
              </a:cxn>
              <a:cxn ang="0">
                <a:pos x="742950" y="225616"/>
              </a:cxn>
              <a:cxn ang="0">
                <a:pos x="731520" y="293618"/>
              </a:cxn>
              <a:cxn ang="0">
                <a:pos x="709295" y="383864"/>
              </a:cxn>
              <a:cxn ang="0">
                <a:pos x="686435" y="496354"/>
              </a:cxn>
              <a:cxn ang="0">
                <a:pos x="664210" y="609480"/>
              </a:cxn>
              <a:cxn ang="0">
                <a:pos x="619125" y="699726"/>
              </a:cxn>
              <a:cxn ang="0">
                <a:pos x="574040" y="778532"/>
              </a:cxn>
              <a:cxn ang="0">
                <a:pos x="518160" y="846535"/>
              </a:cxn>
              <a:cxn ang="0">
                <a:pos x="461645" y="913902"/>
              </a:cxn>
              <a:cxn ang="0">
                <a:pos x="405130" y="959025"/>
              </a:cxn>
              <a:cxn ang="0">
                <a:pos x="337820" y="1004148"/>
              </a:cxn>
              <a:cxn ang="0">
                <a:pos x="247650" y="1060711"/>
              </a:cxn>
              <a:cxn ang="0">
                <a:pos x="135255" y="1105834"/>
              </a:cxn>
              <a:cxn ang="0">
                <a:pos x="90170" y="1117273"/>
              </a:cxn>
            </a:cxnLst>
            <a:rect l="txL" t="txT" r="txR" b="txB"/>
            <a:pathLst>
              <a:path w="1205" h="1776">
                <a:moveTo>
                  <a:pt x="142" y="1758"/>
                </a:moveTo>
                <a:lnTo>
                  <a:pt x="107" y="1776"/>
                </a:lnTo>
                <a:lnTo>
                  <a:pt x="89" y="1776"/>
                </a:lnTo>
                <a:lnTo>
                  <a:pt x="54" y="1776"/>
                </a:lnTo>
                <a:lnTo>
                  <a:pt x="36" y="1776"/>
                </a:lnTo>
                <a:lnTo>
                  <a:pt x="18" y="1776"/>
                </a:lnTo>
                <a:lnTo>
                  <a:pt x="0" y="1776"/>
                </a:lnTo>
                <a:lnTo>
                  <a:pt x="18" y="1758"/>
                </a:lnTo>
                <a:lnTo>
                  <a:pt x="18" y="1740"/>
                </a:lnTo>
                <a:lnTo>
                  <a:pt x="36" y="1740"/>
                </a:lnTo>
                <a:lnTo>
                  <a:pt x="71" y="1722"/>
                </a:lnTo>
                <a:lnTo>
                  <a:pt x="89" y="1705"/>
                </a:lnTo>
                <a:lnTo>
                  <a:pt x="124" y="1687"/>
                </a:lnTo>
                <a:lnTo>
                  <a:pt x="160" y="1669"/>
                </a:lnTo>
                <a:lnTo>
                  <a:pt x="195" y="1634"/>
                </a:lnTo>
                <a:lnTo>
                  <a:pt x="231" y="1616"/>
                </a:lnTo>
                <a:lnTo>
                  <a:pt x="266" y="1580"/>
                </a:lnTo>
                <a:lnTo>
                  <a:pt x="319" y="1545"/>
                </a:lnTo>
                <a:lnTo>
                  <a:pt x="373" y="1509"/>
                </a:lnTo>
                <a:lnTo>
                  <a:pt x="426" y="1474"/>
                </a:lnTo>
                <a:lnTo>
                  <a:pt x="479" y="1421"/>
                </a:lnTo>
                <a:lnTo>
                  <a:pt x="532" y="1367"/>
                </a:lnTo>
                <a:lnTo>
                  <a:pt x="585" y="1332"/>
                </a:lnTo>
                <a:lnTo>
                  <a:pt x="638" y="1261"/>
                </a:lnTo>
                <a:lnTo>
                  <a:pt x="674" y="1207"/>
                </a:lnTo>
                <a:lnTo>
                  <a:pt x="727" y="1136"/>
                </a:lnTo>
                <a:lnTo>
                  <a:pt x="762" y="1083"/>
                </a:lnTo>
                <a:lnTo>
                  <a:pt x="798" y="1012"/>
                </a:lnTo>
                <a:lnTo>
                  <a:pt x="833" y="941"/>
                </a:lnTo>
                <a:lnTo>
                  <a:pt x="851" y="870"/>
                </a:lnTo>
                <a:lnTo>
                  <a:pt x="886" y="781"/>
                </a:lnTo>
                <a:lnTo>
                  <a:pt x="904" y="692"/>
                </a:lnTo>
                <a:lnTo>
                  <a:pt x="922" y="586"/>
                </a:lnTo>
                <a:lnTo>
                  <a:pt x="940" y="497"/>
                </a:lnTo>
                <a:lnTo>
                  <a:pt x="940" y="373"/>
                </a:lnTo>
                <a:lnTo>
                  <a:pt x="957" y="266"/>
                </a:lnTo>
                <a:lnTo>
                  <a:pt x="957" y="142"/>
                </a:lnTo>
                <a:lnTo>
                  <a:pt x="957" y="0"/>
                </a:lnTo>
                <a:lnTo>
                  <a:pt x="1010" y="35"/>
                </a:lnTo>
                <a:lnTo>
                  <a:pt x="1064" y="71"/>
                </a:lnTo>
                <a:lnTo>
                  <a:pt x="1117" y="106"/>
                </a:lnTo>
                <a:lnTo>
                  <a:pt x="1152" y="142"/>
                </a:lnTo>
                <a:lnTo>
                  <a:pt x="1152" y="160"/>
                </a:lnTo>
                <a:lnTo>
                  <a:pt x="1170" y="177"/>
                </a:lnTo>
                <a:lnTo>
                  <a:pt x="1188" y="195"/>
                </a:lnTo>
                <a:lnTo>
                  <a:pt x="1188" y="213"/>
                </a:lnTo>
                <a:lnTo>
                  <a:pt x="1205" y="231"/>
                </a:lnTo>
                <a:lnTo>
                  <a:pt x="1205" y="248"/>
                </a:lnTo>
                <a:lnTo>
                  <a:pt x="1188" y="266"/>
                </a:lnTo>
                <a:lnTo>
                  <a:pt x="1188" y="284"/>
                </a:lnTo>
                <a:lnTo>
                  <a:pt x="1188" y="319"/>
                </a:lnTo>
                <a:lnTo>
                  <a:pt x="1170" y="355"/>
                </a:lnTo>
                <a:lnTo>
                  <a:pt x="1170" y="408"/>
                </a:lnTo>
                <a:lnTo>
                  <a:pt x="1152" y="462"/>
                </a:lnTo>
                <a:lnTo>
                  <a:pt x="1134" y="533"/>
                </a:lnTo>
                <a:lnTo>
                  <a:pt x="1117" y="604"/>
                </a:lnTo>
                <a:lnTo>
                  <a:pt x="1117" y="692"/>
                </a:lnTo>
                <a:lnTo>
                  <a:pt x="1081" y="781"/>
                </a:lnTo>
                <a:lnTo>
                  <a:pt x="1064" y="870"/>
                </a:lnTo>
                <a:lnTo>
                  <a:pt x="1046" y="959"/>
                </a:lnTo>
                <a:lnTo>
                  <a:pt x="1010" y="1030"/>
                </a:lnTo>
                <a:lnTo>
                  <a:pt x="975" y="1101"/>
                </a:lnTo>
                <a:lnTo>
                  <a:pt x="940" y="1172"/>
                </a:lnTo>
                <a:lnTo>
                  <a:pt x="904" y="1225"/>
                </a:lnTo>
                <a:lnTo>
                  <a:pt x="869" y="1278"/>
                </a:lnTo>
                <a:lnTo>
                  <a:pt x="816" y="1332"/>
                </a:lnTo>
                <a:lnTo>
                  <a:pt x="780" y="1385"/>
                </a:lnTo>
                <a:lnTo>
                  <a:pt x="727" y="1438"/>
                </a:lnTo>
                <a:lnTo>
                  <a:pt x="691" y="1474"/>
                </a:lnTo>
                <a:lnTo>
                  <a:pt x="638" y="1509"/>
                </a:lnTo>
                <a:lnTo>
                  <a:pt x="585" y="1545"/>
                </a:lnTo>
                <a:lnTo>
                  <a:pt x="532" y="1580"/>
                </a:lnTo>
                <a:lnTo>
                  <a:pt x="497" y="1616"/>
                </a:lnTo>
                <a:lnTo>
                  <a:pt x="390" y="1669"/>
                </a:lnTo>
                <a:lnTo>
                  <a:pt x="302" y="1705"/>
                </a:lnTo>
                <a:lnTo>
                  <a:pt x="213" y="1740"/>
                </a:lnTo>
                <a:lnTo>
                  <a:pt x="142" y="175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2" name="Freeform 15"/>
          <p:cNvSpPr/>
          <p:nvPr/>
        </p:nvSpPr>
        <p:spPr>
          <a:xfrm>
            <a:off x="4751705" y="3671888"/>
            <a:ext cx="1001713" cy="755650"/>
          </a:xfrm>
          <a:custGeom>
            <a:avLst/>
            <a:gdLst>
              <a:gd name="txL" fmla="*/ 0 w 1577"/>
              <a:gd name="txT" fmla="*/ 0 h 1190"/>
              <a:gd name="txR" fmla="*/ 1577 w 1577"/>
              <a:gd name="txB" fmla="*/ 1190 h 1190"/>
            </a:gdLst>
            <a:ahLst/>
            <a:cxnLst>
              <a:cxn ang="0">
                <a:pos x="607253" y="755650"/>
              </a:cxn>
              <a:cxn ang="0">
                <a:pos x="573587" y="744220"/>
              </a:cxn>
              <a:cxn ang="0">
                <a:pos x="539921" y="721995"/>
              </a:cxn>
              <a:cxn ang="0">
                <a:pos x="506256" y="699135"/>
              </a:cxn>
              <a:cxn ang="0">
                <a:pos x="484024" y="665480"/>
              </a:cxn>
              <a:cxn ang="0">
                <a:pos x="461156" y="631825"/>
              </a:cxn>
              <a:cxn ang="0">
                <a:pos x="427491" y="586740"/>
              </a:cxn>
              <a:cxn ang="0">
                <a:pos x="370958" y="518795"/>
              </a:cxn>
              <a:cxn ang="0">
                <a:pos x="315060" y="428625"/>
              </a:cxn>
              <a:cxn ang="0">
                <a:pos x="236295" y="327025"/>
              </a:cxn>
              <a:cxn ang="0">
                <a:pos x="146096" y="214630"/>
              </a:cxn>
              <a:cxn ang="0">
                <a:pos x="55898" y="79375"/>
              </a:cxn>
              <a:cxn ang="0">
                <a:pos x="22232" y="0"/>
              </a:cxn>
              <a:cxn ang="0">
                <a:pos x="55898" y="11430"/>
              </a:cxn>
              <a:cxn ang="0">
                <a:pos x="100997" y="45085"/>
              </a:cxn>
              <a:cxn ang="0">
                <a:pos x="134663" y="79375"/>
              </a:cxn>
              <a:cxn ang="0">
                <a:pos x="179762" y="124460"/>
              </a:cxn>
              <a:cxn ang="0">
                <a:pos x="224861" y="180340"/>
              </a:cxn>
              <a:cxn ang="0">
                <a:pos x="292193" y="236855"/>
              </a:cxn>
              <a:cxn ang="0">
                <a:pos x="360159" y="304800"/>
              </a:cxn>
              <a:cxn ang="0">
                <a:pos x="449723" y="383540"/>
              </a:cxn>
              <a:cxn ang="0">
                <a:pos x="539921" y="451485"/>
              </a:cxn>
              <a:cxn ang="0">
                <a:pos x="641554" y="508000"/>
              </a:cxn>
              <a:cxn ang="0">
                <a:pos x="742551" y="563880"/>
              </a:cxn>
              <a:cxn ang="0">
                <a:pos x="821316" y="598170"/>
              </a:cxn>
              <a:cxn ang="0">
                <a:pos x="866415" y="608965"/>
              </a:cxn>
              <a:cxn ang="0">
                <a:pos x="911514" y="631825"/>
              </a:cxn>
              <a:cxn ang="0">
                <a:pos x="933746" y="643255"/>
              </a:cxn>
              <a:cxn ang="0">
                <a:pos x="967412" y="665480"/>
              </a:cxn>
              <a:cxn ang="0">
                <a:pos x="990279" y="665480"/>
              </a:cxn>
              <a:cxn ang="0">
                <a:pos x="1001713" y="676910"/>
              </a:cxn>
              <a:cxn ang="0">
                <a:pos x="1001713" y="688340"/>
              </a:cxn>
              <a:cxn ang="0">
                <a:pos x="990279" y="699135"/>
              </a:cxn>
              <a:cxn ang="0">
                <a:pos x="978846" y="710565"/>
              </a:cxn>
              <a:cxn ang="0">
                <a:pos x="933746" y="721995"/>
              </a:cxn>
              <a:cxn ang="0">
                <a:pos x="877849" y="733425"/>
              </a:cxn>
              <a:cxn ang="0">
                <a:pos x="809882" y="744220"/>
              </a:cxn>
              <a:cxn ang="0">
                <a:pos x="753984" y="744220"/>
              </a:cxn>
              <a:cxn ang="0">
                <a:pos x="697452" y="755650"/>
              </a:cxn>
              <a:cxn ang="0">
                <a:pos x="641554" y="755650"/>
              </a:cxn>
              <a:cxn ang="0">
                <a:pos x="618686" y="755650"/>
              </a:cxn>
            </a:cxnLst>
            <a:rect l="txL" t="txT" r="txR" b="txB"/>
            <a:pathLst>
              <a:path w="1577" h="1190">
                <a:moveTo>
                  <a:pt x="974" y="1190"/>
                </a:moveTo>
                <a:lnTo>
                  <a:pt x="956" y="1190"/>
                </a:lnTo>
                <a:lnTo>
                  <a:pt x="921" y="1172"/>
                </a:lnTo>
                <a:lnTo>
                  <a:pt x="903" y="1172"/>
                </a:lnTo>
                <a:lnTo>
                  <a:pt x="868" y="1155"/>
                </a:lnTo>
                <a:lnTo>
                  <a:pt x="850" y="1137"/>
                </a:lnTo>
                <a:lnTo>
                  <a:pt x="815" y="1119"/>
                </a:lnTo>
                <a:lnTo>
                  <a:pt x="797" y="1101"/>
                </a:lnTo>
                <a:lnTo>
                  <a:pt x="779" y="1066"/>
                </a:lnTo>
                <a:lnTo>
                  <a:pt x="762" y="1048"/>
                </a:lnTo>
                <a:lnTo>
                  <a:pt x="744" y="1030"/>
                </a:lnTo>
                <a:lnTo>
                  <a:pt x="726" y="995"/>
                </a:lnTo>
                <a:lnTo>
                  <a:pt x="708" y="959"/>
                </a:lnTo>
                <a:lnTo>
                  <a:pt x="673" y="924"/>
                </a:lnTo>
                <a:lnTo>
                  <a:pt x="638" y="871"/>
                </a:lnTo>
                <a:lnTo>
                  <a:pt x="584" y="817"/>
                </a:lnTo>
                <a:lnTo>
                  <a:pt x="549" y="746"/>
                </a:lnTo>
                <a:lnTo>
                  <a:pt x="496" y="675"/>
                </a:lnTo>
                <a:lnTo>
                  <a:pt x="443" y="604"/>
                </a:lnTo>
                <a:lnTo>
                  <a:pt x="372" y="515"/>
                </a:lnTo>
                <a:lnTo>
                  <a:pt x="301" y="427"/>
                </a:lnTo>
                <a:lnTo>
                  <a:pt x="230" y="338"/>
                </a:lnTo>
                <a:lnTo>
                  <a:pt x="159" y="231"/>
                </a:lnTo>
                <a:lnTo>
                  <a:pt x="88" y="125"/>
                </a:lnTo>
                <a:lnTo>
                  <a:pt x="0" y="0"/>
                </a:lnTo>
                <a:lnTo>
                  <a:pt x="35" y="0"/>
                </a:lnTo>
                <a:lnTo>
                  <a:pt x="53" y="18"/>
                </a:lnTo>
                <a:lnTo>
                  <a:pt x="88" y="18"/>
                </a:lnTo>
                <a:lnTo>
                  <a:pt x="124" y="36"/>
                </a:lnTo>
                <a:lnTo>
                  <a:pt x="159" y="71"/>
                </a:lnTo>
                <a:lnTo>
                  <a:pt x="177" y="89"/>
                </a:lnTo>
                <a:lnTo>
                  <a:pt x="212" y="125"/>
                </a:lnTo>
                <a:lnTo>
                  <a:pt x="248" y="160"/>
                </a:lnTo>
                <a:lnTo>
                  <a:pt x="283" y="196"/>
                </a:lnTo>
                <a:lnTo>
                  <a:pt x="319" y="231"/>
                </a:lnTo>
                <a:lnTo>
                  <a:pt x="354" y="284"/>
                </a:lnTo>
                <a:lnTo>
                  <a:pt x="407" y="320"/>
                </a:lnTo>
                <a:lnTo>
                  <a:pt x="460" y="373"/>
                </a:lnTo>
                <a:lnTo>
                  <a:pt x="514" y="427"/>
                </a:lnTo>
                <a:lnTo>
                  <a:pt x="567" y="480"/>
                </a:lnTo>
                <a:lnTo>
                  <a:pt x="638" y="551"/>
                </a:lnTo>
                <a:lnTo>
                  <a:pt x="708" y="604"/>
                </a:lnTo>
                <a:lnTo>
                  <a:pt x="779" y="657"/>
                </a:lnTo>
                <a:lnTo>
                  <a:pt x="850" y="711"/>
                </a:lnTo>
                <a:lnTo>
                  <a:pt x="921" y="764"/>
                </a:lnTo>
                <a:lnTo>
                  <a:pt x="1010" y="800"/>
                </a:lnTo>
                <a:lnTo>
                  <a:pt x="1081" y="853"/>
                </a:lnTo>
                <a:lnTo>
                  <a:pt x="1169" y="888"/>
                </a:lnTo>
                <a:lnTo>
                  <a:pt x="1240" y="924"/>
                </a:lnTo>
                <a:lnTo>
                  <a:pt x="1293" y="942"/>
                </a:lnTo>
                <a:lnTo>
                  <a:pt x="1329" y="959"/>
                </a:lnTo>
                <a:lnTo>
                  <a:pt x="1364" y="959"/>
                </a:lnTo>
                <a:lnTo>
                  <a:pt x="1399" y="977"/>
                </a:lnTo>
                <a:lnTo>
                  <a:pt x="1435" y="995"/>
                </a:lnTo>
                <a:lnTo>
                  <a:pt x="1453" y="1013"/>
                </a:lnTo>
                <a:lnTo>
                  <a:pt x="1470" y="1013"/>
                </a:lnTo>
                <a:lnTo>
                  <a:pt x="1506" y="1030"/>
                </a:lnTo>
                <a:lnTo>
                  <a:pt x="1523" y="1048"/>
                </a:lnTo>
                <a:lnTo>
                  <a:pt x="1541" y="1048"/>
                </a:lnTo>
                <a:lnTo>
                  <a:pt x="1559" y="1048"/>
                </a:lnTo>
                <a:lnTo>
                  <a:pt x="1559" y="1066"/>
                </a:lnTo>
                <a:lnTo>
                  <a:pt x="1577" y="1066"/>
                </a:lnTo>
                <a:lnTo>
                  <a:pt x="1577" y="1084"/>
                </a:lnTo>
                <a:lnTo>
                  <a:pt x="1559" y="1101"/>
                </a:lnTo>
                <a:lnTo>
                  <a:pt x="1541" y="1119"/>
                </a:lnTo>
                <a:lnTo>
                  <a:pt x="1506" y="1137"/>
                </a:lnTo>
                <a:lnTo>
                  <a:pt x="1470" y="1137"/>
                </a:lnTo>
                <a:lnTo>
                  <a:pt x="1435" y="1155"/>
                </a:lnTo>
                <a:lnTo>
                  <a:pt x="1382" y="1155"/>
                </a:lnTo>
                <a:lnTo>
                  <a:pt x="1329" y="1155"/>
                </a:lnTo>
                <a:lnTo>
                  <a:pt x="1275" y="1172"/>
                </a:lnTo>
                <a:lnTo>
                  <a:pt x="1222" y="1172"/>
                </a:lnTo>
                <a:lnTo>
                  <a:pt x="1187" y="1172"/>
                </a:lnTo>
                <a:lnTo>
                  <a:pt x="1134" y="1190"/>
                </a:lnTo>
                <a:lnTo>
                  <a:pt x="1098" y="1190"/>
                </a:lnTo>
                <a:lnTo>
                  <a:pt x="1045" y="1190"/>
                </a:lnTo>
                <a:lnTo>
                  <a:pt x="1010" y="1190"/>
                </a:lnTo>
                <a:lnTo>
                  <a:pt x="974" y="119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3" name="Freeform 16"/>
          <p:cNvSpPr/>
          <p:nvPr/>
        </p:nvSpPr>
        <p:spPr>
          <a:xfrm>
            <a:off x="4437380" y="2374900"/>
            <a:ext cx="831850" cy="508000"/>
          </a:xfrm>
          <a:custGeom>
            <a:avLst/>
            <a:gdLst>
              <a:gd name="txL" fmla="*/ 0 w 1311"/>
              <a:gd name="txT" fmla="*/ 0 h 799"/>
              <a:gd name="txR" fmla="*/ 1311 w 1311"/>
              <a:gd name="txB" fmla="*/ 799 h 799"/>
            </a:gdLst>
            <a:ahLst/>
            <a:cxnLst>
              <a:cxn ang="0">
                <a:pos x="449237" y="508000"/>
              </a:cxn>
              <a:cxn ang="0">
                <a:pos x="460658" y="417717"/>
              </a:cxn>
              <a:cxn ang="0">
                <a:pos x="482866" y="315990"/>
              </a:cxn>
              <a:cxn ang="0">
                <a:pos x="494288" y="270849"/>
              </a:cxn>
              <a:cxn ang="0">
                <a:pos x="505709" y="237151"/>
              </a:cxn>
              <a:cxn ang="0">
                <a:pos x="505709" y="203454"/>
              </a:cxn>
              <a:cxn ang="0">
                <a:pos x="494288" y="192010"/>
              </a:cxn>
              <a:cxn ang="0">
                <a:pos x="472080" y="192010"/>
              </a:cxn>
              <a:cxn ang="0">
                <a:pos x="438450" y="192010"/>
              </a:cxn>
              <a:cxn ang="0">
                <a:pos x="415608" y="192010"/>
              </a:cxn>
              <a:cxn ang="0">
                <a:pos x="381978" y="192010"/>
              </a:cxn>
              <a:cxn ang="0">
                <a:pos x="336928" y="203454"/>
              </a:cxn>
              <a:cxn ang="0">
                <a:pos x="291877" y="214263"/>
              </a:cxn>
              <a:cxn ang="0">
                <a:pos x="236040" y="225707"/>
              </a:cxn>
              <a:cxn ang="0">
                <a:pos x="190989" y="237151"/>
              </a:cxn>
              <a:cxn ang="0">
                <a:pos x="157360" y="248596"/>
              </a:cxn>
              <a:cxn ang="0">
                <a:pos x="134517" y="248596"/>
              </a:cxn>
              <a:cxn ang="0">
                <a:pos x="89467" y="237151"/>
              </a:cxn>
              <a:cxn ang="0">
                <a:pos x="44416" y="214263"/>
              </a:cxn>
              <a:cxn ang="0">
                <a:pos x="10787" y="192010"/>
              </a:cxn>
              <a:cxn ang="0">
                <a:pos x="0" y="169121"/>
              </a:cxn>
              <a:cxn ang="0">
                <a:pos x="10787" y="158313"/>
              </a:cxn>
              <a:cxn ang="0">
                <a:pos x="33629" y="146869"/>
              </a:cxn>
              <a:cxn ang="0">
                <a:pos x="55837" y="146869"/>
              </a:cxn>
              <a:cxn ang="0">
                <a:pos x="100888" y="135424"/>
              </a:cxn>
              <a:cxn ang="0">
                <a:pos x="157360" y="135424"/>
              </a:cxn>
              <a:cxn ang="0">
                <a:pos x="224619" y="123980"/>
              </a:cxn>
              <a:cxn ang="0">
                <a:pos x="291877" y="113171"/>
              </a:cxn>
              <a:cxn ang="0">
                <a:pos x="370557" y="101727"/>
              </a:cxn>
              <a:cxn ang="0">
                <a:pos x="438450" y="78839"/>
              </a:cxn>
              <a:cxn ang="0">
                <a:pos x="505709" y="68030"/>
              </a:cxn>
              <a:cxn ang="0">
                <a:pos x="550760" y="45141"/>
              </a:cxn>
              <a:cxn ang="0">
                <a:pos x="572968" y="33697"/>
              </a:cxn>
              <a:cxn ang="0">
                <a:pos x="618018" y="11444"/>
              </a:cxn>
              <a:cxn ang="0">
                <a:pos x="640861" y="0"/>
              </a:cxn>
              <a:cxn ang="0">
                <a:pos x="663069" y="0"/>
              </a:cxn>
              <a:cxn ang="0">
                <a:pos x="685277" y="11444"/>
              </a:cxn>
              <a:cxn ang="0">
                <a:pos x="708119" y="33697"/>
              </a:cxn>
              <a:cxn ang="0">
                <a:pos x="753170" y="68030"/>
              </a:cxn>
              <a:cxn ang="0">
                <a:pos x="786799" y="90283"/>
              </a:cxn>
              <a:cxn ang="0">
                <a:pos x="809007" y="113171"/>
              </a:cxn>
              <a:cxn ang="0">
                <a:pos x="820429" y="135424"/>
              </a:cxn>
              <a:cxn ang="0">
                <a:pos x="831850" y="146869"/>
              </a:cxn>
              <a:cxn ang="0">
                <a:pos x="820429" y="146869"/>
              </a:cxn>
              <a:cxn ang="0">
                <a:pos x="809007" y="158313"/>
              </a:cxn>
              <a:cxn ang="0">
                <a:pos x="775378" y="169121"/>
              </a:cxn>
              <a:cxn ang="0">
                <a:pos x="741749" y="169121"/>
              </a:cxn>
              <a:cxn ang="0">
                <a:pos x="719541" y="180566"/>
              </a:cxn>
              <a:cxn ang="0">
                <a:pos x="696698" y="203454"/>
              </a:cxn>
              <a:cxn ang="0">
                <a:pos x="674490" y="225707"/>
              </a:cxn>
              <a:cxn ang="0">
                <a:pos x="651648" y="259404"/>
              </a:cxn>
              <a:cxn ang="0">
                <a:pos x="618018" y="305181"/>
              </a:cxn>
              <a:cxn ang="0">
                <a:pos x="595810" y="361131"/>
              </a:cxn>
              <a:cxn ang="0">
                <a:pos x="562181" y="429161"/>
              </a:cxn>
              <a:cxn ang="0">
                <a:pos x="527917" y="508000"/>
              </a:cxn>
              <a:cxn ang="0">
                <a:pos x="527917" y="508000"/>
              </a:cxn>
            </a:cxnLst>
            <a:rect l="txL" t="txT" r="txR" b="txB"/>
            <a:pathLst>
              <a:path w="1311" h="799">
                <a:moveTo>
                  <a:pt x="832" y="799"/>
                </a:moveTo>
                <a:lnTo>
                  <a:pt x="708" y="799"/>
                </a:lnTo>
                <a:lnTo>
                  <a:pt x="708" y="728"/>
                </a:lnTo>
                <a:lnTo>
                  <a:pt x="726" y="657"/>
                </a:lnTo>
                <a:lnTo>
                  <a:pt x="744" y="586"/>
                </a:lnTo>
                <a:lnTo>
                  <a:pt x="761" y="497"/>
                </a:lnTo>
                <a:lnTo>
                  <a:pt x="761" y="462"/>
                </a:lnTo>
                <a:lnTo>
                  <a:pt x="779" y="426"/>
                </a:lnTo>
                <a:lnTo>
                  <a:pt x="779" y="391"/>
                </a:lnTo>
                <a:lnTo>
                  <a:pt x="797" y="373"/>
                </a:lnTo>
                <a:lnTo>
                  <a:pt x="797" y="337"/>
                </a:lnTo>
                <a:lnTo>
                  <a:pt x="797" y="320"/>
                </a:lnTo>
                <a:lnTo>
                  <a:pt x="779" y="320"/>
                </a:lnTo>
                <a:lnTo>
                  <a:pt x="779" y="302"/>
                </a:lnTo>
                <a:lnTo>
                  <a:pt x="761" y="302"/>
                </a:lnTo>
                <a:lnTo>
                  <a:pt x="744" y="302"/>
                </a:lnTo>
                <a:lnTo>
                  <a:pt x="726" y="302"/>
                </a:lnTo>
                <a:lnTo>
                  <a:pt x="691" y="302"/>
                </a:lnTo>
                <a:lnTo>
                  <a:pt x="673" y="302"/>
                </a:lnTo>
                <a:lnTo>
                  <a:pt x="655" y="302"/>
                </a:lnTo>
                <a:lnTo>
                  <a:pt x="637" y="302"/>
                </a:lnTo>
                <a:lnTo>
                  <a:pt x="602" y="302"/>
                </a:lnTo>
                <a:lnTo>
                  <a:pt x="567" y="320"/>
                </a:lnTo>
                <a:lnTo>
                  <a:pt x="531" y="320"/>
                </a:lnTo>
                <a:lnTo>
                  <a:pt x="496" y="337"/>
                </a:lnTo>
                <a:lnTo>
                  <a:pt x="460" y="337"/>
                </a:lnTo>
                <a:lnTo>
                  <a:pt x="407" y="355"/>
                </a:lnTo>
                <a:lnTo>
                  <a:pt x="372" y="355"/>
                </a:lnTo>
                <a:lnTo>
                  <a:pt x="336" y="373"/>
                </a:lnTo>
                <a:lnTo>
                  <a:pt x="301" y="373"/>
                </a:lnTo>
                <a:lnTo>
                  <a:pt x="283" y="391"/>
                </a:lnTo>
                <a:lnTo>
                  <a:pt x="248" y="391"/>
                </a:lnTo>
                <a:lnTo>
                  <a:pt x="230" y="391"/>
                </a:lnTo>
                <a:lnTo>
                  <a:pt x="212" y="391"/>
                </a:lnTo>
                <a:lnTo>
                  <a:pt x="177" y="391"/>
                </a:lnTo>
                <a:lnTo>
                  <a:pt x="141" y="373"/>
                </a:lnTo>
                <a:lnTo>
                  <a:pt x="106" y="355"/>
                </a:lnTo>
                <a:lnTo>
                  <a:pt x="70" y="337"/>
                </a:lnTo>
                <a:lnTo>
                  <a:pt x="53" y="320"/>
                </a:lnTo>
                <a:lnTo>
                  <a:pt x="17" y="302"/>
                </a:lnTo>
                <a:lnTo>
                  <a:pt x="17" y="284"/>
                </a:lnTo>
                <a:lnTo>
                  <a:pt x="0" y="266"/>
                </a:lnTo>
                <a:lnTo>
                  <a:pt x="17" y="249"/>
                </a:lnTo>
                <a:lnTo>
                  <a:pt x="35" y="249"/>
                </a:lnTo>
                <a:lnTo>
                  <a:pt x="53" y="231"/>
                </a:lnTo>
                <a:lnTo>
                  <a:pt x="70" y="231"/>
                </a:lnTo>
                <a:lnTo>
                  <a:pt x="88" y="231"/>
                </a:lnTo>
                <a:lnTo>
                  <a:pt x="124" y="213"/>
                </a:lnTo>
                <a:lnTo>
                  <a:pt x="159" y="213"/>
                </a:lnTo>
                <a:lnTo>
                  <a:pt x="212" y="213"/>
                </a:lnTo>
                <a:lnTo>
                  <a:pt x="248" y="213"/>
                </a:lnTo>
                <a:lnTo>
                  <a:pt x="301" y="195"/>
                </a:lnTo>
                <a:lnTo>
                  <a:pt x="354" y="195"/>
                </a:lnTo>
                <a:lnTo>
                  <a:pt x="407" y="178"/>
                </a:lnTo>
                <a:lnTo>
                  <a:pt x="460" y="178"/>
                </a:lnTo>
                <a:lnTo>
                  <a:pt x="513" y="160"/>
                </a:lnTo>
                <a:lnTo>
                  <a:pt x="584" y="160"/>
                </a:lnTo>
                <a:lnTo>
                  <a:pt x="637" y="142"/>
                </a:lnTo>
                <a:lnTo>
                  <a:pt x="691" y="124"/>
                </a:lnTo>
                <a:lnTo>
                  <a:pt x="744" y="124"/>
                </a:lnTo>
                <a:lnTo>
                  <a:pt x="797" y="107"/>
                </a:lnTo>
                <a:lnTo>
                  <a:pt x="832" y="89"/>
                </a:lnTo>
                <a:lnTo>
                  <a:pt x="868" y="71"/>
                </a:lnTo>
                <a:lnTo>
                  <a:pt x="886" y="71"/>
                </a:lnTo>
                <a:lnTo>
                  <a:pt x="903" y="53"/>
                </a:lnTo>
                <a:lnTo>
                  <a:pt x="939" y="36"/>
                </a:lnTo>
                <a:lnTo>
                  <a:pt x="974" y="18"/>
                </a:lnTo>
                <a:lnTo>
                  <a:pt x="992" y="0"/>
                </a:lnTo>
                <a:lnTo>
                  <a:pt x="1010" y="0"/>
                </a:lnTo>
                <a:lnTo>
                  <a:pt x="1027" y="0"/>
                </a:lnTo>
                <a:lnTo>
                  <a:pt x="1045" y="0"/>
                </a:lnTo>
                <a:lnTo>
                  <a:pt x="1063" y="18"/>
                </a:lnTo>
                <a:lnTo>
                  <a:pt x="1080" y="18"/>
                </a:lnTo>
                <a:lnTo>
                  <a:pt x="1098" y="36"/>
                </a:lnTo>
                <a:lnTo>
                  <a:pt x="1116" y="53"/>
                </a:lnTo>
                <a:lnTo>
                  <a:pt x="1151" y="71"/>
                </a:lnTo>
                <a:lnTo>
                  <a:pt x="1187" y="107"/>
                </a:lnTo>
                <a:lnTo>
                  <a:pt x="1204" y="124"/>
                </a:lnTo>
                <a:lnTo>
                  <a:pt x="1240" y="142"/>
                </a:lnTo>
                <a:lnTo>
                  <a:pt x="1258" y="160"/>
                </a:lnTo>
                <a:lnTo>
                  <a:pt x="1275" y="178"/>
                </a:lnTo>
                <a:lnTo>
                  <a:pt x="1293" y="195"/>
                </a:lnTo>
                <a:lnTo>
                  <a:pt x="1293" y="213"/>
                </a:lnTo>
                <a:lnTo>
                  <a:pt x="1311" y="213"/>
                </a:lnTo>
                <a:lnTo>
                  <a:pt x="1311" y="231"/>
                </a:lnTo>
                <a:lnTo>
                  <a:pt x="1293" y="231"/>
                </a:lnTo>
                <a:lnTo>
                  <a:pt x="1293" y="249"/>
                </a:lnTo>
                <a:lnTo>
                  <a:pt x="1275" y="249"/>
                </a:lnTo>
                <a:lnTo>
                  <a:pt x="1258" y="249"/>
                </a:lnTo>
                <a:lnTo>
                  <a:pt x="1222" y="266"/>
                </a:lnTo>
                <a:lnTo>
                  <a:pt x="1204" y="266"/>
                </a:lnTo>
                <a:lnTo>
                  <a:pt x="1169" y="266"/>
                </a:lnTo>
                <a:lnTo>
                  <a:pt x="1151" y="284"/>
                </a:lnTo>
                <a:lnTo>
                  <a:pt x="1134" y="284"/>
                </a:lnTo>
                <a:lnTo>
                  <a:pt x="1116" y="302"/>
                </a:lnTo>
                <a:lnTo>
                  <a:pt x="1098" y="320"/>
                </a:lnTo>
                <a:lnTo>
                  <a:pt x="1080" y="337"/>
                </a:lnTo>
                <a:lnTo>
                  <a:pt x="1063" y="355"/>
                </a:lnTo>
                <a:lnTo>
                  <a:pt x="1045" y="391"/>
                </a:lnTo>
                <a:lnTo>
                  <a:pt x="1027" y="408"/>
                </a:lnTo>
                <a:lnTo>
                  <a:pt x="992" y="444"/>
                </a:lnTo>
                <a:lnTo>
                  <a:pt x="974" y="480"/>
                </a:lnTo>
                <a:lnTo>
                  <a:pt x="956" y="533"/>
                </a:lnTo>
                <a:lnTo>
                  <a:pt x="939" y="568"/>
                </a:lnTo>
                <a:lnTo>
                  <a:pt x="903" y="622"/>
                </a:lnTo>
                <a:lnTo>
                  <a:pt x="886" y="675"/>
                </a:lnTo>
                <a:lnTo>
                  <a:pt x="868" y="728"/>
                </a:lnTo>
                <a:lnTo>
                  <a:pt x="832" y="79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" y="4765675"/>
            <a:ext cx="84867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3076" grpId="0" bldLvl="0" animBg="1"/>
      <p:bldP spid="3077" grpId="0" bldLvl="0" animBg="1"/>
      <p:bldP spid="3078" grpId="0" bldLvl="0" animBg="1"/>
      <p:bldP spid="3079" grpId="0" bldLvl="0" animBg="1"/>
      <p:bldP spid="3080" grpId="0" bldLvl="0" animBg="1"/>
      <p:bldP spid="3081" grpId="0" bldLvl="0" animBg="1"/>
      <p:bldP spid="3082" grpId="0" bldLvl="0" animBg="1"/>
      <p:bldP spid="308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70" y="3863975"/>
            <a:ext cx="4057650" cy="2686685"/>
          </a:xfrm>
          <a:prstGeom prst="rect">
            <a:avLst/>
          </a:prstGeom>
        </p:spPr>
      </p:pic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360045" y="1168400"/>
            <a:ext cx="7995285" cy="5143500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4000"/>
              </a:lnSpc>
              <a:buNone/>
            </a:pPr>
            <a:r>
              <a:rPr lang="en-US">
                <a:latin typeface="宋体" panose="02010600030101010101" pitchFamily="2" charset="-122"/>
              </a:rPr>
              <a:t>    </a:t>
            </a:r>
            <a:r>
              <a:rPr>
                <a:latin typeface="宋体" panose="02010600030101010101" pitchFamily="2" charset="-122"/>
                <a:sym typeface="+mn-ea"/>
              </a:rPr>
              <a:t>③中庭地白树栖鸦，冷露无声湿桂花。</a:t>
            </a:r>
            <a:r>
              <a:rPr lang="zh-CN">
                <a:latin typeface="宋体" panose="02010600030101010101" pitchFamily="2" charset="-122"/>
                <a:sym typeface="+mn-ea"/>
              </a:rPr>
              <a:t>今夜月明人尽望，不知秋思落谁家？</a:t>
            </a:r>
            <a:r>
              <a:rPr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庭院地面雪白树上栖息着鹊鸦，秋露无声无息打湿了院中桂花。今天晚上人们都仰望当空明月，不知道这秋思之情落在了谁家？</a:t>
            </a:r>
          </a:p>
          <a:p>
            <a:pPr marL="0" indent="0" fontAlgn="base">
              <a:lnSpc>
                <a:spcPts val="4000"/>
              </a:lnSpc>
              <a:buNone/>
            </a:pPr>
            <a:r>
              <a:rPr lang="en-US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</a:p>
          <a:p>
            <a:pPr marL="0" indent="0" fontAlgn="base">
              <a:lnSpc>
                <a:spcPts val="4000"/>
              </a:lnSpc>
              <a:buNone/>
            </a:pPr>
            <a:endParaRPr lang="en-US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8"/>
          <p:cNvGrpSpPr/>
          <p:nvPr/>
        </p:nvGrpSpPr>
        <p:grpSpPr>
          <a:xfrm>
            <a:off x="3322638" y="1545590"/>
            <a:ext cx="2541587" cy="2538413"/>
            <a:chOff x="299400" y="609600"/>
            <a:chExt cx="2542863" cy="2539048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 bwMode="auto">
            <a:xfrm rot="5400000">
              <a:off x="288600" y="1868803"/>
              <a:ext cx="2519993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4" name="Freeform 6"/>
          <p:cNvSpPr/>
          <p:nvPr/>
        </p:nvSpPr>
        <p:spPr>
          <a:xfrm>
            <a:off x="4443413" y="1577340"/>
            <a:ext cx="327025" cy="238125"/>
          </a:xfrm>
          <a:custGeom>
            <a:avLst/>
            <a:gdLst>
              <a:gd name="txL" fmla="*/ 0 w 517"/>
              <a:gd name="txT" fmla="*/ 0 h 377"/>
              <a:gd name="txR" fmla="*/ 517 w 517"/>
              <a:gd name="txB" fmla="*/ 377 h 377"/>
            </a:gdLst>
            <a:ahLst/>
            <a:cxnLst>
              <a:cxn ang="0">
                <a:pos x="428" y="377"/>
              </a:cxn>
              <a:cxn ang="0">
                <a:pos x="391" y="365"/>
              </a:cxn>
              <a:cxn ang="0">
                <a:pos x="340" y="365"/>
              </a:cxn>
              <a:cxn ang="0">
                <a:pos x="302" y="340"/>
              </a:cxn>
              <a:cxn ang="0">
                <a:pos x="265" y="314"/>
              </a:cxn>
              <a:cxn ang="0">
                <a:pos x="227" y="277"/>
              </a:cxn>
              <a:cxn ang="0">
                <a:pos x="176" y="239"/>
              </a:cxn>
              <a:cxn ang="0">
                <a:pos x="139" y="201"/>
              </a:cxn>
              <a:cxn ang="0">
                <a:pos x="88" y="151"/>
              </a:cxn>
              <a:cxn ang="0">
                <a:pos x="63" y="126"/>
              </a:cxn>
              <a:cxn ang="0">
                <a:pos x="38" y="100"/>
              </a:cxn>
              <a:cxn ang="0">
                <a:pos x="25" y="88"/>
              </a:cxn>
              <a:cxn ang="0">
                <a:pos x="13" y="63"/>
              </a:cxn>
              <a:cxn ang="0">
                <a:pos x="0" y="50"/>
              </a:cxn>
              <a:cxn ang="0">
                <a:pos x="0" y="37"/>
              </a:cxn>
              <a:cxn ang="0">
                <a:pos x="0" y="25"/>
              </a:cxn>
              <a:cxn ang="0">
                <a:pos x="0" y="25"/>
              </a:cxn>
              <a:cxn ang="0">
                <a:pos x="13" y="25"/>
              </a:cxn>
              <a:cxn ang="0">
                <a:pos x="13" y="12"/>
              </a:cxn>
              <a:cxn ang="0">
                <a:pos x="25" y="12"/>
              </a:cxn>
              <a:cxn ang="0">
                <a:pos x="38" y="12"/>
              </a:cxn>
              <a:cxn ang="0">
                <a:pos x="63" y="0"/>
              </a:cxn>
              <a:cxn ang="0">
                <a:pos x="88" y="0"/>
              </a:cxn>
              <a:cxn ang="0">
                <a:pos x="113" y="0"/>
              </a:cxn>
              <a:cxn ang="0">
                <a:pos x="139" y="0"/>
              </a:cxn>
              <a:cxn ang="0">
                <a:pos x="176" y="0"/>
              </a:cxn>
              <a:cxn ang="0">
                <a:pos x="202" y="12"/>
              </a:cxn>
              <a:cxn ang="0">
                <a:pos x="239" y="12"/>
              </a:cxn>
              <a:cxn ang="0">
                <a:pos x="265" y="25"/>
              </a:cxn>
              <a:cxn ang="0">
                <a:pos x="302" y="37"/>
              </a:cxn>
              <a:cxn ang="0">
                <a:pos x="328" y="50"/>
              </a:cxn>
              <a:cxn ang="0">
                <a:pos x="365" y="63"/>
              </a:cxn>
              <a:cxn ang="0">
                <a:pos x="391" y="88"/>
              </a:cxn>
              <a:cxn ang="0">
                <a:pos x="416" y="113"/>
              </a:cxn>
              <a:cxn ang="0">
                <a:pos x="441" y="126"/>
              </a:cxn>
              <a:cxn ang="0">
                <a:pos x="466" y="151"/>
              </a:cxn>
              <a:cxn ang="0">
                <a:pos x="479" y="176"/>
              </a:cxn>
              <a:cxn ang="0">
                <a:pos x="504" y="201"/>
              </a:cxn>
              <a:cxn ang="0">
                <a:pos x="504" y="226"/>
              </a:cxn>
              <a:cxn ang="0">
                <a:pos x="517" y="251"/>
              </a:cxn>
              <a:cxn ang="0">
                <a:pos x="517" y="277"/>
              </a:cxn>
              <a:cxn ang="0">
                <a:pos x="517" y="302"/>
              </a:cxn>
              <a:cxn ang="0">
                <a:pos x="517" y="314"/>
              </a:cxn>
              <a:cxn ang="0">
                <a:pos x="504" y="340"/>
              </a:cxn>
              <a:cxn ang="0">
                <a:pos x="491" y="352"/>
              </a:cxn>
              <a:cxn ang="0">
                <a:pos x="479" y="365"/>
              </a:cxn>
              <a:cxn ang="0">
                <a:pos x="466" y="365"/>
              </a:cxn>
              <a:cxn ang="0">
                <a:pos x="454" y="377"/>
              </a:cxn>
              <a:cxn ang="0">
                <a:pos x="428" y="377"/>
              </a:cxn>
              <a:cxn ang="0">
                <a:pos x="428" y="377"/>
              </a:cxn>
              <a:cxn ang="0">
                <a:pos x="428" y="377"/>
              </a:cxn>
            </a:cxnLst>
            <a:rect l="txL" t="txT" r="txR" b="txB"/>
            <a:pathLst>
              <a:path w="517" h="377">
                <a:moveTo>
                  <a:pt x="428" y="377"/>
                </a:moveTo>
                <a:lnTo>
                  <a:pt x="391" y="365"/>
                </a:lnTo>
                <a:lnTo>
                  <a:pt x="340" y="365"/>
                </a:lnTo>
                <a:lnTo>
                  <a:pt x="302" y="340"/>
                </a:lnTo>
                <a:lnTo>
                  <a:pt x="265" y="314"/>
                </a:lnTo>
                <a:lnTo>
                  <a:pt x="227" y="277"/>
                </a:lnTo>
                <a:lnTo>
                  <a:pt x="176" y="239"/>
                </a:lnTo>
                <a:lnTo>
                  <a:pt x="139" y="201"/>
                </a:lnTo>
                <a:lnTo>
                  <a:pt x="88" y="151"/>
                </a:lnTo>
                <a:lnTo>
                  <a:pt x="63" y="126"/>
                </a:lnTo>
                <a:lnTo>
                  <a:pt x="38" y="100"/>
                </a:lnTo>
                <a:lnTo>
                  <a:pt x="25" y="88"/>
                </a:lnTo>
                <a:lnTo>
                  <a:pt x="13" y="63"/>
                </a:lnTo>
                <a:lnTo>
                  <a:pt x="0" y="50"/>
                </a:lnTo>
                <a:lnTo>
                  <a:pt x="0" y="37"/>
                </a:lnTo>
                <a:lnTo>
                  <a:pt x="0" y="25"/>
                </a:lnTo>
                <a:lnTo>
                  <a:pt x="0" y="25"/>
                </a:lnTo>
                <a:lnTo>
                  <a:pt x="13" y="25"/>
                </a:lnTo>
                <a:lnTo>
                  <a:pt x="13" y="12"/>
                </a:lnTo>
                <a:lnTo>
                  <a:pt x="25" y="12"/>
                </a:lnTo>
                <a:lnTo>
                  <a:pt x="38" y="12"/>
                </a:lnTo>
                <a:lnTo>
                  <a:pt x="63" y="0"/>
                </a:lnTo>
                <a:lnTo>
                  <a:pt x="88" y="0"/>
                </a:lnTo>
                <a:lnTo>
                  <a:pt x="113" y="0"/>
                </a:lnTo>
                <a:lnTo>
                  <a:pt x="139" y="0"/>
                </a:lnTo>
                <a:lnTo>
                  <a:pt x="176" y="0"/>
                </a:lnTo>
                <a:lnTo>
                  <a:pt x="202" y="12"/>
                </a:lnTo>
                <a:lnTo>
                  <a:pt x="239" y="12"/>
                </a:lnTo>
                <a:lnTo>
                  <a:pt x="265" y="25"/>
                </a:lnTo>
                <a:lnTo>
                  <a:pt x="302" y="37"/>
                </a:lnTo>
                <a:lnTo>
                  <a:pt x="328" y="50"/>
                </a:lnTo>
                <a:lnTo>
                  <a:pt x="365" y="63"/>
                </a:lnTo>
                <a:lnTo>
                  <a:pt x="391" y="88"/>
                </a:lnTo>
                <a:lnTo>
                  <a:pt x="416" y="113"/>
                </a:lnTo>
                <a:lnTo>
                  <a:pt x="441" y="126"/>
                </a:lnTo>
                <a:lnTo>
                  <a:pt x="466" y="151"/>
                </a:lnTo>
                <a:lnTo>
                  <a:pt x="479" y="176"/>
                </a:lnTo>
                <a:lnTo>
                  <a:pt x="504" y="201"/>
                </a:lnTo>
                <a:lnTo>
                  <a:pt x="504" y="226"/>
                </a:lnTo>
                <a:lnTo>
                  <a:pt x="517" y="251"/>
                </a:lnTo>
                <a:lnTo>
                  <a:pt x="517" y="277"/>
                </a:lnTo>
                <a:lnTo>
                  <a:pt x="517" y="302"/>
                </a:lnTo>
                <a:lnTo>
                  <a:pt x="517" y="314"/>
                </a:lnTo>
                <a:lnTo>
                  <a:pt x="504" y="340"/>
                </a:lnTo>
                <a:lnTo>
                  <a:pt x="491" y="352"/>
                </a:lnTo>
                <a:lnTo>
                  <a:pt x="479" y="365"/>
                </a:lnTo>
                <a:lnTo>
                  <a:pt x="466" y="365"/>
                </a:lnTo>
                <a:lnTo>
                  <a:pt x="454" y="377"/>
                </a:lnTo>
                <a:lnTo>
                  <a:pt x="428" y="377"/>
                </a:lnTo>
                <a:lnTo>
                  <a:pt x="428" y="377"/>
                </a:lnTo>
                <a:lnTo>
                  <a:pt x="428" y="377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>
          <a:xfrm>
            <a:off x="4075113" y="1831340"/>
            <a:ext cx="1103312" cy="209550"/>
          </a:xfrm>
          <a:custGeom>
            <a:avLst/>
            <a:gdLst>
              <a:gd name="txL" fmla="*/ 0 w 1739"/>
              <a:gd name="txT" fmla="*/ 0 h 328"/>
              <a:gd name="txR" fmla="*/ 1739 w 1739"/>
              <a:gd name="txB" fmla="*/ 328 h 328"/>
            </a:gdLst>
            <a:ahLst/>
            <a:cxnLst>
              <a:cxn ang="0">
                <a:pos x="25" y="277"/>
              </a:cxn>
              <a:cxn ang="0">
                <a:pos x="0" y="265"/>
              </a:cxn>
              <a:cxn ang="0">
                <a:pos x="0" y="252"/>
              </a:cxn>
              <a:cxn ang="0">
                <a:pos x="0" y="240"/>
              </a:cxn>
              <a:cxn ang="0">
                <a:pos x="25" y="214"/>
              </a:cxn>
              <a:cxn ang="0">
                <a:pos x="88" y="214"/>
              </a:cxn>
              <a:cxn ang="0">
                <a:pos x="126" y="202"/>
              </a:cxn>
              <a:cxn ang="0">
                <a:pos x="151" y="202"/>
              </a:cxn>
              <a:cxn ang="0">
                <a:pos x="202" y="202"/>
              </a:cxn>
              <a:cxn ang="0">
                <a:pos x="252" y="189"/>
              </a:cxn>
              <a:cxn ang="0">
                <a:pos x="340" y="177"/>
              </a:cxn>
              <a:cxn ang="0">
                <a:pos x="429" y="164"/>
              </a:cxn>
              <a:cxn ang="0">
                <a:pos x="530" y="139"/>
              </a:cxn>
              <a:cxn ang="0">
                <a:pos x="656" y="114"/>
              </a:cxn>
              <a:cxn ang="0">
                <a:pos x="794" y="89"/>
              </a:cxn>
              <a:cxn ang="0">
                <a:pos x="908" y="76"/>
              </a:cxn>
              <a:cxn ang="0">
                <a:pos x="1034" y="51"/>
              </a:cxn>
              <a:cxn ang="0">
                <a:pos x="1135" y="38"/>
              </a:cxn>
              <a:cxn ang="0">
                <a:pos x="1223" y="26"/>
              </a:cxn>
              <a:cxn ang="0">
                <a:pos x="1311" y="13"/>
              </a:cxn>
              <a:cxn ang="0">
                <a:pos x="1387" y="13"/>
              </a:cxn>
              <a:cxn ang="0">
                <a:pos x="1450" y="0"/>
              </a:cxn>
              <a:cxn ang="0">
                <a:pos x="1525" y="0"/>
              </a:cxn>
              <a:cxn ang="0">
                <a:pos x="1601" y="13"/>
              </a:cxn>
              <a:cxn ang="0">
                <a:pos x="1664" y="26"/>
              </a:cxn>
              <a:cxn ang="0">
                <a:pos x="1714" y="51"/>
              </a:cxn>
              <a:cxn ang="0">
                <a:pos x="1727" y="76"/>
              </a:cxn>
              <a:cxn ang="0">
                <a:pos x="1739" y="114"/>
              </a:cxn>
              <a:cxn ang="0">
                <a:pos x="1727" y="126"/>
              </a:cxn>
              <a:cxn ang="0">
                <a:pos x="1702" y="151"/>
              </a:cxn>
              <a:cxn ang="0">
                <a:pos x="1664" y="151"/>
              </a:cxn>
              <a:cxn ang="0">
                <a:pos x="1626" y="164"/>
              </a:cxn>
              <a:cxn ang="0">
                <a:pos x="1563" y="177"/>
              </a:cxn>
              <a:cxn ang="0">
                <a:pos x="1487" y="189"/>
              </a:cxn>
              <a:cxn ang="0">
                <a:pos x="1387" y="202"/>
              </a:cxn>
              <a:cxn ang="0">
                <a:pos x="1273" y="214"/>
              </a:cxn>
              <a:cxn ang="0">
                <a:pos x="1135" y="227"/>
              </a:cxn>
              <a:cxn ang="0">
                <a:pos x="971" y="240"/>
              </a:cxn>
              <a:cxn ang="0">
                <a:pos x="794" y="265"/>
              </a:cxn>
              <a:cxn ang="0">
                <a:pos x="643" y="277"/>
              </a:cxn>
              <a:cxn ang="0">
                <a:pos x="504" y="290"/>
              </a:cxn>
              <a:cxn ang="0">
                <a:pos x="391" y="303"/>
              </a:cxn>
              <a:cxn ang="0">
                <a:pos x="303" y="315"/>
              </a:cxn>
              <a:cxn ang="0">
                <a:pos x="227" y="328"/>
              </a:cxn>
              <a:cxn ang="0">
                <a:pos x="177" y="328"/>
              </a:cxn>
              <a:cxn ang="0">
                <a:pos x="151" y="328"/>
              </a:cxn>
              <a:cxn ang="0">
                <a:pos x="126" y="328"/>
              </a:cxn>
              <a:cxn ang="0">
                <a:pos x="76" y="315"/>
              </a:cxn>
              <a:cxn ang="0">
                <a:pos x="38" y="290"/>
              </a:cxn>
            </a:cxnLst>
            <a:rect l="txL" t="txT" r="txR" b="txB"/>
            <a:pathLst>
              <a:path w="1739" h="328">
                <a:moveTo>
                  <a:pt x="38" y="290"/>
                </a:moveTo>
                <a:lnTo>
                  <a:pt x="25" y="277"/>
                </a:lnTo>
                <a:lnTo>
                  <a:pt x="13" y="277"/>
                </a:lnTo>
                <a:lnTo>
                  <a:pt x="0" y="265"/>
                </a:lnTo>
                <a:lnTo>
                  <a:pt x="0" y="265"/>
                </a:lnTo>
                <a:lnTo>
                  <a:pt x="0" y="252"/>
                </a:lnTo>
                <a:lnTo>
                  <a:pt x="0" y="240"/>
                </a:lnTo>
                <a:lnTo>
                  <a:pt x="0" y="240"/>
                </a:lnTo>
                <a:lnTo>
                  <a:pt x="13" y="227"/>
                </a:lnTo>
                <a:lnTo>
                  <a:pt x="25" y="214"/>
                </a:lnTo>
                <a:lnTo>
                  <a:pt x="51" y="214"/>
                </a:lnTo>
                <a:lnTo>
                  <a:pt x="88" y="214"/>
                </a:lnTo>
                <a:lnTo>
                  <a:pt x="114" y="214"/>
                </a:lnTo>
                <a:lnTo>
                  <a:pt x="126" y="202"/>
                </a:lnTo>
                <a:lnTo>
                  <a:pt x="139" y="202"/>
                </a:lnTo>
                <a:lnTo>
                  <a:pt x="151" y="202"/>
                </a:lnTo>
                <a:lnTo>
                  <a:pt x="177" y="202"/>
                </a:lnTo>
                <a:lnTo>
                  <a:pt x="202" y="202"/>
                </a:lnTo>
                <a:lnTo>
                  <a:pt x="227" y="189"/>
                </a:lnTo>
                <a:lnTo>
                  <a:pt x="252" y="189"/>
                </a:lnTo>
                <a:lnTo>
                  <a:pt x="290" y="177"/>
                </a:lnTo>
                <a:lnTo>
                  <a:pt x="340" y="177"/>
                </a:lnTo>
                <a:lnTo>
                  <a:pt x="378" y="164"/>
                </a:lnTo>
                <a:lnTo>
                  <a:pt x="429" y="164"/>
                </a:lnTo>
                <a:lnTo>
                  <a:pt x="479" y="151"/>
                </a:lnTo>
                <a:lnTo>
                  <a:pt x="530" y="139"/>
                </a:lnTo>
                <a:lnTo>
                  <a:pt x="593" y="126"/>
                </a:lnTo>
                <a:lnTo>
                  <a:pt x="656" y="114"/>
                </a:lnTo>
                <a:lnTo>
                  <a:pt x="719" y="101"/>
                </a:lnTo>
                <a:lnTo>
                  <a:pt x="794" y="89"/>
                </a:lnTo>
                <a:lnTo>
                  <a:pt x="857" y="76"/>
                </a:lnTo>
                <a:lnTo>
                  <a:pt x="908" y="76"/>
                </a:lnTo>
                <a:lnTo>
                  <a:pt x="971" y="63"/>
                </a:lnTo>
                <a:lnTo>
                  <a:pt x="1034" y="51"/>
                </a:lnTo>
                <a:lnTo>
                  <a:pt x="1084" y="38"/>
                </a:lnTo>
                <a:lnTo>
                  <a:pt x="1135" y="38"/>
                </a:lnTo>
                <a:lnTo>
                  <a:pt x="1185" y="26"/>
                </a:lnTo>
                <a:lnTo>
                  <a:pt x="1223" y="26"/>
                </a:lnTo>
                <a:lnTo>
                  <a:pt x="1273" y="13"/>
                </a:lnTo>
                <a:lnTo>
                  <a:pt x="1311" y="13"/>
                </a:lnTo>
                <a:lnTo>
                  <a:pt x="1349" y="13"/>
                </a:lnTo>
                <a:lnTo>
                  <a:pt x="1387" y="13"/>
                </a:lnTo>
                <a:lnTo>
                  <a:pt x="1412" y="13"/>
                </a:lnTo>
                <a:lnTo>
                  <a:pt x="1450" y="0"/>
                </a:lnTo>
                <a:lnTo>
                  <a:pt x="1475" y="0"/>
                </a:lnTo>
                <a:lnTo>
                  <a:pt x="1525" y="0"/>
                </a:lnTo>
                <a:lnTo>
                  <a:pt x="1563" y="13"/>
                </a:lnTo>
                <a:lnTo>
                  <a:pt x="1601" y="13"/>
                </a:lnTo>
                <a:lnTo>
                  <a:pt x="1639" y="13"/>
                </a:lnTo>
                <a:lnTo>
                  <a:pt x="1664" y="26"/>
                </a:lnTo>
                <a:lnTo>
                  <a:pt x="1689" y="38"/>
                </a:lnTo>
                <a:lnTo>
                  <a:pt x="1714" y="51"/>
                </a:lnTo>
                <a:lnTo>
                  <a:pt x="1727" y="63"/>
                </a:lnTo>
                <a:lnTo>
                  <a:pt x="1727" y="76"/>
                </a:lnTo>
                <a:lnTo>
                  <a:pt x="1739" y="101"/>
                </a:lnTo>
                <a:lnTo>
                  <a:pt x="1739" y="114"/>
                </a:lnTo>
                <a:lnTo>
                  <a:pt x="1739" y="114"/>
                </a:lnTo>
                <a:lnTo>
                  <a:pt x="1727" y="126"/>
                </a:lnTo>
                <a:lnTo>
                  <a:pt x="1714" y="139"/>
                </a:lnTo>
                <a:lnTo>
                  <a:pt x="1702" y="151"/>
                </a:lnTo>
                <a:lnTo>
                  <a:pt x="1676" y="151"/>
                </a:lnTo>
                <a:lnTo>
                  <a:pt x="1664" y="151"/>
                </a:lnTo>
                <a:lnTo>
                  <a:pt x="1651" y="164"/>
                </a:lnTo>
                <a:lnTo>
                  <a:pt x="1626" y="164"/>
                </a:lnTo>
                <a:lnTo>
                  <a:pt x="1601" y="164"/>
                </a:lnTo>
                <a:lnTo>
                  <a:pt x="1563" y="177"/>
                </a:lnTo>
                <a:lnTo>
                  <a:pt x="1525" y="177"/>
                </a:lnTo>
                <a:lnTo>
                  <a:pt x="1487" y="189"/>
                </a:lnTo>
                <a:lnTo>
                  <a:pt x="1437" y="189"/>
                </a:lnTo>
                <a:lnTo>
                  <a:pt x="1387" y="202"/>
                </a:lnTo>
                <a:lnTo>
                  <a:pt x="1336" y="202"/>
                </a:lnTo>
                <a:lnTo>
                  <a:pt x="1273" y="214"/>
                </a:lnTo>
                <a:lnTo>
                  <a:pt x="1198" y="214"/>
                </a:lnTo>
                <a:lnTo>
                  <a:pt x="1135" y="227"/>
                </a:lnTo>
                <a:lnTo>
                  <a:pt x="1046" y="240"/>
                </a:lnTo>
                <a:lnTo>
                  <a:pt x="971" y="240"/>
                </a:lnTo>
                <a:lnTo>
                  <a:pt x="882" y="252"/>
                </a:lnTo>
                <a:lnTo>
                  <a:pt x="794" y="265"/>
                </a:lnTo>
                <a:lnTo>
                  <a:pt x="719" y="277"/>
                </a:lnTo>
                <a:lnTo>
                  <a:pt x="643" y="277"/>
                </a:lnTo>
                <a:lnTo>
                  <a:pt x="567" y="290"/>
                </a:lnTo>
                <a:lnTo>
                  <a:pt x="504" y="290"/>
                </a:lnTo>
                <a:lnTo>
                  <a:pt x="441" y="303"/>
                </a:lnTo>
                <a:lnTo>
                  <a:pt x="391" y="303"/>
                </a:lnTo>
                <a:lnTo>
                  <a:pt x="340" y="315"/>
                </a:lnTo>
                <a:lnTo>
                  <a:pt x="303" y="315"/>
                </a:lnTo>
                <a:lnTo>
                  <a:pt x="265" y="315"/>
                </a:lnTo>
                <a:lnTo>
                  <a:pt x="227" y="328"/>
                </a:lnTo>
                <a:lnTo>
                  <a:pt x="202" y="328"/>
                </a:lnTo>
                <a:lnTo>
                  <a:pt x="177" y="328"/>
                </a:lnTo>
                <a:lnTo>
                  <a:pt x="164" y="328"/>
                </a:lnTo>
                <a:lnTo>
                  <a:pt x="151" y="328"/>
                </a:lnTo>
                <a:lnTo>
                  <a:pt x="139" y="328"/>
                </a:lnTo>
                <a:lnTo>
                  <a:pt x="126" y="328"/>
                </a:lnTo>
                <a:lnTo>
                  <a:pt x="101" y="328"/>
                </a:lnTo>
                <a:lnTo>
                  <a:pt x="76" y="315"/>
                </a:lnTo>
                <a:lnTo>
                  <a:pt x="38" y="290"/>
                </a:lnTo>
                <a:lnTo>
                  <a:pt x="38" y="290"/>
                </a:lnTo>
                <a:lnTo>
                  <a:pt x="38" y="29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>
          <a:xfrm>
            <a:off x="4298950" y="2007553"/>
            <a:ext cx="207963" cy="296862"/>
          </a:xfrm>
          <a:custGeom>
            <a:avLst/>
            <a:gdLst>
              <a:gd name="txL" fmla="*/ 0 w 328"/>
              <a:gd name="txT" fmla="*/ 0 h 466"/>
              <a:gd name="txR" fmla="*/ 328 w 328"/>
              <a:gd name="txB" fmla="*/ 466 h 466"/>
            </a:gdLst>
            <a:ahLst/>
            <a:cxnLst>
              <a:cxn ang="0">
                <a:pos x="240" y="466"/>
              </a:cxn>
              <a:cxn ang="0">
                <a:pos x="227" y="466"/>
              </a:cxn>
              <a:cxn ang="0">
                <a:pos x="214" y="453"/>
              </a:cxn>
              <a:cxn ang="0">
                <a:pos x="202" y="453"/>
              </a:cxn>
              <a:cxn ang="0">
                <a:pos x="189" y="428"/>
              </a:cxn>
              <a:cxn ang="0">
                <a:pos x="164" y="416"/>
              </a:cxn>
              <a:cxn ang="0">
                <a:pos x="151" y="391"/>
              </a:cxn>
              <a:cxn ang="0">
                <a:pos x="126" y="365"/>
              </a:cxn>
              <a:cxn ang="0">
                <a:pos x="113" y="328"/>
              </a:cxn>
              <a:cxn ang="0">
                <a:pos x="76" y="252"/>
              </a:cxn>
              <a:cxn ang="0">
                <a:pos x="38" y="189"/>
              </a:cxn>
              <a:cxn ang="0">
                <a:pos x="25" y="139"/>
              </a:cxn>
              <a:cxn ang="0">
                <a:pos x="13" y="88"/>
              </a:cxn>
              <a:cxn ang="0">
                <a:pos x="0" y="63"/>
              </a:cxn>
              <a:cxn ang="0">
                <a:pos x="13" y="51"/>
              </a:cxn>
              <a:cxn ang="0">
                <a:pos x="13" y="38"/>
              </a:cxn>
              <a:cxn ang="0">
                <a:pos x="25" y="26"/>
              </a:cxn>
              <a:cxn ang="0">
                <a:pos x="38" y="13"/>
              </a:cxn>
              <a:cxn ang="0">
                <a:pos x="50" y="13"/>
              </a:cxn>
              <a:cxn ang="0">
                <a:pos x="76" y="0"/>
              </a:cxn>
              <a:cxn ang="0">
                <a:pos x="88" y="13"/>
              </a:cxn>
              <a:cxn ang="0">
                <a:pos x="113" y="13"/>
              </a:cxn>
              <a:cxn ang="0">
                <a:pos x="139" y="26"/>
              </a:cxn>
              <a:cxn ang="0">
                <a:pos x="164" y="38"/>
              </a:cxn>
              <a:cxn ang="0">
                <a:pos x="189" y="51"/>
              </a:cxn>
              <a:cxn ang="0">
                <a:pos x="214" y="63"/>
              </a:cxn>
              <a:cxn ang="0">
                <a:pos x="240" y="88"/>
              </a:cxn>
              <a:cxn ang="0">
                <a:pos x="252" y="114"/>
              </a:cxn>
              <a:cxn ang="0">
                <a:pos x="277" y="139"/>
              </a:cxn>
              <a:cxn ang="0">
                <a:pos x="290" y="164"/>
              </a:cxn>
              <a:cxn ang="0">
                <a:pos x="303" y="202"/>
              </a:cxn>
              <a:cxn ang="0">
                <a:pos x="315" y="227"/>
              </a:cxn>
              <a:cxn ang="0">
                <a:pos x="328" y="252"/>
              </a:cxn>
              <a:cxn ang="0">
                <a:pos x="328" y="277"/>
              </a:cxn>
              <a:cxn ang="0">
                <a:pos x="328" y="302"/>
              </a:cxn>
              <a:cxn ang="0">
                <a:pos x="315" y="328"/>
              </a:cxn>
              <a:cxn ang="0">
                <a:pos x="315" y="353"/>
              </a:cxn>
              <a:cxn ang="0">
                <a:pos x="303" y="378"/>
              </a:cxn>
              <a:cxn ang="0">
                <a:pos x="290" y="391"/>
              </a:cxn>
              <a:cxn ang="0">
                <a:pos x="290" y="416"/>
              </a:cxn>
              <a:cxn ang="0">
                <a:pos x="277" y="428"/>
              </a:cxn>
              <a:cxn ang="0">
                <a:pos x="265" y="441"/>
              </a:cxn>
              <a:cxn ang="0">
                <a:pos x="252" y="453"/>
              </a:cxn>
              <a:cxn ang="0">
                <a:pos x="240" y="453"/>
              </a:cxn>
              <a:cxn ang="0">
                <a:pos x="240" y="466"/>
              </a:cxn>
              <a:cxn ang="0">
                <a:pos x="240" y="466"/>
              </a:cxn>
              <a:cxn ang="0">
                <a:pos x="240" y="466"/>
              </a:cxn>
            </a:cxnLst>
            <a:rect l="txL" t="txT" r="txR" b="txB"/>
            <a:pathLst>
              <a:path w="328" h="466">
                <a:moveTo>
                  <a:pt x="240" y="466"/>
                </a:moveTo>
                <a:lnTo>
                  <a:pt x="227" y="466"/>
                </a:lnTo>
                <a:lnTo>
                  <a:pt x="214" y="453"/>
                </a:lnTo>
                <a:lnTo>
                  <a:pt x="202" y="453"/>
                </a:lnTo>
                <a:lnTo>
                  <a:pt x="189" y="428"/>
                </a:lnTo>
                <a:lnTo>
                  <a:pt x="164" y="416"/>
                </a:lnTo>
                <a:lnTo>
                  <a:pt x="151" y="391"/>
                </a:lnTo>
                <a:lnTo>
                  <a:pt x="126" y="365"/>
                </a:lnTo>
                <a:lnTo>
                  <a:pt x="113" y="328"/>
                </a:lnTo>
                <a:lnTo>
                  <a:pt x="76" y="252"/>
                </a:lnTo>
                <a:lnTo>
                  <a:pt x="38" y="189"/>
                </a:lnTo>
                <a:lnTo>
                  <a:pt x="25" y="139"/>
                </a:lnTo>
                <a:lnTo>
                  <a:pt x="13" y="88"/>
                </a:lnTo>
                <a:lnTo>
                  <a:pt x="0" y="63"/>
                </a:lnTo>
                <a:lnTo>
                  <a:pt x="13" y="51"/>
                </a:lnTo>
                <a:lnTo>
                  <a:pt x="13" y="38"/>
                </a:lnTo>
                <a:lnTo>
                  <a:pt x="25" y="26"/>
                </a:lnTo>
                <a:lnTo>
                  <a:pt x="38" y="13"/>
                </a:lnTo>
                <a:lnTo>
                  <a:pt x="50" y="13"/>
                </a:lnTo>
                <a:lnTo>
                  <a:pt x="76" y="0"/>
                </a:lnTo>
                <a:lnTo>
                  <a:pt x="88" y="13"/>
                </a:lnTo>
                <a:lnTo>
                  <a:pt x="113" y="13"/>
                </a:lnTo>
                <a:lnTo>
                  <a:pt x="139" y="26"/>
                </a:lnTo>
                <a:lnTo>
                  <a:pt x="164" y="38"/>
                </a:lnTo>
                <a:lnTo>
                  <a:pt x="189" y="51"/>
                </a:lnTo>
                <a:lnTo>
                  <a:pt x="214" y="63"/>
                </a:lnTo>
                <a:lnTo>
                  <a:pt x="240" y="88"/>
                </a:lnTo>
                <a:lnTo>
                  <a:pt x="252" y="114"/>
                </a:lnTo>
                <a:lnTo>
                  <a:pt x="277" y="139"/>
                </a:lnTo>
                <a:lnTo>
                  <a:pt x="290" y="164"/>
                </a:lnTo>
                <a:lnTo>
                  <a:pt x="303" y="202"/>
                </a:lnTo>
                <a:lnTo>
                  <a:pt x="315" y="227"/>
                </a:lnTo>
                <a:lnTo>
                  <a:pt x="328" y="252"/>
                </a:lnTo>
                <a:lnTo>
                  <a:pt x="328" y="277"/>
                </a:lnTo>
                <a:lnTo>
                  <a:pt x="328" y="302"/>
                </a:lnTo>
                <a:lnTo>
                  <a:pt x="315" y="328"/>
                </a:lnTo>
                <a:lnTo>
                  <a:pt x="315" y="353"/>
                </a:lnTo>
                <a:lnTo>
                  <a:pt x="303" y="378"/>
                </a:lnTo>
                <a:lnTo>
                  <a:pt x="290" y="391"/>
                </a:lnTo>
                <a:lnTo>
                  <a:pt x="290" y="416"/>
                </a:lnTo>
                <a:lnTo>
                  <a:pt x="277" y="428"/>
                </a:lnTo>
                <a:lnTo>
                  <a:pt x="265" y="441"/>
                </a:lnTo>
                <a:lnTo>
                  <a:pt x="252" y="453"/>
                </a:lnTo>
                <a:lnTo>
                  <a:pt x="240" y="453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7" name="Freeform 9"/>
          <p:cNvSpPr/>
          <p:nvPr/>
        </p:nvSpPr>
        <p:spPr>
          <a:xfrm>
            <a:off x="4722813" y="1951990"/>
            <a:ext cx="247650" cy="376238"/>
          </a:xfrm>
          <a:custGeom>
            <a:avLst/>
            <a:gdLst>
              <a:gd name="txL" fmla="*/ 0 w 391"/>
              <a:gd name="txT" fmla="*/ 0 h 592"/>
              <a:gd name="txR" fmla="*/ 391 w 391"/>
              <a:gd name="txB" fmla="*/ 592 h 592"/>
            </a:gdLst>
            <a:ahLst/>
            <a:cxnLst>
              <a:cxn ang="0">
                <a:pos x="277" y="63"/>
              </a:cxn>
              <a:cxn ang="0">
                <a:pos x="303" y="76"/>
              </a:cxn>
              <a:cxn ang="0">
                <a:pos x="328" y="101"/>
              </a:cxn>
              <a:cxn ang="0">
                <a:pos x="353" y="114"/>
              </a:cxn>
              <a:cxn ang="0">
                <a:pos x="366" y="139"/>
              </a:cxn>
              <a:cxn ang="0">
                <a:pos x="378" y="151"/>
              </a:cxn>
              <a:cxn ang="0">
                <a:pos x="391" y="176"/>
              </a:cxn>
              <a:cxn ang="0">
                <a:pos x="391" y="189"/>
              </a:cxn>
              <a:cxn ang="0">
                <a:pos x="391" y="202"/>
              </a:cxn>
              <a:cxn ang="0">
                <a:pos x="378" y="227"/>
              </a:cxn>
              <a:cxn ang="0">
                <a:pos x="366" y="252"/>
              </a:cxn>
              <a:cxn ang="0">
                <a:pos x="340" y="290"/>
              </a:cxn>
              <a:cxn ang="0">
                <a:pos x="303" y="328"/>
              </a:cxn>
              <a:cxn ang="0">
                <a:pos x="252" y="390"/>
              </a:cxn>
              <a:cxn ang="0">
                <a:pos x="202" y="453"/>
              </a:cxn>
              <a:cxn ang="0">
                <a:pos x="139" y="516"/>
              </a:cxn>
              <a:cxn ang="0">
                <a:pos x="76" y="592"/>
              </a:cxn>
              <a:cxn ang="0">
                <a:pos x="0" y="567"/>
              </a:cxn>
              <a:cxn ang="0">
                <a:pos x="25" y="491"/>
              </a:cxn>
              <a:cxn ang="0">
                <a:pos x="50" y="441"/>
              </a:cxn>
              <a:cxn ang="0">
                <a:pos x="63" y="378"/>
              </a:cxn>
              <a:cxn ang="0">
                <a:pos x="88" y="328"/>
              </a:cxn>
              <a:cxn ang="0">
                <a:pos x="101" y="290"/>
              </a:cxn>
              <a:cxn ang="0">
                <a:pos x="114" y="252"/>
              </a:cxn>
              <a:cxn ang="0">
                <a:pos x="126" y="227"/>
              </a:cxn>
              <a:cxn ang="0">
                <a:pos x="126" y="202"/>
              </a:cxn>
              <a:cxn ang="0">
                <a:pos x="139" y="164"/>
              </a:cxn>
              <a:cxn ang="0">
                <a:pos x="139" y="126"/>
              </a:cxn>
              <a:cxn ang="0">
                <a:pos x="139" y="101"/>
              </a:cxn>
              <a:cxn ang="0">
                <a:pos x="126" y="76"/>
              </a:cxn>
              <a:cxn ang="0">
                <a:pos x="114" y="63"/>
              </a:cxn>
              <a:cxn ang="0">
                <a:pos x="101" y="51"/>
              </a:cxn>
              <a:cxn ang="0">
                <a:pos x="101" y="25"/>
              </a:cxn>
              <a:cxn ang="0">
                <a:pos x="114" y="13"/>
              </a:cxn>
              <a:cxn ang="0">
                <a:pos x="126" y="0"/>
              </a:cxn>
              <a:cxn ang="0">
                <a:pos x="126" y="0"/>
              </a:cxn>
              <a:cxn ang="0">
                <a:pos x="151" y="0"/>
              </a:cxn>
              <a:cxn ang="0">
                <a:pos x="164" y="0"/>
              </a:cxn>
              <a:cxn ang="0">
                <a:pos x="189" y="13"/>
              </a:cxn>
              <a:cxn ang="0">
                <a:pos x="214" y="25"/>
              </a:cxn>
              <a:cxn ang="0">
                <a:pos x="240" y="38"/>
              </a:cxn>
              <a:cxn ang="0">
                <a:pos x="277" y="63"/>
              </a:cxn>
              <a:cxn ang="0">
                <a:pos x="277" y="63"/>
              </a:cxn>
              <a:cxn ang="0">
                <a:pos x="277" y="63"/>
              </a:cxn>
            </a:cxnLst>
            <a:rect l="txL" t="txT" r="txR" b="txB"/>
            <a:pathLst>
              <a:path w="391" h="592">
                <a:moveTo>
                  <a:pt x="277" y="63"/>
                </a:moveTo>
                <a:lnTo>
                  <a:pt x="303" y="76"/>
                </a:lnTo>
                <a:lnTo>
                  <a:pt x="328" y="101"/>
                </a:lnTo>
                <a:lnTo>
                  <a:pt x="353" y="114"/>
                </a:lnTo>
                <a:lnTo>
                  <a:pt x="366" y="139"/>
                </a:lnTo>
                <a:lnTo>
                  <a:pt x="378" y="151"/>
                </a:lnTo>
                <a:lnTo>
                  <a:pt x="391" y="176"/>
                </a:lnTo>
                <a:lnTo>
                  <a:pt x="391" y="189"/>
                </a:lnTo>
                <a:lnTo>
                  <a:pt x="391" y="202"/>
                </a:lnTo>
                <a:lnTo>
                  <a:pt x="378" y="227"/>
                </a:lnTo>
                <a:lnTo>
                  <a:pt x="366" y="252"/>
                </a:lnTo>
                <a:lnTo>
                  <a:pt x="340" y="290"/>
                </a:lnTo>
                <a:lnTo>
                  <a:pt x="303" y="328"/>
                </a:lnTo>
                <a:lnTo>
                  <a:pt x="252" y="390"/>
                </a:lnTo>
                <a:lnTo>
                  <a:pt x="202" y="453"/>
                </a:lnTo>
                <a:lnTo>
                  <a:pt x="139" y="516"/>
                </a:lnTo>
                <a:lnTo>
                  <a:pt x="76" y="592"/>
                </a:lnTo>
                <a:lnTo>
                  <a:pt x="0" y="567"/>
                </a:lnTo>
                <a:lnTo>
                  <a:pt x="25" y="491"/>
                </a:lnTo>
                <a:lnTo>
                  <a:pt x="50" y="441"/>
                </a:lnTo>
                <a:lnTo>
                  <a:pt x="63" y="378"/>
                </a:lnTo>
                <a:lnTo>
                  <a:pt x="88" y="328"/>
                </a:lnTo>
                <a:lnTo>
                  <a:pt x="101" y="290"/>
                </a:lnTo>
                <a:lnTo>
                  <a:pt x="114" y="252"/>
                </a:lnTo>
                <a:lnTo>
                  <a:pt x="126" y="227"/>
                </a:lnTo>
                <a:lnTo>
                  <a:pt x="126" y="202"/>
                </a:lnTo>
                <a:lnTo>
                  <a:pt x="139" y="164"/>
                </a:lnTo>
                <a:lnTo>
                  <a:pt x="139" y="126"/>
                </a:lnTo>
                <a:lnTo>
                  <a:pt x="139" y="101"/>
                </a:lnTo>
                <a:lnTo>
                  <a:pt x="126" y="76"/>
                </a:lnTo>
                <a:lnTo>
                  <a:pt x="114" y="63"/>
                </a:lnTo>
                <a:lnTo>
                  <a:pt x="101" y="51"/>
                </a:lnTo>
                <a:lnTo>
                  <a:pt x="101" y="25"/>
                </a:lnTo>
                <a:lnTo>
                  <a:pt x="114" y="13"/>
                </a:lnTo>
                <a:lnTo>
                  <a:pt x="126" y="0"/>
                </a:lnTo>
                <a:lnTo>
                  <a:pt x="126" y="0"/>
                </a:lnTo>
                <a:lnTo>
                  <a:pt x="151" y="0"/>
                </a:lnTo>
                <a:lnTo>
                  <a:pt x="164" y="0"/>
                </a:lnTo>
                <a:lnTo>
                  <a:pt x="189" y="13"/>
                </a:lnTo>
                <a:lnTo>
                  <a:pt x="214" y="25"/>
                </a:lnTo>
                <a:lnTo>
                  <a:pt x="240" y="38"/>
                </a:lnTo>
                <a:lnTo>
                  <a:pt x="277" y="63"/>
                </a:lnTo>
                <a:lnTo>
                  <a:pt x="277" y="63"/>
                </a:lnTo>
                <a:lnTo>
                  <a:pt x="277" y="63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8" name="Freeform 10"/>
          <p:cNvSpPr/>
          <p:nvPr/>
        </p:nvSpPr>
        <p:spPr>
          <a:xfrm>
            <a:off x="4043363" y="2591753"/>
            <a:ext cx="263525" cy="558800"/>
          </a:xfrm>
          <a:custGeom>
            <a:avLst/>
            <a:gdLst>
              <a:gd name="txL" fmla="*/ 0 w 416"/>
              <a:gd name="txT" fmla="*/ 0 h 881"/>
              <a:gd name="txR" fmla="*/ 416 w 416"/>
              <a:gd name="txB" fmla="*/ 881 h 881"/>
            </a:gdLst>
            <a:ahLst/>
            <a:cxnLst>
              <a:cxn ang="0">
                <a:pos x="38" y="88"/>
              </a:cxn>
              <a:cxn ang="0">
                <a:pos x="12" y="63"/>
              </a:cxn>
              <a:cxn ang="0">
                <a:pos x="12" y="51"/>
              </a:cxn>
              <a:cxn ang="0">
                <a:pos x="12" y="25"/>
              </a:cxn>
              <a:cxn ang="0">
                <a:pos x="25" y="13"/>
              </a:cxn>
              <a:cxn ang="0">
                <a:pos x="63" y="0"/>
              </a:cxn>
              <a:cxn ang="0">
                <a:pos x="126" y="0"/>
              </a:cxn>
              <a:cxn ang="0">
                <a:pos x="227" y="0"/>
              </a:cxn>
              <a:cxn ang="0">
                <a:pos x="302" y="88"/>
              </a:cxn>
              <a:cxn ang="0">
                <a:pos x="327" y="227"/>
              </a:cxn>
              <a:cxn ang="0">
                <a:pos x="353" y="353"/>
              </a:cxn>
              <a:cxn ang="0">
                <a:pos x="378" y="453"/>
              </a:cxn>
              <a:cxn ang="0">
                <a:pos x="390" y="554"/>
              </a:cxn>
              <a:cxn ang="0">
                <a:pos x="403" y="630"/>
              </a:cxn>
              <a:cxn ang="0">
                <a:pos x="403" y="692"/>
              </a:cxn>
              <a:cxn ang="0">
                <a:pos x="416" y="743"/>
              </a:cxn>
              <a:cxn ang="0">
                <a:pos x="416" y="781"/>
              </a:cxn>
              <a:cxn ang="0">
                <a:pos x="403" y="831"/>
              </a:cxn>
              <a:cxn ang="0">
                <a:pos x="390" y="869"/>
              </a:cxn>
              <a:cxn ang="0">
                <a:pos x="378" y="881"/>
              </a:cxn>
              <a:cxn ang="0">
                <a:pos x="353" y="881"/>
              </a:cxn>
              <a:cxn ang="0">
                <a:pos x="340" y="869"/>
              </a:cxn>
              <a:cxn ang="0">
                <a:pos x="327" y="844"/>
              </a:cxn>
              <a:cxn ang="0">
                <a:pos x="315" y="806"/>
              </a:cxn>
              <a:cxn ang="0">
                <a:pos x="290" y="768"/>
              </a:cxn>
              <a:cxn ang="0">
                <a:pos x="277" y="705"/>
              </a:cxn>
              <a:cxn ang="0">
                <a:pos x="252" y="630"/>
              </a:cxn>
              <a:cxn ang="0">
                <a:pos x="227" y="554"/>
              </a:cxn>
              <a:cxn ang="0">
                <a:pos x="201" y="466"/>
              </a:cxn>
              <a:cxn ang="0">
                <a:pos x="176" y="378"/>
              </a:cxn>
              <a:cxn ang="0">
                <a:pos x="151" y="302"/>
              </a:cxn>
              <a:cxn ang="0">
                <a:pos x="138" y="239"/>
              </a:cxn>
              <a:cxn ang="0">
                <a:pos x="113" y="189"/>
              </a:cxn>
              <a:cxn ang="0">
                <a:pos x="88" y="151"/>
              </a:cxn>
              <a:cxn ang="0">
                <a:pos x="75" y="126"/>
              </a:cxn>
              <a:cxn ang="0">
                <a:pos x="63" y="101"/>
              </a:cxn>
              <a:cxn ang="0">
                <a:pos x="50" y="88"/>
              </a:cxn>
            </a:cxnLst>
            <a:rect l="txL" t="txT" r="txR" b="txB"/>
            <a:pathLst>
              <a:path w="416" h="881">
                <a:moveTo>
                  <a:pt x="50" y="88"/>
                </a:moveTo>
                <a:lnTo>
                  <a:pt x="38" y="88"/>
                </a:lnTo>
                <a:lnTo>
                  <a:pt x="25" y="76"/>
                </a:lnTo>
                <a:lnTo>
                  <a:pt x="12" y="63"/>
                </a:lnTo>
                <a:lnTo>
                  <a:pt x="12" y="51"/>
                </a:lnTo>
                <a:lnTo>
                  <a:pt x="12" y="51"/>
                </a:lnTo>
                <a:lnTo>
                  <a:pt x="0" y="38"/>
                </a:lnTo>
                <a:lnTo>
                  <a:pt x="12" y="25"/>
                </a:lnTo>
                <a:lnTo>
                  <a:pt x="12" y="13"/>
                </a:lnTo>
                <a:lnTo>
                  <a:pt x="25" y="13"/>
                </a:lnTo>
                <a:lnTo>
                  <a:pt x="38" y="0"/>
                </a:lnTo>
                <a:lnTo>
                  <a:pt x="63" y="0"/>
                </a:lnTo>
                <a:lnTo>
                  <a:pt x="88" y="0"/>
                </a:lnTo>
                <a:lnTo>
                  <a:pt x="126" y="0"/>
                </a:lnTo>
                <a:lnTo>
                  <a:pt x="176" y="0"/>
                </a:lnTo>
                <a:lnTo>
                  <a:pt x="227" y="0"/>
                </a:lnTo>
                <a:lnTo>
                  <a:pt x="290" y="13"/>
                </a:lnTo>
                <a:lnTo>
                  <a:pt x="302" y="88"/>
                </a:lnTo>
                <a:lnTo>
                  <a:pt x="315" y="151"/>
                </a:lnTo>
                <a:lnTo>
                  <a:pt x="327" y="227"/>
                </a:lnTo>
                <a:lnTo>
                  <a:pt x="340" y="290"/>
                </a:lnTo>
                <a:lnTo>
                  <a:pt x="353" y="353"/>
                </a:lnTo>
                <a:lnTo>
                  <a:pt x="365" y="403"/>
                </a:lnTo>
                <a:lnTo>
                  <a:pt x="378" y="453"/>
                </a:lnTo>
                <a:lnTo>
                  <a:pt x="378" y="504"/>
                </a:lnTo>
                <a:lnTo>
                  <a:pt x="390" y="554"/>
                </a:lnTo>
                <a:lnTo>
                  <a:pt x="390" y="592"/>
                </a:lnTo>
                <a:lnTo>
                  <a:pt x="403" y="630"/>
                </a:lnTo>
                <a:lnTo>
                  <a:pt x="403" y="667"/>
                </a:lnTo>
                <a:lnTo>
                  <a:pt x="403" y="692"/>
                </a:lnTo>
                <a:lnTo>
                  <a:pt x="403" y="718"/>
                </a:lnTo>
                <a:lnTo>
                  <a:pt x="416" y="743"/>
                </a:lnTo>
                <a:lnTo>
                  <a:pt x="416" y="755"/>
                </a:lnTo>
                <a:lnTo>
                  <a:pt x="416" y="781"/>
                </a:lnTo>
                <a:lnTo>
                  <a:pt x="403" y="818"/>
                </a:lnTo>
                <a:lnTo>
                  <a:pt x="403" y="831"/>
                </a:lnTo>
                <a:lnTo>
                  <a:pt x="403" y="856"/>
                </a:lnTo>
                <a:lnTo>
                  <a:pt x="390" y="869"/>
                </a:lnTo>
                <a:lnTo>
                  <a:pt x="390" y="869"/>
                </a:lnTo>
                <a:lnTo>
                  <a:pt x="378" y="881"/>
                </a:lnTo>
                <a:lnTo>
                  <a:pt x="365" y="881"/>
                </a:lnTo>
                <a:lnTo>
                  <a:pt x="353" y="881"/>
                </a:lnTo>
                <a:lnTo>
                  <a:pt x="353" y="869"/>
                </a:lnTo>
                <a:lnTo>
                  <a:pt x="340" y="869"/>
                </a:lnTo>
                <a:lnTo>
                  <a:pt x="340" y="856"/>
                </a:lnTo>
                <a:lnTo>
                  <a:pt x="327" y="844"/>
                </a:lnTo>
                <a:lnTo>
                  <a:pt x="327" y="831"/>
                </a:lnTo>
                <a:lnTo>
                  <a:pt x="315" y="806"/>
                </a:lnTo>
                <a:lnTo>
                  <a:pt x="302" y="793"/>
                </a:lnTo>
                <a:lnTo>
                  <a:pt x="290" y="768"/>
                </a:lnTo>
                <a:lnTo>
                  <a:pt x="290" y="730"/>
                </a:lnTo>
                <a:lnTo>
                  <a:pt x="277" y="705"/>
                </a:lnTo>
                <a:lnTo>
                  <a:pt x="264" y="667"/>
                </a:lnTo>
                <a:lnTo>
                  <a:pt x="252" y="630"/>
                </a:lnTo>
                <a:lnTo>
                  <a:pt x="239" y="592"/>
                </a:lnTo>
                <a:lnTo>
                  <a:pt x="227" y="554"/>
                </a:lnTo>
                <a:lnTo>
                  <a:pt x="214" y="504"/>
                </a:lnTo>
                <a:lnTo>
                  <a:pt x="201" y="466"/>
                </a:lnTo>
                <a:lnTo>
                  <a:pt x="189" y="416"/>
                </a:lnTo>
                <a:lnTo>
                  <a:pt x="176" y="378"/>
                </a:lnTo>
                <a:lnTo>
                  <a:pt x="164" y="340"/>
                </a:lnTo>
                <a:lnTo>
                  <a:pt x="151" y="302"/>
                </a:lnTo>
                <a:lnTo>
                  <a:pt x="138" y="277"/>
                </a:lnTo>
                <a:lnTo>
                  <a:pt x="138" y="239"/>
                </a:lnTo>
                <a:lnTo>
                  <a:pt x="126" y="214"/>
                </a:lnTo>
                <a:lnTo>
                  <a:pt x="113" y="189"/>
                </a:lnTo>
                <a:lnTo>
                  <a:pt x="101" y="176"/>
                </a:lnTo>
                <a:lnTo>
                  <a:pt x="88" y="151"/>
                </a:lnTo>
                <a:lnTo>
                  <a:pt x="88" y="139"/>
                </a:lnTo>
                <a:lnTo>
                  <a:pt x="75" y="126"/>
                </a:lnTo>
                <a:lnTo>
                  <a:pt x="63" y="113"/>
                </a:lnTo>
                <a:lnTo>
                  <a:pt x="63" y="101"/>
                </a:lnTo>
                <a:lnTo>
                  <a:pt x="50" y="88"/>
                </a:lnTo>
                <a:lnTo>
                  <a:pt x="50" y="88"/>
                </a:lnTo>
                <a:lnTo>
                  <a:pt x="50" y="8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Freeform 11"/>
          <p:cNvSpPr/>
          <p:nvPr/>
        </p:nvSpPr>
        <p:spPr>
          <a:xfrm>
            <a:off x="4243388" y="2991803"/>
            <a:ext cx="663575" cy="119062"/>
          </a:xfrm>
          <a:custGeom>
            <a:avLst/>
            <a:gdLst>
              <a:gd name="txL" fmla="*/ 0 w 1046"/>
              <a:gd name="txT" fmla="*/ 0 h 188"/>
              <a:gd name="txR" fmla="*/ 1046 w 1046"/>
              <a:gd name="txB" fmla="*/ 188 h 188"/>
            </a:gdLst>
            <a:ahLst/>
            <a:cxnLst>
              <a:cxn ang="0">
                <a:pos x="0" y="75"/>
              </a:cxn>
              <a:cxn ang="0">
                <a:pos x="88" y="75"/>
              </a:cxn>
              <a:cxn ang="0">
                <a:pos x="176" y="62"/>
              </a:cxn>
              <a:cxn ang="0">
                <a:pos x="252" y="50"/>
              </a:cxn>
              <a:cxn ang="0">
                <a:pos x="328" y="50"/>
              </a:cxn>
              <a:cxn ang="0">
                <a:pos x="403" y="37"/>
              </a:cxn>
              <a:cxn ang="0">
                <a:pos x="479" y="37"/>
              </a:cxn>
              <a:cxn ang="0">
                <a:pos x="554" y="25"/>
              </a:cxn>
              <a:cxn ang="0">
                <a:pos x="617" y="25"/>
              </a:cxn>
              <a:cxn ang="0">
                <a:pos x="680" y="12"/>
              </a:cxn>
              <a:cxn ang="0">
                <a:pos x="743" y="12"/>
              </a:cxn>
              <a:cxn ang="0">
                <a:pos x="794" y="12"/>
              </a:cxn>
              <a:cxn ang="0">
                <a:pos x="857" y="12"/>
              </a:cxn>
              <a:cxn ang="0">
                <a:pos x="907" y="0"/>
              </a:cxn>
              <a:cxn ang="0">
                <a:pos x="958" y="0"/>
              </a:cxn>
              <a:cxn ang="0">
                <a:pos x="1008" y="0"/>
              </a:cxn>
              <a:cxn ang="0">
                <a:pos x="1046" y="0"/>
              </a:cxn>
              <a:cxn ang="0">
                <a:pos x="1046" y="113"/>
              </a:cxn>
              <a:cxn ang="0">
                <a:pos x="1021" y="113"/>
              </a:cxn>
              <a:cxn ang="0">
                <a:pos x="970" y="113"/>
              </a:cxn>
              <a:cxn ang="0">
                <a:pos x="933" y="113"/>
              </a:cxn>
              <a:cxn ang="0">
                <a:pos x="870" y="125"/>
              </a:cxn>
              <a:cxn ang="0">
                <a:pos x="806" y="125"/>
              </a:cxn>
              <a:cxn ang="0">
                <a:pos x="743" y="125"/>
              </a:cxn>
              <a:cxn ang="0">
                <a:pos x="668" y="138"/>
              </a:cxn>
              <a:cxn ang="0">
                <a:pos x="592" y="138"/>
              </a:cxn>
              <a:cxn ang="0">
                <a:pos x="504" y="151"/>
              </a:cxn>
              <a:cxn ang="0">
                <a:pos x="428" y="151"/>
              </a:cxn>
              <a:cxn ang="0">
                <a:pos x="365" y="163"/>
              </a:cxn>
              <a:cxn ang="0">
                <a:pos x="315" y="163"/>
              </a:cxn>
              <a:cxn ang="0">
                <a:pos x="265" y="176"/>
              </a:cxn>
              <a:cxn ang="0">
                <a:pos x="214" y="176"/>
              </a:cxn>
              <a:cxn ang="0">
                <a:pos x="176" y="176"/>
              </a:cxn>
              <a:cxn ang="0">
                <a:pos x="151" y="188"/>
              </a:cxn>
              <a:cxn ang="0">
                <a:pos x="126" y="188"/>
              </a:cxn>
              <a:cxn ang="0">
                <a:pos x="101" y="176"/>
              </a:cxn>
              <a:cxn ang="0">
                <a:pos x="75" y="176"/>
              </a:cxn>
              <a:cxn ang="0">
                <a:pos x="63" y="163"/>
              </a:cxn>
              <a:cxn ang="0">
                <a:pos x="50" y="151"/>
              </a:cxn>
              <a:cxn ang="0">
                <a:pos x="25" y="125"/>
              </a:cxn>
              <a:cxn ang="0">
                <a:pos x="12" y="100"/>
              </a:cxn>
              <a:cxn ang="0">
                <a:pos x="0" y="75"/>
              </a:cxn>
              <a:cxn ang="0">
                <a:pos x="0" y="75"/>
              </a:cxn>
              <a:cxn ang="0">
                <a:pos x="0" y="75"/>
              </a:cxn>
            </a:cxnLst>
            <a:rect l="txL" t="txT" r="txR" b="txB"/>
            <a:pathLst>
              <a:path w="1046" h="188">
                <a:moveTo>
                  <a:pt x="0" y="75"/>
                </a:moveTo>
                <a:lnTo>
                  <a:pt x="88" y="75"/>
                </a:lnTo>
                <a:lnTo>
                  <a:pt x="176" y="62"/>
                </a:lnTo>
                <a:lnTo>
                  <a:pt x="252" y="50"/>
                </a:lnTo>
                <a:lnTo>
                  <a:pt x="328" y="50"/>
                </a:lnTo>
                <a:lnTo>
                  <a:pt x="403" y="37"/>
                </a:lnTo>
                <a:lnTo>
                  <a:pt x="479" y="37"/>
                </a:lnTo>
                <a:lnTo>
                  <a:pt x="554" y="25"/>
                </a:lnTo>
                <a:lnTo>
                  <a:pt x="617" y="25"/>
                </a:lnTo>
                <a:lnTo>
                  <a:pt x="680" y="12"/>
                </a:lnTo>
                <a:lnTo>
                  <a:pt x="743" y="12"/>
                </a:lnTo>
                <a:lnTo>
                  <a:pt x="794" y="12"/>
                </a:lnTo>
                <a:lnTo>
                  <a:pt x="857" y="12"/>
                </a:lnTo>
                <a:lnTo>
                  <a:pt x="907" y="0"/>
                </a:lnTo>
                <a:lnTo>
                  <a:pt x="958" y="0"/>
                </a:lnTo>
                <a:lnTo>
                  <a:pt x="1008" y="0"/>
                </a:lnTo>
                <a:lnTo>
                  <a:pt x="1046" y="0"/>
                </a:lnTo>
                <a:lnTo>
                  <a:pt x="1046" y="113"/>
                </a:lnTo>
                <a:lnTo>
                  <a:pt x="1021" y="113"/>
                </a:lnTo>
                <a:lnTo>
                  <a:pt x="970" y="113"/>
                </a:lnTo>
                <a:lnTo>
                  <a:pt x="933" y="113"/>
                </a:lnTo>
                <a:lnTo>
                  <a:pt x="870" y="125"/>
                </a:lnTo>
                <a:lnTo>
                  <a:pt x="806" y="125"/>
                </a:lnTo>
                <a:lnTo>
                  <a:pt x="743" y="125"/>
                </a:lnTo>
                <a:lnTo>
                  <a:pt x="668" y="138"/>
                </a:lnTo>
                <a:lnTo>
                  <a:pt x="592" y="138"/>
                </a:lnTo>
                <a:lnTo>
                  <a:pt x="504" y="151"/>
                </a:lnTo>
                <a:lnTo>
                  <a:pt x="428" y="151"/>
                </a:lnTo>
                <a:lnTo>
                  <a:pt x="365" y="163"/>
                </a:lnTo>
                <a:lnTo>
                  <a:pt x="315" y="163"/>
                </a:lnTo>
                <a:lnTo>
                  <a:pt x="265" y="176"/>
                </a:lnTo>
                <a:lnTo>
                  <a:pt x="214" y="176"/>
                </a:lnTo>
                <a:lnTo>
                  <a:pt x="176" y="176"/>
                </a:lnTo>
                <a:lnTo>
                  <a:pt x="151" y="188"/>
                </a:lnTo>
                <a:lnTo>
                  <a:pt x="126" y="188"/>
                </a:lnTo>
                <a:lnTo>
                  <a:pt x="101" y="176"/>
                </a:lnTo>
                <a:lnTo>
                  <a:pt x="75" y="176"/>
                </a:lnTo>
                <a:lnTo>
                  <a:pt x="63" y="163"/>
                </a:lnTo>
                <a:lnTo>
                  <a:pt x="50" y="151"/>
                </a:lnTo>
                <a:lnTo>
                  <a:pt x="25" y="125"/>
                </a:lnTo>
                <a:lnTo>
                  <a:pt x="12" y="100"/>
                </a:lnTo>
                <a:lnTo>
                  <a:pt x="0" y="75"/>
                </a:lnTo>
                <a:lnTo>
                  <a:pt x="0" y="75"/>
                </a:lnTo>
                <a:lnTo>
                  <a:pt x="0" y="75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Freeform 12"/>
          <p:cNvSpPr/>
          <p:nvPr/>
        </p:nvSpPr>
        <p:spPr>
          <a:xfrm>
            <a:off x="3714750" y="3199765"/>
            <a:ext cx="1800225" cy="287338"/>
          </a:xfrm>
          <a:custGeom>
            <a:avLst/>
            <a:gdLst>
              <a:gd name="txL" fmla="*/ 0 w 2836"/>
              <a:gd name="txT" fmla="*/ 0 h 453"/>
              <a:gd name="txR" fmla="*/ 2836 w 2836"/>
              <a:gd name="txB" fmla="*/ 453 h 453"/>
            </a:gdLst>
            <a:ahLst/>
            <a:cxnLst>
              <a:cxn ang="0">
                <a:pos x="76" y="377"/>
              </a:cxn>
              <a:cxn ang="0">
                <a:pos x="38" y="365"/>
              </a:cxn>
              <a:cxn ang="0">
                <a:pos x="13" y="340"/>
              </a:cxn>
              <a:cxn ang="0">
                <a:pos x="0" y="327"/>
              </a:cxn>
              <a:cxn ang="0">
                <a:pos x="13" y="314"/>
              </a:cxn>
              <a:cxn ang="0">
                <a:pos x="50" y="302"/>
              </a:cxn>
              <a:cxn ang="0">
                <a:pos x="113" y="289"/>
              </a:cxn>
              <a:cxn ang="0">
                <a:pos x="227" y="277"/>
              </a:cxn>
              <a:cxn ang="0">
                <a:pos x="328" y="277"/>
              </a:cxn>
              <a:cxn ang="0">
                <a:pos x="416" y="264"/>
              </a:cxn>
              <a:cxn ang="0">
                <a:pos x="529" y="252"/>
              </a:cxn>
              <a:cxn ang="0">
                <a:pos x="643" y="239"/>
              </a:cxn>
              <a:cxn ang="0">
                <a:pos x="781" y="226"/>
              </a:cxn>
              <a:cxn ang="0">
                <a:pos x="933" y="214"/>
              </a:cxn>
              <a:cxn ang="0">
                <a:pos x="1097" y="189"/>
              </a:cxn>
              <a:cxn ang="0">
                <a:pos x="1286" y="163"/>
              </a:cxn>
              <a:cxn ang="0">
                <a:pos x="1475" y="138"/>
              </a:cxn>
              <a:cxn ang="0">
                <a:pos x="1664" y="113"/>
              </a:cxn>
              <a:cxn ang="0">
                <a:pos x="1815" y="100"/>
              </a:cxn>
              <a:cxn ang="0">
                <a:pos x="1966" y="75"/>
              </a:cxn>
              <a:cxn ang="0">
                <a:pos x="2080" y="63"/>
              </a:cxn>
              <a:cxn ang="0">
                <a:pos x="2180" y="50"/>
              </a:cxn>
              <a:cxn ang="0">
                <a:pos x="2269" y="38"/>
              </a:cxn>
              <a:cxn ang="0">
                <a:pos x="2332" y="25"/>
              </a:cxn>
              <a:cxn ang="0">
                <a:pos x="2407" y="12"/>
              </a:cxn>
              <a:cxn ang="0">
                <a:pos x="2483" y="0"/>
              </a:cxn>
              <a:cxn ang="0">
                <a:pos x="2546" y="0"/>
              </a:cxn>
              <a:cxn ang="0">
                <a:pos x="2584" y="12"/>
              </a:cxn>
              <a:cxn ang="0">
                <a:pos x="2647" y="38"/>
              </a:cxn>
              <a:cxn ang="0">
                <a:pos x="2722" y="88"/>
              </a:cxn>
              <a:cxn ang="0">
                <a:pos x="2773" y="126"/>
              </a:cxn>
              <a:cxn ang="0">
                <a:pos x="2811" y="151"/>
              </a:cxn>
              <a:cxn ang="0">
                <a:pos x="2823" y="176"/>
              </a:cxn>
              <a:cxn ang="0">
                <a:pos x="2836" y="201"/>
              </a:cxn>
              <a:cxn ang="0">
                <a:pos x="2836" y="214"/>
              </a:cxn>
              <a:cxn ang="0">
                <a:pos x="2823" y="226"/>
              </a:cxn>
              <a:cxn ang="0">
                <a:pos x="2798" y="239"/>
              </a:cxn>
              <a:cxn ang="0">
                <a:pos x="2773" y="239"/>
              </a:cxn>
              <a:cxn ang="0">
                <a:pos x="2735" y="252"/>
              </a:cxn>
              <a:cxn ang="0">
                <a:pos x="2685" y="252"/>
              </a:cxn>
              <a:cxn ang="0">
                <a:pos x="2622" y="252"/>
              </a:cxn>
              <a:cxn ang="0">
                <a:pos x="2546" y="252"/>
              </a:cxn>
              <a:cxn ang="0">
                <a:pos x="2344" y="252"/>
              </a:cxn>
              <a:cxn ang="0">
                <a:pos x="2029" y="264"/>
              </a:cxn>
              <a:cxn ang="0">
                <a:pos x="1790" y="277"/>
              </a:cxn>
              <a:cxn ang="0">
                <a:pos x="1613" y="302"/>
              </a:cxn>
              <a:cxn ang="0">
                <a:pos x="1424" y="314"/>
              </a:cxn>
              <a:cxn ang="0">
                <a:pos x="1235" y="340"/>
              </a:cxn>
              <a:cxn ang="0">
                <a:pos x="1021" y="352"/>
              </a:cxn>
              <a:cxn ang="0">
                <a:pos x="832" y="377"/>
              </a:cxn>
              <a:cxn ang="0">
                <a:pos x="681" y="403"/>
              </a:cxn>
              <a:cxn ang="0">
                <a:pos x="555" y="415"/>
              </a:cxn>
              <a:cxn ang="0">
                <a:pos x="466" y="428"/>
              </a:cxn>
              <a:cxn ang="0">
                <a:pos x="378" y="440"/>
              </a:cxn>
              <a:cxn ang="0">
                <a:pos x="315" y="453"/>
              </a:cxn>
              <a:cxn ang="0">
                <a:pos x="265" y="453"/>
              </a:cxn>
              <a:cxn ang="0">
                <a:pos x="214" y="440"/>
              </a:cxn>
              <a:cxn ang="0">
                <a:pos x="139" y="415"/>
              </a:cxn>
              <a:cxn ang="0">
                <a:pos x="88" y="390"/>
              </a:cxn>
            </a:cxnLst>
            <a:rect l="txL" t="txT" r="txR" b="txB"/>
            <a:pathLst>
              <a:path w="2836" h="453">
                <a:moveTo>
                  <a:pt x="88" y="390"/>
                </a:moveTo>
                <a:lnTo>
                  <a:pt x="76" y="377"/>
                </a:lnTo>
                <a:lnTo>
                  <a:pt x="50" y="365"/>
                </a:lnTo>
                <a:lnTo>
                  <a:pt x="38" y="365"/>
                </a:lnTo>
                <a:lnTo>
                  <a:pt x="25" y="352"/>
                </a:lnTo>
                <a:lnTo>
                  <a:pt x="13" y="340"/>
                </a:lnTo>
                <a:lnTo>
                  <a:pt x="13" y="340"/>
                </a:lnTo>
                <a:lnTo>
                  <a:pt x="0" y="327"/>
                </a:lnTo>
                <a:lnTo>
                  <a:pt x="0" y="327"/>
                </a:lnTo>
                <a:lnTo>
                  <a:pt x="13" y="314"/>
                </a:lnTo>
                <a:lnTo>
                  <a:pt x="25" y="314"/>
                </a:lnTo>
                <a:lnTo>
                  <a:pt x="50" y="302"/>
                </a:lnTo>
                <a:lnTo>
                  <a:pt x="76" y="302"/>
                </a:lnTo>
                <a:lnTo>
                  <a:pt x="113" y="289"/>
                </a:lnTo>
                <a:lnTo>
                  <a:pt x="164" y="289"/>
                </a:lnTo>
                <a:lnTo>
                  <a:pt x="227" y="277"/>
                </a:lnTo>
                <a:lnTo>
                  <a:pt x="290" y="277"/>
                </a:lnTo>
                <a:lnTo>
                  <a:pt x="328" y="277"/>
                </a:lnTo>
                <a:lnTo>
                  <a:pt x="378" y="264"/>
                </a:lnTo>
                <a:lnTo>
                  <a:pt x="416" y="264"/>
                </a:lnTo>
                <a:lnTo>
                  <a:pt x="466" y="264"/>
                </a:lnTo>
                <a:lnTo>
                  <a:pt x="529" y="252"/>
                </a:lnTo>
                <a:lnTo>
                  <a:pt x="580" y="252"/>
                </a:lnTo>
                <a:lnTo>
                  <a:pt x="643" y="239"/>
                </a:lnTo>
                <a:lnTo>
                  <a:pt x="706" y="239"/>
                </a:lnTo>
                <a:lnTo>
                  <a:pt x="781" y="226"/>
                </a:lnTo>
                <a:lnTo>
                  <a:pt x="857" y="214"/>
                </a:lnTo>
                <a:lnTo>
                  <a:pt x="933" y="214"/>
                </a:lnTo>
                <a:lnTo>
                  <a:pt x="1008" y="201"/>
                </a:lnTo>
                <a:lnTo>
                  <a:pt x="1097" y="189"/>
                </a:lnTo>
                <a:lnTo>
                  <a:pt x="1185" y="176"/>
                </a:lnTo>
                <a:lnTo>
                  <a:pt x="1286" y="163"/>
                </a:lnTo>
                <a:lnTo>
                  <a:pt x="1386" y="151"/>
                </a:lnTo>
                <a:lnTo>
                  <a:pt x="1475" y="138"/>
                </a:lnTo>
                <a:lnTo>
                  <a:pt x="1575" y="126"/>
                </a:lnTo>
                <a:lnTo>
                  <a:pt x="1664" y="113"/>
                </a:lnTo>
                <a:lnTo>
                  <a:pt x="1739" y="100"/>
                </a:lnTo>
                <a:lnTo>
                  <a:pt x="1815" y="100"/>
                </a:lnTo>
                <a:lnTo>
                  <a:pt x="1891" y="88"/>
                </a:lnTo>
                <a:lnTo>
                  <a:pt x="1966" y="75"/>
                </a:lnTo>
                <a:lnTo>
                  <a:pt x="2029" y="63"/>
                </a:lnTo>
                <a:lnTo>
                  <a:pt x="2080" y="63"/>
                </a:lnTo>
                <a:lnTo>
                  <a:pt x="2143" y="50"/>
                </a:lnTo>
                <a:lnTo>
                  <a:pt x="2180" y="50"/>
                </a:lnTo>
                <a:lnTo>
                  <a:pt x="2231" y="38"/>
                </a:lnTo>
                <a:lnTo>
                  <a:pt x="2269" y="38"/>
                </a:lnTo>
                <a:lnTo>
                  <a:pt x="2306" y="25"/>
                </a:lnTo>
                <a:lnTo>
                  <a:pt x="2332" y="25"/>
                </a:lnTo>
                <a:lnTo>
                  <a:pt x="2357" y="12"/>
                </a:lnTo>
                <a:lnTo>
                  <a:pt x="2407" y="12"/>
                </a:lnTo>
                <a:lnTo>
                  <a:pt x="2445" y="12"/>
                </a:lnTo>
                <a:lnTo>
                  <a:pt x="2483" y="0"/>
                </a:lnTo>
                <a:lnTo>
                  <a:pt x="2508" y="0"/>
                </a:lnTo>
                <a:lnTo>
                  <a:pt x="2546" y="0"/>
                </a:lnTo>
                <a:lnTo>
                  <a:pt x="2571" y="12"/>
                </a:lnTo>
                <a:lnTo>
                  <a:pt x="2584" y="12"/>
                </a:lnTo>
                <a:lnTo>
                  <a:pt x="2609" y="12"/>
                </a:lnTo>
                <a:lnTo>
                  <a:pt x="2647" y="38"/>
                </a:lnTo>
                <a:lnTo>
                  <a:pt x="2685" y="63"/>
                </a:lnTo>
                <a:lnTo>
                  <a:pt x="2722" y="88"/>
                </a:lnTo>
                <a:lnTo>
                  <a:pt x="2760" y="113"/>
                </a:lnTo>
                <a:lnTo>
                  <a:pt x="2773" y="126"/>
                </a:lnTo>
                <a:lnTo>
                  <a:pt x="2785" y="138"/>
                </a:lnTo>
                <a:lnTo>
                  <a:pt x="2811" y="151"/>
                </a:lnTo>
                <a:lnTo>
                  <a:pt x="2811" y="163"/>
                </a:lnTo>
                <a:lnTo>
                  <a:pt x="2823" y="176"/>
                </a:lnTo>
                <a:lnTo>
                  <a:pt x="2836" y="189"/>
                </a:lnTo>
                <a:lnTo>
                  <a:pt x="2836" y="201"/>
                </a:lnTo>
                <a:lnTo>
                  <a:pt x="2836" y="214"/>
                </a:lnTo>
                <a:lnTo>
                  <a:pt x="2836" y="214"/>
                </a:lnTo>
                <a:lnTo>
                  <a:pt x="2836" y="226"/>
                </a:lnTo>
                <a:lnTo>
                  <a:pt x="2823" y="226"/>
                </a:lnTo>
                <a:lnTo>
                  <a:pt x="2811" y="226"/>
                </a:lnTo>
                <a:lnTo>
                  <a:pt x="2798" y="239"/>
                </a:lnTo>
                <a:lnTo>
                  <a:pt x="2785" y="239"/>
                </a:lnTo>
                <a:lnTo>
                  <a:pt x="2773" y="239"/>
                </a:lnTo>
                <a:lnTo>
                  <a:pt x="2748" y="239"/>
                </a:lnTo>
                <a:lnTo>
                  <a:pt x="2735" y="252"/>
                </a:lnTo>
                <a:lnTo>
                  <a:pt x="2710" y="252"/>
                </a:lnTo>
                <a:lnTo>
                  <a:pt x="2685" y="252"/>
                </a:lnTo>
                <a:lnTo>
                  <a:pt x="2647" y="252"/>
                </a:lnTo>
                <a:lnTo>
                  <a:pt x="2622" y="252"/>
                </a:lnTo>
                <a:lnTo>
                  <a:pt x="2584" y="252"/>
                </a:lnTo>
                <a:lnTo>
                  <a:pt x="2546" y="252"/>
                </a:lnTo>
                <a:lnTo>
                  <a:pt x="2508" y="252"/>
                </a:lnTo>
                <a:lnTo>
                  <a:pt x="2344" y="252"/>
                </a:lnTo>
                <a:lnTo>
                  <a:pt x="2180" y="252"/>
                </a:lnTo>
                <a:lnTo>
                  <a:pt x="2029" y="264"/>
                </a:lnTo>
                <a:lnTo>
                  <a:pt x="1865" y="277"/>
                </a:lnTo>
                <a:lnTo>
                  <a:pt x="1790" y="277"/>
                </a:lnTo>
                <a:lnTo>
                  <a:pt x="1702" y="289"/>
                </a:lnTo>
                <a:lnTo>
                  <a:pt x="1613" y="302"/>
                </a:lnTo>
                <a:lnTo>
                  <a:pt x="1525" y="302"/>
                </a:lnTo>
                <a:lnTo>
                  <a:pt x="1424" y="314"/>
                </a:lnTo>
                <a:lnTo>
                  <a:pt x="1336" y="327"/>
                </a:lnTo>
                <a:lnTo>
                  <a:pt x="1235" y="340"/>
                </a:lnTo>
                <a:lnTo>
                  <a:pt x="1122" y="352"/>
                </a:lnTo>
                <a:lnTo>
                  <a:pt x="1021" y="352"/>
                </a:lnTo>
                <a:lnTo>
                  <a:pt x="920" y="365"/>
                </a:lnTo>
                <a:lnTo>
                  <a:pt x="832" y="377"/>
                </a:lnTo>
                <a:lnTo>
                  <a:pt x="756" y="390"/>
                </a:lnTo>
                <a:lnTo>
                  <a:pt x="681" y="403"/>
                </a:lnTo>
                <a:lnTo>
                  <a:pt x="618" y="403"/>
                </a:lnTo>
                <a:lnTo>
                  <a:pt x="555" y="415"/>
                </a:lnTo>
                <a:lnTo>
                  <a:pt x="504" y="428"/>
                </a:lnTo>
                <a:lnTo>
                  <a:pt x="466" y="428"/>
                </a:lnTo>
                <a:lnTo>
                  <a:pt x="416" y="440"/>
                </a:lnTo>
                <a:lnTo>
                  <a:pt x="378" y="440"/>
                </a:lnTo>
                <a:lnTo>
                  <a:pt x="353" y="440"/>
                </a:lnTo>
                <a:lnTo>
                  <a:pt x="315" y="453"/>
                </a:lnTo>
                <a:lnTo>
                  <a:pt x="290" y="453"/>
                </a:lnTo>
                <a:lnTo>
                  <a:pt x="265" y="453"/>
                </a:lnTo>
                <a:lnTo>
                  <a:pt x="252" y="453"/>
                </a:lnTo>
                <a:lnTo>
                  <a:pt x="214" y="440"/>
                </a:lnTo>
                <a:lnTo>
                  <a:pt x="176" y="428"/>
                </a:lnTo>
                <a:lnTo>
                  <a:pt x="139" y="415"/>
                </a:lnTo>
                <a:lnTo>
                  <a:pt x="88" y="390"/>
                </a:lnTo>
                <a:lnTo>
                  <a:pt x="88" y="390"/>
                </a:lnTo>
                <a:lnTo>
                  <a:pt x="88" y="39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1" name="Freeform 13"/>
          <p:cNvSpPr/>
          <p:nvPr/>
        </p:nvSpPr>
        <p:spPr>
          <a:xfrm>
            <a:off x="4530725" y="3039428"/>
            <a:ext cx="152400" cy="1022350"/>
          </a:xfrm>
          <a:custGeom>
            <a:avLst/>
            <a:gdLst>
              <a:gd name="txL" fmla="*/ 0 w 239"/>
              <a:gd name="txT" fmla="*/ 0 h 1611"/>
              <a:gd name="txR" fmla="*/ 239 w 239"/>
              <a:gd name="txB" fmla="*/ 1611 h 1611"/>
            </a:gdLst>
            <a:ahLst/>
            <a:cxnLst>
              <a:cxn ang="0">
                <a:pos x="100" y="1611"/>
              </a:cxn>
              <a:cxn ang="0">
                <a:pos x="88" y="1611"/>
              </a:cxn>
              <a:cxn ang="0">
                <a:pos x="75" y="1599"/>
              </a:cxn>
              <a:cxn ang="0">
                <a:pos x="75" y="1573"/>
              </a:cxn>
              <a:cxn ang="0">
                <a:pos x="63" y="1548"/>
              </a:cxn>
              <a:cxn ang="0">
                <a:pos x="63" y="1510"/>
              </a:cxn>
              <a:cxn ang="0">
                <a:pos x="50" y="1473"/>
              </a:cxn>
              <a:cxn ang="0">
                <a:pos x="37" y="1422"/>
              </a:cxn>
              <a:cxn ang="0">
                <a:pos x="37" y="1359"/>
              </a:cxn>
              <a:cxn ang="0">
                <a:pos x="25" y="1322"/>
              </a:cxn>
              <a:cxn ang="0">
                <a:pos x="25" y="1284"/>
              </a:cxn>
              <a:cxn ang="0">
                <a:pos x="25" y="1234"/>
              </a:cxn>
              <a:cxn ang="0">
                <a:pos x="25" y="1183"/>
              </a:cxn>
              <a:cxn ang="0">
                <a:pos x="12" y="1120"/>
              </a:cxn>
              <a:cxn ang="0">
                <a:pos x="12" y="1057"/>
              </a:cxn>
              <a:cxn ang="0">
                <a:pos x="12" y="982"/>
              </a:cxn>
              <a:cxn ang="0">
                <a:pos x="12" y="894"/>
              </a:cxn>
              <a:cxn ang="0">
                <a:pos x="12" y="806"/>
              </a:cxn>
              <a:cxn ang="0">
                <a:pos x="12" y="717"/>
              </a:cxn>
              <a:cxn ang="0">
                <a:pos x="0" y="617"/>
              </a:cxn>
              <a:cxn ang="0">
                <a:pos x="0" y="504"/>
              </a:cxn>
              <a:cxn ang="0">
                <a:pos x="0" y="390"/>
              </a:cxn>
              <a:cxn ang="0">
                <a:pos x="0" y="264"/>
              </a:cxn>
              <a:cxn ang="0">
                <a:pos x="0" y="139"/>
              </a:cxn>
              <a:cxn ang="0">
                <a:pos x="0" y="0"/>
              </a:cxn>
              <a:cxn ang="0">
                <a:pos x="239" y="0"/>
              </a:cxn>
              <a:cxn ang="0">
                <a:pos x="226" y="113"/>
              </a:cxn>
              <a:cxn ang="0">
                <a:pos x="226" y="201"/>
              </a:cxn>
              <a:cxn ang="0">
                <a:pos x="226" y="302"/>
              </a:cxn>
              <a:cxn ang="0">
                <a:pos x="226" y="390"/>
              </a:cxn>
              <a:cxn ang="0">
                <a:pos x="214" y="466"/>
              </a:cxn>
              <a:cxn ang="0">
                <a:pos x="214" y="541"/>
              </a:cxn>
              <a:cxn ang="0">
                <a:pos x="214" y="617"/>
              </a:cxn>
              <a:cxn ang="0">
                <a:pos x="214" y="680"/>
              </a:cxn>
              <a:cxn ang="0">
                <a:pos x="214" y="743"/>
              </a:cxn>
              <a:cxn ang="0">
                <a:pos x="201" y="806"/>
              </a:cxn>
              <a:cxn ang="0">
                <a:pos x="201" y="856"/>
              </a:cxn>
              <a:cxn ang="0">
                <a:pos x="201" y="894"/>
              </a:cxn>
              <a:cxn ang="0">
                <a:pos x="201" y="944"/>
              </a:cxn>
              <a:cxn ang="0">
                <a:pos x="201" y="982"/>
              </a:cxn>
              <a:cxn ang="0">
                <a:pos x="201" y="1007"/>
              </a:cxn>
              <a:cxn ang="0">
                <a:pos x="201" y="1032"/>
              </a:cxn>
              <a:cxn ang="0">
                <a:pos x="189" y="1133"/>
              </a:cxn>
              <a:cxn ang="0">
                <a:pos x="189" y="1221"/>
              </a:cxn>
              <a:cxn ang="0">
                <a:pos x="176" y="1322"/>
              </a:cxn>
              <a:cxn ang="0">
                <a:pos x="163" y="1422"/>
              </a:cxn>
              <a:cxn ang="0">
                <a:pos x="151" y="1460"/>
              </a:cxn>
              <a:cxn ang="0">
                <a:pos x="138" y="1498"/>
              </a:cxn>
              <a:cxn ang="0">
                <a:pos x="138" y="1536"/>
              </a:cxn>
              <a:cxn ang="0">
                <a:pos x="126" y="1561"/>
              </a:cxn>
              <a:cxn ang="0">
                <a:pos x="126" y="1586"/>
              </a:cxn>
              <a:cxn ang="0">
                <a:pos x="113" y="1599"/>
              </a:cxn>
              <a:cxn ang="0">
                <a:pos x="100" y="1611"/>
              </a:cxn>
              <a:cxn ang="0">
                <a:pos x="100" y="1611"/>
              </a:cxn>
              <a:cxn ang="0">
                <a:pos x="100" y="1611"/>
              </a:cxn>
              <a:cxn ang="0">
                <a:pos x="100" y="1611"/>
              </a:cxn>
            </a:cxnLst>
            <a:rect l="txL" t="txT" r="txR" b="txB"/>
            <a:pathLst>
              <a:path w="239" h="1611">
                <a:moveTo>
                  <a:pt x="100" y="1611"/>
                </a:moveTo>
                <a:lnTo>
                  <a:pt x="88" y="1611"/>
                </a:lnTo>
                <a:lnTo>
                  <a:pt x="75" y="1599"/>
                </a:lnTo>
                <a:lnTo>
                  <a:pt x="75" y="1573"/>
                </a:lnTo>
                <a:lnTo>
                  <a:pt x="63" y="1548"/>
                </a:lnTo>
                <a:lnTo>
                  <a:pt x="63" y="1510"/>
                </a:lnTo>
                <a:lnTo>
                  <a:pt x="50" y="1473"/>
                </a:lnTo>
                <a:lnTo>
                  <a:pt x="37" y="1422"/>
                </a:lnTo>
                <a:lnTo>
                  <a:pt x="37" y="1359"/>
                </a:lnTo>
                <a:lnTo>
                  <a:pt x="25" y="1322"/>
                </a:lnTo>
                <a:lnTo>
                  <a:pt x="25" y="1284"/>
                </a:lnTo>
                <a:lnTo>
                  <a:pt x="25" y="1234"/>
                </a:lnTo>
                <a:lnTo>
                  <a:pt x="25" y="1183"/>
                </a:lnTo>
                <a:lnTo>
                  <a:pt x="12" y="1120"/>
                </a:lnTo>
                <a:lnTo>
                  <a:pt x="12" y="1057"/>
                </a:lnTo>
                <a:lnTo>
                  <a:pt x="12" y="982"/>
                </a:lnTo>
                <a:lnTo>
                  <a:pt x="12" y="894"/>
                </a:lnTo>
                <a:lnTo>
                  <a:pt x="12" y="806"/>
                </a:lnTo>
                <a:lnTo>
                  <a:pt x="12" y="717"/>
                </a:lnTo>
                <a:lnTo>
                  <a:pt x="0" y="617"/>
                </a:lnTo>
                <a:lnTo>
                  <a:pt x="0" y="504"/>
                </a:lnTo>
                <a:lnTo>
                  <a:pt x="0" y="390"/>
                </a:lnTo>
                <a:lnTo>
                  <a:pt x="0" y="264"/>
                </a:lnTo>
                <a:lnTo>
                  <a:pt x="0" y="139"/>
                </a:lnTo>
                <a:lnTo>
                  <a:pt x="0" y="0"/>
                </a:lnTo>
                <a:lnTo>
                  <a:pt x="239" y="0"/>
                </a:lnTo>
                <a:lnTo>
                  <a:pt x="226" y="113"/>
                </a:lnTo>
                <a:lnTo>
                  <a:pt x="226" y="201"/>
                </a:lnTo>
                <a:lnTo>
                  <a:pt x="226" y="302"/>
                </a:lnTo>
                <a:lnTo>
                  <a:pt x="226" y="390"/>
                </a:lnTo>
                <a:lnTo>
                  <a:pt x="214" y="466"/>
                </a:lnTo>
                <a:lnTo>
                  <a:pt x="214" y="541"/>
                </a:lnTo>
                <a:lnTo>
                  <a:pt x="214" y="617"/>
                </a:lnTo>
                <a:lnTo>
                  <a:pt x="214" y="680"/>
                </a:lnTo>
                <a:lnTo>
                  <a:pt x="214" y="743"/>
                </a:lnTo>
                <a:lnTo>
                  <a:pt x="201" y="806"/>
                </a:lnTo>
                <a:lnTo>
                  <a:pt x="201" y="856"/>
                </a:lnTo>
                <a:lnTo>
                  <a:pt x="201" y="894"/>
                </a:lnTo>
                <a:lnTo>
                  <a:pt x="201" y="944"/>
                </a:lnTo>
                <a:lnTo>
                  <a:pt x="201" y="982"/>
                </a:lnTo>
                <a:lnTo>
                  <a:pt x="201" y="1007"/>
                </a:lnTo>
                <a:lnTo>
                  <a:pt x="201" y="1032"/>
                </a:lnTo>
                <a:lnTo>
                  <a:pt x="189" y="1133"/>
                </a:lnTo>
                <a:lnTo>
                  <a:pt x="189" y="1221"/>
                </a:lnTo>
                <a:lnTo>
                  <a:pt x="176" y="1322"/>
                </a:lnTo>
                <a:lnTo>
                  <a:pt x="163" y="1422"/>
                </a:lnTo>
                <a:lnTo>
                  <a:pt x="151" y="1460"/>
                </a:lnTo>
                <a:lnTo>
                  <a:pt x="138" y="1498"/>
                </a:lnTo>
                <a:lnTo>
                  <a:pt x="138" y="1536"/>
                </a:lnTo>
                <a:lnTo>
                  <a:pt x="126" y="1561"/>
                </a:lnTo>
                <a:lnTo>
                  <a:pt x="126" y="1586"/>
                </a:lnTo>
                <a:lnTo>
                  <a:pt x="113" y="1599"/>
                </a:lnTo>
                <a:lnTo>
                  <a:pt x="100" y="1611"/>
                </a:lnTo>
                <a:lnTo>
                  <a:pt x="100" y="1611"/>
                </a:lnTo>
                <a:lnTo>
                  <a:pt x="100" y="1611"/>
                </a:lnTo>
                <a:lnTo>
                  <a:pt x="100" y="1611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2" name="Freeform 14"/>
          <p:cNvSpPr/>
          <p:nvPr/>
        </p:nvSpPr>
        <p:spPr>
          <a:xfrm>
            <a:off x="4194175" y="2752090"/>
            <a:ext cx="584200" cy="111125"/>
          </a:xfrm>
          <a:custGeom>
            <a:avLst/>
            <a:gdLst>
              <a:gd name="txL" fmla="*/ 0 w 920"/>
              <a:gd name="txT" fmla="*/ 0 h 176"/>
              <a:gd name="txR" fmla="*/ 920 w 920"/>
              <a:gd name="txB" fmla="*/ 176 h 176"/>
            </a:gdLst>
            <a:ahLst/>
            <a:cxnLst>
              <a:cxn ang="0">
                <a:pos x="416" y="38"/>
              </a:cxn>
              <a:cxn ang="0">
                <a:pos x="517" y="25"/>
              </a:cxn>
              <a:cxn ang="0">
                <a:pos x="605" y="13"/>
              </a:cxn>
              <a:cxn ang="0">
                <a:pos x="693" y="13"/>
              </a:cxn>
              <a:cxn ang="0">
                <a:pos x="769" y="0"/>
              </a:cxn>
              <a:cxn ang="0">
                <a:pos x="807" y="13"/>
              </a:cxn>
              <a:cxn ang="0">
                <a:pos x="845" y="13"/>
              </a:cxn>
              <a:cxn ang="0">
                <a:pos x="870" y="13"/>
              </a:cxn>
              <a:cxn ang="0">
                <a:pos x="882" y="13"/>
              </a:cxn>
              <a:cxn ang="0">
                <a:pos x="908" y="25"/>
              </a:cxn>
              <a:cxn ang="0">
                <a:pos x="908" y="25"/>
              </a:cxn>
              <a:cxn ang="0">
                <a:pos x="920" y="38"/>
              </a:cxn>
              <a:cxn ang="0">
                <a:pos x="920" y="50"/>
              </a:cxn>
              <a:cxn ang="0">
                <a:pos x="920" y="50"/>
              </a:cxn>
              <a:cxn ang="0">
                <a:pos x="908" y="63"/>
              </a:cxn>
              <a:cxn ang="0">
                <a:pos x="895" y="75"/>
              </a:cxn>
              <a:cxn ang="0">
                <a:pos x="882" y="88"/>
              </a:cxn>
              <a:cxn ang="0">
                <a:pos x="857" y="101"/>
              </a:cxn>
              <a:cxn ang="0">
                <a:pos x="819" y="113"/>
              </a:cxn>
              <a:cxn ang="0">
                <a:pos x="794" y="126"/>
              </a:cxn>
              <a:cxn ang="0">
                <a:pos x="756" y="126"/>
              </a:cxn>
              <a:cxn ang="0">
                <a:pos x="731" y="138"/>
              </a:cxn>
              <a:cxn ang="0">
                <a:pos x="706" y="138"/>
              </a:cxn>
              <a:cxn ang="0">
                <a:pos x="668" y="151"/>
              </a:cxn>
              <a:cxn ang="0">
                <a:pos x="643" y="151"/>
              </a:cxn>
              <a:cxn ang="0">
                <a:pos x="605" y="151"/>
              </a:cxn>
              <a:cxn ang="0">
                <a:pos x="567" y="164"/>
              </a:cxn>
              <a:cxn ang="0">
                <a:pos x="517" y="164"/>
              </a:cxn>
              <a:cxn ang="0">
                <a:pos x="479" y="164"/>
              </a:cxn>
              <a:cxn ang="0">
                <a:pos x="429" y="164"/>
              </a:cxn>
              <a:cxn ang="0">
                <a:pos x="378" y="176"/>
              </a:cxn>
              <a:cxn ang="0">
                <a:pos x="328" y="176"/>
              </a:cxn>
              <a:cxn ang="0">
                <a:pos x="265" y="176"/>
              </a:cxn>
              <a:cxn ang="0">
                <a:pos x="202" y="176"/>
              </a:cxn>
              <a:cxn ang="0">
                <a:pos x="139" y="176"/>
              </a:cxn>
              <a:cxn ang="0">
                <a:pos x="76" y="176"/>
              </a:cxn>
              <a:cxn ang="0">
                <a:pos x="0" y="176"/>
              </a:cxn>
              <a:cxn ang="0">
                <a:pos x="0" y="88"/>
              </a:cxn>
              <a:cxn ang="0">
                <a:pos x="202" y="63"/>
              </a:cxn>
              <a:cxn ang="0">
                <a:pos x="416" y="38"/>
              </a:cxn>
              <a:cxn ang="0">
                <a:pos x="416" y="38"/>
              </a:cxn>
              <a:cxn ang="0">
                <a:pos x="416" y="38"/>
              </a:cxn>
            </a:cxnLst>
            <a:rect l="txL" t="txT" r="txR" b="txB"/>
            <a:pathLst>
              <a:path w="920" h="176">
                <a:moveTo>
                  <a:pt x="416" y="38"/>
                </a:moveTo>
                <a:lnTo>
                  <a:pt x="517" y="25"/>
                </a:lnTo>
                <a:lnTo>
                  <a:pt x="605" y="13"/>
                </a:lnTo>
                <a:lnTo>
                  <a:pt x="693" y="13"/>
                </a:lnTo>
                <a:lnTo>
                  <a:pt x="769" y="0"/>
                </a:lnTo>
                <a:lnTo>
                  <a:pt x="807" y="13"/>
                </a:lnTo>
                <a:lnTo>
                  <a:pt x="845" y="13"/>
                </a:lnTo>
                <a:lnTo>
                  <a:pt x="870" y="13"/>
                </a:lnTo>
                <a:lnTo>
                  <a:pt x="882" y="13"/>
                </a:lnTo>
                <a:lnTo>
                  <a:pt x="908" y="25"/>
                </a:lnTo>
                <a:lnTo>
                  <a:pt x="908" y="25"/>
                </a:lnTo>
                <a:lnTo>
                  <a:pt x="920" y="38"/>
                </a:lnTo>
                <a:lnTo>
                  <a:pt x="920" y="50"/>
                </a:lnTo>
                <a:lnTo>
                  <a:pt x="920" y="50"/>
                </a:lnTo>
                <a:lnTo>
                  <a:pt x="908" y="63"/>
                </a:lnTo>
                <a:lnTo>
                  <a:pt x="895" y="75"/>
                </a:lnTo>
                <a:lnTo>
                  <a:pt x="882" y="88"/>
                </a:lnTo>
                <a:lnTo>
                  <a:pt x="857" y="101"/>
                </a:lnTo>
                <a:lnTo>
                  <a:pt x="819" y="113"/>
                </a:lnTo>
                <a:lnTo>
                  <a:pt x="794" y="126"/>
                </a:lnTo>
                <a:lnTo>
                  <a:pt x="756" y="126"/>
                </a:lnTo>
                <a:lnTo>
                  <a:pt x="731" y="138"/>
                </a:lnTo>
                <a:lnTo>
                  <a:pt x="706" y="138"/>
                </a:lnTo>
                <a:lnTo>
                  <a:pt x="668" y="151"/>
                </a:lnTo>
                <a:lnTo>
                  <a:pt x="643" y="151"/>
                </a:lnTo>
                <a:lnTo>
                  <a:pt x="605" y="151"/>
                </a:lnTo>
                <a:lnTo>
                  <a:pt x="567" y="164"/>
                </a:lnTo>
                <a:lnTo>
                  <a:pt x="517" y="164"/>
                </a:lnTo>
                <a:lnTo>
                  <a:pt x="479" y="164"/>
                </a:lnTo>
                <a:lnTo>
                  <a:pt x="429" y="164"/>
                </a:lnTo>
                <a:lnTo>
                  <a:pt x="378" y="176"/>
                </a:lnTo>
                <a:lnTo>
                  <a:pt x="328" y="176"/>
                </a:lnTo>
                <a:lnTo>
                  <a:pt x="265" y="176"/>
                </a:lnTo>
                <a:lnTo>
                  <a:pt x="202" y="176"/>
                </a:lnTo>
                <a:lnTo>
                  <a:pt x="139" y="176"/>
                </a:lnTo>
                <a:lnTo>
                  <a:pt x="76" y="176"/>
                </a:lnTo>
                <a:lnTo>
                  <a:pt x="0" y="176"/>
                </a:lnTo>
                <a:lnTo>
                  <a:pt x="0" y="88"/>
                </a:lnTo>
                <a:lnTo>
                  <a:pt x="202" y="63"/>
                </a:lnTo>
                <a:lnTo>
                  <a:pt x="416" y="38"/>
                </a:lnTo>
                <a:lnTo>
                  <a:pt x="416" y="38"/>
                </a:lnTo>
                <a:lnTo>
                  <a:pt x="416" y="3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3" name="Freeform 15"/>
          <p:cNvSpPr/>
          <p:nvPr/>
        </p:nvSpPr>
        <p:spPr>
          <a:xfrm>
            <a:off x="4162425" y="2471103"/>
            <a:ext cx="1089025" cy="623887"/>
          </a:xfrm>
          <a:custGeom>
            <a:avLst/>
            <a:gdLst>
              <a:gd name="txL" fmla="*/ 0 w 1714"/>
              <a:gd name="txT" fmla="*/ 0 h 982"/>
              <a:gd name="txR" fmla="*/ 1714 w 1714"/>
              <a:gd name="txB" fmla="*/ 982 h 982"/>
            </a:gdLst>
            <a:ahLst/>
            <a:cxnLst>
              <a:cxn ang="0">
                <a:pos x="1563" y="139"/>
              </a:cxn>
              <a:cxn ang="0">
                <a:pos x="1638" y="189"/>
              </a:cxn>
              <a:cxn ang="0">
                <a:pos x="1676" y="227"/>
              </a:cxn>
              <a:cxn ang="0">
                <a:pos x="1701" y="265"/>
              </a:cxn>
              <a:cxn ang="0">
                <a:pos x="1701" y="290"/>
              </a:cxn>
              <a:cxn ang="0">
                <a:pos x="1701" y="315"/>
              </a:cxn>
              <a:cxn ang="0">
                <a:pos x="1676" y="328"/>
              </a:cxn>
              <a:cxn ang="0">
                <a:pos x="1638" y="340"/>
              </a:cxn>
              <a:cxn ang="0">
                <a:pos x="1613" y="340"/>
              </a:cxn>
              <a:cxn ang="0">
                <a:pos x="1588" y="353"/>
              </a:cxn>
              <a:cxn ang="0">
                <a:pos x="1563" y="365"/>
              </a:cxn>
              <a:cxn ang="0">
                <a:pos x="1525" y="403"/>
              </a:cxn>
              <a:cxn ang="0">
                <a:pos x="1500" y="441"/>
              </a:cxn>
              <a:cxn ang="0">
                <a:pos x="1462" y="491"/>
              </a:cxn>
              <a:cxn ang="0">
                <a:pos x="1424" y="554"/>
              </a:cxn>
              <a:cxn ang="0">
                <a:pos x="1374" y="617"/>
              </a:cxn>
              <a:cxn ang="0">
                <a:pos x="1336" y="693"/>
              </a:cxn>
              <a:cxn ang="0">
                <a:pos x="1298" y="768"/>
              </a:cxn>
              <a:cxn ang="0">
                <a:pos x="1260" y="831"/>
              </a:cxn>
              <a:cxn ang="0">
                <a:pos x="1222" y="881"/>
              </a:cxn>
              <a:cxn ang="0">
                <a:pos x="1210" y="919"/>
              </a:cxn>
              <a:cxn ang="0">
                <a:pos x="1185" y="944"/>
              </a:cxn>
              <a:cxn ang="0">
                <a:pos x="1172" y="970"/>
              </a:cxn>
              <a:cxn ang="0">
                <a:pos x="1159" y="970"/>
              </a:cxn>
              <a:cxn ang="0">
                <a:pos x="1134" y="970"/>
              </a:cxn>
              <a:cxn ang="0">
                <a:pos x="1096" y="957"/>
              </a:cxn>
              <a:cxn ang="0">
                <a:pos x="1084" y="919"/>
              </a:cxn>
              <a:cxn ang="0">
                <a:pos x="1084" y="869"/>
              </a:cxn>
              <a:cxn ang="0">
                <a:pos x="1096" y="806"/>
              </a:cxn>
              <a:cxn ang="0">
                <a:pos x="1122" y="718"/>
              </a:cxn>
              <a:cxn ang="0">
                <a:pos x="1172" y="617"/>
              </a:cxn>
              <a:cxn ang="0">
                <a:pos x="1222" y="479"/>
              </a:cxn>
              <a:cxn ang="0">
                <a:pos x="1248" y="378"/>
              </a:cxn>
              <a:cxn ang="0">
                <a:pos x="1273" y="302"/>
              </a:cxn>
              <a:cxn ang="0">
                <a:pos x="1260" y="252"/>
              </a:cxn>
              <a:cxn ang="0">
                <a:pos x="1235" y="227"/>
              </a:cxn>
              <a:cxn ang="0">
                <a:pos x="1185" y="214"/>
              </a:cxn>
              <a:cxn ang="0">
                <a:pos x="1096" y="214"/>
              </a:cxn>
              <a:cxn ang="0">
                <a:pos x="970" y="227"/>
              </a:cxn>
              <a:cxn ang="0">
                <a:pos x="806" y="252"/>
              </a:cxn>
              <a:cxn ang="0">
                <a:pos x="617" y="277"/>
              </a:cxn>
              <a:cxn ang="0">
                <a:pos x="403" y="302"/>
              </a:cxn>
              <a:cxn ang="0">
                <a:pos x="138" y="328"/>
              </a:cxn>
              <a:cxn ang="0">
                <a:pos x="0" y="202"/>
              </a:cxn>
              <a:cxn ang="0">
                <a:pos x="164" y="189"/>
              </a:cxn>
              <a:cxn ang="0">
                <a:pos x="327" y="177"/>
              </a:cxn>
              <a:cxn ang="0">
                <a:pos x="504" y="164"/>
              </a:cxn>
              <a:cxn ang="0">
                <a:pos x="706" y="139"/>
              </a:cxn>
              <a:cxn ang="0">
                <a:pos x="806" y="126"/>
              </a:cxn>
              <a:cxn ang="0">
                <a:pos x="882" y="101"/>
              </a:cxn>
              <a:cxn ang="0">
                <a:pos x="958" y="88"/>
              </a:cxn>
              <a:cxn ang="0">
                <a:pos x="1021" y="76"/>
              </a:cxn>
              <a:cxn ang="0">
                <a:pos x="1071" y="63"/>
              </a:cxn>
              <a:cxn ang="0">
                <a:pos x="1109" y="51"/>
              </a:cxn>
              <a:cxn ang="0">
                <a:pos x="1147" y="38"/>
              </a:cxn>
              <a:cxn ang="0">
                <a:pos x="1159" y="38"/>
              </a:cxn>
              <a:cxn ang="0">
                <a:pos x="1210" y="0"/>
              </a:cxn>
              <a:cxn ang="0">
                <a:pos x="1273" y="0"/>
              </a:cxn>
              <a:cxn ang="0">
                <a:pos x="1311" y="0"/>
              </a:cxn>
              <a:cxn ang="0">
                <a:pos x="1361" y="26"/>
              </a:cxn>
              <a:cxn ang="0">
                <a:pos x="1437" y="63"/>
              </a:cxn>
              <a:cxn ang="0">
                <a:pos x="1525" y="114"/>
              </a:cxn>
              <a:cxn ang="0">
                <a:pos x="1525" y="114"/>
              </a:cxn>
            </a:cxnLst>
            <a:rect l="txL" t="txT" r="txR" b="txB"/>
            <a:pathLst>
              <a:path w="1714" h="982">
                <a:moveTo>
                  <a:pt x="1525" y="114"/>
                </a:moveTo>
                <a:lnTo>
                  <a:pt x="1563" y="139"/>
                </a:lnTo>
                <a:lnTo>
                  <a:pt x="1600" y="164"/>
                </a:lnTo>
                <a:lnTo>
                  <a:pt x="1638" y="189"/>
                </a:lnTo>
                <a:lnTo>
                  <a:pt x="1664" y="214"/>
                </a:lnTo>
                <a:lnTo>
                  <a:pt x="1676" y="227"/>
                </a:lnTo>
                <a:lnTo>
                  <a:pt x="1701" y="252"/>
                </a:lnTo>
                <a:lnTo>
                  <a:pt x="1701" y="265"/>
                </a:lnTo>
                <a:lnTo>
                  <a:pt x="1714" y="277"/>
                </a:lnTo>
                <a:lnTo>
                  <a:pt x="1701" y="290"/>
                </a:lnTo>
                <a:lnTo>
                  <a:pt x="1701" y="302"/>
                </a:lnTo>
                <a:lnTo>
                  <a:pt x="1701" y="315"/>
                </a:lnTo>
                <a:lnTo>
                  <a:pt x="1689" y="328"/>
                </a:lnTo>
                <a:lnTo>
                  <a:pt x="1676" y="328"/>
                </a:lnTo>
                <a:lnTo>
                  <a:pt x="1664" y="328"/>
                </a:lnTo>
                <a:lnTo>
                  <a:pt x="1638" y="340"/>
                </a:lnTo>
                <a:lnTo>
                  <a:pt x="1626" y="340"/>
                </a:lnTo>
                <a:lnTo>
                  <a:pt x="1613" y="340"/>
                </a:lnTo>
                <a:lnTo>
                  <a:pt x="1600" y="340"/>
                </a:lnTo>
                <a:lnTo>
                  <a:pt x="1588" y="353"/>
                </a:lnTo>
                <a:lnTo>
                  <a:pt x="1575" y="353"/>
                </a:lnTo>
                <a:lnTo>
                  <a:pt x="1563" y="365"/>
                </a:lnTo>
                <a:lnTo>
                  <a:pt x="1550" y="378"/>
                </a:lnTo>
                <a:lnTo>
                  <a:pt x="1525" y="403"/>
                </a:lnTo>
                <a:lnTo>
                  <a:pt x="1512" y="416"/>
                </a:lnTo>
                <a:lnTo>
                  <a:pt x="1500" y="441"/>
                </a:lnTo>
                <a:lnTo>
                  <a:pt x="1474" y="466"/>
                </a:lnTo>
                <a:lnTo>
                  <a:pt x="1462" y="491"/>
                </a:lnTo>
                <a:lnTo>
                  <a:pt x="1437" y="516"/>
                </a:lnTo>
                <a:lnTo>
                  <a:pt x="1424" y="554"/>
                </a:lnTo>
                <a:lnTo>
                  <a:pt x="1399" y="579"/>
                </a:lnTo>
                <a:lnTo>
                  <a:pt x="1374" y="617"/>
                </a:lnTo>
                <a:lnTo>
                  <a:pt x="1361" y="655"/>
                </a:lnTo>
                <a:lnTo>
                  <a:pt x="1336" y="693"/>
                </a:lnTo>
                <a:lnTo>
                  <a:pt x="1311" y="730"/>
                </a:lnTo>
                <a:lnTo>
                  <a:pt x="1298" y="768"/>
                </a:lnTo>
                <a:lnTo>
                  <a:pt x="1273" y="793"/>
                </a:lnTo>
                <a:lnTo>
                  <a:pt x="1260" y="831"/>
                </a:lnTo>
                <a:lnTo>
                  <a:pt x="1248" y="856"/>
                </a:lnTo>
                <a:lnTo>
                  <a:pt x="1222" y="881"/>
                </a:lnTo>
                <a:lnTo>
                  <a:pt x="1222" y="894"/>
                </a:lnTo>
                <a:lnTo>
                  <a:pt x="1210" y="919"/>
                </a:lnTo>
                <a:lnTo>
                  <a:pt x="1197" y="932"/>
                </a:lnTo>
                <a:lnTo>
                  <a:pt x="1185" y="944"/>
                </a:lnTo>
                <a:lnTo>
                  <a:pt x="1172" y="957"/>
                </a:lnTo>
                <a:lnTo>
                  <a:pt x="1172" y="970"/>
                </a:lnTo>
                <a:lnTo>
                  <a:pt x="1159" y="970"/>
                </a:lnTo>
                <a:lnTo>
                  <a:pt x="1159" y="970"/>
                </a:lnTo>
                <a:lnTo>
                  <a:pt x="1159" y="982"/>
                </a:lnTo>
                <a:lnTo>
                  <a:pt x="1134" y="970"/>
                </a:lnTo>
                <a:lnTo>
                  <a:pt x="1109" y="957"/>
                </a:lnTo>
                <a:lnTo>
                  <a:pt x="1096" y="957"/>
                </a:lnTo>
                <a:lnTo>
                  <a:pt x="1084" y="932"/>
                </a:lnTo>
                <a:lnTo>
                  <a:pt x="1084" y="919"/>
                </a:lnTo>
                <a:lnTo>
                  <a:pt x="1084" y="881"/>
                </a:lnTo>
                <a:lnTo>
                  <a:pt x="1084" y="869"/>
                </a:lnTo>
                <a:lnTo>
                  <a:pt x="1084" y="844"/>
                </a:lnTo>
                <a:lnTo>
                  <a:pt x="1096" y="806"/>
                </a:lnTo>
                <a:lnTo>
                  <a:pt x="1109" y="768"/>
                </a:lnTo>
                <a:lnTo>
                  <a:pt x="1122" y="718"/>
                </a:lnTo>
                <a:lnTo>
                  <a:pt x="1147" y="667"/>
                </a:lnTo>
                <a:lnTo>
                  <a:pt x="1172" y="617"/>
                </a:lnTo>
                <a:lnTo>
                  <a:pt x="1197" y="554"/>
                </a:lnTo>
                <a:lnTo>
                  <a:pt x="1222" y="479"/>
                </a:lnTo>
                <a:lnTo>
                  <a:pt x="1235" y="428"/>
                </a:lnTo>
                <a:lnTo>
                  <a:pt x="1248" y="378"/>
                </a:lnTo>
                <a:lnTo>
                  <a:pt x="1260" y="328"/>
                </a:lnTo>
                <a:lnTo>
                  <a:pt x="1273" y="302"/>
                </a:lnTo>
                <a:lnTo>
                  <a:pt x="1273" y="277"/>
                </a:lnTo>
                <a:lnTo>
                  <a:pt x="1260" y="252"/>
                </a:lnTo>
                <a:lnTo>
                  <a:pt x="1260" y="240"/>
                </a:lnTo>
                <a:lnTo>
                  <a:pt x="1235" y="227"/>
                </a:lnTo>
                <a:lnTo>
                  <a:pt x="1210" y="227"/>
                </a:lnTo>
                <a:lnTo>
                  <a:pt x="1185" y="214"/>
                </a:lnTo>
                <a:lnTo>
                  <a:pt x="1147" y="214"/>
                </a:lnTo>
                <a:lnTo>
                  <a:pt x="1096" y="214"/>
                </a:lnTo>
                <a:lnTo>
                  <a:pt x="1033" y="227"/>
                </a:lnTo>
                <a:lnTo>
                  <a:pt x="970" y="227"/>
                </a:lnTo>
                <a:lnTo>
                  <a:pt x="895" y="240"/>
                </a:lnTo>
                <a:lnTo>
                  <a:pt x="806" y="252"/>
                </a:lnTo>
                <a:lnTo>
                  <a:pt x="718" y="265"/>
                </a:lnTo>
                <a:lnTo>
                  <a:pt x="617" y="277"/>
                </a:lnTo>
                <a:lnTo>
                  <a:pt x="517" y="290"/>
                </a:lnTo>
                <a:lnTo>
                  <a:pt x="403" y="302"/>
                </a:lnTo>
                <a:lnTo>
                  <a:pt x="277" y="315"/>
                </a:lnTo>
                <a:lnTo>
                  <a:pt x="138" y="328"/>
                </a:lnTo>
                <a:lnTo>
                  <a:pt x="0" y="353"/>
                </a:lnTo>
                <a:lnTo>
                  <a:pt x="0" y="202"/>
                </a:lnTo>
                <a:lnTo>
                  <a:pt x="75" y="202"/>
                </a:lnTo>
                <a:lnTo>
                  <a:pt x="164" y="189"/>
                </a:lnTo>
                <a:lnTo>
                  <a:pt x="239" y="189"/>
                </a:lnTo>
                <a:lnTo>
                  <a:pt x="327" y="177"/>
                </a:lnTo>
                <a:lnTo>
                  <a:pt x="416" y="177"/>
                </a:lnTo>
                <a:lnTo>
                  <a:pt x="504" y="164"/>
                </a:lnTo>
                <a:lnTo>
                  <a:pt x="605" y="151"/>
                </a:lnTo>
                <a:lnTo>
                  <a:pt x="706" y="139"/>
                </a:lnTo>
                <a:lnTo>
                  <a:pt x="756" y="126"/>
                </a:lnTo>
                <a:lnTo>
                  <a:pt x="806" y="126"/>
                </a:lnTo>
                <a:lnTo>
                  <a:pt x="844" y="114"/>
                </a:lnTo>
                <a:lnTo>
                  <a:pt x="882" y="101"/>
                </a:lnTo>
                <a:lnTo>
                  <a:pt x="920" y="101"/>
                </a:lnTo>
                <a:lnTo>
                  <a:pt x="958" y="88"/>
                </a:lnTo>
                <a:lnTo>
                  <a:pt x="996" y="88"/>
                </a:lnTo>
                <a:lnTo>
                  <a:pt x="1021" y="76"/>
                </a:lnTo>
                <a:lnTo>
                  <a:pt x="1046" y="76"/>
                </a:lnTo>
                <a:lnTo>
                  <a:pt x="1071" y="63"/>
                </a:lnTo>
                <a:lnTo>
                  <a:pt x="1096" y="63"/>
                </a:lnTo>
                <a:lnTo>
                  <a:pt x="1109" y="51"/>
                </a:lnTo>
                <a:lnTo>
                  <a:pt x="1134" y="51"/>
                </a:lnTo>
                <a:lnTo>
                  <a:pt x="1147" y="38"/>
                </a:lnTo>
                <a:lnTo>
                  <a:pt x="1159" y="38"/>
                </a:lnTo>
                <a:lnTo>
                  <a:pt x="1159" y="38"/>
                </a:lnTo>
                <a:lnTo>
                  <a:pt x="1185" y="13"/>
                </a:lnTo>
                <a:lnTo>
                  <a:pt x="1210" y="0"/>
                </a:lnTo>
                <a:lnTo>
                  <a:pt x="1235" y="0"/>
                </a:lnTo>
                <a:lnTo>
                  <a:pt x="1273" y="0"/>
                </a:lnTo>
                <a:lnTo>
                  <a:pt x="1285" y="0"/>
                </a:lnTo>
                <a:lnTo>
                  <a:pt x="1311" y="0"/>
                </a:lnTo>
                <a:lnTo>
                  <a:pt x="1336" y="13"/>
                </a:lnTo>
                <a:lnTo>
                  <a:pt x="1361" y="26"/>
                </a:lnTo>
                <a:lnTo>
                  <a:pt x="1399" y="38"/>
                </a:lnTo>
                <a:lnTo>
                  <a:pt x="1437" y="63"/>
                </a:lnTo>
                <a:lnTo>
                  <a:pt x="1474" y="88"/>
                </a:lnTo>
                <a:lnTo>
                  <a:pt x="1525" y="114"/>
                </a:lnTo>
                <a:lnTo>
                  <a:pt x="1525" y="114"/>
                </a:lnTo>
                <a:lnTo>
                  <a:pt x="1525" y="11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4" name="Freeform 16"/>
          <p:cNvSpPr/>
          <p:nvPr/>
        </p:nvSpPr>
        <p:spPr>
          <a:xfrm>
            <a:off x="3425825" y="2199640"/>
            <a:ext cx="2289175" cy="336550"/>
          </a:xfrm>
          <a:custGeom>
            <a:avLst/>
            <a:gdLst>
              <a:gd name="txL" fmla="*/ 0 w 3605"/>
              <a:gd name="txT" fmla="*/ 0 h 529"/>
              <a:gd name="txR" fmla="*/ 3605 w 3605"/>
              <a:gd name="txB" fmla="*/ 529 h 529"/>
            </a:gdLst>
            <a:ahLst/>
            <a:cxnLst>
              <a:cxn ang="0">
                <a:pos x="794" y="454"/>
              </a:cxn>
              <a:cxn ang="0">
                <a:pos x="479" y="504"/>
              </a:cxn>
              <a:cxn ang="0">
                <a:pos x="378" y="516"/>
              </a:cxn>
              <a:cxn ang="0">
                <a:pos x="303" y="529"/>
              </a:cxn>
              <a:cxn ang="0">
                <a:pos x="240" y="529"/>
              </a:cxn>
              <a:cxn ang="0">
                <a:pos x="189" y="529"/>
              </a:cxn>
              <a:cxn ang="0">
                <a:pos x="126" y="504"/>
              </a:cxn>
              <a:cxn ang="0">
                <a:pos x="51" y="466"/>
              </a:cxn>
              <a:cxn ang="0">
                <a:pos x="0" y="428"/>
              </a:cxn>
              <a:cxn ang="0">
                <a:pos x="0" y="403"/>
              </a:cxn>
              <a:cxn ang="0">
                <a:pos x="13" y="391"/>
              </a:cxn>
              <a:cxn ang="0">
                <a:pos x="38" y="391"/>
              </a:cxn>
              <a:cxn ang="0">
                <a:pos x="76" y="378"/>
              </a:cxn>
              <a:cxn ang="0">
                <a:pos x="126" y="365"/>
              </a:cxn>
              <a:cxn ang="0">
                <a:pos x="189" y="365"/>
              </a:cxn>
              <a:cxn ang="0">
                <a:pos x="265" y="353"/>
              </a:cxn>
              <a:cxn ang="0">
                <a:pos x="353" y="340"/>
              </a:cxn>
              <a:cxn ang="0">
                <a:pos x="605" y="315"/>
              </a:cxn>
              <a:cxn ang="0">
                <a:pos x="1009" y="277"/>
              </a:cxn>
              <a:cxn ang="0">
                <a:pos x="1374" y="227"/>
              </a:cxn>
              <a:cxn ang="0">
                <a:pos x="1727" y="177"/>
              </a:cxn>
              <a:cxn ang="0">
                <a:pos x="1979" y="151"/>
              </a:cxn>
              <a:cxn ang="0">
                <a:pos x="2156" y="126"/>
              </a:cxn>
              <a:cxn ang="0">
                <a:pos x="2345" y="101"/>
              </a:cxn>
              <a:cxn ang="0">
                <a:pos x="2534" y="76"/>
              </a:cxn>
              <a:cxn ang="0">
                <a:pos x="2735" y="38"/>
              </a:cxn>
              <a:cxn ang="0">
                <a:pos x="2899" y="26"/>
              </a:cxn>
              <a:cxn ang="0">
                <a:pos x="3050" y="13"/>
              </a:cxn>
              <a:cxn ang="0">
                <a:pos x="3164" y="0"/>
              </a:cxn>
              <a:cxn ang="0">
                <a:pos x="3239" y="0"/>
              </a:cxn>
              <a:cxn ang="0">
                <a:pos x="3328" y="13"/>
              </a:cxn>
              <a:cxn ang="0">
                <a:pos x="3403" y="38"/>
              </a:cxn>
              <a:cxn ang="0">
                <a:pos x="3479" y="76"/>
              </a:cxn>
              <a:cxn ang="0">
                <a:pos x="3542" y="114"/>
              </a:cxn>
              <a:cxn ang="0">
                <a:pos x="3592" y="164"/>
              </a:cxn>
              <a:cxn ang="0">
                <a:pos x="3605" y="189"/>
              </a:cxn>
              <a:cxn ang="0">
                <a:pos x="3605" y="214"/>
              </a:cxn>
              <a:cxn ang="0">
                <a:pos x="3580" y="227"/>
              </a:cxn>
              <a:cxn ang="0">
                <a:pos x="3517" y="240"/>
              </a:cxn>
              <a:cxn ang="0">
                <a:pos x="3403" y="240"/>
              </a:cxn>
              <a:cxn ang="0">
                <a:pos x="3265" y="240"/>
              </a:cxn>
              <a:cxn ang="0">
                <a:pos x="3088" y="227"/>
              </a:cxn>
              <a:cxn ang="0">
                <a:pos x="2950" y="227"/>
              </a:cxn>
              <a:cxn ang="0">
                <a:pos x="2836" y="227"/>
              </a:cxn>
              <a:cxn ang="0">
                <a:pos x="2773" y="214"/>
              </a:cxn>
              <a:cxn ang="0">
                <a:pos x="2723" y="214"/>
              </a:cxn>
              <a:cxn ang="0">
                <a:pos x="2660" y="227"/>
              </a:cxn>
              <a:cxn ang="0">
                <a:pos x="2571" y="227"/>
              </a:cxn>
              <a:cxn ang="0">
                <a:pos x="2458" y="240"/>
              </a:cxn>
              <a:cxn ang="0">
                <a:pos x="2319" y="252"/>
              </a:cxn>
              <a:cxn ang="0">
                <a:pos x="2168" y="265"/>
              </a:cxn>
              <a:cxn ang="0">
                <a:pos x="1992" y="290"/>
              </a:cxn>
              <a:cxn ang="0">
                <a:pos x="1815" y="315"/>
              </a:cxn>
              <a:cxn ang="0">
                <a:pos x="1614" y="340"/>
              </a:cxn>
              <a:cxn ang="0">
                <a:pos x="1424" y="365"/>
              </a:cxn>
              <a:cxn ang="0">
                <a:pos x="1261" y="378"/>
              </a:cxn>
              <a:cxn ang="0">
                <a:pos x="1109" y="403"/>
              </a:cxn>
              <a:cxn ang="0">
                <a:pos x="1046" y="416"/>
              </a:cxn>
            </a:cxnLst>
            <a:rect l="txL" t="txT" r="txR" b="txB"/>
            <a:pathLst>
              <a:path w="3605" h="529">
                <a:moveTo>
                  <a:pt x="1046" y="416"/>
                </a:moveTo>
                <a:lnTo>
                  <a:pt x="794" y="454"/>
                </a:lnTo>
                <a:lnTo>
                  <a:pt x="542" y="491"/>
                </a:lnTo>
                <a:lnTo>
                  <a:pt x="479" y="504"/>
                </a:lnTo>
                <a:lnTo>
                  <a:pt x="429" y="516"/>
                </a:lnTo>
                <a:lnTo>
                  <a:pt x="378" y="516"/>
                </a:lnTo>
                <a:lnTo>
                  <a:pt x="341" y="516"/>
                </a:lnTo>
                <a:lnTo>
                  <a:pt x="303" y="529"/>
                </a:lnTo>
                <a:lnTo>
                  <a:pt x="265" y="529"/>
                </a:lnTo>
                <a:lnTo>
                  <a:pt x="240" y="529"/>
                </a:lnTo>
                <a:lnTo>
                  <a:pt x="227" y="529"/>
                </a:lnTo>
                <a:lnTo>
                  <a:pt x="189" y="529"/>
                </a:lnTo>
                <a:lnTo>
                  <a:pt x="164" y="516"/>
                </a:lnTo>
                <a:lnTo>
                  <a:pt x="126" y="504"/>
                </a:lnTo>
                <a:lnTo>
                  <a:pt x="88" y="491"/>
                </a:lnTo>
                <a:lnTo>
                  <a:pt x="51" y="466"/>
                </a:lnTo>
                <a:lnTo>
                  <a:pt x="25" y="441"/>
                </a:lnTo>
                <a:lnTo>
                  <a:pt x="0" y="428"/>
                </a:lnTo>
                <a:lnTo>
                  <a:pt x="0" y="403"/>
                </a:lnTo>
                <a:lnTo>
                  <a:pt x="0" y="403"/>
                </a:lnTo>
                <a:lnTo>
                  <a:pt x="0" y="403"/>
                </a:lnTo>
                <a:lnTo>
                  <a:pt x="13" y="391"/>
                </a:lnTo>
                <a:lnTo>
                  <a:pt x="25" y="391"/>
                </a:lnTo>
                <a:lnTo>
                  <a:pt x="38" y="391"/>
                </a:lnTo>
                <a:lnTo>
                  <a:pt x="51" y="378"/>
                </a:lnTo>
                <a:lnTo>
                  <a:pt x="76" y="378"/>
                </a:lnTo>
                <a:lnTo>
                  <a:pt x="101" y="378"/>
                </a:lnTo>
                <a:lnTo>
                  <a:pt x="126" y="365"/>
                </a:lnTo>
                <a:lnTo>
                  <a:pt x="151" y="365"/>
                </a:lnTo>
                <a:lnTo>
                  <a:pt x="189" y="365"/>
                </a:lnTo>
                <a:lnTo>
                  <a:pt x="227" y="353"/>
                </a:lnTo>
                <a:lnTo>
                  <a:pt x="265" y="353"/>
                </a:lnTo>
                <a:lnTo>
                  <a:pt x="303" y="353"/>
                </a:lnTo>
                <a:lnTo>
                  <a:pt x="353" y="340"/>
                </a:lnTo>
                <a:lnTo>
                  <a:pt x="404" y="340"/>
                </a:lnTo>
                <a:lnTo>
                  <a:pt x="605" y="315"/>
                </a:lnTo>
                <a:lnTo>
                  <a:pt x="807" y="303"/>
                </a:lnTo>
                <a:lnTo>
                  <a:pt x="1009" y="277"/>
                </a:lnTo>
                <a:lnTo>
                  <a:pt x="1198" y="252"/>
                </a:lnTo>
                <a:lnTo>
                  <a:pt x="1374" y="227"/>
                </a:lnTo>
                <a:lnTo>
                  <a:pt x="1563" y="202"/>
                </a:lnTo>
                <a:lnTo>
                  <a:pt x="1727" y="177"/>
                </a:lnTo>
                <a:lnTo>
                  <a:pt x="1903" y="164"/>
                </a:lnTo>
                <a:lnTo>
                  <a:pt x="1979" y="151"/>
                </a:lnTo>
                <a:lnTo>
                  <a:pt x="2067" y="139"/>
                </a:lnTo>
                <a:lnTo>
                  <a:pt x="2156" y="126"/>
                </a:lnTo>
                <a:lnTo>
                  <a:pt x="2244" y="114"/>
                </a:lnTo>
                <a:lnTo>
                  <a:pt x="2345" y="101"/>
                </a:lnTo>
                <a:lnTo>
                  <a:pt x="2433" y="89"/>
                </a:lnTo>
                <a:lnTo>
                  <a:pt x="2534" y="76"/>
                </a:lnTo>
                <a:lnTo>
                  <a:pt x="2634" y="63"/>
                </a:lnTo>
                <a:lnTo>
                  <a:pt x="2735" y="38"/>
                </a:lnTo>
                <a:lnTo>
                  <a:pt x="2824" y="38"/>
                </a:lnTo>
                <a:lnTo>
                  <a:pt x="2899" y="26"/>
                </a:lnTo>
                <a:lnTo>
                  <a:pt x="2975" y="13"/>
                </a:lnTo>
                <a:lnTo>
                  <a:pt x="3050" y="13"/>
                </a:lnTo>
                <a:lnTo>
                  <a:pt x="3101" y="0"/>
                </a:lnTo>
                <a:lnTo>
                  <a:pt x="3164" y="0"/>
                </a:lnTo>
                <a:lnTo>
                  <a:pt x="3202" y="0"/>
                </a:lnTo>
                <a:lnTo>
                  <a:pt x="3239" y="0"/>
                </a:lnTo>
                <a:lnTo>
                  <a:pt x="3290" y="13"/>
                </a:lnTo>
                <a:lnTo>
                  <a:pt x="3328" y="13"/>
                </a:lnTo>
                <a:lnTo>
                  <a:pt x="3365" y="26"/>
                </a:lnTo>
                <a:lnTo>
                  <a:pt x="3403" y="38"/>
                </a:lnTo>
                <a:lnTo>
                  <a:pt x="3441" y="51"/>
                </a:lnTo>
                <a:lnTo>
                  <a:pt x="3479" y="76"/>
                </a:lnTo>
                <a:lnTo>
                  <a:pt x="3504" y="101"/>
                </a:lnTo>
                <a:lnTo>
                  <a:pt x="3542" y="114"/>
                </a:lnTo>
                <a:lnTo>
                  <a:pt x="3567" y="139"/>
                </a:lnTo>
                <a:lnTo>
                  <a:pt x="3592" y="164"/>
                </a:lnTo>
                <a:lnTo>
                  <a:pt x="3605" y="177"/>
                </a:lnTo>
                <a:lnTo>
                  <a:pt x="3605" y="189"/>
                </a:lnTo>
                <a:lnTo>
                  <a:pt x="3605" y="202"/>
                </a:lnTo>
                <a:lnTo>
                  <a:pt x="3605" y="214"/>
                </a:lnTo>
                <a:lnTo>
                  <a:pt x="3592" y="214"/>
                </a:lnTo>
                <a:lnTo>
                  <a:pt x="3580" y="227"/>
                </a:lnTo>
                <a:lnTo>
                  <a:pt x="3542" y="227"/>
                </a:lnTo>
                <a:lnTo>
                  <a:pt x="3517" y="240"/>
                </a:lnTo>
                <a:lnTo>
                  <a:pt x="3466" y="240"/>
                </a:lnTo>
                <a:lnTo>
                  <a:pt x="3403" y="240"/>
                </a:lnTo>
                <a:lnTo>
                  <a:pt x="3340" y="240"/>
                </a:lnTo>
                <a:lnTo>
                  <a:pt x="3265" y="240"/>
                </a:lnTo>
                <a:lnTo>
                  <a:pt x="3176" y="240"/>
                </a:lnTo>
                <a:lnTo>
                  <a:pt x="3088" y="227"/>
                </a:lnTo>
                <a:lnTo>
                  <a:pt x="3013" y="227"/>
                </a:lnTo>
                <a:lnTo>
                  <a:pt x="2950" y="227"/>
                </a:lnTo>
                <a:lnTo>
                  <a:pt x="2887" y="227"/>
                </a:lnTo>
                <a:lnTo>
                  <a:pt x="2836" y="227"/>
                </a:lnTo>
                <a:lnTo>
                  <a:pt x="2798" y="214"/>
                </a:lnTo>
                <a:lnTo>
                  <a:pt x="2773" y="214"/>
                </a:lnTo>
                <a:lnTo>
                  <a:pt x="2748" y="214"/>
                </a:lnTo>
                <a:lnTo>
                  <a:pt x="2723" y="214"/>
                </a:lnTo>
                <a:lnTo>
                  <a:pt x="2685" y="227"/>
                </a:lnTo>
                <a:lnTo>
                  <a:pt x="2660" y="227"/>
                </a:lnTo>
                <a:lnTo>
                  <a:pt x="2622" y="227"/>
                </a:lnTo>
                <a:lnTo>
                  <a:pt x="2571" y="227"/>
                </a:lnTo>
                <a:lnTo>
                  <a:pt x="2521" y="227"/>
                </a:lnTo>
                <a:lnTo>
                  <a:pt x="2458" y="240"/>
                </a:lnTo>
                <a:lnTo>
                  <a:pt x="2395" y="240"/>
                </a:lnTo>
                <a:lnTo>
                  <a:pt x="2319" y="252"/>
                </a:lnTo>
                <a:lnTo>
                  <a:pt x="2244" y="252"/>
                </a:lnTo>
                <a:lnTo>
                  <a:pt x="2168" y="265"/>
                </a:lnTo>
                <a:lnTo>
                  <a:pt x="2080" y="277"/>
                </a:lnTo>
                <a:lnTo>
                  <a:pt x="1992" y="290"/>
                </a:lnTo>
                <a:lnTo>
                  <a:pt x="1903" y="303"/>
                </a:lnTo>
                <a:lnTo>
                  <a:pt x="1815" y="315"/>
                </a:lnTo>
                <a:lnTo>
                  <a:pt x="1714" y="315"/>
                </a:lnTo>
                <a:lnTo>
                  <a:pt x="1614" y="340"/>
                </a:lnTo>
                <a:lnTo>
                  <a:pt x="1513" y="353"/>
                </a:lnTo>
                <a:lnTo>
                  <a:pt x="1424" y="365"/>
                </a:lnTo>
                <a:lnTo>
                  <a:pt x="1336" y="365"/>
                </a:lnTo>
                <a:lnTo>
                  <a:pt x="1261" y="378"/>
                </a:lnTo>
                <a:lnTo>
                  <a:pt x="1185" y="391"/>
                </a:lnTo>
                <a:lnTo>
                  <a:pt x="1109" y="403"/>
                </a:lnTo>
                <a:lnTo>
                  <a:pt x="1046" y="416"/>
                </a:lnTo>
                <a:lnTo>
                  <a:pt x="1046" y="416"/>
                </a:lnTo>
                <a:lnTo>
                  <a:pt x="1046" y="41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398010"/>
            <a:ext cx="84391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ldLvl="0" animBg="1"/>
      <p:bldP spid="2055" grpId="0" bldLvl="0" animBg="1"/>
      <p:bldP spid="2056" grpId="0" bldLvl="0" animBg="1"/>
      <p:bldP spid="2057" grpId="0" bldLvl="0" animBg="1"/>
      <p:bldP spid="2058" grpId="0" bldLvl="0" animBg="1"/>
      <p:bldP spid="2059" grpId="0" bldLvl="0" animBg="1"/>
      <p:bldP spid="2060" grpId="0" bldLvl="0" animBg="1"/>
      <p:bldP spid="2061" grpId="0" bldLvl="0" animBg="1"/>
      <p:bldP spid="2062" grpId="0" bldLvl="0" animBg="1"/>
      <p:bldP spid="2063" grpId="0" bldLvl="0" animBg="1"/>
      <p:bldP spid="206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8"/>
          <p:cNvGrpSpPr/>
          <p:nvPr/>
        </p:nvGrpSpPr>
        <p:grpSpPr>
          <a:xfrm>
            <a:off x="3312478" y="1397635"/>
            <a:ext cx="2541587" cy="2538413"/>
            <a:chOff x="299400" y="609600"/>
            <a:chExt cx="2542863" cy="2539048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 bwMode="auto">
            <a:xfrm rot="5400000">
              <a:off x="288600" y="1868803"/>
              <a:ext cx="2519993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4" name="Freeform 6"/>
          <p:cNvSpPr/>
          <p:nvPr/>
        </p:nvSpPr>
        <p:spPr>
          <a:xfrm>
            <a:off x="3466465" y="2440623"/>
            <a:ext cx="396875" cy="360362"/>
          </a:xfrm>
          <a:custGeom>
            <a:avLst/>
            <a:gdLst>
              <a:gd name="txL" fmla="*/ 0 w 625"/>
              <a:gd name="txT" fmla="*/ 0 h 568"/>
              <a:gd name="txR" fmla="*/ 625 w 625"/>
              <a:gd name="txB" fmla="*/ 568 h 568"/>
            </a:gdLst>
            <a:ahLst/>
            <a:cxnLst>
              <a:cxn ang="0">
                <a:pos x="0" y="66"/>
              </a:cxn>
              <a:cxn ang="0">
                <a:pos x="0" y="53"/>
              </a:cxn>
              <a:cxn ang="0">
                <a:pos x="13" y="40"/>
              </a:cxn>
              <a:cxn ang="0">
                <a:pos x="13" y="26"/>
              </a:cxn>
              <a:cxn ang="0">
                <a:pos x="27" y="13"/>
              </a:cxn>
              <a:cxn ang="0">
                <a:pos x="40" y="13"/>
              </a:cxn>
              <a:cxn ang="0">
                <a:pos x="66" y="0"/>
              </a:cxn>
              <a:cxn ang="0">
                <a:pos x="93" y="0"/>
              </a:cxn>
              <a:cxn ang="0">
                <a:pos x="120" y="0"/>
              </a:cxn>
              <a:cxn ang="0">
                <a:pos x="146" y="0"/>
              </a:cxn>
              <a:cxn ang="0">
                <a:pos x="173" y="13"/>
              </a:cxn>
              <a:cxn ang="0">
                <a:pos x="213" y="13"/>
              </a:cxn>
              <a:cxn ang="0">
                <a:pos x="239" y="26"/>
              </a:cxn>
              <a:cxn ang="0">
                <a:pos x="292" y="40"/>
              </a:cxn>
              <a:cxn ang="0">
                <a:pos x="332" y="66"/>
              </a:cxn>
              <a:cxn ang="0">
                <a:pos x="372" y="79"/>
              </a:cxn>
              <a:cxn ang="0">
                <a:pos x="425" y="106"/>
              </a:cxn>
              <a:cxn ang="0">
                <a:pos x="465" y="132"/>
              </a:cxn>
              <a:cxn ang="0">
                <a:pos x="505" y="159"/>
              </a:cxn>
              <a:cxn ang="0">
                <a:pos x="545" y="198"/>
              </a:cxn>
              <a:cxn ang="0">
                <a:pos x="571" y="225"/>
              </a:cxn>
              <a:cxn ang="0">
                <a:pos x="598" y="251"/>
              </a:cxn>
              <a:cxn ang="0">
                <a:pos x="611" y="291"/>
              </a:cxn>
              <a:cxn ang="0">
                <a:pos x="611" y="317"/>
              </a:cxn>
              <a:cxn ang="0">
                <a:pos x="625" y="357"/>
              </a:cxn>
              <a:cxn ang="0">
                <a:pos x="625" y="396"/>
              </a:cxn>
              <a:cxn ang="0">
                <a:pos x="625" y="423"/>
              </a:cxn>
              <a:cxn ang="0">
                <a:pos x="611" y="449"/>
              </a:cxn>
              <a:cxn ang="0">
                <a:pos x="611" y="476"/>
              </a:cxn>
              <a:cxn ang="0">
                <a:pos x="611" y="489"/>
              </a:cxn>
              <a:cxn ang="0">
                <a:pos x="598" y="515"/>
              </a:cxn>
              <a:cxn ang="0">
                <a:pos x="598" y="529"/>
              </a:cxn>
              <a:cxn ang="0">
                <a:pos x="585" y="529"/>
              </a:cxn>
              <a:cxn ang="0">
                <a:pos x="571" y="555"/>
              </a:cxn>
              <a:cxn ang="0">
                <a:pos x="545" y="555"/>
              </a:cxn>
              <a:cxn ang="0">
                <a:pos x="518" y="568"/>
              </a:cxn>
              <a:cxn ang="0">
                <a:pos x="492" y="568"/>
              </a:cxn>
              <a:cxn ang="0">
                <a:pos x="465" y="568"/>
              </a:cxn>
              <a:cxn ang="0">
                <a:pos x="439" y="555"/>
              </a:cxn>
              <a:cxn ang="0">
                <a:pos x="399" y="529"/>
              </a:cxn>
              <a:cxn ang="0">
                <a:pos x="359" y="502"/>
              </a:cxn>
              <a:cxn ang="0">
                <a:pos x="332" y="489"/>
              </a:cxn>
              <a:cxn ang="0">
                <a:pos x="306" y="462"/>
              </a:cxn>
              <a:cxn ang="0">
                <a:pos x="279" y="436"/>
              </a:cxn>
              <a:cxn ang="0">
                <a:pos x="252" y="410"/>
              </a:cxn>
              <a:cxn ang="0">
                <a:pos x="226" y="383"/>
              </a:cxn>
              <a:cxn ang="0">
                <a:pos x="199" y="357"/>
              </a:cxn>
              <a:cxn ang="0">
                <a:pos x="159" y="317"/>
              </a:cxn>
              <a:cxn ang="0">
                <a:pos x="133" y="277"/>
              </a:cxn>
              <a:cxn ang="0">
                <a:pos x="106" y="251"/>
              </a:cxn>
              <a:cxn ang="0">
                <a:pos x="80" y="211"/>
              </a:cxn>
              <a:cxn ang="0">
                <a:pos x="53" y="185"/>
              </a:cxn>
              <a:cxn ang="0">
                <a:pos x="40" y="145"/>
              </a:cxn>
              <a:cxn ang="0">
                <a:pos x="27" y="119"/>
              </a:cxn>
              <a:cxn ang="0">
                <a:pos x="13" y="106"/>
              </a:cxn>
              <a:cxn ang="0">
                <a:pos x="0" y="79"/>
              </a:cxn>
              <a:cxn ang="0">
                <a:pos x="0" y="66"/>
              </a:cxn>
              <a:cxn ang="0">
                <a:pos x="0" y="66"/>
              </a:cxn>
              <a:cxn ang="0">
                <a:pos x="0" y="66"/>
              </a:cxn>
            </a:cxnLst>
            <a:rect l="txL" t="txT" r="txR" b="txB"/>
            <a:pathLst>
              <a:path w="625" h="568">
                <a:moveTo>
                  <a:pt x="0" y="66"/>
                </a:moveTo>
                <a:lnTo>
                  <a:pt x="0" y="53"/>
                </a:lnTo>
                <a:lnTo>
                  <a:pt x="13" y="40"/>
                </a:lnTo>
                <a:lnTo>
                  <a:pt x="13" y="26"/>
                </a:lnTo>
                <a:lnTo>
                  <a:pt x="27" y="13"/>
                </a:lnTo>
                <a:lnTo>
                  <a:pt x="40" y="13"/>
                </a:lnTo>
                <a:lnTo>
                  <a:pt x="66" y="0"/>
                </a:lnTo>
                <a:lnTo>
                  <a:pt x="93" y="0"/>
                </a:lnTo>
                <a:lnTo>
                  <a:pt x="120" y="0"/>
                </a:lnTo>
                <a:lnTo>
                  <a:pt x="146" y="0"/>
                </a:lnTo>
                <a:lnTo>
                  <a:pt x="173" y="13"/>
                </a:lnTo>
                <a:lnTo>
                  <a:pt x="213" y="13"/>
                </a:lnTo>
                <a:lnTo>
                  <a:pt x="239" y="26"/>
                </a:lnTo>
                <a:lnTo>
                  <a:pt x="292" y="40"/>
                </a:lnTo>
                <a:lnTo>
                  <a:pt x="332" y="66"/>
                </a:lnTo>
                <a:lnTo>
                  <a:pt x="372" y="79"/>
                </a:lnTo>
                <a:lnTo>
                  <a:pt x="425" y="106"/>
                </a:lnTo>
                <a:lnTo>
                  <a:pt x="465" y="132"/>
                </a:lnTo>
                <a:lnTo>
                  <a:pt x="505" y="159"/>
                </a:lnTo>
                <a:lnTo>
                  <a:pt x="545" y="198"/>
                </a:lnTo>
                <a:lnTo>
                  <a:pt x="571" y="225"/>
                </a:lnTo>
                <a:lnTo>
                  <a:pt x="598" y="251"/>
                </a:lnTo>
                <a:lnTo>
                  <a:pt x="611" y="291"/>
                </a:lnTo>
                <a:lnTo>
                  <a:pt x="611" y="317"/>
                </a:lnTo>
                <a:lnTo>
                  <a:pt x="625" y="357"/>
                </a:lnTo>
                <a:lnTo>
                  <a:pt x="625" y="396"/>
                </a:lnTo>
                <a:lnTo>
                  <a:pt x="625" y="423"/>
                </a:lnTo>
                <a:lnTo>
                  <a:pt x="611" y="449"/>
                </a:lnTo>
                <a:lnTo>
                  <a:pt x="611" y="476"/>
                </a:lnTo>
                <a:lnTo>
                  <a:pt x="611" y="489"/>
                </a:lnTo>
                <a:lnTo>
                  <a:pt x="598" y="515"/>
                </a:lnTo>
                <a:lnTo>
                  <a:pt x="598" y="529"/>
                </a:lnTo>
                <a:lnTo>
                  <a:pt x="585" y="529"/>
                </a:lnTo>
                <a:lnTo>
                  <a:pt x="571" y="555"/>
                </a:lnTo>
                <a:lnTo>
                  <a:pt x="545" y="555"/>
                </a:lnTo>
                <a:lnTo>
                  <a:pt x="518" y="568"/>
                </a:lnTo>
                <a:lnTo>
                  <a:pt x="492" y="568"/>
                </a:lnTo>
                <a:lnTo>
                  <a:pt x="465" y="568"/>
                </a:lnTo>
                <a:lnTo>
                  <a:pt x="439" y="555"/>
                </a:lnTo>
                <a:lnTo>
                  <a:pt x="399" y="529"/>
                </a:lnTo>
                <a:lnTo>
                  <a:pt x="359" y="502"/>
                </a:lnTo>
                <a:lnTo>
                  <a:pt x="332" y="489"/>
                </a:lnTo>
                <a:lnTo>
                  <a:pt x="306" y="462"/>
                </a:lnTo>
                <a:lnTo>
                  <a:pt x="279" y="436"/>
                </a:lnTo>
                <a:lnTo>
                  <a:pt x="252" y="410"/>
                </a:lnTo>
                <a:lnTo>
                  <a:pt x="226" y="383"/>
                </a:lnTo>
                <a:lnTo>
                  <a:pt x="199" y="357"/>
                </a:lnTo>
                <a:lnTo>
                  <a:pt x="159" y="317"/>
                </a:lnTo>
                <a:lnTo>
                  <a:pt x="133" y="277"/>
                </a:lnTo>
                <a:lnTo>
                  <a:pt x="106" y="251"/>
                </a:lnTo>
                <a:lnTo>
                  <a:pt x="80" y="211"/>
                </a:lnTo>
                <a:lnTo>
                  <a:pt x="53" y="185"/>
                </a:lnTo>
                <a:lnTo>
                  <a:pt x="40" y="145"/>
                </a:lnTo>
                <a:lnTo>
                  <a:pt x="27" y="119"/>
                </a:lnTo>
                <a:lnTo>
                  <a:pt x="13" y="106"/>
                </a:lnTo>
                <a:lnTo>
                  <a:pt x="0" y="79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>
          <a:xfrm>
            <a:off x="3777615" y="1845310"/>
            <a:ext cx="414338" cy="376238"/>
          </a:xfrm>
          <a:custGeom>
            <a:avLst/>
            <a:gdLst>
              <a:gd name="txL" fmla="*/ 0 w 651"/>
              <a:gd name="txT" fmla="*/ 0 h 594"/>
              <a:gd name="txR" fmla="*/ 651 w 651"/>
              <a:gd name="txB" fmla="*/ 594 h 594"/>
            </a:gdLst>
            <a:ahLst/>
            <a:cxnLst>
              <a:cxn ang="0">
                <a:pos x="239" y="396"/>
              </a:cxn>
              <a:cxn ang="0">
                <a:pos x="186" y="343"/>
              </a:cxn>
              <a:cxn ang="0">
                <a:pos x="133" y="290"/>
              </a:cxn>
              <a:cxn ang="0">
                <a:pos x="93" y="238"/>
              </a:cxn>
              <a:cxn ang="0">
                <a:pos x="66" y="198"/>
              </a:cxn>
              <a:cxn ang="0">
                <a:pos x="40" y="158"/>
              </a:cxn>
              <a:cxn ang="0">
                <a:pos x="13" y="132"/>
              </a:cxn>
              <a:cxn ang="0">
                <a:pos x="0" y="105"/>
              </a:cxn>
              <a:cxn ang="0">
                <a:pos x="0" y="79"/>
              </a:cxn>
              <a:cxn ang="0">
                <a:pos x="0" y="53"/>
              </a:cxn>
              <a:cxn ang="0">
                <a:pos x="13" y="39"/>
              </a:cxn>
              <a:cxn ang="0">
                <a:pos x="26" y="26"/>
              </a:cxn>
              <a:cxn ang="0">
                <a:pos x="53" y="13"/>
              </a:cxn>
              <a:cxn ang="0">
                <a:pos x="79" y="13"/>
              </a:cxn>
              <a:cxn ang="0">
                <a:pos x="106" y="0"/>
              </a:cxn>
              <a:cxn ang="0">
                <a:pos x="146" y="13"/>
              </a:cxn>
              <a:cxn ang="0">
                <a:pos x="199" y="13"/>
              </a:cxn>
              <a:cxn ang="0">
                <a:pos x="239" y="26"/>
              </a:cxn>
              <a:cxn ang="0">
                <a:pos x="279" y="26"/>
              </a:cxn>
              <a:cxn ang="0">
                <a:pos x="332" y="39"/>
              </a:cxn>
              <a:cxn ang="0">
                <a:pos x="372" y="66"/>
              </a:cxn>
              <a:cxn ang="0">
                <a:pos x="412" y="79"/>
              </a:cxn>
              <a:cxn ang="0">
                <a:pos x="452" y="105"/>
              </a:cxn>
              <a:cxn ang="0">
                <a:pos x="491" y="132"/>
              </a:cxn>
              <a:cxn ang="0">
                <a:pos x="531" y="158"/>
              </a:cxn>
              <a:cxn ang="0">
                <a:pos x="558" y="198"/>
              </a:cxn>
              <a:cxn ang="0">
                <a:pos x="584" y="224"/>
              </a:cxn>
              <a:cxn ang="0">
                <a:pos x="611" y="264"/>
              </a:cxn>
              <a:cxn ang="0">
                <a:pos x="624" y="290"/>
              </a:cxn>
              <a:cxn ang="0">
                <a:pos x="638" y="330"/>
              </a:cxn>
              <a:cxn ang="0">
                <a:pos x="638" y="370"/>
              </a:cxn>
              <a:cxn ang="0">
                <a:pos x="651" y="396"/>
              </a:cxn>
              <a:cxn ang="0">
                <a:pos x="638" y="436"/>
              </a:cxn>
              <a:cxn ang="0">
                <a:pos x="638" y="462"/>
              </a:cxn>
              <a:cxn ang="0">
                <a:pos x="624" y="502"/>
              </a:cxn>
              <a:cxn ang="0">
                <a:pos x="611" y="528"/>
              </a:cxn>
              <a:cxn ang="0">
                <a:pos x="598" y="542"/>
              </a:cxn>
              <a:cxn ang="0">
                <a:pos x="598" y="568"/>
              </a:cxn>
              <a:cxn ang="0">
                <a:pos x="571" y="581"/>
              </a:cxn>
              <a:cxn ang="0">
                <a:pos x="558" y="594"/>
              </a:cxn>
              <a:cxn ang="0">
                <a:pos x="545" y="594"/>
              </a:cxn>
              <a:cxn ang="0">
                <a:pos x="531" y="594"/>
              </a:cxn>
              <a:cxn ang="0">
                <a:pos x="505" y="594"/>
              </a:cxn>
              <a:cxn ang="0">
                <a:pos x="465" y="581"/>
              </a:cxn>
              <a:cxn ang="0">
                <a:pos x="438" y="555"/>
              </a:cxn>
              <a:cxn ang="0">
                <a:pos x="398" y="528"/>
              </a:cxn>
              <a:cxn ang="0">
                <a:pos x="345" y="489"/>
              </a:cxn>
              <a:cxn ang="0">
                <a:pos x="292" y="449"/>
              </a:cxn>
              <a:cxn ang="0">
                <a:pos x="239" y="396"/>
              </a:cxn>
              <a:cxn ang="0">
                <a:pos x="239" y="396"/>
              </a:cxn>
              <a:cxn ang="0">
                <a:pos x="239" y="396"/>
              </a:cxn>
            </a:cxnLst>
            <a:rect l="txL" t="txT" r="txR" b="txB"/>
            <a:pathLst>
              <a:path w="651" h="594">
                <a:moveTo>
                  <a:pt x="239" y="396"/>
                </a:moveTo>
                <a:lnTo>
                  <a:pt x="186" y="343"/>
                </a:lnTo>
                <a:lnTo>
                  <a:pt x="133" y="290"/>
                </a:lnTo>
                <a:lnTo>
                  <a:pt x="93" y="238"/>
                </a:lnTo>
                <a:lnTo>
                  <a:pt x="66" y="198"/>
                </a:lnTo>
                <a:lnTo>
                  <a:pt x="40" y="158"/>
                </a:lnTo>
                <a:lnTo>
                  <a:pt x="13" y="132"/>
                </a:lnTo>
                <a:lnTo>
                  <a:pt x="0" y="105"/>
                </a:lnTo>
                <a:lnTo>
                  <a:pt x="0" y="79"/>
                </a:lnTo>
                <a:lnTo>
                  <a:pt x="0" y="53"/>
                </a:lnTo>
                <a:lnTo>
                  <a:pt x="13" y="39"/>
                </a:lnTo>
                <a:lnTo>
                  <a:pt x="26" y="26"/>
                </a:lnTo>
                <a:lnTo>
                  <a:pt x="53" y="13"/>
                </a:lnTo>
                <a:lnTo>
                  <a:pt x="79" y="13"/>
                </a:lnTo>
                <a:lnTo>
                  <a:pt x="106" y="0"/>
                </a:lnTo>
                <a:lnTo>
                  <a:pt x="146" y="13"/>
                </a:lnTo>
                <a:lnTo>
                  <a:pt x="199" y="13"/>
                </a:lnTo>
                <a:lnTo>
                  <a:pt x="239" y="26"/>
                </a:lnTo>
                <a:lnTo>
                  <a:pt x="279" y="26"/>
                </a:lnTo>
                <a:lnTo>
                  <a:pt x="332" y="39"/>
                </a:lnTo>
                <a:lnTo>
                  <a:pt x="372" y="66"/>
                </a:lnTo>
                <a:lnTo>
                  <a:pt x="412" y="79"/>
                </a:lnTo>
                <a:lnTo>
                  <a:pt x="452" y="105"/>
                </a:lnTo>
                <a:lnTo>
                  <a:pt x="491" y="132"/>
                </a:lnTo>
                <a:lnTo>
                  <a:pt x="531" y="158"/>
                </a:lnTo>
                <a:lnTo>
                  <a:pt x="558" y="198"/>
                </a:lnTo>
                <a:lnTo>
                  <a:pt x="584" y="224"/>
                </a:lnTo>
                <a:lnTo>
                  <a:pt x="611" y="264"/>
                </a:lnTo>
                <a:lnTo>
                  <a:pt x="624" y="290"/>
                </a:lnTo>
                <a:lnTo>
                  <a:pt x="638" y="330"/>
                </a:lnTo>
                <a:lnTo>
                  <a:pt x="638" y="370"/>
                </a:lnTo>
                <a:lnTo>
                  <a:pt x="651" y="396"/>
                </a:lnTo>
                <a:lnTo>
                  <a:pt x="638" y="436"/>
                </a:lnTo>
                <a:lnTo>
                  <a:pt x="638" y="462"/>
                </a:lnTo>
                <a:lnTo>
                  <a:pt x="624" y="502"/>
                </a:lnTo>
                <a:lnTo>
                  <a:pt x="611" y="528"/>
                </a:lnTo>
                <a:lnTo>
                  <a:pt x="598" y="542"/>
                </a:lnTo>
                <a:lnTo>
                  <a:pt x="598" y="568"/>
                </a:lnTo>
                <a:lnTo>
                  <a:pt x="571" y="581"/>
                </a:lnTo>
                <a:lnTo>
                  <a:pt x="558" y="594"/>
                </a:lnTo>
                <a:lnTo>
                  <a:pt x="545" y="594"/>
                </a:lnTo>
                <a:lnTo>
                  <a:pt x="531" y="594"/>
                </a:lnTo>
                <a:lnTo>
                  <a:pt x="505" y="594"/>
                </a:lnTo>
                <a:lnTo>
                  <a:pt x="465" y="581"/>
                </a:lnTo>
                <a:lnTo>
                  <a:pt x="438" y="555"/>
                </a:lnTo>
                <a:lnTo>
                  <a:pt x="398" y="528"/>
                </a:lnTo>
                <a:lnTo>
                  <a:pt x="345" y="489"/>
                </a:lnTo>
                <a:lnTo>
                  <a:pt x="292" y="449"/>
                </a:lnTo>
                <a:lnTo>
                  <a:pt x="239" y="396"/>
                </a:lnTo>
                <a:lnTo>
                  <a:pt x="239" y="396"/>
                </a:lnTo>
                <a:lnTo>
                  <a:pt x="239" y="39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>
          <a:xfrm>
            <a:off x="4612640" y="1761173"/>
            <a:ext cx="447675" cy="385762"/>
          </a:xfrm>
          <a:custGeom>
            <a:avLst/>
            <a:gdLst>
              <a:gd name="txL" fmla="*/ 0 w 705"/>
              <a:gd name="txT" fmla="*/ 0 h 607"/>
              <a:gd name="txR" fmla="*/ 705 w 705"/>
              <a:gd name="txB" fmla="*/ 607 h 607"/>
            </a:gdLst>
            <a:ahLst/>
            <a:cxnLst>
              <a:cxn ang="0">
                <a:pos x="598" y="171"/>
              </a:cxn>
              <a:cxn ang="0">
                <a:pos x="625" y="198"/>
              </a:cxn>
              <a:cxn ang="0">
                <a:pos x="638" y="224"/>
              </a:cxn>
              <a:cxn ang="0">
                <a:pos x="665" y="251"/>
              </a:cxn>
              <a:cxn ang="0">
                <a:pos x="678" y="277"/>
              </a:cxn>
              <a:cxn ang="0">
                <a:pos x="691" y="304"/>
              </a:cxn>
              <a:cxn ang="0">
                <a:pos x="691" y="343"/>
              </a:cxn>
              <a:cxn ang="0">
                <a:pos x="705" y="370"/>
              </a:cxn>
              <a:cxn ang="0">
                <a:pos x="705" y="409"/>
              </a:cxn>
              <a:cxn ang="0">
                <a:pos x="705" y="436"/>
              </a:cxn>
              <a:cxn ang="0">
                <a:pos x="691" y="475"/>
              </a:cxn>
              <a:cxn ang="0">
                <a:pos x="691" y="502"/>
              </a:cxn>
              <a:cxn ang="0">
                <a:pos x="678" y="515"/>
              </a:cxn>
              <a:cxn ang="0">
                <a:pos x="678" y="541"/>
              </a:cxn>
              <a:cxn ang="0">
                <a:pos x="665" y="568"/>
              </a:cxn>
              <a:cxn ang="0">
                <a:pos x="652" y="581"/>
              </a:cxn>
              <a:cxn ang="0">
                <a:pos x="638" y="594"/>
              </a:cxn>
              <a:cxn ang="0">
                <a:pos x="625" y="607"/>
              </a:cxn>
              <a:cxn ang="0">
                <a:pos x="598" y="594"/>
              </a:cxn>
              <a:cxn ang="0">
                <a:pos x="572" y="594"/>
              </a:cxn>
              <a:cxn ang="0">
                <a:pos x="532" y="568"/>
              </a:cxn>
              <a:cxn ang="0">
                <a:pos x="479" y="541"/>
              </a:cxn>
              <a:cxn ang="0">
                <a:pos x="426" y="502"/>
              </a:cxn>
              <a:cxn ang="0">
                <a:pos x="359" y="449"/>
              </a:cxn>
              <a:cxn ang="0">
                <a:pos x="293" y="383"/>
              </a:cxn>
              <a:cxn ang="0">
                <a:pos x="226" y="330"/>
              </a:cxn>
              <a:cxn ang="0">
                <a:pos x="173" y="277"/>
              </a:cxn>
              <a:cxn ang="0">
                <a:pos x="120" y="224"/>
              </a:cxn>
              <a:cxn ang="0">
                <a:pos x="80" y="185"/>
              </a:cxn>
              <a:cxn ang="0">
                <a:pos x="40" y="145"/>
              </a:cxn>
              <a:cxn ang="0">
                <a:pos x="27" y="105"/>
              </a:cxn>
              <a:cxn ang="0">
                <a:pos x="14" y="79"/>
              </a:cxn>
              <a:cxn ang="0">
                <a:pos x="0" y="66"/>
              </a:cxn>
              <a:cxn ang="0">
                <a:pos x="14" y="52"/>
              </a:cxn>
              <a:cxn ang="0">
                <a:pos x="14" y="39"/>
              </a:cxn>
              <a:cxn ang="0">
                <a:pos x="27" y="26"/>
              </a:cxn>
              <a:cxn ang="0">
                <a:pos x="27" y="13"/>
              </a:cxn>
              <a:cxn ang="0">
                <a:pos x="53" y="13"/>
              </a:cxn>
              <a:cxn ang="0">
                <a:pos x="67" y="13"/>
              </a:cxn>
              <a:cxn ang="0">
                <a:pos x="93" y="0"/>
              </a:cxn>
              <a:cxn ang="0">
                <a:pos x="120" y="13"/>
              </a:cxn>
              <a:cxn ang="0">
                <a:pos x="186" y="13"/>
              </a:cxn>
              <a:cxn ang="0">
                <a:pos x="240" y="26"/>
              </a:cxn>
              <a:cxn ang="0">
                <a:pos x="306" y="39"/>
              </a:cxn>
              <a:cxn ang="0">
                <a:pos x="372" y="52"/>
              </a:cxn>
              <a:cxn ang="0">
                <a:pos x="426" y="66"/>
              </a:cxn>
              <a:cxn ang="0">
                <a:pos x="492" y="92"/>
              </a:cxn>
              <a:cxn ang="0">
                <a:pos x="545" y="132"/>
              </a:cxn>
              <a:cxn ang="0">
                <a:pos x="598" y="171"/>
              </a:cxn>
              <a:cxn ang="0">
                <a:pos x="598" y="171"/>
              </a:cxn>
              <a:cxn ang="0">
                <a:pos x="598" y="171"/>
              </a:cxn>
            </a:cxnLst>
            <a:rect l="txL" t="txT" r="txR" b="txB"/>
            <a:pathLst>
              <a:path w="705" h="607">
                <a:moveTo>
                  <a:pt x="598" y="171"/>
                </a:moveTo>
                <a:lnTo>
                  <a:pt x="625" y="198"/>
                </a:lnTo>
                <a:lnTo>
                  <a:pt x="638" y="224"/>
                </a:lnTo>
                <a:lnTo>
                  <a:pt x="665" y="251"/>
                </a:lnTo>
                <a:lnTo>
                  <a:pt x="678" y="277"/>
                </a:lnTo>
                <a:lnTo>
                  <a:pt x="691" y="304"/>
                </a:lnTo>
                <a:lnTo>
                  <a:pt x="691" y="343"/>
                </a:lnTo>
                <a:lnTo>
                  <a:pt x="705" y="370"/>
                </a:lnTo>
                <a:lnTo>
                  <a:pt x="705" y="409"/>
                </a:lnTo>
                <a:lnTo>
                  <a:pt x="705" y="436"/>
                </a:lnTo>
                <a:lnTo>
                  <a:pt x="691" y="475"/>
                </a:lnTo>
                <a:lnTo>
                  <a:pt x="691" y="502"/>
                </a:lnTo>
                <a:lnTo>
                  <a:pt x="678" y="515"/>
                </a:lnTo>
                <a:lnTo>
                  <a:pt x="678" y="541"/>
                </a:lnTo>
                <a:lnTo>
                  <a:pt x="665" y="568"/>
                </a:lnTo>
                <a:lnTo>
                  <a:pt x="652" y="581"/>
                </a:lnTo>
                <a:lnTo>
                  <a:pt x="638" y="594"/>
                </a:lnTo>
                <a:lnTo>
                  <a:pt x="625" y="607"/>
                </a:lnTo>
                <a:lnTo>
                  <a:pt x="598" y="594"/>
                </a:lnTo>
                <a:lnTo>
                  <a:pt x="572" y="594"/>
                </a:lnTo>
                <a:lnTo>
                  <a:pt x="532" y="568"/>
                </a:lnTo>
                <a:lnTo>
                  <a:pt x="479" y="541"/>
                </a:lnTo>
                <a:lnTo>
                  <a:pt x="426" y="502"/>
                </a:lnTo>
                <a:lnTo>
                  <a:pt x="359" y="449"/>
                </a:lnTo>
                <a:lnTo>
                  <a:pt x="293" y="383"/>
                </a:lnTo>
                <a:lnTo>
                  <a:pt x="226" y="330"/>
                </a:lnTo>
                <a:lnTo>
                  <a:pt x="173" y="277"/>
                </a:lnTo>
                <a:lnTo>
                  <a:pt x="120" y="224"/>
                </a:lnTo>
                <a:lnTo>
                  <a:pt x="80" y="185"/>
                </a:lnTo>
                <a:lnTo>
                  <a:pt x="40" y="145"/>
                </a:lnTo>
                <a:lnTo>
                  <a:pt x="27" y="105"/>
                </a:lnTo>
                <a:lnTo>
                  <a:pt x="14" y="79"/>
                </a:lnTo>
                <a:lnTo>
                  <a:pt x="0" y="66"/>
                </a:lnTo>
                <a:lnTo>
                  <a:pt x="14" y="52"/>
                </a:lnTo>
                <a:lnTo>
                  <a:pt x="14" y="39"/>
                </a:lnTo>
                <a:lnTo>
                  <a:pt x="27" y="26"/>
                </a:lnTo>
                <a:lnTo>
                  <a:pt x="27" y="13"/>
                </a:lnTo>
                <a:lnTo>
                  <a:pt x="53" y="13"/>
                </a:lnTo>
                <a:lnTo>
                  <a:pt x="67" y="13"/>
                </a:lnTo>
                <a:lnTo>
                  <a:pt x="93" y="0"/>
                </a:lnTo>
                <a:lnTo>
                  <a:pt x="120" y="13"/>
                </a:lnTo>
                <a:lnTo>
                  <a:pt x="186" y="13"/>
                </a:lnTo>
                <a:lnTo>
                  <a:pt x="240" y="26"/>
                </a:lnTo>
                <a:lnTo>
                  <a:pt x="306" y="39"/>
                </a:lnTo>
                <a:lnTo>
                  <a:pt x="372" y="52"/>
                </a:lnTo>
                <a:lnTo>
                  <a:pt x="426" y="66"/>
                </a:lnTo>
                <a:lnTo>
                  <a:pt x="492" y="92"/>
                </a:lnTo>
                <a:lnTo>
                  <a:pt x="545" y="132"/>
                </a:lnTo>
                <a:lnTo>
                  <a:pt x="598" y="171"/>
                </a:lnTo>
                <a:lnTo>
                  <a:pt x="598" y="171"/>
                </a:lnTo>
                <a:lnTo>
                  <a:pt x="598" y="171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7" name="Freeform 9"/>
          <p:cNvSpPr/>
          <p:nvPr/>
        </p:nvSpPr>
        <p:spPr>
          <a:xfrm>
            <a:off x="4309428" y="2254885"/>
            <a:ext cx="1106487" cy="311150"/>
          </a:xfrm>
          <a:custGeom>
            <a:avLst/>
            <a:gdLst>
              <a:gd name="txL" fmla="*/ 0 w 1741"/>
              <a:gd name="txT" fmla="*/ 0 h 489"/>
              <a:gd name="txR" fmla="*/ 1741 w 1741"/>
              <a:gd name="txB" fmla="*/ 489 h 489"/>
            </a:gdLst>
            <a:ahLst/>
            <a:cxnLst>
              <a:cxn ang="0">
                <a:pos x="0" y="344"/>
              </a:cxn>
              <a:cxn ang="0">
                <a:pos x="26" y="331"/>
              </a:cxn>
              <a:cxn ang="0">
                <a:pos x="66" y="317"/>
              </a:cxn>
              <a:cxn ang="0">
                <a:pos x="120" y="291"/>
              </a:cxn>
              <a:cxn ang="0">
                <a:pos x="213" y="265"/>
              </a:cxn>
              <a:cxn ang="0">
                <a:pos x="306" y="238"/>
              </a:cxn>
              <a:cxn ang="0">
                <a:pos x="438" y="198"/>
              </a:cxn>
              <a:cxn ang="0">
                <a:pos x="585" y="172"/>
              </a:cxn>
              <a:cxn ang="0">
                <a:pos x="744" y="132"/>
              </a:cxn>
              <a:cxn ang="0">
                <a:pos x="890" y="106"/>
              </a:cxn>
              <a:cxn ang="0">
                <a:pos x="1023" y="66"/>
              </a:cxn>
              <a:cxn ang="0">
                <a:pos x="1143" y="53"/>
              </a:cxn>
              <a:cxn ang="0">
                <a:pos x="1236" y="27"/>
              </a:cxn>
              <a:cxn ang="0">
                <a:pos x="1316" y="13"/>
              </a:cxn>
              <a:cxn ang="0">
                <a:pos x="1382" y="0"/>
              </a:cxn>
              <a:cxn ang="0">
                <a:pos x="1435" y="0"/>
              </a:cxn>
              <a:cxn ang="0">
                <a:pos x="1502" y="0"/>
              </a:cxn>
              <a:cxn ang="0">
                <a:pos x="1608" y="27"/>
              </a:cxn>
              <a:cxn ang="0">
                <a:pos x="1674" y="53"/>
              </a:cxn>
              <a:cxn ang="0">
                <a:pos x="1714" y="80"/>
              </a:cxn>
              <a:cxn ang="0">
                <a:pos x="1728" y="119"/>
              </a:cxn>
              <a:cxn ang="0">
                <a:pos x="1741" y="146"/>
              </a:cxn>
              <a:cxn ang="0">
                <a:pos x="1741" y="172"/>
              </a:cxn>
              <a:cxn ang="0">
                <a:pos x="1728" y="198"/>
              </a:cxn>
              <a:cxn ang="0">
                <a:pos x="1688" y="212"/>
              </a:cxn>
              <a:cxn ang="0">
                <a:pos x="1621" y="238"/>
              </a:cxn>
              <a:cxn ang="0">
                <a:pos x="1542" y="265"/>
              </a:cxn>
              <a:cxn ang="0">
                <a:pos x="1435" y="291"/>
              </a:cxn>
              <a:cxn ang="0">
                <a:pos x="1316" y="317"/>
              </a:cxn>
              <a:cxn ang="0">
                <a:pos x="1183" y="357"/>
              </a:cxn>
              <a:cxn ang="0">
                <a:pos x="1023" y="383"/>
              </a:cxn>
              <a:cxn ang="0">
                <a:pos x="877" y="410"/>
              </a:cxn>
              <a:cxn ang="0">
                <a:pos x="744" y="436"/>
              </a:cxn>
              <a:cxn ang="0">
                <a:pos x="638" y="450"/>
              </a:cxn>
              <a:cxn ang="0">
                <a:pos x="545" y="463"/>
              </a:cxn>
              <a:cxn ang="0">
                <a:pos x="478" y="476"/>
              </a:cxn>
              <a:cxn ang="0">
                <a:pos x="412" y="489"/>
              </a:cxn>
              <a:cxn ang="0">
                <a:pos x="372" y="489"/>
              </a:cxn>
              <a:cxn ang="0">
                <a:pos x="319" y="489"/>
              </a:cxn>
              <a:cxn ang="0">
                <a:pos x="199" y="463"/>
              </a:cxn>
              <a:cxn ang="0">
                <a:pos x="106" y="436"/>
              </a:cxn>
              <a:cxn ang="0">
                <a:pos x="66" y="410"/>
              </a:cxn>
              <a:cxn ang="0">
                <a:pos x="26" y="397"/>
              </a:cxn>
              <a:cxn ang="0">
                <a:pos x="13" y="370"/>
              </a:cxn>
              <a:cxn ang="0">
                <a:pos x="0" y="357"/>
              </a:cxn>
            </a:cxnLst>
            <a:rect l="txL" t="txT" r="txR" b="txB"/>
            <a:pathLst>
              <a:path w="1741" h="489">
                <a:moveTo>
                  <a:pt x="0" y="357"/>
                </a:moveTo>
                <a:lnTo>
                  <a:pt x="0" y="344"/>
                </a:lnTo>
                <a:lnTo>
                  <a:pt x="13" y="344"/>
                </a:lnTo>
                <a:lnTo>
                  <a:pt x="26" y="331"/>
                </a:lnTo>
                <a:lnTo>
                  <a:pt x="40" y="317"/>
                </a:lnTo>
                <a:lnTo>
                  <a:pt x="66" y="317"/>
                </a:lnTo>
                <a:lnTo>
                  <a:pt x="93" y="304"/>
                </a:lnTo>
                <a:lnTo>
                  <a:pt x="120" y="291"/>
                </a:lnTo>
                <a:lnTo>
                  <a:pt x="159" y="278"/>
                </a:lnTo>
                <a:lnTo>
                  <a:pt x="213" y="265"/>
                </a:lnTo>
                <a:lnTo>
                  <a:pt x="252" y="251"/>
                </a:lnTo>
                <a:lnTo>
                  <a:pt x="306" y="238"/>
                </a:lnTo>
                <a:lnTo>
                  <a:pt x="372" y="225"/>
                </a:lnTo>
                <a:lnTo>
                  <a:pt x="438" y="198"/>
                </a:lnTo>
                <a:lnTo>
                  <a:pt x="505" y="185"/>
                </a:lnTo>
                <a:lnTo>
                  <a:pt x="585" y="172"/>
                </a:lnTo>
                <a:lnTo>
                  <a:pt x="664" y="146"/>
                </a:lnTo>
                <a:lnTo>
                  <a:pt x="744" y="132"/>
                </a:lnTo>
                <a:lnTo>
                  <a:pt x="824" y="119"/>
                </a:lnTo>
                <a:lnTo>
                  <a:pt x="890" y="106"/>
                </a:lnTo>
                <a:lnTo>
                  <a:pt x="957" y="80"/>
                </a:lnTo>
                <a:lnTo>
                  <a:pt x="1023" y="66"/>
                </a:lnTo>
                <a:lnTo>
                  <a:pt x="1090" y="53"/>
                </a:lnTo>
                <a:lnTo>
                  <a:pt x="1143" y="53"/>
                </a:lnTo>
                <a:lnTo>
                  <a:pt x="1196" y="40"/>
                </a:lnTo>
                <a:lnTo>
                  <a:pt x="1236" y="27"/>
                </a:lnTo>
                <a:lnTo>
                  <a:pt x="1289" y="27"/>
                </a:lnTo>
                <a:lnTo>
                  <a:pt x="1316" y="13"/>
                </a:lnTo>
                <a:lnTo>
                  <a:pt x="1355" y="13"/>
                </a:lnTo>
                <a:lnTo>
                  <a:pt x="1382" y="0"/>
                </a:lnTo>
                <a:lnTo>
                  <a:pt x="1409" y="0"/>
                </a:lnTo>
                <a:lnTo>
                  <a:pt x="1435" y="0"/>
                </a:lnTo>
                <a:lnTo>
                  <a:pt x="1448" y="0"/>
                </a:lnTo>
                <a:lnTo>
                  <a:pt x="1502" y="0"/>
                </a:lnTo>
                <a:lnTo>
                  <a:pt x="1555" y="13"/>
                </a:lnTo>
                <a:lnTo>
                  <a:pt x="1608" y="27"/>
                </a:lnTo>
                <a:lnTo>
                  <a:pt x="1648" y="53"/>
                </a:lnTo>
                <a:lnTo>
                  <a:pt x="1674" y="53"/>
                </a:lnTo>
                <a:lnTo>
                  <a:pt x="1688" y="66"/>
                </a:lnTo>
                <a:lnTo>
                  <a:pt x="1714" y="80"/>
                </a:lnTo>
                <a:lnTo>
                  <a:pt x="1728" y="106"/>
                </a:lnTo>
                <a:lnTo>
                  <a:pt x="1728" y="119"/>
                </a:lnTo>
                <a:lnTo>
                  <a:pt x="1741" y="132"/>
                </a:lnTo>
                <a:lnTo>
                  <a:pt x="1741" y="146"/>
                </a:lnTo>
                <a:lnTo>
                  <a:pt x="1741" y="172"/>
                </a:lnTo>
                <a:lnTo>
                  <a:pt x="1741" y="172"/>
                </a:lnTo>
                <a:lnTo>
                  <a:pt x="1741" y="185"/>
                </a:lnTo>
                <a:lnTo>
                  <a:pt x="1728" y="198"/>
                </a:lnTo>
                <a:lnTo>
                  <a:pt x="1701" y="212"/>
                </a:lnTo>
                <a:lnTo>
                  <a:pt x="1688" y="212"/>
                </a:lnTo>
                <a:lnTo>
                  <a:pt x="1661" y="225"/>
                </a:lnTo>
                <a:lnTo>
                  <a:pt x="1621" y="238"/>
                </a:lnTo>
                <a:lnTo>
                  <a:pt x="1581" y="251"/>
                </a:lnTo>
                <a:lnTo>
                  <a:pt x="1542" y="265"/>
                </a:lnTo>
                <a:lnTo>
                  <a:pt x="1488" y="278"/>
                </a:lnTo>
                <a:lnTo>
                  <a:pt x="1435" y="291"/>
                </a:lnTo>
                <a:lnTo>
                  <a:pt x="1382" y="304"/>
                </a:lnTo>
                <a:lnTo>
                  <a:pt x="1316" y="317"/>
                </a:lnTo>
                <a:lnTo>
                  <a:pt x="1249" y="331"/>
                </a:lnTo>
                <a:lnTo>
                  <a:pt x="1183" y="357"/>
                </a:lnTo>
                <a:lnTo>
                  <a:pt x="1103" y="370"/>
                </a:lnTo>
                <a:lnTo>
                  <a:pt x="1023" y="383"/>
                </a:lnTo>
                <a:lnTo>
                  <a:pt x="943" y="397"/>
                </a:lnTo>
                <a:lnTo>
                  <a:pt x="877" y="410"/>
                </a:lnTo>
                <a:lnTo>
                  <a:pt x="811" y="423"/>
                </a:lnTo>
                <a:lnTo>
                  <a:pt x="744" y="436"/>
                </a:lnTo>
                <a:lnTo>
                  <a:pt x="691" y="436"/>
                </a:lnTo>
                <a:lnTo>
                  <a:pt x="638" y="450"/>
                </a:lnTo>
                <a:lnTo>
                  <a:pt x="585" y="463"/>
                </a:lnTo>
                <a:lnTo>
                  <a:pt x="545" y="463"/>
                </a:lnTo>
                <a:lnTo>
                  <a:pt x="505" y="476"/>
                </a:lnTo>
                <a:lnTo>
                  <a:pt x="478" y="476"/>
                </a:lnTo>
                <a:lnTo>
                  <a:pt x="438" y="489"/>
                </a:lnTo>
                <a:lnTo>
                  <a:pt x="412" y="489"/>
                </a:lnTo>
                <a:lnTo>
                  <a:pt x="399" y="489"/>
                </a:lnTo>
                <a:lnTo>
                  <a:pt x="372" y="489"/>
                </a:lnTo>
                <a:lnTo>
                  <a:pt x="359" y="489"/>
                </a:lnTo>
                <a:lnTo>
                  <a:pt x="319" y="489"/>
                </a:lnTo>
                <a:lnTo>
                  <a:pt x="266" y="476"/>
                </a:lnTo>
                <a:lnTo>
                  <a:pt x="199" y="463"/>
                </a:lnTo>
                <a:lnTo>
                  <a:pt x="146" y="450"/>
                </a:lnTo>
                <a:lnTo>
                  <a:pt x="106" y="436"/>
                </a:lnTo>
                <a:lnTo>
                  <a:pt x="93" y="423"/>
                </a:lnTo>
                <a:lnTo>
                  <a:pt x="66" y="410"/>
                </a:lnTo>
                <a:lnTo>
                  <a:pt x="40" y="410"/>
                </a:lnTo>
                <a:lnTo>
                  <a:pt x="26" y="397"/>
                </a:lnTo>
                <a:lnTo>
                  <a:pt x="13" y="383"/>
                </a:lnTo>
                <a:lnTo>
                  <a:pt x="13" y="370"/>
                </a:lnTo>
                <a:lnTo>
                  <a:pt x="0" y="357"/>
                </a:lnTo>
                <a:lnTo>
                  <a:pt x="0" y="357"/>
                </a:lnTo>
                <a:lnTo>
                  <a:pt x="0" y="357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8" name="Freeform 10"/>
          <p:cNvSpPr/>
          <p:nvPr/>
        </p:nvSpPr>
        <p:spPr>
          <a:xfrm>
            <a:off x="4368165" y="2734310"/>
            <a:ext cx="330200" cy="403225"/>
          </a:xfrm>
          <a:custGeom>
            <a:avLst/>
            <a:gdLst>
              <a:gd name="txL" fmla="*/ 0 w 518"/>
              <a:gd name="txT" fmla="*/ 0 h 635"/>
              <a:gd name="txR" fmla="*/ 518 w 518"/>
              <a:gd name="txB" fmla="*/ 635 h 635"/>
            </a:gdLst>
            <a:ahLst/>
            <a:cxnLst>
              <a:cxn ang="0">
                <a:pos x="13" y="14"/>
              </a:cxn>
              <a:cxn ang="0">
                <a:pos x="27" y="14"/>
              </a:cxn>
              <a:cxn ang="0">
                <a:pos x="40" y="0"/>
              </a:cxn>
              <a:cxn ang="0">
                <a:pos x="66" y="0"/>
              </a:cxn>
              <a:cxn ang="0">
                <a:pos x="80" y="0"/>
              </a:cxn>
              <a:cxn ang="0">
                <a:pos x="106" y="14"/>
              </a:cxn>
              <a:cxn ang="0">
                <a:pos x="146" y="14"/>
              </a:cxn>
              <a:cxn ang="0">
                <a:pos x="173" y="27"/>
              </a:cxn>
              <a:cxn ang="0">
                <a:pos x="213" y="40"/>
              </a:cxn>
              <a:cxn ang="0">
                <a:pos x="252" y="67"/>
              </a:cxn>
              <a:cxn ang="0">
                <a:pos x="279" y="80"/>
              </a:cxn>
              <a:cxn ang="0">
                <a:pos x="319" y="106"/>
              </a:cxn>
              <a:cxn ang="0">
                <a:pos x="345" y="119"/>
              </a:cxn>
              <a:cxn ang="0">
                <a:pos x="372" y="146"/>
              </a:cxn>
              <a:cxn ang="0">
                <a:pos x="399" y="172"/>
              </a:cxn>
              <a:cxn ang="0">
                <a:pos x="425" y="199"/>
              </a:cxn>
              <a:cxn ang="0">
                <a:pos x="438" y="225"/>
              </a:cxn>
              <a:cxn ang="0">
                <a:pos x="478" y="278"/>
              </a:cxn>
              <a:cxn ang="0">
                <a:pos x="505" y="331"/>
              </a:cxn>
              <a:cxn ang="0">
                <a:pos x="518" y="397"/>
              </a:cxn>
              <a:cxn ang="0">
                <a:pos x="518" y="450"/>
              </a:cxn>
              <a:cxn ang="0">
                <a:pos x="518" y="489"/>
              </a:cxn>
              <a:cxn ang="0">
                <a:pos x="518" y="516"/>
              </a:cxn>
              <a:cxn ang="0">
                <a:pos x="505" y="529"/>
              </a:cxn>
              <a:cxn ang="0">
                <a:pos x="492" y="555"/>
              </a:cxn>
              <a:cxn ang="0">
                <a:pos x="478" y="582"/>
              </a:cxn>
              <a:cxn ang="0">
                <a:pos x="465" y="595"/>
              </a:cxn>
              <a:cxn ang="0">
                <a:pos x="452" y="608"/>
              </a:cxn>
              <a:cxn ang="0">
                <a:pos x="425" y="622"/>
              </a:cxn>
              <a:cxn ang="0">
                <a:pos x="412" y="635"/>
              </a:cxn>
              <a:cxn ang="0">
                <a:pos x="385" y="635"/>
              </a:cxn>
              <a:cxn ang="0">
                <a:pos x="359" y="622"/>
              </a:cxn>
              <a:cxn ang="0">
                <a:pos x="332" y="608"/>
              </a:cxn>
              <a:cxn ang="0">
                <a:pos x="306" y="582"/>
              </a:cxn>
              <a:cxn ang="0">
                <a:pos x="279" y="542"/>
              </a:cxn>
              <a:cxn ang="0">
                <a:pos x="239" y="503"/>
              </a:cxn>
              <a:cxn ang="0">
                <a:pos x="213" y="450"/>
              </a:cxn>
              <a:cxn ang="0">
                <a:pos x="186" y="397"/>
              </a:cxn>
              <a:cxn ang="0">
                <a:pos x="146" y="357"/>
              </a:cxn>
              <a:cxn ang="0">
                <a:pos x="120" y="304"/>
              </a:cxn>
              <a:cxn ang="0">
                <a:pos x="106" y="265"/>
              </a:cxn>
              <a:cxn ang="0">
                <a:pos x="80" y="225"/>
              </a:cxn>
              <a:cxn ang="0">
                <a:pos x="66" y="199"/>
              </a:cxn>
              <a:cxn ang="0">
                <a:pos x="40" y="172"/>
              </a:cxn>
              <a:cxn ang="0">
                <a:pos x="27" y="146"/>
              </a:cxn>
              <a:cxn ang="0">
                <a:pos x="13" y="119"/>
              </a:cxn>
              <a:cxn ang="0">
                <a:pos x="13" y="106"/>
              </a:cxn>
              <a:cxn ang="0">
                <a:pos x="0" y="93"/>
              </a:cxn>
              <a:cxn ang="0">
                <a:pos x="0" y="67"/>
              </a:cxn>
              <a:cxn ang="0">
                <a:pos x="0" y="53"/>
              </a:cxn>
              <a:cxn ang="0">
                <a:pos x="0" y="40"/>
              </a:cxn>
              <a:cxn ang="0">
                <a:pos x="13" y="27"/>
              </a:cxn>
              <a:cxn ang="0">
                <a:pos x="13" y="14"/>
              </a:cxn>
              <a:cxn ang="0">
                <a:pos x="13" y="14"/>
              </a:cxn>
              <a:cxn ang="0">
                <a:pos x="13" y="14"/>
              </a:cxn>
            </a:cxnLst>
            <a:rect l="txL" t="txT" r="txR" b="txB"/>
            <a:pathLst>
              <a:path w="518" h="635">
                <a:moveTo>
                  <a:pt x="13" y="14"/>
                </a:moveTo>
                <a:lnTo>
                  <a:pt x="27" y="14"/>
                </a:lnTo>
                <a:lnTo>
                  <a:pt x="40" y="0"/>
                </a:lnTo>
                <a:lnTo>
                  <a:pt x="66" y="0"/>
                </a:lnTo>
                <a:lnTo>
                  <a:pt x="80" y="0"/>
                </a:lnTo>
                <a:lnTo>
                  <a:pt x="106" y="14"/>
                </a:lnTo>
                <a:lnTo>
                  <a:pt x="146" y="14"/>
                </a:lnTo>
                <a:lnTo>
                  <a:pt x="173" y="27"/>
                </a:lnTo>
                <a:lnTo>
                  <a:pt x="213" y="40"/>
                </a:lnTo>
                <a:lnTo>
                  <a:pt x="252" y="67"/>
                </a:lnTo>
                <a:lnTo>
                  <a:pt x="279" y="80"/>
                </a:lnTo>
                <a:lnTo>
                  <a:pt x="319" y="106"/>
                </a:lnTo>
                <a:lnTo>
                  <a:pt x="345" y="119"/>
                </a:lnTo>
                <a:lnTo>
                  <a:pt x="372" y="146"/>
                </a:lnTo>
                <a:lnTo>
                  <a:pt x="399" y="172"/>
                </a:lnTo>
                <a:lnTo>
                  <a:pt x="425" y="199"/>
                </a:lnTo>
                <a:lnTo>
                  <a:pt x="438" y="225"/>
                </a:lnTo>
                <a:lnTo>
                  <a:pt x="478" y="278"/>
                </a:lnTo>
                <a:lnTo>
                  <a:pt x="505" y="331"/>
                </a:lnTo>
                <a:lnTo>
                  <a:pt x="518" y="397"/>
                </a:lnTo>
                <a:lnTo>
                  <a:pt x="518" y="450"/>
                </a:lnTo>
                <a:lnTo>
                  <a:pt x="518" y="489"/>
                </a:lnTo>
                <a:lnTo>
                  <a:pt x="518" y="516"/>
                </a:lnTo>
                <a:lnTo>
                  <a:pt x="505" y="529"/>
                </a:lnTo>
                <a:lnTo>
                  <a:pt x="492" y="555"/>
                </a:lnTo>
                <a:lnTo>
                  <a:pt x="478" y="582"/>
                </a:lnTo>
                <a:lnTo>
                  <a:pt x="465" y="595"/>
                </a:lnTo>
                <a:lnTo>
                  <a:pt x="452" y="608"/>
                </a:lnTo>
                <a:lnTo>
                  <a:pt x="425" y="622"/>
                </a:lnTo>
                <a:lnTo>
                  <a:pt x="412" y="635"/>
                </a:lnTo>
                <a:lnTo>
                  <a:pt x="385" y="635"/>
                </a:lnTo>
                <a:lnTo>
                  <a:pt x="359" y="622"/>
                </a:lnTo>
                <a:lnTo>
                  <a:pt x="332" y="608"/>
                </a:lnTo>
                <a:lnTo>
                  <a:pt x="306" y="582"/>
                </a:lnTo>
                <a:lnTo>
                  <a:pt x="279" y="542"/>
                </a:lnTo>
                <a:lnTo>
                  <a:pt x="239" y="503"/>
                </a:lnTo>
                <a:lnTo>
                  <a:pt x="213" y="450"/>
                </a:lnTo>
                <a:lnTo>
                  <a:pt x="186" y="397"/>
                </a:lnTo>
                <a:lnTo>
                  <a:pt x="146" y="357"/>
                </a:lnTo>
                <a:lnTo>
                  <a:pt x="120" y="304"/>
                </a:lnTo>
                <a:lnTo>
                  <a:pt x="106" y="265"/>
                </a:lnTo>
                <a:lnTo>
                  <a:pt x="80" y="225"/>
                </a:lnTo>
                <a:lnTo>
                  <a:pt x="66" y="199"/>
                </a:lnTo>
                <a:lnTo>
                  <a:pt x="40" y="172"/>
                </a:lnTo>
                <a:lnTo>
                  <a:pt x="27" y="146"/>
                </a:lnTo>
                <a:lnTo>
                  <a:pt x="13" y="119"/>
                </a:lnTo>
                <a:lnTo>
                  <a:pt x="13" y="106"/>
                </a:lnTo>
                <a:lnTo>
                  <a:pt x="0" y="93"/>
                </a:lnTo>
                <a:lnTo>
                  <a:pt x="0" y="67"/>
                </a:lnTo>
                <a:lnTo>
                  <a:pt x="0" y="53"/>
                </a:lnTo>
                <a:lnTo>
                  <a:pt x="0" y="40"/>
                </a:lnTo>
                <a:lnTo>
                  <a:pt x="13" y="27"/>
                </a:lnTo>
                <a:lnTo>
                  <a:pt x="13" y="14"/>
                </a:lnTo>
                <a:lnTo>
                  <a:pt x="13" y="14"/>
                </a:lnTo>
                <a:lnTo>
                  <a:pt x="13" y="14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Freeform 11"/>
          <p:cNvSpPr/>
          <p:nvPr/>
        </p:nvSpPr>
        <p:spPr>
          <a:xfrm>
            <a:off x="3550603" y="2767648"/>
            <a:ext cx="565150" cy="1006475"/>
          </a:xfrm>
          <a:custGeom>
            <a:avLst/>
            <a:gdLst>
              <a:gd name="txL" fmla="*/ 0 w 890"/>
              <a:gd name="txT" fmla="*/ 0 h 1586"/>
              <a:gd name="txR" fmla="*/ 890 w 890"/>
              <a:gd name="txB" fmla="*/ 1586 h 1586"/>
            </a:gdLst>
            <a:ahLst/>
            <a:cxnLst>
              <a:cxn ang="0">
                <a:pos x="717" y="595"/>
              </a:cxn>
              <a:cxn ang="0">
                <a:pos x="638" y="793"/>
              </a:cxn>
              <a:cxn ang="0">
                <a:pos x="571" y="991"/>
              </a:cxn>
              <a:cxn ang="0">
                <a:pos x="518" y="1163"/>
              </a:cxn>
              <a:cxn ang="0">
                <a:pos x="465" y="1322"/>
              </a:cxn>
              <a:cxn ang="0">
                <a:pos x="412" y="1441"/>
              </a:cxn>
              <a:cxn ang="0">
                <a:pos x="372" y="1520"/>
              </a:cxn>
              <a:cxn ang="0">
                <a:pos x="319" y="1573"/>
              </a:cxn>
              <a:cxn ang="0">
                <a:pos x="279" y="1586"/>
              </a:cxn>
              <a:cxn ang="0">
                <a:pos x="226" y="1560"/>
              </a:cxn>
              <a:cxn ang="0">
                <a:pos x="186" y="1520"/>
              </a:cxn>
              <a:cxn ang="0">
                <a:pos x="119" y="1441"/>
              </a:cxn>
              <a:cxn ang="0">
                <a:pos x="66" y="1348"/>
              </a:cxn>
              <a:cxn ang="0">
                <a:pos x="26" y="1269"/>
              </a:cxn>
              <a:cxn ang="0">
                <a:pos x="13" y="1190"/>
              </a:cxn>
              <a:cxn ang="0">
                <a:pos x="0" y="1137"/>
              </a:cxn>
              <a:cxn ang="0">
                <a:pos x="13" y="1097"/>
              </a:cxn>
              <a:cxn ang="0">
                <a:pos x="40" y="1071"/>
              </a:cxn>
              <a:cxn ang="0">
                <a:pos x="66" y="1057"/>
              </a:cxn>
              <a:cxn ang="0">
                <a:pos x="80" y="1057"/>
              </a:cxn>
              <a:cxn ang="0">
                <a:pos x="119" y="1071"/>
              </a:cxn>
              <a:cxn ang="0">
                <a:pos x="159" y="1071"/>
              </a:cxn>
              <a:cxn ang="0">
                <a:pos x="186" y="1057"/>
              </a:cxn>
              <a:cxn ang="0">
                <a:pos x="199" y="1044"/>
              </a:cxn>
              <a:cxn ang="0">
                <a:pos x="212" y="1005"/>
              </a:cxn>
              <a:cxn ang="0">
                <a:pos x="252" y="952"/>
              </a:cxn>
              <a:cxn ang="0">
                <a:pos x="292" y="886"/>
              </a:cxn>
              <a:cxn ang="0">
                <a:pos x="332" y="793"/>
              </a:cxn>
              <a:cxn ang="0">
                <a:pos x="399" y="687"/>
              </a:cxn>
              <a:cxn ang="0">
                <a:pos x="465" y="569"/>
              </a:cxn>
              <a:cxn ang="0">
                <a:pos x="531" y="450"/>
              </a:cxn>
              <a:cxn ang="0">
                <a:pos x="598" y="331"/>
              </a:cxn>
              <a:cxn ang="0">
                <a:pos x="664" y="225"/>
              </a:cxn>
              <a:cxn ang="0">
                <a:pos x="717" y="146"/>
              </a:cxn>
              <a:cxn ang="0">
                <a:pos x="757" y="80"/>
              </a:cxn>
              <a:cxn ang="0">
                <a:pos x="797" y="40"/>
              </a:cxn>
              <a:cxn ang="0">
                <a:pos x="837" y="14"/>
              </a:cxn>
              <a:cxn ang="0">
                <a:pos x="850" y="0"/>
              </a:cxn>
              <a:cxn ang="0">
                <a:pos x="877" y="0"/>
              </a:cxn>
              <a:cxn ang="0">
                <a:pos x="877" y="27"/>
              </a:cxn>
              <a:cxn ang="0">
                <a:pos x="890" y="53"/>
              </a:cxn>
              <a:cxn ang="0">
                <a:pos x="877" y="106"/>
              </a:cxn>
              <a:cxn ang="0">
                <a:pos x="864" y="159"/>
              </a:cxn>
              <a:cxn ang="0">
                <a:pos x="850" y="238"/>
              </a:cxn>
              <a:cxn ang="0">
                <a:pos x="824" y="317"/>
              </a:cxn>
              <a:cxn ang="0">
                <a:pos x="784" y="423"/>
              </a:cxn>
              <a:cxn ang="0">
                <a:pos x="757" y="476"/>
              </a:cxn>
            </a:cxnLst>
            <a:rect l="txL" t="txT" r="txR" b="txB"/>
            <a:pathLst>
              <a:path w="890" h="1586">
                <a:moveTo>
                  <a:pt x="757" y="476"/>
                </a:moveTo>
                <a:lnTo>
                  <a:pt x="717" y="595"/>
                </a:lnTo>
                <a:lnTo>
                  <a:pt x="678" y="701"/>
                </a:lnTo>
                <a:lnTo>
                  <a:pt x="638" y="793"/>
                </a:lnTo>
                <a:lnTo>
                  <a:pt x="611" y="899"/>
                </a:lnTo>
                <a:lnTo>
                  <a:pt x="571" y="991"/>
                </a:lnTo>
                <a:lnTo>
                  <a:pt x="545" y="1084"/>
                </a:lnTo>
                <a:lnTo>
                  <a:pt x="518" y="1163"/>
                </a:lnTo>
                <a:lnTo>
                  <a:pt x="492" y="1242"/>
                </a:lnTo>
                <a:lnTo>
                  <a:pt x="465" y="1322"/>
                </a:lnTo>
                <a:lnTo>
                  <a:pt x="438" y="1388"/>
                </a:lnTo>
                <a:lnTo>
                  <a:pt x="412" y="1441"/>
                </a:lnTo>
                <a:lnTo>
                  <a:pt x="385" y="1494"/>
                </a:lnTo>
                <a:lnTo>
                  <a:pt x="372" y="1520"/>
                </a:lnTo>
                <a:lnTo>
                  <a:pt x="345" y="1560"/>
                </a:lnTo>
                <a:lnTo>
                  <a:pt x="319" y="1573"/>
                </a:lnTo>
                <a:lnTo>
                  <a:pt x="306" y="1586"/>
                </a:lnTo>
                <a:lnTo>
                  <a:pt x="279" y="1586"/>
                </a:lnTo>
                <a:lnTo>
                  <a:pt x="252" y="1573"/>
                </a:lnTo>
                <a:lnTo>
                  <a:pt x="226" y="1560"/>
                </a:lnTo>
                <a:lnTo>
                  <a:pt x="212" y="1546"/>
                </a:lnTo>
                <a:lnTo>
                  <a:pt x="186" y="1520"/>
                </a:lnTo>
                <a:lnTo>
                  <a:pt x="146" y="1480"/>
                </a:lnTo>
                <a:lnTo>
                  <a:pt x="119" y="1441"/>
                </a:lnTo>
                <a:lnTo>
                  <a:pt x="93" y="1401"/>
                </a:lnTo>
                <a:lnTo>
                  <a:pt x="66" y="1348"/>
                </a:lnTo>
                <a:lnTo>
                  <a:pt x="40" y="1309"/>
                </a:lnTo>
                <a:lnTo>
                  <a:pt x="26" y="1269"/>
                </a:lnTo>
                <a:lnTo>
                  <a:pt x="13" y="1229"/>
                </a:lnTo>
                <a:lnTo>
                  <a:pt x="13" y="1190"/>
                </a:lnTo>
                <a:lnTo>
                  <a:pt x="0" y="1163"/>
                </a:lnTo>
                <a:lnTo>
                  <a:pt x="0" y="1137"/>
                </a:lnTo>
                <a:lnTo>
                  <a:pt x="13" y="1124"/>
                </a:lnTo>
                <a:lnTo>
                  <a:pt x="13" y="1097"/>
                </a:lnTo>
                <a:lnTo>
                  <a:pt x="26" y="1084"/>
                </a:lnTo>
                <a:lnTo>
                  <a:pt x="40" y="1071"/>
                </a:lnTo>
                <a:lnTo>
                  <a:pt x="53" y="1071"/>
                </a:lnTo>
                <a:lnTo>
                  <a:pt x="66" y="1057"/>
                </a:lnTo>
                <a:lnTo>
                  <a:pt x="66" y="1057"/>
                </a:lnTo>
                <a:lnTo>
                  <a:pt x="80" y="1057"/>
                </a:lnTo>
                <a:lnTo>
                  <a:pt x="93" y="1071"/>
                </a:lnTo>
                <a:lnTo>
                  <a:pt x="119" y="1071"/>
                </a:lnTo>
                <a:lnTo>
                  <a:pt x="146" y="1071"/>
                </a:lnTo>
                <a:lnTo>
                  <a:pt x="159" y="1071"/>
                </a:lnTo>
                <a:lnTo>
                  <a:pt x="173" y="1071"/>
                </a:lnTo>
                <a:lnTo>
                  <a:pt x="186" y="1057"/>
                </a:lnTo>
                <a:lnTo>
                  <a:pt x="186" y="1057"/>
                </a:lnTo>
                <a:lnTo>
                  <a:pt x="199" y="1044"/>
                </a:lnTo>
                <a:lnTo>
                  <a:pt x="199" y="1018"/>
                </a:lnTo>
                <a:lnTo>
                  <a:pt x="212" y="1005"/>
                </a:lnTo>
                <a:lnTo>
                  <a:pt x="239" y="978"/>
                </a:lnTo>
                <a:lnTo>
                  <a:pt x="252" y="952"/>
                </a:lnTo>
                <a:lnTo>
                  <a:pt x="266" y="912"/>
                </a:lnTo>
                <a:lnTo>
                  <a:pt x="292" y="886"/>
                </a:lnTo>
                <a:lnTo>
                  <a:pt x="306" y="833"/>
                </a:lnTo>
                <a:lnTo>
                  <a:pt x="332" y="793"/>
                </a:lnTo>
                <a:lnTo>
                  <a:pt x="359" y="740"/>
                </a:lnTo>
                <a:lnTo>
                  <a:pt x="399" y="687"/>
                </a:lnTo>
                <a:lnTo>
                  <a:pt x="425" y="635"/>
                </a:lnTo>
                <a:lnTo>
                  <a:pt x="465" y="569"/>
                </a:lnTo>
                <a:lnTo>
                  <a:pt x="492" y="502"/>
                </a:lnTo>
                <a:lnTo>
                  <a:pt x="531" y="450"/>
                </a:lnTo>
                <a:lnTo>
                  <a:pt x="571" y="384"/>
                </a:lnTo>
                <a:lnTo>
                  <a:pt x="598" y="331"/>
                </a:lnTo>
                <a:lnTo>
                  <a:pt x="638" y="278"/>
                </a:lnTo>
                <a:lnTo>
                  <a:pt x="664" y="225"/>
                </a:lnTo>
                <a:lnTo>
                  <a:pt x="691" y="185"/>
                </a:lnTo>
                <a:lnTo>
                  <a:pt x="717" y="146"/>
                </a:lnTo>
                <a:lnTo>
                  <a:pt x="744" y="119"/>
                </a:lnTo>
                <a:lnTo>
                  <a:pt x="757" y="80"/>
                </a:lnTo>
                <a:lnTo>
                  <a:pt x="784" y="53"/>
                </a:lnTo>
                <a:lnTo>
                  <a:pt x="797" y="40"/>
                </a:lnTo>
                <a:lnTo>
                  <a:pt x="811" y="14"/>
                </a:lnTo>
                <a:lnTo>
                  <a:pt x="837" y="14"/>
                </a:lnTo>
                <a:lnTo>
                  <a:pt x="837" y="0"/>
                </a:lnTo>
                <a:lnTo>
                  <a:pt x="850" y="0"/>
                </a:lnTo>
                <a:lnTo>
                  <a:pt x="864" y="0"/>
                </a:lnTo>
                <a:lnTo>
                  <a:pt x="877" y="0"/>
                </a:lnTo>
                <a:lnTo>
                  <a:pt x="877" y="14"/>
                </a:lnTo>
                <a:lnTo>
                  <a:pt x="877" y="27"/>
                </a:lnTo>
                <a:lnTo>
                  <a:pt x="890" y="40"/>
                </a:lnTo>
                <a:lnTo>
                  <a:pt x="890" y="53"/>
                </a:lnTo>
                <a:lnTo>
                  <a:pt x="877" y="80"/>
                </a:lnTo>
                <a:lnTo>
                  <a:pt x="877" y="106"/>
                </a:lnTo>
                <a:lnTo>
                  <a:pt x="877" y="132"/>
                </a:lnTo>
                <a:lnTo>
                  <a:pt x="864" y="159"/>
                </a:lnTo>
                <a:lnTo>
                  <a:pt x="864" y="199"/>
                </a:lnTo>
                <a:lnTo>
                  <a:pt x="850" y="238"/>
                </a:lnTo>
                <a:lnTo>
                  <a:pt x="837" y="278"/>
                </a:lnTo>
                <a:lnTo>
                  <a:pt x="824" y="317"/>
                </a:lnTo>
                <a:lnTo>
                  <a:pt x="797" y="370"/>
                </a:lnTo>
                <a:lnTo>
                  <a:pt x="784" y="423"/>
                </a:lnTo>
                <a:lnTo>
                  <a:pt x="757" y="476"/>
                </a:lnTo>
                <a:lnTo>
                  <a:pt x="757" y="476"/>
                </a:lnTo>
                <a:lnTo>
                  <a:pt x="757" y="47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Freeform 12"/>
          <p:cNvSpPr/>
          <p:nvPr/>
        </p:nvSpPr>
        <p:spPr>
          <a:xfrm>
            <a:off x="4714240" y="2540635"/>
            <a:ext cx="565150" cy="855663"/>
          </a:xfrm>
          <a:custGeom>
            <a:avLst/>
            <a:gdLst>
              <a:gd name="txL" fmla="*/ 0 w 890"/>
              <a:gd name="txT" fmla="*/ 0 h 1347"/>
              <a:gd name="txR" fmla="*/ 890 w 890"/>
              <a:gd name="txB" fmla="*/ 1347 h 1347"/>
            </a:gdLst>
            <a:ahLst/>
            <a:cxnLst>
              <a:cxn ang="0">
                <a:pos x="505" y="251"/>
              </a:cxn>
              <a:cxn ang="0">
                <a:pos x="492" y="145"/>
              </a:cxn>
              <a:cxn ang="0">
                <a:pos x="465" y="92"/>
              </a:cxn>
              <a:cxn ang="0">
                <a:pos x="452" y="52"/>
              </a:cxn>
              <a:cxn ang="0">
                <a:pos x="465" y="26"/>
              </a:cxn>
              <a:cxn ang="0">
                <a:pos x="492" y="13"/>
              </a:cxn>
              <a:cxn ang="0">
                <a:pos x="518" y="0"/>
              </a:cxn>
              <a:cxn ang="0">
                <a:pos x="571" y="0"/>
              </a:cxn>
              <a:cxn ang="0">
                <a:pos x="638" y="13"/>
              </a:cxn>
              <a:cxn ang="0">
                <a:pos x="704" y="52"/>
              </a:cxn>
              <a:cxn ang="0">
                <a:pos x="771" y="92"/>
              </a:cxn>
              <a:cxn ang="0">
                <a:pos x="837" y="145"/>
              </a:cxn>
              <a:cxn ang="0">
                <a:pos x="877" y="185"/>
              </a:cxn>
              <a:cxn ang="0">
                <a:pos x="890" y="224"/>
              </a:cxn>
              <a:cxn ang="0">
                <a:pos x="890" y="264"/>
              </a:cxn>
              <a:cxn ang="0">
                <a:pos x="864" y="317"/>
              </a:cxn>
              <a:cxn ang="0">
                <a:pos x="824" y="396"/>
              </a:cxn>
              <a:cxn ang="0">
                <a:pos x="757" y="502"/>
              </a:cxn>
              <a:cxn ang="0">
                <a:pos x="664" y="634"/>
              </a:cxn>
              <a:cxn ang="0">
                <a:pos x="558" y="806"/>
              </a:cxn>
              <a:cxn ang="0">
                <a:pos x="425" y="991"/>
              </a:cxn>
              <a:cxn ang="0">
                <a:pos x="266" y="1215"/>
              </a:cxn>
              <a:cxn ang="0">
                <a:pos x="0" y="1347"/>
              </a:cxn>
              <a:cxn ang="0">
                <a:pos x="106" y="1123"/>
              </a:cxn>
              <a:cxn ang="0">
                <a:pos x="199" y="938"/>
              </a:cxn>
              <a:cxn ang="0">
                <a:pos x="279" y="766"/>
              </a:cxn>
              <a:cxn ang="0">
                <a:pos x="345" y="634"/>
              </a:cxn>
              <a:cxn ang="0">
                <a:pos x="412" y="515"/>
              </a:cxn>
              <a:cxn ang="0">
                <a:pos x="452" y="422"/>
              </a:cxn>
              <a:cxn ang="0">
                <a:pos x="478" y="343"/>
              </a:cxn>
              <a:cxn ang="0">
                <a:pos x="492" y="303"/>
              </a:cxn>
              <a:cxn ang="0">
                <a:pos x="492" y="303"/>
              </a:cxn>
            </a:cxnLst>
            <a:rect l="txL" t="txT" r="txR" b="txB"/>
            <a:pathLst>
              <a:path w="890" h="1347">
                <a:moveTo>
                  <a:pt x="492" y="303"/>
                </a:moveTo>
                <a:lnTo>
                  <a:pt x="505" y="251"/>
                </a:lnTo>
                <a:lnTo>
                  <a:pt x="505" y="198"/>
                </a:lnTo>
                <a:lnTo>
                  <a:pt x="492" y="145"/>
                </a:lnTo>
                <a:lnTo>
                  <a:pt x="478" y="105"/>
                </a:lnTo>
                <a:lnTo>
                  <a:pt x="465" y="92"/>
                </a:lnTo>
                <a:lnTo>
                  <a:pt x="465" y="66"/>
                </a:lnTo>
                <a:lnTo>
                  <a:pt x="452" y="52"/>
                </a:lnTo>
                <a:lnTo>
                  <a:pt x="465" y="39"/>
                </a:lnTo>
                <a:lnTo>
                  <a:pt x="465" y="26"/>
                </a:lnTo>
                <a:lnTo>
                  <a:pt x="478" y="13"/>
                </a:lnTo>
                <a:lnTo>
                  <a:pt x="492" y="13"/>
                </a:lnTo>
                <a:lnTo>
                  <a:pt x="505" y="0"/>
                </a:lnTo>
                <a:lnTo>
                  <a:pt x="518" y="0"/>
                </a:lnTo>
                <a:lnTo>
                  <a:pt x="545" y="0"/>
                </a:lnTo>
                <a:lnTo>
                  <a:pt x="571" y="0"/>
                </a:lnTo>
                <a:lnTo>
                  <a:pt x="598" y="13"/>
                </a:lnTo>
                <a:lnTo>
                  <a:pt x="638" y="13"/>
                </a:lnTo>
                <a:lnTo>
                  <a:pt x="664" y="26"/>
                </a:lnTo>
                <a:lnTo>
                  <a:pt x="704" y="52"/>
                </a:lnTo>
                <a:lnTo>
                  <a:pt x="744" y="66"/>
                </a:lnTo>
                <a:lnTo>
                  <a:pt x="771" y="92"/>
                </a:lnTo>
                <a:lnTo>
                  <a:pt x="810" y="118"/>
                </a:lnTo>
                <a:lnTo>
                  <a:pt x="837" y="145"/>
                </a:lnTo>
                <a:lnTo>
                  <a:pt x="850" y="158"/>
                </a:lnTo>
                <a:lnTo>
                  <a:pt x="877" y="185"/>
                </a:lnTo>
                <a:lnTo>
                  <a:pt x="877" y="211"/>
                </a:lnTo>
                <a:lnTo>
                  <a:pt x="890" y="224"/>
                </a:lnTo>
                <a:lnTo>
                  <a:pt x="890" y="251"/>
                </a:lnTo>
                <a:lnTo>
                  <a:pt x="890" y="264"/>
                </a:lnTo>
                <a:lnTo>
                  <a:pt x="877" y="290"/>
                </a:lnTo>
                <a:lnTo>
                  <a:pt x="864" y="317"/>
                </a:lnTo>
                <a:lnTo>
                  <a:pt x="850" y="343"/>
                </a:lnTo>
                <a:lnTo>
                  <a:pt x="824" y="396"/>
                </a:lnTo>
                <a:lnTo>
                  <a:pt x="797" y="449"/>
                </a:lnTo>
                <a:lnTo>
                  <a:pt x="757" y="502"/>
                </a:lnTo>
                <a:lnTo>
                  <a:pt x="717" y="568"/>
                </a:lnTo>
                <a:lnTo>
                  <a:pt x="664" y="634"/>
                </a:lnTo>
                <a:lnTo>
                  <a:pt x="611" y="713"/>
                </a:lnTo>
                <a:lnTo>
                  <a:pt x="558" y="806"/>
                </a:lnTo>
                <a:lnTo>
                  <a:pt x="492" y="898"/>
                </a:lnTo>
                <a:lnTo>
                  <a:pt x="425" y="991"/>
                </a:lnTo>
                <a:lnTo>
                  <a:pt x="345" y="1110"/>
                </a:lnTo>
                <a:lnTo>
                  <a:pt x="266" y="1215"/>
                </a:lnTo>
                <a:lnTo>
                  <a:pt x="186" y="1347"/>
                </a:lnTo>
                <a:lnTo>
                  <a:pt x="0" y="1347"/>
                </a:lnTo>
                <a:lnTo>
                  <a:pt x="53" y="1228"/>
                </a:lnTo>
                <a:lnTo>
                  <a:pt x="106" y="1123"/>
                </a:lnTo>
                <a:lnTo>
                  <a:pt x="159" y="1030"/>
                </a:lnTo>
                <a:lnTo>
                  <a:pt x="199" y="938"/>
                </a:lnTo>
                <a:lnTo>
                  <a:pt x="252" y="845"/>
                </a:lnTo>
                <a:lnTo>
                  <a:pt x="279" y="766"/>
                </a:lnTo>
                <a:lnTo>
                  <a:pt x="319" y="700"/>
                </a:lnTo>
                <a:lnTo>
                  <a:pt x="345" y="634"/>
                </a:lnTo>
                <a:lnTo>
                  <a:pt x="385" y="568"/>
                </a:lnTo>
                <a:lnTo>
                  <a:pt x="412" y="515"/>
                </a:lnTo>
                <a:lnTo>
                  <a:pt x="425" y="462"/>
                </a:lnTo>
                <a:lnTo>
                  <a:pt x="452" y="422"/>
                </a:lnTo>
                <a:lnTo>
                  <a:pt x="465" y="383"/>
                </a:lnTo>
                <a:lnTo>
                  <a:pt x="478" y="343"/>
                </a:lnTo>
                <a:lnTo>
                  <a:pt x="478" y="330"/>
                </a:lnTo>
                <a:lnTo>
                  <a:pt x="492" y="303"/>
                </a:lnTo>
                <a:lnTo>
                  <a:pt x="492" y="303"/>
                </a:lnTo>
                <a:lnTo>
                  <a:pt x="492" y="303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1" name="Freeform 13"/>
          <p:cNvSpPr/>
          <p:nvPr/>
        </p:nvSpPr>
        <p:spPr>
          <a:xfrm>
            <a:off x="3912553" y="3237548"/>
            <a:ext cx="1849437" cy="309562"/>
          </a:xfrm>
          <a:custGeom>
            <a:avLst/>
            <a:gdLst>
              <a:gd name="txL" fmla="*/ 0 w 2911"/>
              <a:gd name="txT" fmla="*/ 0 h 489"/>
              <a:gd name="txR" fmla="*/ 2911 w 2911"/>
              <a:gd name="txB" fmla="*/ 489 h 489"/>
            </a:gdLst>
            <a:ahLst/>
            <a:cxnLst>
              <a:cxn ang="0">
                <a:pos x="572" y="450"/>
              </a:cxn>
              <a:cxn ang="0">
                <a:pos x="465" y="476"/>
              </a:cxn>
              <a:cxn ang="0">
                <a:pos x="386" y="476"/>
              </a:cxn>
              <a:cxn ang="0">
                <a:pos x="319" y="489"/>
              </a:cxn>
              <a:cxn ang="0">
                <a:pos x="279" y="489"/>
              </a:cxn>
              <a:cxn ang="0">
                <a:pos x="226" y="463"/>
              </a:cxn>
              <a:cxn ang="0">
                <a:pos x="146" y="397"/>
              </a:cxn>
              <a:cxn ang="0">
                <a:pos x="53" y="304"/>
              </a:cxn>
              <a:cxn ang="0">
                <a:pos x="133" y="238"/>
              </a:cxn>
              <a:cxn ang="0">
                <a:pos x="372" y="212"/>
              </a:cxn>
              <a:cxn ang="0">
                <a:pos x="598" y="185"/>
              </a:cxn>
              <a:cxn ang="0">
                <a:pos x="811" y="159"/>
              </a:cxn>
              <a:cxn ang="0">
                <a:pos x="1024" y="132"/>
              </a:cxn>
              <a:cxn ang="0">
                <a:pos x="1210" y="106"/>
              </a:cxn>
              <a:cxn ang="0">
                <a:pos x="1382" y="93"/>
              </a:cxn>
              <a:cxn ang="0">
                <a:pos x="1542" y="66"/>
              </a:cxn>
              <a:cxn ang="0">
                <a:pos x="1688" y="53"/>
              </a:cxn>
              <a:cxn ang="0">
                <a:pos x="1821" y="40"/>
              </a:cxn>
              <a:cxn ang="0">
                <a:pos x="1941" y="27"/>
              </a:cxn>
              <a:cxn ang="0">
                <a:pos x="2060" y="27"/>
              </a:cxn>
              <a:cxn ang="0">
                <a:pos x="2153" y="14"/>
              </a:cxn>
              <a:cxn ang="0">
                <a:pos x="2233" y="0"/>
              </a:cxn>
              <a:cxn ang="0">
                <a:pos x="2299" y="0"/>
              </a:cxn>
              <a:cxn ang="0">
                <a:pos x="2353" y="0"/>
              </a:cxn>
              <a:cxn ang="0">
                <a:pos x="2446" y="0"/>
              </a:cxn>
              <a:cxn ang="0">
                <a:pos x="2578" y="14"/>
              </a:cxn>
              <a:cxn ang="0">
                <a:pos x="2685" y="40"/>
              </a:cxn>
              <a:cxn ang="0">
                <a:pos x="2765" y="66"/>
              </a:cxn>
              <a:cxn ang="0">
                <a:pos x="2818" y="119"/>
              </a:cxn>
              <a:cxn ang="0">
                <a:pos x="2858" y="159"/>
              </a:cxn>
              <a:cxn ang="0">
                <a:pos x="2897" y="212"/>
              </a:cxn>
              <a:cxn ang="0">
                <a:pos x="2911" y="251"/>
              </a:cxn>
              <a:cxn ang="0">
                <a:pos x="2911" y="304"/>
              </a:cxn>
              <a:cxn ang="0">
                <a:pos x="2884" y="357"/>
              </a:cxn>
              <a:cxn ang="0">
                <a:pos x="2858" y="384"/>
              </a:cxn>
              <a:cxn ang="0">
                <a:pos x="2804" y="384"/>
              </a:cxn>
              <a:cxn ang="0">
                <a:pos x="2711" y="384"/>
              </a:cxn>
              <a:cxn ang="0">
                <a:pos x="2578" y="370"/>
              </a:cxn>
              <a:cxn ang="0">
                <a:pos x="2339" y="344"/>
              </a:cxn>
              <a:cxn ang="0">
                <a:pos x="2007" y="331"/>
              </a:cxn>
              <a:cxn ang="0">
                <a:pos x="1688" y="331"/>
              </a:cxn>
              <a:cxn ang="0">
                <a:pos x="1369" y="344"/>
              </a:cxn>
              <a:cxn ang="0">
                <a:pos x="1050" y="370"/>
              </a:cxn>
              <a:cxn ang="0">
                <a:pos x="771" y="410"/>
              </a:cxn>
              <a:cxn ang="0">
                <a:pos x="638" y="436"/>
              </a:cxn>
            </a:cxnLst>
            <a:rect l="txL" t="txT" r="txR" b="txB"/>
            <a:pathLst>
              <a:path w="2911" h="489">
                <a:moveTo>
                  <a:pt x="638" y="436"/>
                </a:moveTo>
                <a:lnTo>
                  <a:pt x="572" y="450"/>
                </a:lnTo>
                <a:lnTo>
                  <a:pt x="519" y="463"/>
                </a:lnTo>
                <a:lnTo>
                  <a:pt x="465" y="476"/>
                </a:lnTo>
                <a:lnTo>
                  <a:pt x="412" y="476"/>
                </a:lnTo>
                <a:lnTo>
                  <a:pt x="386" y="476"/>
                </a:lnTo>
                <a:lnTo>
                  <a:pt x="346" y="489"/>
                </a:lnTo>
                <a:lnTo>
                  <a:pt x="319" y="489"/>
                </a:lnTo>
                <a:lnTo>
                  <a:pt x="306" y="489"/>
                </a:lnTo>
                <a:lnTo>
                  <a:pt x="279" y="489"/>
                </a:lnTo>
                <a:lnTo>
                  <a:pt x="253" y="476"/>
                </a:lnTo>
                <a:lnTo>
                  <a:pt x="226" y="463"/>
                </a:lnTo>
                <a:lnTo>
                  <a:pt x="186" y="436"/>
                </a:lnTo>
                <a:lnTo>
                  <a:pt x="146" y="397"/>
                </a:lnTo>
                <a:lnTo>
                  <a:pt x="107" y="357"/>
                </a:lnTo>
                <a:lnTo>
                  <a:pt x="53" y="304"/>
                </a:lnTo>
                <a:lnTo>
                  <a:pt x="0" y="251"/>
                </a:lnTo>
                <a:lnTo>
                  <a:pt x="133" y="238"/>
                </a:lnTo>
                <a:lnTo>
                  <a:pt x="253" y="225"/>
                </a:lnTo>
                <a:lnTo>
                  <a:pt x="372" y="212"/>
                </a:lnTo>
                <a:lnTo>
                  <a:pt x="492" y="199"/>
                </a:lnTo>
                <a:lnTo>
                  <a:pt x="598" y="185"/>
                </a:lnTo>
                <a:lnTo>
                  <a:pt x="718" y="172"/>
                </a:lnTo>
                <a:lnTo>
                  <a:pt x="811" y="159"/>
                </a:lnTo>
                <a:lnTo>
                  <a:pt x="917" y="146"/>
                </a:lnTo>
                <a:lnTo>
                  <a:pt x="1024" y="132"/>
                </a:lnTo>
                <a:lnTo>
                  <a:pt x="1117" y="119"/>
                </a:lnTo>
                <a:lnTo>
                  <a:pt x="1210" y="106"/>
                </a:lnTo>
                <a:lnTo>
                  <a:pt x="1303" y="93"/>
                </a:lnTo>
                <a:lnTo>
                  <a:pt x="1382" y="93"/>
                </a:lnTo>
                <a:lnTo>
                  <a:pt x="1462" y="80"/>
                </a:lnTo>
                <a:lnTo>
                  <a:pt x="1542" y="66"/>
                </a:lnTo>
                <a:lnTo>
                  <a:pt x="1622" y="66"/>
                </a:lnTo>
                <a:lnTo>
                  <a:pt x="1688" y="53"/>
                </a:lnTo>
                <a:lnTo>
                  <a:pt x="1755" y="53"/>
                </a:lnTo>
                <a:lnTo>
                  <a:pt x="1821" y="40"/>
                </a:lnTo>
                <a:lnTo>
                  <a:pt x="1887" y="40"/>
                </a:lnTo>
                <a:lnTo>
                  <a:pt x="1941" y="27"/>
                </a:lnTo>
                <a:lnTo>
                  <a:pt x="2007" y="27"/>
                </a:lnTo>
                <a:lnTo>
                  <a:pt x="2060" y="27"/>
                </a:lnTo>
                <a:lnTo>
                  <a:pt x="2100" y="14"/>
                </a:lnTo>
                <a:lnTo>
                  <a:pt x="2153" y="14"/>
                </a:lnTo>
                <a:lnTo>
                  <a:pt x="2193" y="14"/>
                </a:lnTo>
                <a:lnTo>
                  <a:pt x="2233" y="0"/>
                </a:lnTo>
                <a:lnTo>
                  <a:pt x="2260" y="0"/>
                </a:lnTo>
                <a:lnTo>
                  <a:pt x="2299" y="0"/>
                </a:lnTo>
                <a:lnTo>
                  <a:pt x="2326" y="0"/>
                </a:lnTo>
                <a:lnTo>
                  <a:pt x="2353" y="0"/>
                </a:lnTo>
                <a:lnTo>
                  <a:pt x="2366" y="0"/>
                </a:lnTo>
                <a:lnTo>
                  <a:pt x="2446" y="0"/>
                </a:lnTo>
                <a:lnTo>
                  <a:pt x="2512" y="0"/>
                </a:lnTo>
                <a:lnTo>
                  <a:pt x="2578" y="14"/>
                </a:lnTo>
                <a:lnTo>
                  <a:pt x="2632" y="27"/>
                </a:lnTo>
                <a:lnTo>
                  <a:pt x="2685" y="40"/>
                </a:lnTo>
                <a:lnTo>
                  <a:pt x="2725" y="53"/>
                </a:lnTo>
                <a:lnTo>
                  <a:pt x="2765" y="66"/>
                </a:lnTo>
                <a:lnTo>
                  <a:pt x="2791" y="93"/>
                </a:lnTo>
                <a:lnTo>
                  <a:pt x="2818" y="119"/>
                </a:lnTo>
                <a:lnTo>
                  <a:pt x="2844" y="146"/>
                </a:lnTo>
                <a:lnTo>
                  <a:pt x="2858" y="159"/>
                </a:lnTo>
                <a:lnTo>
                  <a:pt x="2884" y="185"/>
                </a:lnTo>
                <a:lnTo>
                  <a:pt x="2897" y="212"/>
                </a:lnTo>
                <a:lnTo>
                  <a:pt x="2897" y="225"/>
                </a:lnTo>
                <a:lnTo>
                  <a:pt x="2911" y="251"/>
                </a:lnTo>
                <a:lnTo>
                  <a:pt x="2911" y="265"/>
                </a:lnTo>
                <a:lnTo>
                  <a:pt x="2911" y="304"/>
                </a:lnTo>
                <a:lnTo>
                  <a:pt x="2897" y="331"/>
                </a:lnTo>
                <a:lnTo>
                  <a:pt x="2884" y="357"/>
                </a:lnTo>
                <a:lnTo>
                  <a:pt x="2871" y="370"/>
                </a:lnTo>
                <a:lnTo>
                  <a:pt x="2858" y="384"/>
                </a:lnTo>
                <a:lnTo>
                  <a:pt x="2831" y="384"/>
                </a:lnTo>
                <a:lnTo>
                  <a:pt x="2804" y="384"/>
                </a:lnTo>
                <a:lnTo>
                  <a:pt x="2765" y="384"/>
                </a:lnTo>
                <a:lnTo>
                  <a:pt x="2711" y="384"/>
                </a:lnTo>
                <a:lnTo>
                  <a:pt x="2645" y="384"/>
                </a:lnTo>
                <a:lnTo>
                  <a:pt x="2578" y="370"/>
                </a:lnTo>
                <a:lnTo>
                  <a:pt x="2499" y="357"/>
                </a:lnTo>
                <a:lnTo>
                  <a:pt x="2339" y="344"/>
                </a:lnTo>
                <a:lnTo>
                  <a:pt x="2167" y="331"/>
                </a:lnTo>
                <a:lnTo>
                  <a:pt x="2007" y="331"/>
                </a:lnTo>
                <a:lnTo>
                  <a:pt x="1848" y="317"/>
                </a:lnTo>
                <a:lnTo>
                  <a:pt x="1688" y="331"/>
                </a:lnTo>
                <a:lnTo>
                  <a:pt x="1529" y="331"/>
                </a:lnTo>
                <a:lnTo>
                  <a:pt x="1369" y="344"/>
                </a:lnTo>
                <a:lnTo>
                  <a:pt x="1210" y="357"/>
                </a:lnTo>
                <a:lnTo>
                  <a:pt x="1050" y="370"/>
                </a:lnTo>
                <a:lnTo>
                  <a:pt x="904" y="384"/>
                </a:lnTo>
                <a:lnTo>
                  <a:pt x="771" y="410"/>
                </a:lnTo>
                <a:lnTo>
                  <a:pt x="638" y="436"/>
                </a:lnTo>
                <a:lnTo>
                  <a:pt x="638" y="436"/>
                </a:lnTo>
                <a:lnTo>
                  <a:pt x="638" y="436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30" y="4399915"/>
            <a:ext cx="851535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ldLvl="0" animBg="1"/>
      <p:bldP spid="2055" grpId="0" bldLvl="0" animBg="1"/>
      <p:bldP spid="2056" grpId="0" bldLvl="0" animBg="1"/>
      <p:bldP spid="2057" grpId="0" bldLvl="0" animBg="1"/>
      <p:bldP spid="2058" grpId="0" bldLvl="0" animBg="1"/>
      <p:bldP spid="2059" grpId="0" bldLvl="0" animBg="1"/>
      <p:bldP spid="2060" grpId="0" bldLvl="0" animBg="1"/>
      <p:bldP spid="206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8"/>
          <p:cNvGrpSpPr/>
          <p:nvPr/>
        </p:nvGrpSpPr>
        <p:grpSpPr>
          <a:xfrm>
            <a:off x="3312478" y="1469390"/>
            <a:ext cx="2541587" cy="2538413"/>
            <a:chOff x="299400" y="609600"/>
            <a:chExt cx="2542863" cy="2539048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 bwMode="auto">
            <a:xfrm rot="5400000">
              <a:off x="288600" y="1868803"/>
              <a:ext cx="2519993" cy="1588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lumMod val="7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4" name="Freeform 6"/>
          <p:cNvSpPr/>
          <p:nvPr/>
        </p:nvSpPr>
        <p:spPr>
          <a:xfrm>
            <a:off x="3850640" y="3055303"/>
            <a:ext cx="263525" cy="584200"/>
          </a:xfrm>
          <a:custGeom>
            <a:avLst/>
            <a:gdLst>
              <a:gd name="txL" fmla="*/ 0 w 416"/>
              <a:gd name="txT" fmla="*/ 0 h 919"/>
              <a:gd name="txR" fmla="*/ 416 w 416"/>
              <a:gd name="txB" fmla="*/ 919 h 919"/>
            </a:gdLst>
            <a:ahLst/>
            <a:cxnLst>
              <a:cxn ang="0">
                <a:pos x="290" y="38"/>
              </a:cxn>
              <a:cxn ang="0">
                <a:pos x="416" y="919"/>
              </a:cxn>
              <a:cxn ang="0">
                <a:pos x="277" y="919"/>
              </a:cxn>
              <a:cxn ang="0">
                <a:pos x="252" y="831"/>
              </a:cxn>
              <a:cxn ang="0">
                <a:pos x="239" y="743"/>
              </a:cxn>
              <a:cxn ang="0">
                <a:pos x="214" y="654"/>
              </a:cxn>
              <a:cxn ang="0">
                <a:pos x="202" y="579"/>
              </a:cxn>
              <a:cxn ang="0">
                <a:pos x="176" y="503"/>
              </a:cxn>
              <a:cxn ang="0">
                <a:pos x="164" y="441"/>
              </a:cxn>
              <a:cxn ang="0">
                <a:pos x="151" y="390"/>
              </a:cxn>
              <a:cxn ang="0">
                <a:pos x="139" y="340"/>
              </a:cxn>
              <a:cxn ang="0">
                <a:pos x="126" y="302"/>
              </a:cxn>
              <a:cxn ang="0">
                <a:pos x="113" y="252"/>
              </a:cxn>
              <a:cxn ang="0">
                <a:pos x="101" y="227"/>
              </a:cxn>
              <a:cxn ang="0">
                <a:pos x="88" y="189"/>
              </a:cxn>
              <a:cxn ang="0">
                <a:pos x="75" y="164"/>
              </a:cxn>
              <a:cxn ang="0">
                <a:pos x="63" y="138"/>
              </a:cxn>
              <a:cxn ang="0">
                <a:pos x="50" y="126"/>
              </a:cxn>
              <a:cxn ang="0">
                <a:pos x="38" y="101"/>
              </a:cxn>
              <a:cxn ang="0">
                <a:pos x="25" y="88"/>
              </a:cxn>
              <a:cxn ang="0">
                <a:pos x="12" y="76"/>
              </a:cxn>
              <a:cxn ang="0">
                <a:pos x="12" y="63"/>
              </a:cxn>
              <a:cxn ang="0">
                <a:pos x="0" y="50"/>
              </a:cxn>
              <a:cxn ang="0">
                <a:pos x="0" y="50"/>
              </a:cxn>
              <a:cxn ang="0">
                <a:pos x="0" y="38"/>
              </a:cxn>
              <a:cxn ang="0">
                <a:pos x="0" y="25"/>
              </a:cxn>
              <a:cxn ang="0">
                <a:pos x="0" y="13"/>
              </a:cxn>
              <a:cxn ang="0">
                <a:pos x="12" y="0"/>
              </a:cxn>
              <a:cxn ang="0">
                <a:pos x="38" y="0"/>
              </a:cxn>
              <a:cxn ang="0">
                <a:pos x="63" y="0"/>
              </a:cxn>
              <a:cxn ang="0">
                <a:pos x="88" y="0"/>
              </a:cxn>
              <a:cxn ang="0">
                <a:pos x="126" y="0"/>
              </a:cxn>
              <a:cxn ang="0">
                <a:pos x="176" y="13"/>
              </a:cxn>
              <a:cxn ang="0">
                <a:pos x="227" y="25"/>
              </a:cxn>
              <a:cxn ang="0">
                <a:pos x="290" y="38"/>
              </a:cxn>
              <a:cxn ang="0">
                <a:pos x="290" y="38"/>
              </a:cxn>
              <a:cxn ang="0">
                <a:pos x="290" y="38"/>
              </a:cxn>
            </a:cxnLst>
            <a:rect l="txL" t="txT" r="txR" b="txB"/>
            <a:pathLst>
              <a:path w="416" h="919">
                <a:moveTo>
                  <a:pt x="290" y="38"/>
                </a:moveTo>
                <a:lnTo>
                  <a:pt x="416" y="919"/>
                </a:lnTo>
                <a:lnTo>
                  <a:pt x="277" y="919"/>
                </a:lnTo>
                <a:lnTo>
                  <a:pt x="252" y="831"/>
                </a:lnTo>
                <a:lnTo>
                  <a:pt x="239" y="743"/>
                </a:lnTo>
                <a:lnTo>
                  <a:pt x="214" y="654"/>
                </a:lnTo>
                <a:lnTo>
                  <a:pt x="202" y="579"/>
                </a:lnTo>
                <a:lnTo>
                  <a:pt x="176" y="503"/>
                </a:lnTo>
                <a:lnTo>
                  <a:pt x="164" y="441"/>
                </a:lnTo>
                <a:lnTo>
                  <a:pt x="151" y="390"/>
                </a:lnTo>
                <a:lnTo>
                  <a:pt x="139" y="340"/>
                </a:lnTo>
                <a:lnTo>
                  <a:pt x="126" y="302"/>
                </a:lnTo>
                <a:lnTo>
                  <a:pt x="113" y="252"/>
                </a:lnTo>
                <a:lnTo>
                  <a:pt x="101" y="227"/>
                </a:lnTo>
                <a:lnTo>
                  <a:pt x="88" y="189"/>
                </a:lnTo>
                <a:lnTo>
                  <a:pt x="75" y="164"/>
                </a:lnTo>
                <a:lnTo>
                  <a:pt x="63" y="138"/>
                </a:lnTo>
                <a:lnTo>
                  <a:pt x="50" y="126"/>
                </a:lnTo>
                <a:lnTo>
                  <a:pt x="38" y="101"/>
                </a:lnTo>
                <a:lnTo>
                  <a:pt x="25" y="88"/>
                </a:lnTo>
                <a:lnTo>
                  <a:pt x="12" y="76"/>
                </a:lnTo>
                <a:lnTo>
                  <a:pt x="12" y="63"/>
                </a:lnTo>
                <a:lnTo>
                  <a:pt x="0" y="50"/>
                </a:lnTo>
                <a:lnTo>
                  <a:pt x="0" y="50"/>
                </a:lnTo>
                <a:lnTo>
                  <a:pt x="0" y="38"/>
                </a:lnTo>
                <a:lnTo>
                  <a:pt x="0" y="25"/>
                </a:lnTo>
                <a:lnTo>
                  <a:pt x="0" y="13"/>
                </a:lnTo>
                <a:lnTo>
                  <a:pt x="12" y="0"/>
                </a:lnTo>
                <a:lnTo>
                  <a:pt x="38" y="0"/>
                </a:lnTo>
                <a:lnTo>
                  <a:pt x="63" y="0"/>
                </a:lnTo>
                <a:lnTo>
                  <a:pt x="88" y="0"/>
                </a:lnTo>
                <a:lnTo>
                  <a:pt x="126" y="0"/>
                </a:lnTo>
                <a:lnTo>
                  <a:pt x="176" y="13"/>
                </a:lnTo>
                <a:lnTo>
                  <a:pt x="227" y="25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>
          <a:xfrm>
            <a:off x="3953828" y="2910840"/>
            <a:ext cx="1352550" cy="663575"/>
          </a:xfrm>
          <a:custGeom>
            <a:avLst/>
            <a:gdLst>
              <a:gd name="txL" fmla="*/ 0 w 2130"/>
              <a:gd name="txT" fmla="*/ 0 h 1045"/>
              <a:gd name="txR" fmla="*/ 2130 w 2130"/>
              <a:gd name="txB" fmla="*/ 1045 h 1045"/>
            </a:gdLst>
            <a:ahLst/>
            <a:cxnLst>
              <a:cxn ang="0">
                <a:pos x="2029" y="353"/>
              </a:cxn>
              <a:cxn ang="0">
                <a:pos x="1991" y="416"/>
              </a:cxn>
              <a:cxn ang="0">
                <a:pos x="1941" y="529"/>
              </a:cxn>
              <a:cxn ang="0">
                <a:pos x="1878" y="680"/>
              </a:cxn>
              <a:cxn ang="0">
                <a:pos x="1815" y="881"/>
              </a:cxn>
              <a:cxn ang="0">
                <a:pos x="1626" y="1045"/>
              </a:cxn>
              <a:cxn ang="0">
                <a:pos x="1638" y="919"/>
              </a:cxn>
              <a:cxn ang="0">
                <a:pos x="1663" y="730"/>
              </a:cxn>
              <a:cxn ang="0">
                <a:pos x="1701" y="542"/>
              </a:cxn>
              <a:cxn ang="0">
                <a:pos x="1726" y="428"/>
              </a:cxn>
              <a:cxn ang="0">
                <a:pos x="1726" y="353"/>
              </a:cxn>
              <a:cxn ang="0">
                <a:pos x="1739" y="290"/>
              </a:cxn>
              <a:cxn ang="0">
                <a:pos x="1739" y="240"/>
              </a:cxn>
              <a:cxn ang="0">
                <a:pos x="1726" y="227"/>
              </a:cxn>
              <a:cxn ang="0">
                <a:pos x="1701" y="214"/>
              </a:cxn>
              <a:cxn ang="0">
                <a:pos x="1626" y="202"/>
              </a:cxn>
              <a:cxn ang="0">
                <a:pos x="1563" y="202"/>
              </a:cxn>
              <a:cxn ang="0">
                <a:pos x="1512" y="202"/>
              </a:cxn>
              <a:cxn ang="0">
                <a:pos x="1449" y="214"/>
              </a:cxn>
              <a:cxn ang="0">
                <a:pos x="1361" y="214"/>
              </a:cxn>
              <a:cxn ang="0">
                <a:pos x="1248" y="227"/>
              </a:cxn>
              <a:cxn ang="0">
                <a:pos x="1109" y="240"/>
              </a:cxn>
              <a:cxn ang="0">
                <a:pos x="945" y="265"/>
              </a:cxn>
              <a:cxn ang="0">
                <a:pos x="769" y="277"/>
              </a:cxn>
              <a:cxn ang="0">
                <a:pos x="567" y="303"/>
              </a:cxn>
              <a:cxn ang="0">
                <a:pos x="340" y="328"/>
              </a:cxn>
              <a:cxn ang="0">
                <a:pos x="88" y="365"/>
              </a:cxn>
              <a:cxn ang="0">
                <a:pos x="75" y="240"/>
              </a:cxn>
              <a:cxn ang="0">
                <a:pos x="327" y="214"/>
              </a:cxn>
              <a:cxn ang="0">
                <a:pos x="617" y="189"/>
              </a:cxn>
              <a:cxn ang="0">
                <a:pos x="932" y="139"/>
              </a:cxn>
              <a:cxn ang="0">
                <a:pos x="1184" y="101"/>
              </a:cxn>
              <a:cxn ang="0">
                <a:pos x="1386" y="89"/>
              </a:cxn>
              <a:cxn ang="0">
                <a:pos x="1525" y="63"/>
              </a:cxn>
              <a:cxn ang="0">
                <a:pos x="1600" y="38"/>
              </a:cxn>
              <a:cxn ang="0">
                <a:pos x="1651" y="13"/>
              </a:cxn>
              <a:cxn ang="0">
                <a:pos x="1714" y="0"/>
              </a:cxn>
              <a:cxn ang="0">
                <a:pos x="1777" y="26"/>
              </a:cxn>
              <a:cxn ang="0">
                <a:pos x="1865" y="76"/>
              </a:cxn>
              <a:cxn ang="0">
                <a:pos x="1991" y="139"/>
              </a:cxn>
              <a:cxn ang="0">
                <a:pos x="2092" y="202"/>
              </a:cxn>
              <a:cxn ang="0">
                <a:pos x="2130" y="240"/>
              </a:cxn>
              <a:cxn ang="0">
                <a:pos x="2130" y="277"/>
              </a:cxn>
              <a:cxn ang="0">
                <a:pos x="2105" y="303"/>
              </a:cxn>
              <a:cxn ang="0">
                <a:pos x="2054" y="328"/>
              </a:cxn>
            </a:cxnLst>
            <a:rect l="txL" t="txT" r="txR" b="txB"/>
            <a:pathLst>
              <a:path w="2130" h="1045">
                <a:moveTo>
                  <a:pt x="2054" y="328"/>
                </a:moveTo>
                <a:lnTo>
                  <a:pt x="2042" y="340"/>
                </a:lnTo>
                <a:lnTo>
                  <a:pt x="2029" y="353"/>
                </a:lnTo>
                <a:lnTo>
                  <a:pt x="2016" y="365"/>
                </a:lnTo>
                <a:lnTo>
                  <a:pt x="2004" y="391"/>
                </a:lnTo>
                <a:lnTo>
                  <a:pt x="1991" y="416"/>
                </a:lnTo>
                <a:lnTo>
                  <a:pt x="1979" y="454"/>
                </a:lnTo>
                <a:lnTo>
                  <a:pt x="1953" y="491"/>
                </a:lnTo>
                <a:lnTo>
                  <a:pt x="1941" y="529"/>
                </a:lnTo>
                <a:lnTo>
                  <a:pt x="1928" y="579"/>
                </a:lnTo>
                <a:lnTo>
                  <a:pt x="1903" y="630"/>
                </a:lnTo>
                <a:lnTo>
                  <a:pt x="1878" y="680"/>
                </a:lnTo>
                <a:lnTo>
                  <a:pt x="1852" y="743"/>
                </a:lnTo>
                <a:lnTo>
                  <a:pt x="1827" y="819"/>
                </a:lnTo>
                <a:lnTo>
                  <a:pt x="1815" y="881"/>
                </a:lnTo>
                <a:lnTo>
                  <a:pt x="1777" y="957"/>
                </a:lnTo>
                <a:lnTo>
                  <a:pt x="1752" y="1045"/>
                </a:lnTo>
                <a:lnTo>
                  <a:pt x="1626" y="1045"/>
                </a:lnTo>
                <a:lnTo>
                  <a:pt x="1626" y="1007"/>
                </a:lnTo>
                <a:lnTo>
                  <a:pt x="1638" y="970"/>
                </a:lnTo>
                <a:lnTo>
                  <a:pt x="1638" y="919"/>
                </a:lnTo>
                <a:lnTo>
                  <a:pt x="1651" y="869"/>
                </a:lnTo>
                <a:lnTo>
                  <a:pt x="1651" y="806"/>
                </a:lnTo>
                <a:lnTo>
                  <a:pt x="1663" y="730"/>
                </a:lnTo>
                <a:lnTo>
                  <a:pt x="1676" y="668"/>
                </a:lnTo>
                <a:lnTo>
                  <a:pt x="1689" y="579"/>
                </a:lnTo>
                <a:lnTo>
                  <a:pt x="1701" y="542"/>
                </a:lnTo>
                <a:lnTo>
                  <a:pt x="1714" y="504"/>
                </a:lnTo>
                <a:lnTo>
                  <a:pt x="1714" y="466"/>
                </a:lnTo>
                <a:lnTo>
                  <a:pt x="1726" y="428"/>
                </a:lnTo>
                <a:lnTo>
                  <a:pt x="1726" y="403"/>
                </a:lnTo>
                <a:lnTo>
                  <a:pt x="1726" y="378"/>
                </a:lnTo>
                <a:lnTo>
                  <a:pt x="1726" y="353"/>
                </a:lnTo>
                <a:lnTo>
                  <a:pt x="1739" y="328"/>
                </a:lnTo>
                <a:lnTo>
                  <a:pt x="1739" y="303"/>
                </a:lnTo>
                <a:lnTo>
                  <a:pt x="1739" y="290"/>
                </a:lnTo>
                <a:lnTo>
                  <a:pt x="1739" y="265"/>
                </a:lnTo>
                <a:lnTo>
                  <a:pt x="1739" y="252"/>
                </a:lnTo>
                <a:lnTo>
                  <a:pt x="1739" y="240"/>
                </a:lnTo>
                <a:lnTo>
                  <a:pt x="1739" y="240"/>
                </a:lnTo>
                <a:lnTo>
                  <a:pt x="1739" y="227"/>
                </a:lnTo>
                <a:lnTo>
                  <a:pt x="1726" y="227"/>
                </a:lnTo>
                <a:lnTo>
                  <a:pt x="1726" y="214"/>
                </a:lnTo>
                <a:lnTo>
                  <a:pt x="1714" y="214"/>
                </a:lnTo>
                <a:lnTo>
                  <a:pt x="1701" y="214"/>
                </a:lnTo>
                <a:lnTo>
                  <a:pt x="1676" y="202"/>
                </a:lnTo>
                <a:lnTo>
                  <a:pt x="1663" y="202"/>
                </a:lnTo>
                <a:lnTo>
                  <a:pt x="1626" y="202"/>
                </a:lnTo>
                <a:lnTo>
                  <a:pt x="1600" y="202"/>
                </a:lnTo>
                <a:lnTo>
                  <a:pt x="1575" y="202"/>
                </a:lnTo>
                <a:lnTo>
                  <a:pt x="1563" y="202"/>
                </a:lnTo>
                <a:lnTo>
                  <a:pt x="1550" y="202"/>
                </a:lnTo>
                <a:lnTo>
                  <a:pt x="1525" y="202"/>
                </a:lnTo>
                <a:lnTo>
                  <a:pt x="1512" y="202"/>
                </a:lnTo>
                <a:lnTo>
                  <a:pt x="1500" y="202"/>
                </a:lnTo>
                <a:lnTo>
                  <a:pt x="1474" y="202"/>
                </a:lnTo>
                <a:lnTo>
                  <a:pt x="1449" y="214"/>
                </a:lnTo>
                <a:lnTo>
                  <a:pt x="1424" y="214"/>
                </a:lnTo>
                <a:lnTo>
                  <a:pt x="1386" y="214"/>
                </a:lnTo>
                <a:lnTo>
                  <a:pt x="1361" y="214"/>
                </a:lnTo>
                <a:lnTo>
                  <a:pt x="1323" y="227"/>
                </a:lnTo>
                <a:lnTo>
                  <a:pt x="1285" y="227"/>
                </a:lnTo>
                <a:lnTo>
                  <a:pt x="1248" y="227"/>
                </a:lnTo>
                <a:lnTo>
                  <a:pt x="1197" y="240"/>
                </a:lnTo>
                <a:lnTo>
                  <a:pt x="1159" y="240"/>
                </a:lnTo>
                <a:lnTo>
                  <a:pt x="1109" y="240"/>
                </a:lnTo>
                <a:lnTo>
                  <a:pt x="1058" y="252"/>
                </a:lnTo>
                <a:lnTo>
                  <a:pt x="1008" y="252"/>
                </a:lnTo>
                <a:lnTo>
                  <a:pt x="945" y="265"/>
                </a:lnTo>
                <a:lnTo>
                  <a:pt x="895" y="265"/>
                </a:lnTo>
                <a:lnTo>
                  <a:pt x="832" y="277"/>
                </a:lnTo>
                <a:lnTo>
                  <a:pt x="769" y="277"/>
                </a:lnTo>
                <a:lnTo>
                  <a:pt x="706" y="290"/>
                </a:lnTo>
                <a:lnTo>
                  <a:pt x="643" y="303"/>
                </a:lnTo>
                <a:lnTo>
                  <a:pt x="567" y="303"/>
                </a:lnTo>
                <a:lnTo>
                  <a:pt x="491" y="315"/>
                </a:lnTo>
                <a:lnTo>
                  <a:pt x="416" y="328"/>
                </a:lnTo>
                <a:lnTo>
                  <a:pt x="340" y="328"/>
                </a:lnTo>
                <a:lnTo>
                  <a:pt x="264" y="340"/>
                </a:lnTo>
                <a:lnTo>
                  <a:pt x="176" y="353"/>
                </a:lnTo>
                <a:lnTo>
                  <a:pt x="88" y="365"/>
                </a:lnTo>
                <a:lnTo>
                  <a:pt x="0" y="378"/>
                </a:lnTo>
                <a:lnTo>
                  <a:pt x="0" y="252"/>
                </a:lnTo>
                <a:lnTo>
                  <a:pt x="75" y="240"/>
                </a:lnTo>
                <a:lnTo>
                  <a:pt x="151" y="240"/>
                </a:lnTo>
                <a:lnTo>
                  <a:pt x="239" y="227"/>
                </a:lnTo>
                <a:lnTo>
                  <a:pt x="327" y="214"/>
                </a:lnTo>
                <a:lnTo>
                  <a:pt x="416" y="214"/>
                </a:lnTo>
                <a:lnTo>
                  <a:pt x="516" y="202"/>
                </a:lnTo>
                <a:lnTo>
                  <a:pt x="617" y="189"/>
                </a:lnTo>
                <a:lnTo>
                  <a:pt x="718" y="164"/>
                </a:lnTo>
                <a:lnTo>
                  <a:pt x="832" y="151"/>
                </a:lnTo>
                <a:lnTo>
                  <a:pt x="932" y="139"/>
                </a:lnTo>
                <a:lnTo>
                  <a:pt x="1021" y="126"/>
                </a:lnTo>
                <a:lnTo>
                  <a:pt x="1109" y="114"/>
                </a:lnTo>
                <a:lnTo>
                  <a:pt x="1184" y="101"/>
                </a:lnTo>
                <a:lnTo>
                  <a:pt x="1260" y="101"/>
                </a:lnTo>
                <a:lnTo>
                  <a:pt x="1323" y="89"/>
                </a:lnTo>
                <a:lnTo>
                  <a:pt x="1386" y="89"/>
                </a:lnTo>
                <a:lnTo>
                  <a:pt x="1437" y="76"/>
                </a:lnTo>
                <a:lnTo>
                  <a:pt x="1474" y="76"/>
                </a:lnTo>
                <a:lnTo>
                  <a:pt x="1525" y="63"/>
                </a:lnTo>
                <a:lnTo>
                  <a:pt x="1550" y="63"/>
                </a:lnTo>
                <a:lnTo>
                  <a:pt x="1575" y="51"/>
                </a:lnTo>
                <a:lnTo>
                  <a:pt x="1600" y="38"/>
                </a:lnTo>
                <a:lnTo>
                  <a:pt x="1626" y="38"/>
                </a:lnTo>
                <a:lnTo>
                  <a:pt x="1626" y="26"/>
                </a:lnTo>
                <a:lnTo>
                  <a:pt x="1651" y="13"/>
                </a:lnTo>
                <a:lnTo>
                  <a:pt x="1676" y="13"/>
                </a:lnTo>
                <a:lnTo>
                  <a:pt x="1689" y="0"/>
                </a:lnTo>
                <a:lnTo>
                  <a:pt x="1714" y="0"/>
                </a:lnTo>
                <a:lnTo>
                  <a:pt x="1726" y="13"/>
                </a:lnTo>
                <a:lnTo>
                  <a:pt x="1752" y="13"/>
                </a:lnTo>
                <a:lnTo>
                  <a:pt x="1777" y="26"/>
                </a:lnTo>
                <a:lnTo>
                  <a:pt x="1802" y="38"/>
                </a:lnTo>
                <a:lnTo>
                  <a:pt x="1840" y="51"/>
                </a:lnTo>
                <a:lnTo>
                  <a:pt x="1865" y="76"/>
                </a:lnTo>
                <a:lnTo>
                  <a:pt x="1916" y="89"/>
                </a:lnTo>
                <a:lnTo>
                  <a:pt x="1953" y="114"/>
                </a:lnTo>
                <a:lnTo>
                  <a:pt x="1991" y="139"/>
                </a:lnTo>
                <a:lnTo>
                  <a:pt x="2029" y="164"/>
                </a:lnTo>
                <a:lnTo>
                  <a:pt x="2067" y="189"/>
                </a:lnTo>
                <a:lnTo>
                  <a:pt x="2092" y="202"/>
                </a:lnTo>
                <a:lnTo>
                  <a:pt x="2105" y="214"/>
                </a:lnTo>
                <a:lnTo>
                  <a:pt x="2117" y="227"/>
                </a:lnTo>
                <a:lnTo>
                  <a:pt x="2130" y="240"/>
                </a:lnTo>
                <a:lnTo>
                  <a:pt x="2130" y="252"/>
                </a:lnTo>
                <a:lnTo>
                  <a:pt x="2130" y="265"/>
                </a:lnTo>
                <a:lnTo>
                  <a:pt x="2130" y="277"/>
                </a:lnTo>
                <a:lnTo>
                  <a:pt x="2117" y="277"/>
                </a:lnTo>
                <a:lnTo>
                  <a:pt x="2117" y="290"/>
                </a:lnTo>
                <a:lnTo>
                  <a:pt x="2105" y="303"/>
                </a:lnTo>
                <a:lnTo>
                  <a:pt x="2092" y="315"/>
                </a:lnTo>
                <a:lnTo>
                  <a:pt x="2067" y="328"/>
                </a:lnTo>
                <a:lnTo>
                  <a:pt x="2054" y="328"/>
                </a:lnTo>
                <a:lnTo>
                  <a:pt x="2054" y="328"/>
                </a:lnTo>
                <a:lnTo>
                  <a:pt x="2054" y="328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>
          <a:xfrm>
            <a:off x="4322128" y="3071178"/>
            <a:ext cx="120650" cy="552450"/>
          </a:xfrm>
          <a:custGeom>
            <a:avLst/>
            <a:gdLst>
              <a:gd name="txL" fmla="*/ 0 w 190"/>
              <a:gd name="txT" fmla="*/ 0 h 869"/>
              <a:gd name="txR" fmla="*/ 190 w 190"/>
              <a:gd name="txB" fmla="*/ 869 h 869"/>
            </a:gdLst>
            <a:ahLst/>
            <a:cxnLst>
              <a:cxn ang="0">
                <a:pos x="51" y="869"/>
              </a:cxn>
              <a:cxn ang="0">
                <a:pos x="26" y="642"/>
              </a:cxn>
              <a:cxn ang="0">
                <a:pos x="13" y="428"/>
              </a:cxn>
              <a:cxn ang="0">
                <a:pos x="13" y="214"/>
              </a:cxn>
              <a:cxn ang="0">
                <a:pos x="0" y="0"/>
              </a:cxn>
              <a:cxn ang="0">
                <a:pos x="127" y="0"/>
              </a:cxn>
              <a:cxn ang="0">
                <a:pos x="139" y="113"/>
              </a:cxn>
              <a:cxn ang="0">
                <a:pos x="152" y="239"/>
              </a:cxn>
              <a:cxn ang="0">
                <a:pos x="164" y="353"/>
              </a:cxn>
              <a:cxn ang="0">
                <a:pos x="164" y="453"/>
              </a:cxn>
              <a:cxn ang="0">
                <a:pos x="177" y="554"/>
              </a:cxn>
              <a:cxn ang="0">
                <a:pos x="177" y="655"/>
              </a:cxn>
              <a:cxn ang="0">
                <a:pos x="190" y="755"/>
              </a:cxn>
              <a:cxn ang="0">
                <a:pos x="190" y="831"/>
              </a:cxn>
              <a:cxn ang="0">
                <a:pos x="51" y="869"/>
              </a:cxn>
              <a:cxn ang="0">
                <a:pos x="51" y="869"/>
              </a:cxn>
            </a:cxnLst>
            <a:rect l="txL" t="txT" r="txR" b="txB"/>
            <a:pathLst>
              <a:path w="190" h="869">
                <a:moveTo>
                  <a:pt x="51" y="869"/>
                </a:moveTo>
                <a:lnTo>
                  <a:pt x="26" y="642"/>
                </a:lnTo>
                <a:lnTo>
                  <a:pt x="13" y="428"/>
                </a:lnTo>
                <a:lnTo>
                  <a:pt x="13" y="214"/>
                </a:lnTo>
                <a:lnTo>
                  <a:pt x="0" y="0"/>
                </a:lnTo>
                <a:lnTo>
                  <a:pt x="127" y="0"/>
                </a:lnTo>
                <a:lnTo>
                  <a:pt x="139" y="113"/>
                </a:lnTo>
                <a:lnTo>
                  <a:pt x="152" y="239"/>
                </a:lnTo>
                <a:lnTo>
                  <a:pt x="164" y="353"/>
                </a:lnTo>
                <a:lnTo>
                  <a:pt x="164" y="453"/>
                </a:lnTo>
                <a:lnTo>
                  <a:pt x="177" y="554"/>
                </a:lnTo>
                <a:lnTo>
                  <a:pt x="177" y="655"/>
                </a:lnTo>
                <a:lnTo>
                  <a:pt x="190" y="755"/>
                </a:lnTo>
                <a:lnTo>
                  <a:pt x="190" y="831"/>
                </a:lnTo>
                <a:lnTo>
                  <a:pt x="51" y="869"/>
                </a:lnTo>
                <a:lnTo>
                  <a:pt x="51" y="86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7" name="Freeform 9"/>
          <p:cNvSpPr/>
          <p:nvPr/>
        </p:nvSpPr>
        <p:spPr>
          <a:xfrm>
            <a:off x="4642803" y="3039428"/>
            <a:ext cx="120650" cy="558800"/>
          </a:xfrm>
          <a:custGeom>
            <a:avLst/>
            <a:gdLst>
              <a:gd name="txL" fmla="*/ 0 w 189"/>
              <a:gd name="txT" fmla="*/ 0 h 881"/>
              <a:gd name="txR" fmla="*/ 189 w 189"/>
              <a:gd name="txB" fmla="*/ 881 h 881"/>
            </a:gdLst>
            <a:ahLst/>
            <a:cxnLst>
              <a:cxn ang="0">
                <a:pos x="0" y="881"/>
              </a:cxn>
              <a:cxn ang="0">
                <a:pos x="0" y="0"/>
              </a:cxn>
              <a:cxn ang="0">
                <a:pos x="50" y="25"/>
              </a:cxn>
              <a:cxn ang="0">
                <a:pos x="88" y="50"/>
              </a:cxn>
              <a:cxn ang="0">
                <a:pos x="126" y="75"/>
              </a:cxn>
              <a:cxn ang="0">
                <a:pos x="151" y="101"/>
              </a:cxn>
              <a:cxn ang="0">
                <a:pos x="176" y="126"/>
              </a:cxn>
              <a:cxn ang="0">
                <a:pos x="189" y="138"/>
              </a:cxn>
              <a:cxn ang="0">
                <a:pos x="189" y="163"/>
              </a:cxn>
              <a:cxn ang="0">
                <a:pos x="189" y="176"/>
              </a:cxn>
              <a:cxn ang="0">
                <a:pos x="189" y="176"/>
              </a:cxn>
              <a:cxn ang="0">
                <a:pos x="189" y="189"/>
              </a:cxn>
              <a:cxn ang="0">
                <a:pos x="189" y="214"/>
              </a:cxn>
              <a:cxn ang="0">
                <a:pos x="189" y="226"/>
              </a:cxn>
              <a:cxn ang="0">
                <a:pos x="189" y="264"/>
              </a:cxn>
              <a:cxn ang="0">
                <a:pos x="176" y="289"/>
              </a:cxn>
              <a:cxn ang="0">
                <a:pos x="176" y="327"/>
              </a:cxn>
              <a:cxn ang="0">
                <a:pos x="176" y="365"/>
              </a:cxn>
              <a:cxn ang="0">
                <a:pos x="176" y="415"/>
              </a:cxn>
              <a:cxn ang="0">
                <a:pos x="164" y="466"/>
              </a:cxn>
              <a:cxn ang="0">
                <a:pos x="164" y="516"/>
              </a:cxn>
              <a:cxn ang="0">
                <a:pos x="151" y="579"/>
              </a:cxn>
              <a:cxn ang="0">
                <a:pos x="151" y="642"/>
              </a:cxn>
              <a:cxn ang="0">
                <a:pos x="138" y="717"/>
              </a:cxn>
              <a:cxn ang="0">
                <a:pos x="126" y="793"/>
              </a:cxn>
              <a:cxn ang="0">
                <a:pos x="126" y="868"/>
              </a:cxn>
              <a:cxn ang="0">
                <a:pos x="0" y="881"/>
              </a:cxn>
              <a:cxn ang="0">
                <a:pos x="0" y="881"/>
              </a:cxn>
            </a:cxnLst>
            <a:rect l="txL" t="txT" r="txR" b="txB"/>
            <a:pathLst>
              <a:path w="189" h="881">
                <a:moveTo>
                  <a:pt x="0" y="881"/>
                </a:moveTo>
                <a:lnTo>
                  <a:pt x="0" y="0"/>
                </a:lnTo>
                <a:lnTo>
                  <a:pt x="50" y="25"/>
                </a:lnTo>
                <a:lnTo>
                  <a:pt x="88" y="50"/>
                </a:lnTo>
                <a:lnTo>
                  <a:pt x="126" y="75"/>
                </a:lnTo>
                <a:lnTo>
                  <a:pt x="151" y="101"/>
                </a:lnTo>
                <a:lnTo>
                  <a:pt x="176" y="126"/>
                </a:lnTo>
                <a:lnTo>
                  <a:pt x="189" y="138"/>
                </a:lnTo>
                <a:lnTo>
                  <a:pt x="189" y="163"/>
                </a:lnTo>
                <a:lnTo>
                  <a:pt x="189" y="176"/>
                </a:lnTo>
                <a:lnTo>
                  <a:pt x="189" y="176"/>
                </a:lnTo>
                <a:lnTo>
                  <a:pt x="189" y="189"/>
                </a:lnTo>
                <a:lnTo>
                  <a:pt x="189" y="214"/>
                </a:lnTo>
                <a:lnTo>
                  <a:pt x="189" y="226"/>
                </a:lnTo>
                <a:lnTo>
                  <a:pt x="189" y="264"/>
                </a:lnTo>
                <a:lnTo>
                  <a:pt x="176" y="289"/>
                </a:lnTo>
                <a:lnTo>
                  <a:pt x="176" y="327"/>
                </a:lnTo>
                <a:lnTo>
                  <a:pt x="176" y="365"/>
                </a:lnTo>
                <a:lnTo>
                  <a:pt x="176" y="415"/>
                </a:lnTo>
                <a:lnTo>
                  <a:pt x="164" y="466"/>
                </a:lnTo>
                <a:lnTo>
                  <a:pt x="164" y="516"/>
                </a:lnTo>
                <a:lnTo>
                  <a:pt x="151" y="579"/>
                </a:lnTo>
                <a:lnTo>
                  <a:pt x="151" y="642"/>
                </a:lnTo>
                <a:lnTo>
                  <a:pt x="138" y="717"/>
                </a:lnTo>
                <a:lnTo>
                  <a:pt x="126" y="793"/>
                </a:lnTo>
                <a:lnTo>
                  <a:pt x="126" y="868"/>
                </a:lnTo>
                <a:lnTo>
                  <a:pt x="0" y="881"/>
                </a:lnTo>
                <a:lnTo>
                  <a:pt x="0" y="881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8" name="Freeform 10"/>
          <p:cNvSpPr/>
          <p:nvPr/>
        </p:nvSpPr>
        <p:spPr>
          <a:xfrm>
            <a:off x="3466465" y="1896428"/>
            <a:ext cx="960438" cy="1127125"/>
          </a:xfrm>
          <a:custGeom>
            <a:avLst/>
            <a:gdLst>
              <a:gd name="txL" fmla="*/ 0 w 1512"/>
              <a:gd name="txT" fmla="*/ 0 h 1775"/>
              <a:gd name="txR" fmla="*/ 1512 w 1512"/>
              <a:gd name="txB" fmla="*/ 1775 h 1775"/>
            </a:gdLst>
            <a:ahLst/>
            <a:cxnLst>
              <a:cxn ang="0">
                <a:pos x="0" y="1762"/>
              </a:cxn>
              <a:cxn ang="0">
                <a:pos x="25" y="1737"/>
              </a:cxn>
              <a:cxn ang="0">
                <a:pos x="75" y="1699"/>
              </a:cxn>
              <a:cxn ang="0">
                <a:pos x="139" y="1636"/>
              </a:cxn>
              <a:cxn ang="0">
                <a:pos x="239" y="1548"/>
              </a:cxn>
              <a:cxn ang="0">
                <a:pos x="353" y="1460"/>
              </a:cxn>
              <a:cxn ang="0">
                <a:pos x="479" y="1334"/>
              </a:cxn>
              <a:cxn ang="0">
                <a:pos x="630" y="1196"/>
              </a:cxn>
              <a:cxn ang="0">
                <a:pos x="744" y="1070"/>
              </a:cxn>
              <a:cxn ang="0">
                <a:pos x="819" y="969"/>
              </a:cxn>
              <a:cxn ang="0">
                <a:pos x="907" y="868"/>
              </a:cxn>
              <a:cxn ang="0">
                <a:pos x="983" y="743"/>
              </a:cxn>
              <a:cxn ang="0">
                <a:pos x="1071" y="604"/>
              </a:cxn>
              <a:cxn ang="0">
                <a:pos x="1147" y="453"/>
              </a:cxn>
              <a:cxn ang="0">
                <a:pos x="1235" y="277"/>
              </a:cxn>
              <a:cxn ang="0">
                <a:pos x="1311" y="101"/>
              </a:cxn>
              <a:cxn ang="0">
                <a:pos x="1399" y="38"/>
              </a:cxn>
              <a:cxn ang="0">
                <a:pos x="1475" y="113"/>
              </a:cxn>
              <a:cxn ang="0">
                <a:pos x="1512" y="189"/>
              </a:cxn>
              <a:cxn ang="0">
                <a:pos x="1500" y="277"/>
              </a:cxn>
              <a:cxn ang="0">
                <a:pos x="1462" y="378"/>
              </a:cxn>
              <a:cxn ang="0">
                <a:pos x="1399" y="491"/>
              </a:cxn>
              <a:cxn ang="0">
                <a:pos x="1323" y="617"/>
              </a:cxn>
              <a:cxn ang="0">
                <a:pos x="1222" y="768"/>
              </a:cxn>
              <a:cxn ang="0">
                <a:pos x="1096" y="931"/>
              </a:cxn>
              <a:cxn ang="0">
                <a:pos x="970" y="1070"/>
              </a:cxn>
              <a:cxn ang="0">
                <a:pos x="857" y="1208"/>
              </a:cxn>
              <a:cxn ang="0">
                <a:pos x="731" y="1322"/>
              </a:cxn>
              <a:cxn ang="0">
                <a:pos x="605" y="1422"/>
              </a:cxn>
              <a:cxn ang="0">
                <a:pos x="479" y="1523"/>
              </a:cxn>
              <a:cxn ang="0">
                <a:pos x="378" y="1598"/>
              </a:cxn>
              <a:cxn ang="0">
                <a:pos x="265" y="1661"/>
              </a:cxn>
              <a:cxn ang="0">
                <a:pos x="176" y="1712"/>
              </a:cxn>
              <a:cxn ang="0">
                <a:pos x="101" y="1749"/>
              </a:cxn>
              <a:cxn ang="0">
                <a:pos x="50" y="1775"/>
              </a:cxn>
              <a:cxn ang="0">
                <a:pos x="12" y="1775"/>
              </a:cxn>
              <a:cxn ang="0">
                <a:pos x="12" y="1775"/>
              </a:cxn>
            </a:cxnLst>
            <a:rect l="txL" t="txT" r="txR" b="txB"/>
            <a:pathLst>
              <a:path w="1512" h="1775">
                <a:moveTo>
                  <a:pt x="12" y="1775"/>
                </a:moveTo>
                <a:lnTo>
                  <a:pt x="0" y="1762"/>
                </a:lnTo>
                <a:lnTo>
                  <a:pt x="12" y="1749"/>
                </a:lnTo>
                <a:lnTo>
                  <a:pt x="25" y="1737"/>
                </a:lnTo>
                <a:lnTo>
                  <a:pt x="50" y="1724"/>
                </a:lnTo>
                <a:lnTo>
                  <a:pt x="75" y="1699"/>
                </a:lnTo>
                <a:lnTo>
                  <a:pt x="101" y="1661"/>
                </a:lnTo>
                <a:lnTo>
                  <a:pt x="139" y="1636"/>
                </a:lnTo>
                <a:lnTo>
                  <a:pt x="189" y="1598"/>
                </a:lnTo>
                <a:lnTo>
                  <a:pt x="239" y="1548"/>
                </a:lnTo>
                <a:lnTo>
                  <a:pt x="290" y="1510"/>
                </a:lnTo>
                <a:lnTo>
                  <a:pt x="353" y="1460"/>
                </a:lnTo>
                <a:lnTo>
                  <a:pt x="416" y="1397"/>
                </a:lnTo>
                <a:lnTo>
                  <a:pt x="479" y="1334"/>
                </a:lnTo>
                <a:lnTo>
                  <a:pt x="554" y="1271"/>
                </a:lnTo>
                <a:lnTo>
                  <a:pt x="630" y="1196"/>
                </a:lnTo>
                <a:lnTo>
                  <a:pt x="706" y="1108"/>
                </a:lnTo>
                <a:lnTo>
                  <a:pt x="744" y="1070"/>
                </a:lnTo>
                <a:lnTo>
                  <a:pt x="781" y="1019"/>
                </a:lnTo>
                <a:lnTo>
                  <a:pt x="819" y="969"/>
                </a:lnTo>
                <a:lnTo>
                  <a:pt x="870" y="919"/>
                </a:lnTo>
                <a:lnTo>
                  <a:pt x="907" y="868"/>
                </a:lnTo>
                <a:lnTo>
                  <a:pt x="945" y="805"/>
                </a:lnTo>
                <a:lnTo>
                  <a:pt x="983" y="743"/>
                </a:lnTo>
                <a:lnTo>
                  <a:pt x="1021" y="667"/>
                </a:lnTo>
                <a:lnTo>
                  <a:pt x="1071" y="604"/>
                </a:lnTo>
                <a:lnTo>
                  <a:pt x="1109" y="529"/>
                </a:lnTo>
                <a:lnTo>
                  <a:pt x="1147" y="453"/>
                </a:lnTo>
                <a:lnTo>
                  <a:pt x="1185" y="365"/>
                </a:lnTo>
                <a:lnTo>
                  <a:pt x="1235" y="277"/>
                </a:lnTo>
                <a:lnTo>
                  <a:pt x="1273" y="189"/>
                </a:lnTo>
                <a:lnTo>
                  <a:pt x="1311" y="101"/>
                </a:lnTo>
                <a:lnTo>
                  <a:pt x="1348" y="0"/>
                </a:lnTo>
                <a:lnTo>
                  <a:pt x="1399" y="38"/>
                </a:lnTo>
                <a:lnTo>
                  <a:pt x="1437" y="75"/>
                </a:lnTo>
                <a:lnTo>
                  <a:pt x="1475" y="113"/>
                </a:lnTo>
                <a:lnTo>
                  <a:pt x="1500" y="151"/>
                </a:lnTo>
                <a:lnTo>
                  <a:pt x="1512" y="189"/>
                </a:lnTo>
                <a:lnTo>
                  <a:pt x="1512" y="226"/>
                </a:lnTo>
                <a:lnTo>
                  <a:pt x="1500" y="277"/>
                </a:lnTo>
                <a:lnTo>
                  <a:pt x="1487" y="327"/>
                </a:lnTo>
                <a:lnTo>
                  <a:pt x="1462" y="378"/>
                </a:lnTo>
                <a:lnTo>
                  <a:pt x="1437" y="428"/>
                </a:lnTo>
                <a:lnTo>
                  <a:pt x="1399" y="491"/>
                </a:lnTo>
                <a:lnTo>
                  <a:pt x="1361" y="554"/>
                </a:lnTo>
                <a:lnTo>
                  <a:pt x="1323" y="617"/>
                </a:lnTo>
                <a:lnTo>
                  <a:pt x="1273" y="692"/>
                </a:lnTo>
                <a:lnTo>
                  <a:pt x="1222" y="768"/>
                </a:lnTo>
                <a:lnTo>
                  <a:pt x="1159" y="843"/>
                </a:lnTo>
                <a:lnTo>
                  <a:pt x="1096" y="931"/>
                </a:lnTo>
                <a:lnTo>
                  <a:pt x="1033" y="1007"/>
                </a:lnTo>
                <a:lnTo>
                  <a:pt x="970" y="1070"/>
                </a:lnTo>
                <a:lnTo>
                  <a:pt x="920" y="1145"/>
                </a:lnTo>
                <a:lnTo>
                  <a:pt x="857" y="1208"/>
                </a:lnTo>
                <a:lnTo>
                  <a:pt x="794" y="1271"/>
                </a:lnTo>
                <a:lnTo>
                  <a:pt x="731" y="1322"/>
                </a:lnTo>
                <a:lnTo>
                  <a:pt x="668" y="1372"/>
                </a:lnTo>
                <a:lnTo>
                  <a:pt x="605" y="1422"/>
                </a:lnTo>
                <a:lnTo>
                  <a:pt x="542" y="1473"/>
                </a:lnTo>
                <a:lnTo>
                  <a:pt x="479" y="1523"/>
                </a:lnTo>
                <a:lnTo>
                  <a:pt x="428" y="1561"/>
                </a:lnTo>
                <a:lnTo>
                  <a:pt x="378" y="1598"/>
                </a:lnTo>
                <a:lnTo>
                  <a:pt x="315" y="1624"/>
                </a:lnTo>
                <a:lnTo>
                  <a:pt x="265" y="1661"/>
                </a:lnTo>
                <a:lnTo>
                  <a:pt x="214" y="1687"/>
                </a:lnTo>
                <a:lnTo>
                  <a:pt x="176" y="1712"/>
                </a:lnTo>
                <a:lnTo>
                  <a:pt x="139" y="1737"/>
                </a:lnTo>
                <a:lnTo>
                  <a:pt x="101" y="1749"/>
                </a:lnTo>
                <a:lnTo>
                  <a:pt x="63" y="1762"/>
                </a:lnTo>
                <a:lnTo>
                  <a:pt x="50" y="1775"/>
                </a:lnTo>
                <a:lnTo>
                  <a:pt x="25" y="1775"/>
                </a:lnTo>
                <a:lnTo>
                  <a:pt x="12" y="1775"/>
                </a:lnTo>
                <a:lnTo>
                  <a:pt x="12" y="1775"/>
                </a:lnTo>
                <a:lnTo>
                  <a:pt x="12" y="1775"/>
                </a:lnTo>
                <a:lnTo>
                  <a:pt x="12" y="1775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Freeform 11"/>
          <p:cNvSpPr/>
          <p:nvPr/>
        </p:nvSpPr>
        <p:spPr>
          <a:xfrm>
            <a:off x="3906203" y="1696403"/>
            <a:ext cx="1400175" cy="1150937"/>
          </a:xfrm>
          <a:custGeom>
            <a:avLst/>
            <a:gdLst>
              <a:gd name="txL" fmla="*/ 0 w 2206"/>
              <a:gd name="txT" fmla="*/ 0 h 1813"/>
              <a:gd name="txR" fmla="*/ 2206 w 2206"/>
              <a:gd name="txB" fmla="*/ 1813 h 1813"/>
            </a:gdLst>
            <a:ahLst/>
            <a:cxnLst>
              <a:cxn ang="0">
                <a:pos x="1802" y="1775"/>
              </a:cxn>
              <a:cxn ang="0">
                <a:pos x="1714" y="1800"/>
              </a:cxn>
              <a:cxn ang="0">
                <a:pos x="1664" y="1750"/>
              </a:cxn>
              <a:cxn ang="0">
                <a:pos x="1626" y="1624"/>
              </a:cxn>
              <a:cxn ang="0">
                <a:pos x="1525" y="1511"/>
              </a:cxn>
              <a:cxn ang="0">
                <a:pos x="1450" y="1435"/>
              </a:cxn>
              <a:cxn ang="0">
                <a:pos x="1462" y="1397"/>
              </a:cxn>
              <a:cxn ang="0">
                <a:pos x="1563" y="1410"/>
              </a:cxn>
              <a:cxn ang="0">
                <a:pos x="1702" y="1460"/>
              </a:cxn>
              <a:cxn ang="0">
                <a:pos x="1777" y="1435"/>
              </a:cxn>
              <a:cxn ang="0">
                <a:pos x="1840" y="1259"/>
              </a:cxn>
              <a:cxn ang="0">
                <a:pos x="1891" y="969"/>
              </a:cxn>
              <a:cxn ang="0">
                <a:pos x="1878" y="831"/>
              </a:cxn>
              <a:cxn ang="0">
                <a:pos x="1765" y="793"/>
              </a:cxn>
              <a:cxn ang="0">
                <a:pos x="1563" y="781"/>
              </a:cxn>
              <a:cxn ang="0">
                <a:pos x="1450" y="755"/>
              </a:cxn>
              <a:cxn ang="0">
                <a:pos x="1450" y="655"/>
              </a:cxn>
              <a:cxn ang="0">
                <a:pos x="1550" y="416"/>
              </a:cxn>
              <a:cxn ang="0">
                <a:pos x="1613" y="239"/>
              </a:cxn>
              <a:cxn ang="0">
                <a:pos x="1588" y="214"/>
              </a:cxn>
              <a:cxn ang="0">
                <a:pos x="1487" y="214"/>
              </a:cxn>
              <a:cxn ang="0">
                <a:pos x="1324" y="239"/>
              </a:cxn>
              <a:cxn ang="0">
                <a:pos x="1008" y="290"/>
              </a:cxn>
              <a:cxn ang="0">
                <a:pos x="618" y="353"/>
              </a:cxn>
              <a:cxn ang="0">
                <a:pos x="340" y="403"/>
              </a:cxn>
              <a:cxn ang="0">
                <a:pos x="202" y="416"/>
              </a:cxn>
              <a:cxn ang="0">
                <a:pos x="38" y="340"/>
              </a:cxn>
              <a:cxn ang="0">
                <a:pos x="0" y="277"/>
              </a:cxn>
              <a:cxn ang="0">
                <a:pos x="51" y="252"/>
              </a:cxn>
              <a:cxn ang="0">
                <a:pos x="277" y="239"/>
              </a:cxn>
              <a:cxn ang="0">
                <a:pos x="643" y="202"/>
              </a:cxn>
              <a:cxn ang="0">
                <a:pos x="1122" y="126"/>
              </a:cxn>
              <a:cxn ang="0">
                <a:pos x="1424" y="88"/>
              </a:cxn>
              <a:cxn ang="0">
                <a:pos x="1576" y="63"/>
              </a:cxn>
              <a:cxn ang="0">
                <a:pos x="1676" y="0"/>
              </a:cxn>
              <a:cxn ang="0">
                <a:pos x="1752" y="0"/>
              </a:cxn>
              <a:cxn ang="0">
                <a:pos x="1891" y="51"/>
              </a:cxn>
              <a:cxn ang="0">
                <a:pos x="2017" y="126"/>
              </a:cxn>
              <a:cxn ang="0">
                <a:pos x="2029" y="176"/>
              </a:cxn>
              <a:cxn ang="0">
                <a:pos x="1979" y="227"/>
              </a:cxn>
              <a:cxn ang="0">
                <a:pos x="1865" y="302"/>
              </a:cxn>
              <a:cxn ang="0">
                <a:pos x="1727" y="491"/>
              </a:cxn>
              <a:cxn ang="0">
                <a:pos x="1651" y="617"/>
              </a:cxn>
              <a:cxn ang="0">
                <a:pos x="1689" y="655"/>
              </a:cxn>
              <a:cxn ang="0">
                <a:pos x="1802" y="667"/>
              </a:cxn>
              <a:cxn ang="0">
                <a:pos x="1966" y="693"/>
              </a:cxn>
              <a:cxn ang="0">
                <a:pos x="2130" y="781"/>
              </a:cxn>
              <a:cxn ang="0">
                <a:pos x="2206" y="844"/>
              </a:cxn>
              <a:cxn ang="0">
                <a:pos x="2181" y="919"/>
              </a:cxn>
              <a:cxn ang="0">
                <a:pos x="2130" y="1045"/>
              </a:cxn>
              <a:cxn ang="0">
                <a:pos x="2055" y="1347"/>
              </a:cxn>
              <a:cxn ang="0">
                <a:pos x="1941" y="1611"/>
              </a:cxn>
            </a:cxnLst>
            <a:rect l="txL" t="txT" r="txR" b="txB"/>
            <a:pathLst>
              <a:path w="2206" h="1813">
                <a:moveTo>
                  <a:pt x="1916" y="1649"/>
                </a:moveTo>
                <a:lnTo>
                  <a:pt x="1878" y="1687"/>
                </a:lnTo>
                <a:lnTo>
                  <a:pt x="1853" y="1725"/>
                </a:lnTo>
                <a:lnTo>
                  <a:pt x="1828" y="1750"/>
                </a:lnTo>
                <a:lnTo>
                  <a:pt x="1802" y="1775"/>
                </a:lnTo>
                <a:lnTo>
                  <a:pt x="1777" y="1788"/>
                </a:lnTo>
                <a:lnTo>
                  <a:pt x="1765" y="1800"/>
                </a:lnTo>
                <a:lnTo>
                  <a:pt x="1752" y="1813"/>
                </a:lnTo>
                <a:lnTo>
                  <a:pt x="1727" y="1813"/>
                </a:lnTo>
                <a:lnTo>
                  <a:pt x="1714" y="1800"/>
                </a:lnTo>
                <a:lnTo>
                  <a:pt x="1702" y="1800"/>
                </a:lnTo>
                <a:lnTo>
                  <a:pt x="1702" y="1788"/>
                </a:lnTo>
                <a:lnTo>
                  <a:pt x="1689" y="1775"/>
                </a:lnTo>
                <a:lnTo>
                  <a:pt x="1676" y="1762"/>
                </a:lnTo>
                <a:lnTo>
                  <a:pt x="1664" y="1750"/>
                </a:lnTo>
                <a:lnTo>
                  <a:pt x="1664" y="1725"/>
                </a:lnTo>
                <a:lnTo>
                  <a:pt x="1651" y="1699"/>
                </a:lnTo>
                <a:lnTo>
                  <a:pt x="1651" y="1674"/>
                </a:lnTo>
                <a:lnTo>
                  <a:pt x="1639" y="1649"/>
                </a:lnTo>
                <a:lnTo>
                  <a:pt x="1626" y="1624"/>
                </a:lnTo>
                <a:lnTo>
                  <a:pt x="1613" y="1599"/>
                </a:lnTo>
                <a:lnTo>
                  <a:pt x="1588" y="1574"/>
                </a:lnTo>
                <a:lnTo>
                  <a:pt x="1576" y="1561"/>
                </a:lnTo>
                <a:lnTo>
                  <a:pt x="1550" y="1536"/>
                </a:lnTo>
                <a:lnTo>
                  <a:pt x="1525" y="1511"/>
                </a:lnTo>
                <a:lnTo>
                  <a:pt x="1500" y="1498"/>
                </a:lnTo>
                <a:lnTo>
                  <a:pt x="1487" y="1473"/>
                </a:lnTo>
                <a:lnTo>
                  <a:pt x="1475" y="1460"/>
                </a:lnTo>
                <a:lnTo>
                  <a:pt x="1462" y="1448"/>
                </a:lnTo>
                <a:lnTo>
                  <a:pt x="1450" y="1435"/>
                </a:lnTo>
                <a:lnTo>
                  <a:pt x="1450" y="1423"/>
                </a:lnTo>
                <a:lnTo>
                  <a:pt x="1450" y="1410"/>
                </a:lnTo>
                <a:lnTo>
                  <a:pt x="1450" y="1410"/>
                </a:lnTo>
                <a:lnTo>
                  <a:pt x="1462" y="1397"/>
                </a:lnTo>
                <a:lnTo>
                  <a:pt x="1462" y="1397"/>
                </a:lnTo>
                <a:lnTo>
                  <a:pt x="1487" y="1397"/>
                </a:lnTo>
                <a:lnTo>
                  <a:pt x="1500" y="1397"/>
                </a:lnTo>
                <a:lnTo>
                  <a:pt x="1513" y="1397"/>
                </a:lnTo>
                <a:lnTo>
                  <a:pt x="1538" y="1410"/>
                </a:lnTo>
                <a:lnTo>
                  <a:pt x="1563" y="1410"/>
                </a:lnTo>
                <a:lnTo>
                  <a:pt x="1601" y="1423"/>
                </a:lnTo>
                <a:lnTo>
                  <a:pt x="1626" y="1435"/>
                </a:lnTo>
                <a:lnTo>
                  <a:pt x="1651" y="1448"/>
                </a:lnTo>
                <a:lnTo>
                  <a:pt x="1676" y="1448"/>
                </a:lnTo>
                <a:lnTo>
                  <a:pt x="1702" y="1460"/>
                </a:lnTo>
                <a:lnTo>
                  <a:pt x="1727" y="1460"/>
                </a:lnTo>
                <a:lnTo>
                  <a:pt x="1739" y="1460"/>
                </a:lnTo>
                <a:lnTo>
                  <a:pt x="1752" y="1448"/>
                </a:lnTo>
                <a:lnTo>
                  <a:pt x="1765" y="1448"/>
                </a:lnTo>
                <a:lnTo>
                  <a:pt x="1777" y="1435"/>
                </a:lnTo>
                <a:lnTo>
                  <a:pt x="1790" y="1410"/>
                </a:lnTo>
                <a:lnTo>
                  <a:pt x="1790" y="1385"/>
                </a:lnTo>
                <a:lnTo>
                  <a:pt x="1802" y="1347"/>
                </a:lnTo>
                <a:lnTo>
                  <a:pt x="1815" y="1309"/>
                </a:lnTo>
                <a:lnTo>
                  <a:pt x="1840" y="1259"/>
                </a:lnTo>
                <a:lnTo>
                  <a:pt x="1853" y="1209"/>
                </a:lnTo>
                <a:lnTo>
                  <a:pt x="1865" y="1133"/>
                </a:lnTo>
                <a:lnTo>
                  <a:pt x="1878" y="1070"/>
                </a:lnTo>
                <a:lnTo>
                  <a:pt x="1891" y="1020"/>
                </a:lnTo>
                <a:lnTo>
                  <a:pt x="1891" y="969"/>
                </a:lnTo>
                <a:lnTo>
                  <a:pt x="1903" y="932"/>
                </a:lnTo>
                <a:lnTo>
                  <a:pt x="1903" y="894"/>
                </a:lnTo>
                <a:lnTo>
                  <a:pt x="1903" y="856"/>
                </a:lnTo>
                <a:lnTo>
                  <a:pt x="1891" y="844"/>
                </a:lnTo>
                <a:lnTo>
                  <a:pt x="1878" y="831"/>
                </a:lnTo>
                <a:lnTo>
                  <a:pt x="1865" y="818"/>
                </a:lnTo>
                <a:lnTo>
                  <a:pt x="1853" y="806"/>
                </a:lnTo>
                <a:lnTo>
                  <a:pt x="1828" y="806"/>
                </a:lnTo>
                <a:lnTo>
                  <a:pt x="1802" y="793"/>
                </a:lnTo>
                <a:lnTo>
                  <a:pt x="1765" y="793"/>
                </a:lnTo>
                <a:lnTo>
                  <a:pt x="1727" y="793"/>
                </a:lnTo>
                <a:lnTo>
                  <a:pt x="1689" y="793"/>
                </a:lnTo>
                <a:lnTo>
                  <a:pt x="1651" y="793"/>
                </a:lnTo>
                <a:lnTo>
                  <a:pt x="1601" y="793"/>
                </a:lnTo>
                <a:lnTo>
                  <a:pt x="1563" y="781"/>
                </a:lnTo>
                <a:lnTo>
                  <a:pt x="1525" y="781"/>
                </a:lnTo>
                <a:lnTo>
                  <a:pt x="1500" y="781"/>
                </a:lnTo>
                <a:lnTo>
                  <a:pt x="1475" y="768"/>
                </a:lnTo>
                <a:lnTo>
                  <a:pt x="1462" y="768"/>
                </a:lnTo>
                <a:lnTo>
                  <a:pt x="1450" y="755"/>
                </a:lnTo>
                <a:lnTo>
                  <a:pt x="1437" y="743"/>
                </a:lnTo>
                <a:lnTo>
                  <a:pt x="1437" y="730"/>
                </a:lnTo>
                <a:lnTo>
                  <a:pt x="1437" y="705"/>
                </a:lnTo>
                <a:lnTo>
                  <a:pt x="1450" y="680"/>
                </a:lnTo>
                <a:lnTo>
                  <a:pt x="1450" y="655"/>
                </a:lnTo>
                <a:lnTo>
                  <a:pt x="1462" y="617"/>
                </a:lnTo>
                <a:lnTo>
                  <a:pt x="1487" y="567"/>
                </a:lnTo>
                <a:lnTo>
                  <a:pt x="1500" y="529"/>
                </a:lnTo>
                <a:lnTo>
                  <a:pt x="1525" y="466"/>
                </a:lnTo>
                <a:lnTo>
                  <a:pt x="1550" y="416"/>
                </a:lnTo>
                <a:lnTo>
                  <a:pt x="1576" y="365"/>
                </a:lnTo>
                <a:lnTo>
                  <a:pt x="1588" y="327"/>
                </a:lnTo>
                <a:lnTo>
                  <a:pt x="1601" y="290"/>
                </a:lnTo>
                <a:lnTo>
                  <a:pt x="1601" y="265"/>
                </a:lnTo>
                <a:lnTo>
                  <a:pt x="1613" y="239"/>
                </a:lnTo>
                <a:lnTo>
                  <a:pt x="1613" y="227"/>
                </a:lnTo>
                <a:lnTo>
                  <a:pt x="1601" y="214"/>
                </a:lnTo>
                <a:lnTo>
                  <a:pt x="1601" y="214"/>
                </a:lnTo>
                <a:lnTo>
                  <a:pt x="1601" y="214"/>
                </a:lnTo>
                <a:lnTo>
                  <a:pt x="1588" y="214"/>
                </a:lnTo>
                <a:lnTo>
                  <a:pt x="1576" y="214"/>
                </a:lnTo>
                <a:lnTo>
                  <a:pt x="1550" y="214"/>
                </a:lnTo>
                <a:lnTo>
                  <a:pt x="1538" y="214"/>
                </a:lnTo>
                <a:lnTo>
                  <a:pt x="1513" y="214"/>
                </a:lnTo>
                <a:lnTo>
                  <a:pt x="1487" y="214"/>
                </a:lnTo>
                <a:lnTo>
                  <a:pt x="1462" y="227"/>
                </a:lnTo>
                <a:lnTo>
                  <a:pt x="1437" y="227"/>
                </a:lnTo>
                <a:lnTo>
                  <a:pt x="1399" y="227"/>
                </a:lnTo>
                <a:lnTo>
                  <a:pt x="1361" y="239"/>
                </a:lnTo>
                <a:lnTo>
                  <a:pt x="1324" y="239"/>
                </a:lnTo>
                <a:lnTo>
                  <a:pt x="1286" y="239"/>
                </a:lnTo>
                <a:lnTo>
                  <a:pt x="1235" y="252"/>
                </a:lnTo>
                <a:lnTo>
                  <a:pt x="1185" y="252"/>
                </a:lnTo>
                <a:lnTo>
                  <a:pt x="1097" y="277"/>
                </a:lnTo>
                <a:lnTo>
                  <a:pt x="1008" y="290"/>
                </a:lnTo>
                <a:lnTo>
                  <a:pt x="920" y="302"/>
                </a:lnTo>
                <a:lnTo>
                  <a:pt x="832" y="315"/>
                </a:lnTo>
                <a:lnTo>
                  <a:pt x="756" y="327"/>
                </a:lnTo>
                <a:lnTo>
                  <a:pt x="681" y="340"/>
                </a:lnTo>
                <a:lnTo>
                  <a:pt x="618" y="353"/>
                </a:lnTo>
                <a:lnTo>
                  <a:pt x="555" y="365"/>
                </a:lnTo>
                <a:lnTo>
                  <a:pt x="492" y="378"/>
                </a:lnTo>
                <a:lnTo>
                  <a:pt x="441" y="390"/>
                </a:lnTo>
                <a:lnTo>
                  <a:pt x="391" y="390"/>
                </a:lnTo>
                <a:lnTo>
                  <a:pt x="340" y="403"/>
                </a:lnTo>
                <a:lnTo>
                  <a:pt x="315" y="403"/>
                </a:lnTo>
                <a:lnTo>
                  <a:pt x="277" y="416"/>
                </a:lnTo>
                <a:lnTo>
                  <a:pt x="252" y="416"/>
                </a:lnTo>
                <a:lnTo>
                  <a:pt x="240" y="416"/>
                </a:lnTo>
                <a:lnTo>
                  <a:pt x="202" y="416"/>
                </a:lnTo>
                <a:lnTo>
                  <a:pt x="164" y="403"/>
                </a:lnTo>
                <a:lnTo>
                  <a:pt x="126" y="390"/>
                </a:lnTo>
                <a:lnTo>
                  <a:pt x="76" y="365"/>
                </a:lnTo>
                <a:lnTo>
                  <a:pt x="63" y="340"/>
                </a:lnTo>
                <a:lnTo>
                  <a:pt x="38" y="340"/>
                </a:lnTo>
                <a:lnTo>
                  <a:pt x="25" y="327"/>
                </a:lnTo>
                <a:lnTo>
                  <a:pt x="13" y="315"/>
                </a:lnTo>
                <a:lnTo>
                  <a:pt x="0" y="302"/>
                </a:lnTo>
                <a:lnTo>
                  <a:pt x="0" y="290"/>
                </a:lnTo>
                <a:lnTo>
                  <a:pt x="0" y="277"/>
                </a:lnTo>
                <a:lnTo>
                  <a:pt x="0" y="277"/>
                </a:lnTo>
                <a:lnTo>
                  <a:pt x="0" y="265"/>
                </a:lnTo>
                <a:lnTo>
                  <a:pt x="13" y="265"/>
                </a:lnTo>
                <a:lnTo>
                  <a:pt x="25" y="252"/>
                </a:lnTo>
                <a:lnTo>
                  <a:pt x="51" y="252"/>
                </a:lnTo>
                <a:lnTo>
                  <a:pt x="88" y="252"/>
                </a:lnTo>
                <a:lnTo>
                  <a:pt x="126" y="239"/>
                </a:lnTo>
                <a:lnTo>
                  <a:pt x="164" y="239"/>
                </a:lnTo>
                <a:lnTo>
                  <a:pt x="214" y="239"/>
                </a:lnTo>
                <a:lnTo>
                  <a:pt x="277" y="239"/>
                </a:lnTo>
                <a:lnTo>
                  <a:pt x="328" y="239"/>
                </a:lnTo>
                <a:lnTo>
                  <a:pt x="403" y="239"/>
                </a:lnTo>
                <a:lnTo>
                  <a:pt x="479" y="227"/>
                </a:lnTo>
                <a:lnTo>
                  <a:pt x="555" y="214"/>
                </a:lnTo>
                <a:lnTo>
                  <a:pt x="643" y="202"/>
                </a:lnTo>
                <a:lnTo>
                  <a:pt x="744" y="189"/>
                </a:lnTo>
                <a:lnTo>
                  <a:pt x="845" y="176"/>
                </a:lnTo>
                <a:lnTo>
                  <a:pt x="945" y="151"/>
                </a:lnTo>
                <a:lnTo>
                  <a:pt x="1046" y="139"/>
                </a:lnTo>
                <a:lnTo>
                  <a:pt x="1122" y="126"/>
                </a:lnTo>
                <a:lnTo>
                  <a:pt x="1197" y="114"/>
                </a:lnTo>
                <a:lnTo>
                  <a:pt x="1273" y="101"/>
                </a:lnTo>
                <a:lnTo>
                  <a:pt x="1336" y="101"/>
                </a:lnTo>
                <a:lnTo>
                  <a:pt x="1387" y="88"/>
                </a:lnTo>
                <a:lnTo>
                  <a:pt x="1424" y="88"/>
                </a:lnTo>
                <a:lnTo>
                  <a:pt x="1462" y="88"/>
                </a:lnTo>
                <a:lnTo>
                  <a:pt x="1500" y="76"/>
                </a:lnTo>
                <a:lnTo>
                  <a:pt x="1525" y="76"/>
                </a:lnTo>
                <a:lnTo>
                  <a:pt x="1550" y="63"/>
                </a:lnTo>
                <a:lnTo>
                  <a:pt x="1576" y="63"/>
                </a:lnTo>
                <a:lnTo>
                  <a:pt x="1601" y="51"/>
                </a:lnTo>
                <a:lnTo>
                  <a:pt x="1613" y="38"/>
                </a:lnTo>
                <a:lnTo>
                  <a:pt x="1626" y="38"/>
                </a:lnTo>
                <a:lnTo>
                  <a:pt x="1651" y="13"/>
                </a:lnTo>
                <a:lnTo>
                  <a:pt x="1676" y="0"/>
                </a:lnTo>
                <a:lnTo>
                  <a:pt x="1702" y="0"/>
                </a:lnTo>
                <a:lnTo>
                  <a:pt x="1714" y="0"/>
                </a:lnTo>
                <a:lnTo>
                  <a:pt x="1727" y="0"/>
                </a:lnTo>
                <a:lnTo>
                  <a:pt x="1739" y="0"/>
                </a:lnTo>
                <a:lnTo>
                  <a:pt x="1752" y="0"/>
                </a:lnTo>
                <a:lnTo>
                  <a:pt x="1777" y="13"/>
                </a:lnTo>
                <a:lnTo>
                  <a:pt x="1802" y="13"/>
                </a:lnTo>
                <a:lnTo>
                  <a:pt x="1828" y="25"/>
                </a:lnTo>
                <a:lnTo>
                  <a:pt x="1865" y="38"/>
                </a:lnTo>
                <a:lnTo>
                  <a:pt x="1891" y="51"/>
                </a:lnTo>
                <a:lnTo>
                  <a:pt x="1928" y="76"/>
                </a:lnTo>
                <a:lnTo>
                  <a:pt x="1954" y="88"/>
                </a:lnTo>
                <a:lnTo>
                  <a:pt x="1979" y="101"/>
                </a:lnTo>
                <a:lnTo>
                  <a:pt x="2004" y="114"/>
                </a:lnTo>
                <a:lnTo>
                  <a:pt x="2017" y="126"/>
                </a:lnTo>
                <a:lnTo>
                  <a:pt x="2029" y="139"/>
                </a:lnTo>
                <a:lnTo>
                  <a:pt x="2029" y="151"/>
                </a:lnTo>
                <a:lnTo>
                  <a:pt x="2042" y="151"/>
                </a:lnTo>
                <a:lnTo>
                  <a:pt x="2029" y="164"/>
                </a:lnTo>
                <a:lnTo>
                  <a:pt x="2029" y="176"/>
                </a:lnTo>
                <a:lnTo>
                  <a:pt x="2029" y="189"/>
                </a:lnTo>
                <a:lnTo>
                  <a:pt x="2017" y="189"/>
                </a:lnTo>
                <a:lnTo>
                  <a:pt x="2004" y="202"/>
                </a:lnTo>
                <a:lnTo>
                  <a:pt x="1992" y="214"/>
                </a:lnTo>
                <a:lnTo>
                  <a:pt x="1979" y="227"/>
                </a:lnTo>
                <a:lnTo>
                  <a:pt x="1954" y="239"/>
                </a:lnTo>
                <a:lnTo>
                  <a:pt x="1941" y="252"/>
                </a:lnTo>
                <a:lnTo>
                  <a:pt x="1916" y="265"/>
                </a:lnTo>
                <a:lnTo>
                  <a:pt x="1891" y="290"/>
                </a:lnTo>
                <a:lnTo>
                  <a:pt x="1865" y="302"/>
                </a:lnTo>
                <a:lnTo>
                  <a:pt x="1840" y="340"/>
                </a:lnTo>
                <a:lnTo>
                  <a:pt x="1815" y="365"/>
                </a:lnTo>
                <a:lnTo>
                  <a:pt x="1790" y="403"/>
                </a:lnTo>
                <a:lnTo>
                  <a:pt x="1752" y="441"/>
                </a:lnTo>
                <a:lnTo>
                  <a:pt x="1727" y="491"/>
                </a:lnTo>
                <a:lnTo>
                  <a:pt x="1702" y="529"/>
                </a:lnTo>
                <a:lnTo>
                  <a:pt x="1676" y="554"/>
                </a:lnTo>
                <a:lnTo>
                  <a:pt x="1664" y="579"/>
                </a:lnTo>
                <a:lnTo>
                  <a:pt x="1651" y="604"/>
                </a:lnTo>
                <a:lnTo>
                  <a:pt x="1651" y="617"/>
                </a:lnTo>
                <a:lnTo>
                  <a:pt x="1651" y="630"/>
                </a:lnTo>
                <a:lnTo>
                  <a:pt x="1651" y="642"/>
                </a:lnTo>
                <a:lnTo>
                  <a:pt x="1664" y="642"/>
                </a:lnTo>
                <a:lnTo>
                  <a:pt x="1676" y="655"/>
                </a:lnTo>
                <a:lnTo>
                  <a:pt x="1689" y="655"/>
                </a:lnTo>
                <a:lnTo>
                  <a:pt x="1702" y="655"/>
                </a:lnTo>
                <a:lnTo>
                  <a:pt x="1727" y="655"/>
                </a:lnTo>
                <a:lnTo>
                  <a:pt x="1752" y="667"/>
                </a:lnTo>
                <a:lnTo>
                  <a:pt x="1777" y="667"/>
                </a:lnTo>
                <a:lnTo>
                  <a:pt x="1802" y="667"/>
                </a:lnTo>
                <a:lnTo>
                  <a:pt x="1828" y="667"/>
                </a:lnTo>
                <a:lnTo>
                  <a:pt x="1865" y="667"/>
                </a:lnTo>
                <a:lnTo>
                  <a:pt x="1903" y="680"/>
                </a:lnTo>
                <a:lnTo>
                  <a:pt x="1928" y="680"/>
                </a:lnTo>
                <a:lnTo>
                  <a:pt x="1966" y="693"/>
                </a:lnTo>
                <a:lnTo>
                  <a:pt x="2004" y="705"/>
                </a:lnTo>
                <a:lnTo>
                  <a:pt x="2029" y="730"/>
                </a:lnTo>
                <a:lnTo>
                  <a:pt x="2067" y="743"/>
                </a:lnTo>
                <a:lnTo>
                  <a:pt x="2105" y="755"/>
                </a:lnTo>
                <a:lnTo>
                  <a:pt x="2130" y="781"/>
                </a:lnTo>
                <a:lnTo>
                  <a:pt x="2155" y="793"/>
                </a:lnTo>
                <a:lnTo>
                  <a:pt x="2168" y="806"/>
                </a:lnTo>
                <a:lnTo>
                  <a:pt x="2193" y="831"/>
                </a:lnTo>
                <a:lnTo>
                  <a:pt x="2206" y="831"/>
                </a:lnTo>
                <a:lnTo>
                  <a:pt x="2206" y="844"/>
                </a:lnTo>
                <a:lnTo>
                  <a:pt x="2206" y="856"/>
                </a:lnTo>
                <a:lnTo>
                  <a:pt x="2206" y="881"/>
                </a:lnTo>
                <a:lnTo>
                  <a:pt x="2206" y="894"/>
                </a:lnTo>
                <a:lnTo>
                  <a:pt x="2193" y="906"/>
                </a:lnTo>
                <a:lnTo>
                  <a:pt x="2181" y="919"/>
                </a:lnTo>
                <a:lnTo>
                  <a:pt x="2168" y="932"/>
                </a:lnTo>
                <a:lnTo>
                  <a:pt x="2155" y="944"/>
                </a:lnTo>
                <a:lnTo>
                  <a:pt x="2155" y="969"/>
                </a:lnTo>
                <a:lnTo>
                  <a:pt x="2143" y="1007"/>
                </a:lnTo>
                <a:lnTo>
                  <a:pt x="2130" y="1045"/>
                </a:lnTo>
                <a:lnTo>
                  <a:pt x="2118" y="1095"/>
                </a:lnTo>
                <a:lnTo>
                  <a:pt x="2105" y="1158"/>
                </a:lnTo>
                <a:lnTo>
                  <a:pt x="2092" y="1221"/>
                </a:lnTo>
                <a:lnTo>
                  <a:pt x="2080" y="1284"/>
                </a:lnTo>
                <a:lnTo>
                  <a:pt x="2055" y="1347"/>
                </a:lnTo>
                <a:lnTo>
                  <a:pt x="2042" y="1410"/>
                </a:lnTo>
                <a:lnTo>
                  <a:pt x="2017" y="1460"/>
                </a:lnTo>
                <a:lnTo>
                  <a:pt x="1992" y="1511"/>
                </a:lnTo>
                <a:lnTo>
                  <a:pt x="1966" y="1561"/>
                </a:lnTo>
                <a:lnTo>
                  <a:pt x="1941" y="1611"/>
                </a:lnTo>
                <a:lnTo>
                  <a:pt x="1916" y="1649"/>
                </a:lnTo>
                <a:lnTo>
                  <a:pt x="1916" y="1649"/>
                </a:lnTo>
                <a:lnTo>
                  <a:pt x="1916" y="164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Freeform 12"/>
          <p:cNvSpPr/>
          <p:nvPr/>
        </p:nvSpPr>
        <p:spPr>
          <a:xfrm>
            <a:off x="4082415" y="2207578"/>
            <a:ext cx="744538" cy="736600"/>
          </a:xfrm>
          <a:custGeom>
            <a:avLst/>
            <a:gdLst>
              <a:gd name="txL" fmla="*/ 0 w 1173"/>
              <a:gd name="txT" fmla="*/ 0 h 1158"/>
              <a:gd name="txR" fmla="*/ 1173 w 1173"/>
              <a:gd name="txB" fmla="*/ 1158 h 1158"/>
            </a:gdLst>
            <a:ahLst/>
            <a:cxnLst>
              <a:cxn ang="0">
                <a:pos x="820" y="365"/>
              </a:cxn>
              <a:cxn ang="0">
                <a:pos x="857" y="289"/>
              </a:cxn>
              <a:cxn ang="0">
                <a:pos x="870" y="239"/>
              </a:cxn>
              <a:cxn ang="0">
                <a:pos x="883" y="214"/>
              </a:cxn>
              <a:cxn ang="0">
                <a:pos x="870" y="201"/>
              </a:cxn>
              <a:cxn ang="0">
                <a:pos x="845" y="189"/>
              </a:cxn>
              <a:cxn ang="0">
                <a:pos x="807" y="201"/>
              </a:cxn>
              <a:cxn ang="0">
                <a:pos x="757" y="201"/>
              </a:cxn>
              <a:cxn ang="0">
                <a:pos x="706" y="214"/>
              </a:cxn>
              <a:cxn ang="0">
                <a:pos x="656" y="226"/>
              </a:cxn>
              <a:cxn ang="0">
                <a:pos x="618" y="226"/>
              </a:cxn>
              <a:cxn ang="0">
                <a:pos x="605" y="239"/>
              </a:cxn>
              <a:cxn ang="0">
                <a:pos x="580" y="239"/>
              </a:cxn>
              <a:cxn ang="0">
                <a:pos x="542" y="226"/>
              </a:cxn>
              <a:cxn ang="0">
                <a:pos x="505" y="189"/>
              </a:cxn>
              <a:cxn ang="0">
                <a:pos x="479" y="151"/>
              </a:cxn>
              <a:cxn ang="0">
                <a:pos x="530" y="126"/>
              </a:cxn>
              <a:cxn ang="0">
                <a:pos x="605" y="113"/>
              </a:cxn>
              <a:cxn ang="0">
                <a:pos x="681" y="100"/>
              </a:cxn>
              <a:cxn ang="0">
                <a:pos x="757" y="88"/>
              </a:cxn>
              <a:cxn ang="0">
                <a:pos x="807" y="75"/>
              </a:cxn>
              <a:cxn ang="0">
                <a:pos x="845" y="63"/>
              </a:cxn>
              <a:cxn ang="0">
                <a:pos x="883" y="50"/>
              </a:cxn>
              <a:cxn ang="0">
                <a:pos x="895" y="38"/>
              </a:cxn>
              <a:cxn ang="0">
                <a:pos x="920" y="25"/>
              </a:cxn>
              <a:cxn ang="0">
                <a:pos x="958" y="0"/>
              </a:cxn>
              <a:cxn ang="0">
                <a:pos x="1009" y="12"/>
              </a:cxn>
              <a:cxn ang="0">
                <a:pos x="1059" y="50"/>
              </a:cxn>
              <a:cxn ang="0">
                <a:pos x="1122" y="88"/>
              </a:cxn>
              <a:cxn ang="0">
                <a:pos x="1147" y="126"/>
              </a:cxn>
              <a:cxn ang="0">
                <a:pos x="1160" y="138"/>
              </a:cxn>
              <a:cxn ang="0">
                <a:pos x="1173" y="163"/>
              </a:cxn>
              <a:cxn ang="0">
                <a:pos x="1160" y="189"/>
              </a:cxn>
              <a:cxn ang="0">
                <a:pos x="1135" y="214"/>
              </a:cxn>
              <a:cxn ang="0">
                <a:pos x="1110" y="252"/>
              </a:cxn>
              <a:cxn ang="0">
                <a:pos x="1072" y="289"/>
              </a:cxn>
              <a:cxn ang="0">
                <a:pos x="1034" y="365"/>
              </a:cxn>
              <a:cxn ang="0">
                <a:pos x="983" y="440"/>
              </a:cxn>
              <a:cxn ang="0">
                <a:pos x="920" y="554"/>
              </a:cxn>
              <a:cxn ang="0">
                <a:pos x="857" y="654"/>
              </a:cxn>
              <a:cxn ang="0">
                <a:pos x="769" y="742"/>
              </a:cxn>
              <a:cxn ang="0">
                <a:pos x="668" y="831"/>
              </a:cxn>
              <a:cxn ang="0">
                <a:pos x="568" y="906"/>
              </a:cxn>
              <a:cxn ang="0">
                <a:pos x="454" y="982"/>
              </a:cxn>
              <a:cxn ang="0">
                <a:pos x="353" y="1032"/>
              </a:cxn>
              <a:cxn ang="0">
                <a:pos x="265" y="1082"/>
              </a:cxn>
              <a:cxn ang="0">
                <a:pos x="177" y="1107"/>
              </a:cxn>
              <a:cxn ang="0">
                <a:pos x="101" y="1133"/>
              </a:cxn>
              <a:cxn ang="0">
                <a:pos x="51" y="1145"/>
              </a:cxn>
              <a:cxn ang="0">
                <a:pos x="13" y="1158"/>
              </a:cxn>
              <a:cxn ang="0">
                <a:pos x="0" y="1145"/>
              </a:cxn>
              <a:cxn ang="0">
                <a:pos x="13" y="1133"/>
              </a:cxn>
              <a:cxn ang="0">
                <a:pos x="51" y="1095"/>
              </a:cxn>
              <a:cxn ang="0">
                <a:pos x="114" y="1057"/>
              </a:cxn>
              <a:cxn ang="0">
                <a:pos x="252" y="969"/>
              </a:cxn>
              <a:cxn ang="0">
                <a:pos x="442" y="843"/>
              </a:cxn>
              <a:cxn ang="0">
                <a:pos x="605" y="692"/>
              </a:cxn>
              <a:cxn ang="0">
                <a:pos x="744" y="516"/>
              </a:cxn>
              <a:cxn ang="0">
                <a:pos x="794" y="415"/>
              </a:cxn>
            </a:cxnLst>
            <a:rect l="txL" t="txT" r="txR" b="txB"/>
            <a:pathLst>
              <a:path w="1173" h="1158">
                <a:moveTo>
                  <a:pt x="794" y="415"/>
                </a:moveTo>
                <a:lnTo>
                  <a:pt x="820" y="365"/>
                </a:lnTo>
                <a:lnTo>
                  <a:pt x="845" y="327"/>
                </a:lnTo>
                <a:lnTo>
                  <a:pt x="857" y="289"/>
                </a:lnTo>
                <a:lnTo>
                  <a:pt x="870" y="264"/>
                </a:lnTo>
                <a:lnTo>
                  <a:pt x="870" y="239"/>
                </a:lnTo>
                <a:lnTo>
                  <a:pt x="883" y="214"/>
                </a:lnTo>
                <a:lnTo>
                  <a:pt x="883" y="214"/>
                </a:lnTo>
                <a:lnTo>
                  <a:pt x="870" y="201"/>
                </a:lnTo>
                <a:lnTo>
                  <a:pt x="870" y="201"/>
                </a:lnTo>
                <a:lnTo>
                  <a:pt x="857" y="201"/>
                </a:lnTo>
                <a:lnTo>
                  <a:pt x="845" y="189"/>
                </a:lnTo>
                <a:lnTo>
                  <a:pt x="832" y="201"/>
                </a:lnTo>
                <a:lnTo>
                  <a:pt x="807" y="201"/>
                </a:lnTo>
                <a:lnTo>
                  <a:pt x="782" y="201"/>
                </a:lnTo>
                <a:lnTo>
                  <a:pt x="757" y="201"/>
                </a:lnTo>
                <a:lnTo>
                  <a:pt x="731" y="214"/>
                </a:lnTo>
                <a:lnTo>
                  <a:pt x="706" y="214"/>
                </a:lnTo>
                <a:lnTo>
                  <a:pt x="681" y="214"/>
                </a:lnTo>
                <a:lnTo>
                  <a:pt x="656" y="226"/>
                </a:lnTo>
                <a:lnTo>
                  <a:pt x="643" y="226"/>
                </a:lnTo>
                <a:lnTo>
                  <a:pt x="618" y="226"/>
                </a:lnTo>
                <a:lnTo>
                  <a:pt x="605" y="239"/>
                </a:lnTo>
                <a:lnTo>
                  <a:pt x="605" y="239"/>
                </a:lnTo>
                <a:lnTo>
                  <a:pt x="593" y="239"/>
                </a:lnTo>
                <a:lnTo>
                  <a:pt x="580" y="239"/>
                </a:lnTo>
                <a:lnTo>
                  <a:pt x="568" y="239"/>
                </a:lnTo>
                <a:lnTo>
                  <a:pt x="542" y="226"/>
                </a:lnTo>
                <a:lnTo>
                  <a:pt x="517" y="214"/>
                </a:lnTo>
                <a:lnTo>
                  <a:pt x="505" y="189"/>
                </a:lnTo>
                <a:lnTo>
                  <a:pt x="492" y="176"/>
                </a:lnTo>
                <a:lnTo>
                  <a:pt x="479" y="151"/>
                </a:lnTo>
                <a:lnTo>
                  <a:pt x="479" y="138"/>
                </a:lnTo>
                <a:lnTo>
                  <a:pt x="530" y="126"/>
                </a:lnTo>
                <a:lnTo>
                  <a:pt x="568" y="126"/>
                </a:lnTo>
                <a:lnTo>
                  <a:pt x="605" y="113"/>
                </a:lnTo>
                <a:lnTo>
                  <a:pt x="656" y="113"/>
                </a:lnTo>
                <a:lnTo>
                  <a:pt x="681" y="100"/>
                </a:lnTo>
                <a:lnTo>
                  <a:pt x="719" y="100"/>
                </a:lnTo>
                <a:lnTo>
                  <a:pt x="757" y="88"/>
                </a:lnTo>
                <a:lnTo>
                  <a:pt x="782" y="75"/>
                </a:lnTo>
                <a:lnTo>
                  <a:pt x="807" y="75"/>
                </a:lnTo>
                <a:lnTo>
                  <a:pt x="832" y="75"/>
                </a:lnTo>
                <a:lnTo>
                  <a:pt x="845" y="63"/>
                </a:lnTo>
                <a:lnTo>
                  <a:pt x="870" y="63"/>
                </a:lnTo>
                <a:lnTo>
                  <a:pt x="883" y="50"/>
                </a:lnTo>
                <a:lnTo>
                  <a:pt x="895" y="50"/>
                </a:lnTo>
                <a:lnTo>
                  <a:pt x="895" y="38"/>
                </a:lnTo>
                <a:lnTo>
                  <a:pt x="908" y="38"/>
                </a:lnTo>
                <a:lnTo>
                  <a:pt x="920" y="25"/>
                </a:lnTo>
                <a:lnTo>
                  <a:pt x="946" y="12"/>
                </a:lnTo>
                <a:lnTo>
                  <a:pt x="958" y="0"/>
                </a:lnTo>
                <a:lnTo>
                  <a:pt x="983" y="12"/>
                </a:lnTo>
                <a:lnTo>
                  <a:pt x="1009" y="12"/>
                </a:lnTo>
                <a:lnTo>
                  <a:pt x="1034" y="25"/>
                </a:lnTo>
                <a:lnTo>
                  <a:pt x="1059" y="50"/>
                </a:lnTo>
                <a:lnTo>
                  <a:pt x="1097" y="75"/>
                </a:lnTo>
                <a:lnTo>
                  <a:pt x="1122" y="88"/>
                </a:lnTo>
                <a:lnTo>
                  <a:pt x="1135" y="100"/>
                </a:lnTo>
                <a:lnTo>
                  <a:pt x="1147" y="126"/>
                </a:lnTo>
                <a:lnTo>
                  <a:pt x="1160" y="126"/>
                </a:lnTo>
                <a:lnTo>
                  <a:pt x="1160" y="138"/>
                </a:lnTo>
                <a:lnTo>
                  <a:pt x="1173" y="151"/>
                </a:lnTo>
                <a:lnTo>
                  <a:pt x="1173" y="163"/>
                </a:lnTo>
                <a:lnTo>
                  <a:pt x="1173" y="163"/>
                </a:lnTo>
                <a:lnTo>
                  <a:pt x="1160" y="189"/>
                </a:lnTo>
                <a:lnTo>
                  <a:pt x="1160" y="201"/>
                </a:lnTo>
                <a:lnTo>
                  <a:pt x="1135" y="214"/>
                </a:lnTo>
                <a:lnTo>
                  <a:pt x="1122" y="239"/>
                </a:lnTo>
                <a:lnTo>
                  <a:pt x="1110" y="252"/>
                </a:lnTo>
                <a:lnTo>
                  <a:pt x="1084" y="264"/>
                </a:lnTo>
                <a:lnTo>
                  <a:pt x="1072" y="289"/>
                </a:lnTo>
                <a:lnTo>
                  <a:pt x="1059" y="327"/>
                </a:lnTo>
                <a:lnTo>
                  <a:pt x="1034" y="365"/>
                </a:lnTo>
                <a:lnTo>
                  <a:pt x="1009" y="403"/>
                </a:lnTo>
                <a:lnTo>
                  <a:pt x="983" y="440"/>
                </a:lnTo>
                <a:lnTo>
                  <a:pt x="958" y="503"/>
                </a:lnTo>
                <a:lnTo>
                  <a:pt x="920" y="554"/>
                </a:lnTo>
                <a:lnTo>
                  <a:pt x="883" y="604"/>
                </a:lnTo>
                <a:lnTo>
                  <a:pt x="857" y="654"/>
                </a:lnTo>
                <a:lnTo>
                  <a:pt x="807" y="705"/>
                </a:lnTo>
                <a:lnTo>
                  <a:pt x="769" y="742"/>
                </a:lnTo>
                <a:lnTo>
                  <a:pt x="719" y="793"/>
                </a:lnTo>
                <a:lnTo>
                  <a:pt x="668" y="831"/>
                </a:lnTo>
                <a:lnTo>
                  <a:pt x="618" y="868"/>
                </a:lnTo>
                <a:lnTo>
                  <a:pt x="568" y="906"/>
                </a:lnTo>
                <a:lnTo>
                  <a:pt x="505" y="944"/>
                </a:lnTo>
                <a:lnTo>
                  <a:pt x="454" y="982"/>
                </a:lnTo>
                <a:lnTo>
                  <a:pt x="404" y="1007"/>
                </a:lnTo>
                <a:lnTo>
                  <a:pt x="353" y="1032"/>
                </a:lnTo>
                <a:lnTo>
                  <a:pt x="315" y="1057"/>
                </a:lnTo>
                <a:lnTo>
                  <a:pt x="265" y="1082"/>
                </a:lnTo>
                <a:lnTo>
                  <a:pt x="215" y="1095"/>
                </a:lnTo>
                <a:lnTo>
                  <a:pt x="177" y="1107"/>
                </a:lnTo>
                <a:lnTo>
                  <a:pt x="139" y="1133"/>
                </a:lnTo>
                <a:lnTo>
                  <a:pt x="101" y="1133"/>
                </a:lnTo>
                <a:lnTo>
                  <a:pt x="76" y="1145"/>
                </a:lnTo>
                <a:lnTo>
                  <a:pt x="51" y="1145"/>
                </a:lnTo>
                <a:lnTo>
                  <a:pt x="38" y="1158"/>
                </a:lnTo>
                <a:lnTo>
                  <a:pt x="13" y="1158"/>
                </a:lnTo>
                <a:lnTo>
                  <a:pt x="0" y="1145"/>
                </a:lnTo>
                <a:lnTo>
                  <a:pt x="0" y="1145"/>
                </a:lnTo>
                <a:lnTo>
                  <a:pt x="0" y="1145"/>
                </a:lnTo>
                <a:lnTo>
                  <a:pt x="13" y="1133"/>
                </a:lnTo>
                <a:lnTo>
                  <a:pt x="26" y="1107"/>
                </a:lnTo>
                <a:lnTo>
                  <a:pt x="51" y="1095"/>
                </a:lnTo>
                <a:lnTo>
                  <a:pt x="89" y="1070"/>
                </a:lnTo>
                <a:lnTo>
                  <a:pt x="114" y="1057"/>
                </a:lnTo>
                <a:lnTo>
                  <a:pt x="164" y="1032"/>
                </a:lnTo>
                <a:lnTo>
                  <a:pt x="252" y="969"/>
                </a:lnTo>
                <a:lnTo>
                  <a:pt x="353" y="906"/>
                </a:lnTo>
                <a:lnTo>
                  <a:pt x="442" y="843"/>
                </a:lnTo>
                <a:lnTo>
                  <a:pt x="517" y="768"/>
                </a:lnTo>
                <a:lnTo>
                  <a:pt x="605" y="692"/>
                </a:lnTo>
                <a:lnTo>
                  <a:pt x="681" y="604"/>
                </a:lnTo>
                <a:lnTo>
                  <a:pt x="744" y="516"/>
                </a:lnTo>
                <a:lnTo>
                  <a:pt x="794" y="415"/>
                </a:lnTo>
                <a:lnTo>
                  <a:pt x="794" y="415"/>
                </a:lnTo>
                <a:lnTo>
                  <a:pt x="794" y="415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1" name="Freeform 13"/>
          <p:cNvSpPr/>
          <p:nvPr/>
        </p:nvSpPr>
        <p:spPr>
          <a:xfrm>
            <a:off x="4345940" y="2431415"/>
            <a:ext cx="417513" cy="447675"/>
          </a:xfrm>
          <a:custGeom>
            <a:avLst/>
            <a:gdLst>
              <a:gd name="txL" fmla="*/ 0 w 656"/>
              <a:gd name="txT" fmla="*/ 0 h 705"/>
              <a:gd name="txR" fmla="*/ 656 w 656"/>
              <a:gd name="txB" fmla="*/ 705 h 705"/>
            </a:gdLst>
            <a:ahLst/>
            <a:cxnLst>
              <a:cxn ang="0">
                <a:pos x="618" y="479"/>
              </a:cxn>
              <a:cxn ang="0">
                <a:pos x="643" y="516"/>
              </a:cxn>
              <a:cxn ang="0">
                <a:pos x="656" y="567"/>
              </a:cxn>
              <a:cxn ang="0">
                <a:pos x="656" y="604"/>
              </a:cxn>
              <a:cxn ang="0">
                <a:pos x="656" y="642"/>
              </a:cxn>
              <a:cxn ang="0">
                <a:pos x="643" y="667"/>
              </a:cxn>
              <a:cxn ang="0">
                <a:pos x="643" y="692"/>
              </a:cxn>
              <a:cxn ang="0">
                <a:pos x="631" y="705"/>
              </a:cxn>
              <a:cxn ang="0">
                <a:pos x="618" y="705"/>
              </a:cxn>
              <a:cxn ang="0">
                <a:pos x="605" y="705"/>
              </a:cxn>
              <a:cxn ang="0">
                <a:pos x="593" y="705"/>
              </a:cxn>
              <a:cxn ang="0">
                <a:pos x="593" y="692"/>
              </a:cxn>
              <a:cxn ang="0">
                <a:pos x="567" y="680"/>
              </a:cxn>
              <a:cxn ang="0">
                <a:pos x="555" y="667"/>
              </a:cxn>
              <a:cxn ang="0">
                <a:pos x="530" y="642"/>
              </a:cxn>
              <a:cxn ang="0">
                <a:pos x="504" y="630"/>
              </a:cxn>
              <a:cxn ang="0">
                <a:pos x="479" y="604"/>
              </a:cxn>
              <a:cxn ang="0">
                <a:pos x="454" y="579"/>
              </a:cxn>
              <a:cxn ang="0">
                <a:pos x="416" y="541"/>
              </a:cxn>
              <a:cxn ang="0">
                <a:pos x="391" y="504"/>
              </a:cxn>
              <a:cxn ang="0">
                <a:pos x="353" y="466"/>
              </a:cxn>
              <a:cxn ang="0">
                <a:pos x="303" y="416"/>
              </a:cxn>
              <a:cxn ang="0">
                <a:pos x="265" y="365"/>
              </a:cxn>
              <a:cxn ang="0">
                <a:pos x="215" y="315"/>
              </a:cxn>
              <a:cxn ang="0">
                <a:pos x="164" y="252"/>
              </a:cxn>
              <a:cxn ang="0">
                <a:pos x="126" y="202"/>
              </a:cxn>
              <a:cxn ang="0">
                <a:pos x="89" y="151"/>
              </a:cxn>
              <a:cxn ang="0">
                <a:pos x="51" y="101"/>
              </a:cxn>
              <a:cxn ang="0">
                <a:pos x="26" y="63"/>
              </a:cxn>
              <a:cxn ang="0">
                <a:pos x="13" y="38"/>
              </a:cxn>
              <a:cxn ang="0">
                <a:pos x="0" y="25"/>
              </a:cxn>
              <a:cxn ang="0">
                <a:pos x="0" y="13"/>
              </a:cxn>
              <a:cxn ang="0">
                <a:pos x="0" y="0"/>
              </a:cxn>
              <a:cxn ang="0">
                <a:pos x="13" y="13"/>
              </a:cxn>
              <a:cxn ang="0">
                <a:pos x="38" y="13"/>
              </a:cxn>
              <a:cxn ang="0">
                <a:pos x="51" y="13"/>
              </a:cxn>
              <a:cxn ang="0">
                <a:pos x="76" y="25"/>
              </a:cxn>
              <a:cxn ang="0">
                <a:pos x="101" y="38"/>
              </a:cxn>
              <a:cxn ang="0">
                <a:pos x="126" y="51"/>
              </a:cxn>
              <a:cxn ang="0">
                <a:pos x="152" y="76"/>
              </a:cxn>
              <a:cxn ang="0">
                <a:pos x="189" y="88"/>
              </a:cxn>
              <a:cxn ang="0">
                <a:pos x="265" y="139"/>
              </a:cxn>
              <a:cxn ang="0">
                <a:pos x="341" y="176"/>
              </a:cxn>
              <a:cxn ang="0">
                <a:pos x="404" y="227"/>
              </a:cxn>
              <a:cxn ang="0">
                <a:pos x="454" y="290"/>
              </a:cxn>
              <a:cxn ang="0">
                <a:pos x="517" y="340"/>
              </a:cxn>
              <a:cxn ang="0">
                <a:pos x="555" y="390"/>
              </a:cxn>
              <a:cxn ang="0">
                <a:pos x="593" y="441"/>
              </a:cxn>
              <a:cxn ang="0">
                <a:pos x="618" y="479"/>
              </a:cxn>
              <a:cxn ang="0">
                <a:pos x="618" y="479"/>
              </a:cxn>
              <a:cxn ang="0">
                <a:pos x="618" y="479"/>
              </a:cxn>
            </a:cxnLst>
            <a:rect l="txL" t="txT" r="txR" b="txB"/>
            <a:pathLst>
              <a:path w="656" h="705">
                <a:moveTo>
                  <a:pt x="618" y="479"/>
                </a:moveTo>
                <a:lnTo>
                  <a:pt x="643" y="516"/>
                </a:lnTo>
                <a:lnTo>
                  <a:pt x="656" y="567"/>
                </a:lnTo>
                <a:lnTo>
                  <a:pt x="656" y="604"/>
                </a:lnTo>
                <a:lnTo>
                  <a:pt x="656" y="642"/>
                </a:lnTo>
                <a:lnTo>
                  <a:pt x="643" y="667"/>
                </a:lnTo>
                <a:lnTo>
                  <a:pt x="643" y="692"/>
                </a:lnTo>
                <a:lnTo>
                  <a:pt x="631" y="705"/>
                </a:lnTo>
                <a:lnTo>
                  <a:pt x="618" y="705"/>
                </a:lnTo>
                <a:lnTo>
                  <a:pt x="605" y="705"/>
                </a:lnTo>
                <a:lnTo>
                  <a:pt x="593" y="705"/>
                </a:lnTo>
                <a:lnTo>
                  <a:pt x="593" y="692"/>
                </a:lnTo>
                <a:lnTo>
                  <a:pt x="567" y="680"/>
                </a:lnTo>
                <a:lnTo>
                  <a:pt x="555" y="667"/>
                </a:lnTo>
                <a:lnTo>
                  <a:pt x="530" y="642"/>
                </a:lnTo>
                <a:lnTo>
                  <a:pt x="504" y="630"/>
                </a:lnTo>
                <a:lnTo>
                  <a:pt x="479" y="604"/>
                </a:lnTo>
                <a:lnTo>
                  <a:pt x="454" y="579"/>
                </a:lnTo>
                <a:lnTo>
                  <a:pt x="416" y="541"/>
                </a:lnTo>
                <a:lnTo>
                  <a:pt x="391" y="504"/>
                </a:lnTo>
                <a:lnTo>
                  <a:pt x="353" y="466"/>
                </a:lnTo>
                <a:lnTo>
                  <a:pt x="303" y="416"/>
                </a:lnTo>
                <a:lnTo>
                  <a:pt x="265" y="365"/>
                </a:lnTo>
                <a:lnTo>
                  <a:pt x="215" y="315"/>
                </a:lnTo>
                <a:lnTo>
                  <a:pt x="164" y="252"/>
                </a:lnTo>
                <a:lnTo>
                  <a:pt x="126" y="202"/>
                </a:lnTo>
                <a:lnTo>
                  <a:pt x="89" y="151"/>
                </a:lnTo>
                <a:lnTo>
                  <a:pt x="51" y="101"/>
                </a:lnTo>
                <a:lnTo>
                  <a:pt x="26" y="63"/>
                </a:lnTo>
                <a:lnTo>
                  <a:pt x="13" y="38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13" y="13"/>
                </a:lnTo>
                <a:lnTo>
                  <a:pt x="38" y="13"/>
                </a:lnTo>
                <a:lnTo>
                  <a:pt x="51" y="13"/>
                </a:lnTo>
                <a:lnTo>
                  <a:pt x="76" y="25"/>
                </a:lnTo>
                <a:lnTo>
                  <a:pt x="101" y="38"/>
                </a:lnTo>
                <a:lnTo>
                  <a:pt x="126" y="51"/>
                </a:lnTo>
                <a:lnTo>
                  <a:pt x="152" y="76"/>
                </a:lnTo>
                <a:lnTo>
                  <a:pt x="189" y="88"/>
                </a:lnTo>
                <a:lnTo>
                  <a:pt x="265" y="139"/>
                </a:lnTo>
                <a:lnTo>
                  <a:pt x="341" y="176"/>
                </a:lnTo>
                <a:lnTo>
                  <a:pt x="404" y="227"/>
                </a:lnTo>
                <a:lnTo>
                  <a:pt x="454" y="290"/>
                </a:lnTo>
                <a:lnTo>
                  <a:pt x="517" y="340"/>
                </a:lnTo>
                <a:lnTo>
                  <a:pt x="555" y="390"/>
                </a:lnTo>
                <a:lnTo>
                  <a:pt x="593" y="441"/>
                </a:lnTo>
                <a:lnTo>
                  <a:pt x="618" y="479"/>
                </a:lnTo>
                <a:lnTo>
                  <a:pt x="618" y="479"/>
                </a:lnTo>
                <a:lnTo>
                  <a:pt x="618" y="479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2" name="Freeform 14"/>
          <p:cNvSpPr/>
          <p:nvPr/>
        </p:nvSpPr>
        <p:spPr>
          <a:xfrm>
            <a:off x="3401378" y="3487103"/>
            <a:ext cx="2314575" cy="279400"/>
          </a:xfrm>
          <a:custGeom>
            <a:avLst/>
            <a:gdLst>
              <a:gd name="txL" fmla="*/ 0 w 3643"/>
              <a:gd name="txT" fmla="*/ 0 h 440"/>
              <a:gd name="txR" fmla="*/ 3643 w 3643"/>
              <a:gd name="txB" fmla="*/ 440 h 440"/>
            </a:gdLst>
            <a:ahLst/>
            <a:cxnLst>
              <a:cxn ang="0">
                <a:pos x="189" y="440"/>
              </a:cxn>
              <a:cxn ang="0">
                <a:pos x="139" y="415"/>
              </a:cxn>
              <a:cxn ang="0">
                <a:pos x="88" y="377"/>
              </a:cxn>
              <a:cxn ang="0">
                <a:pos x="25" y="327"/>
              </a:cxn>
              <a:cxn ang="0">
                <a:pos x="176" y="277"/>
              </a:cxn>
              <a:cxn ang="0">
                <a:pos x="517" y="239"/>
              </a:cxn>
              <a:cxn ang="0">
                <a:pos x="832" y="201"/>
              </a:cxn>
              <a:cxn ang="0">
                <a:pos x="1134" y="176"/>
              </a:cxn>
              <a:cxn ang="0">
                <a:pos x="1412" y="151"/>
              </a:cxn>
              <a:cxn ang="0">
                <a:pos x="1676" y="126"/>
              </a:cxn>
              <a:cxn ang="0">
                <a:pos x="1916" y="100"/>
              </a:cxn>
              <a:cxn ang="0">
                <a:pos x="2130" y="75"/>
              </a:cxn>
              <a:cxn ang="0">
                <a:pos x="2332" y="63"/>
              </a:cxn>
              <a:cxn ang="0">
                <a:pos x="2508" y="50"/>
              </a:cxn>
              <a:cxn ang="0">
                <a:pos x="2659" y="25"/>
              </a:cxn>
              <a:cxn ang="0">
                <a:pos x="2798" y="12"/>
              </a:cxn>
              <a:cxn ang="0">
                <a:pos x="2912" y="12"/>
              </a:cxn>
              <a:cxn ang="0">
                <a:pos x="3012" y="0"/>
              </a:cxn>
              <a:cxn ang="0">
                <a:pos x="3088" y="0"/>
              </a:cxn>
              <a:cxn ang="0">
                <a:pos x="3151" y="0"/>
              </a:cxn>
              <a:cxn ang="0">
                <a:pos x="3239" y="0"/>
              </a:cxn>
              <a:cxn ang="0">
                <a:pos x="3353" y="12"/>
              </a:cxn>
              <a:cxn ang="0">
                <a:pos x="3454" y="37"/>
              </a:cxn>
              <a:cxn ang="0">
                <a:pos x="3517" y="63"/>
              </a:cxn>
              <a:cxn ang="0">
                <a:pos x="3567" y="113"/>
              </a:cxn>
              <a:cxn ang="0">
                <a:pos x="3605" y="151"/>
              </a:cxn>
              <a:cxn ang="0">
                <a:pos x="3630" y="188"/>
              </a:cxn>
              <a:cxn ang="0">
                <a:pos x="3643" y="226"/>
              </a:cxn>
              <a:cxn ang="0">
                <a:pos x="3643" y="239"/>
              </a:cxn>
              <a:cxn ang="0">
                <a:pos x="3630" y="251"/>
              </a:cxn>
              <a:cxn ang="0">
                <a:pos x="3605" y="264"/>
              </a:cxn>
              <a:cxn ang="0">
                <a:pos x="3580" y="264"/>
              </a:cxn>
              <a:cxn ang="0">
                <a:pos x="3529" y="264"/>
              </a:cxn>
              <a:cxn ang="0">
                <a:pos x="3479" y="264"/>
              </a:cxn>
              <a:cxn ang="0">
                <a:pos x="3403" y="264"/>
              </a:cxn>
              <a:cxn ang="0">
                <a:pos x="3327" y="251"/>
              </a:cxn>
              <a:cxn ang="0">
                <a:pos x="3101" y="239"/>
              </a:cxn>
              <a:cxn ang="0">
                <a:pos x="2735" y="214"/>
              </a:cxn>
              <a:cxn ang="0">
                <a:pos x="2357" y="214"/>
              </a:cxn>
              <a:cxn ang="0">
                <a:pos x="1979" y="226"/>
              </a:cxn>
              <a:cxn ang="0">
                <a:pos x="1676" y="251"/>
              </a:cxn>
              <a:cxn ang="0">
                <a:pos x="1475" y="277"/>
              </a:cxn>
              <a:cxn ang="0">
                <a:pos x="1235" y="302"/>
              </a:cxn>
              <a:cxn ang="0">
                <a:pos x="983" y="340"/>
              </a:cxn>
              <a:cxn ang="0">
                <a:pos x="781" y="377"/>
              </a:cxn>
              <a:cxn ang="0">
                <a:pos x="668" y="390"/>
              </a:cxn>
              <a:cxn ang="0">
                <a:pos x="555" y="402"/>
              </a:cxn>
              <a:cxn ang="0">
                <a:pos x="466" y="415"/>
              </a:cxn>
              <a:cxn ang="0">
                <a:pos x="391" y="428"/>
              </a:cxn>
              <a:cxn ang="0">
                <a:pos x="315" y="440"/>
              </a:cxn>
              <a:cxn ang="0">
                <a:pos x="265" y="440"/>
              </a:cxn>
              <a:cxn ang="0">
                <a:pos x="227" y="440"/>
              </a:cxn>
              <a:cxn ang="0">
                <a:pos x="214" y="440"/>
              </a:cxn>
            </a:cxnLst>
            <a:rect l="txL" t="txT" r="txR" b="txB"/>
            <a:pathLst>
              <a:path w="3643" h="440">
                <a:moveTo>
                  <a:pt x="214" y="440"/>
                </a:moveTo>
                <a:lnTo>
                  <a:pt x="189" y="440"/>
                </a:lnTo>
                <a:lnTo>
                  <a:pt x="164" y="428"/>
                </a:lnTo>
                <a:lnTo>
                  <a:pt x="139" y="415"/>
                </a:lnTo>
                <a:lnTo>
                  <a:pt x="113" y="402"/>
                </a:lnTo>
                <a:lnTo>
                  <a:pt x="88" y="377"/>
                </a:lnTo>
                <a:lnTo>
                  <a:pt x="63" y="352"/>
                </a:lnTo>
                <a:lnTo>
                  <a:pt x="25" y="327"/>
                </a:lnTo>
                <a:lnTo>
                  <a:pt x="0" y="289"/>
                </a:lnTo>
                <a:lnTo>
                  <a:pt x="176" y="277"/>
                </a:lnTo>
                <a:lnTo>
                  <a:pt x="353" y="251"/>
                </a:lnTo>
                <a:lnTo>
                  <a:pt x="517" y="239"/>
                </a:lnTo>
                <a:lnTo>
                  <a:pt x="681" y="226"/>
                </a:lnTo>
                <a:lnTo>
                  <a:pt x="832" y="201"/>
                </a:lnTo>
                <a:lnTo>
                  <a:pt x="983" y="188"/>
                </a:lnTo>
                <a:lnTo>
                  <a:pt x="1134" y="176"/>
                </a:lnTo>
                <a:lnTo>
                  <a:pt x="1273" y="163"/>
                </a:lnTo>
                <a:lnTo>
                  <a:pt x="1412" y="151"/>
                </a:lnTo>
                <a:lnTo>
                  <a:pt x="1550" y="138"/>
                </a:lnTo>
                <a:lnTo>
                  <a:pt x="1676" y="126"/>
                </a:lnTo>
                <a:lnTo>
                  <a:pt x="1790" y="113"/>
                </a:lnTo>
                <a:lnTo>
                  <a:pt x="1916" y="100"/>
                </a:lnTo>
                <a:lnTo>
                  <a:pt x="2017" y="88"/>
                </a:lnTo>
                <a:lnTo>
                  <a:pt x="2130" y="75"/>
                </a:lnTo>
                <a:lnTo>
                  <a:pt x="2231" y="63"/>
                </a:lnTo>
                <a:lnTo>
                  <a:pt x="2332" y="63"/>
                </a:lnTo>
                <a:lnTo>
                  <a:pt x="2420" y="50"/>
                </a:lnTo>
                <a:lnTo>
                  <a:pt x="2508" y="50"/>
                </a:lnTo>
                <a:lnTo>
                  <a:pt x="2584" y="37"/>
                </a:lnTo>
                <a:lnTo>
                  <a:pt x="2659" y="25"/>
                </a:lnTo>
                <a:lnTo>
                  <a:pt x="2735" y="25"/>
                </a:lnTo>
                <a:lnTo>
                  <a:pt x="2798" y="12"/>
                </a:lnTo>
                <a:lnTo>
                  <a:pt x="2861" y="12"/>
                </a:lnTo>
                <a:lnTo>
                  <a:pt x="2912" y="12"/>
                </a:lnTo>
                <a:lnTo>
                  <a:pt x="2962" y="12"/>
                </a:lnTo>
                <a:lnTo>
                  <a:pt x="3012" y="0"/>
                </a:lnTo>
                <a:lnTo>
                  <a:pt x="3050" y="0"/>
                </a:lnTo>
                <a:lnTo>
                  <a:pt x="3088" y="0"/>
                </a:lnTo>
                <a:lnTo>
                  <a:pt x="3126" y="0"/>
                </a:lnTo>
                <a:lnTo>
                  <a:pt x="3151" y="0"/>
                </a:lnTo>
                <a:lnTo>
                  <a:pt x="3164" y="0"/>
                </a:lnTo>
                <a:lnTo>
                  <a:pt x="3239" y="0"/>
                </a:lnTo>
                <a:lnTo>
                  <a:pt x="3302" y="0"/>
                </a:lnTo>
                <a:lnTo>
                  <a:pt x="3353" y="12"/>
                </a:lnTo>
                <a:lnTo>
                  <a:pt x="3403" y="12"/>
                </a:lnTo>
                <a:lnTo>
                  <a:pt x="3454" y="37"/>
                </a:lnTo>
                <a:lnTo>
                  <a:pt x="3491" y="50"/>
                </a:lnTo>
                <a:lnTo>
                  <a:pt x="3517" y="63"/>
                </a:lnTo>
                <a:lnTo>
                  <a:pt x="3554" y="88"/>
                </a:lnTo>
                <a:lnTo>
                  <a:pt x="3567" y="113"/>
                </a:lnTo>
                <a:lnTo>
                  <a:pt x="3592" y="138"/>
                </a:lnTo>
                <a:lnTo>
                  <a:pt x="3605" y="151"/>
                </a:lnTo>
                <a:lnTo>
                  <a:pt x="3617" y="176"/>
                </a:lnTo>
                <a:lnTo>
                  <a:pt x="3630" y="188"/>
                </a:lnTo>
                <a:lnTo>
                  <a:pt x="3643" y="201"/>
                </a:lnTo>
                <a:lnTo>
                  <a:pt x="3643" y="226"/>
                </a:lnTo>
                <a:lnTo>
                  <a:pt x="3643" y="239"/>
                </a:lnTo>
                <a:lnTo>
                  <a:pt x="3643" y="239"/>
                </a:lnTo>
                <a:lnTo>
                  <a:pt x="3643" y="251"/>
                </a:lnTo>
                <a:lnTo>
                  <a:pt x="3630" y="251"/>
                </a:lnTo>
                <a:lnTo>
                  <a:pt x="3617" y="251"/>
                </a:lnTo>
                <a:lnTo>
                  <a:pt x="3605" y="264"/>
                </a:lnTo>
                <a:lnTo>
                  <a:pt x="3592" y="264"/>
                </a:lnTo>
                <a:lnTo>
                  <a:pt x="3580" y="264"/>
                </a:lnTo>
                <a:lnTo>
                  <a:pt x="3554" y="264"/>
                </a:lnTo>
                <a:lnTo>
                  <a:pt x="3529" y="264"/>
                </a:lnTo>
                <a:lnTo>
                  <a:pt x="3504" y="264"/>
                </a:lnTo>
                <a:lnTo>
                  <a:pt x="3479" y="264"/>
                </a:lnTo>
                <a:lnTo>
                  <a:pt x="3441" y="264"/>
                </a:lnTo>
                <a:lnTo>
                  <a:pt x="3403" y="264"/>
                </a:lnTo>
                <a:lnTo>
                  <a:pt x="3365" y="264"/>
                </a:lnTo>
                <a:lnTo>
                  <a:pt x="3327" y="251"/>
                </a:lnTo>
                <a:lnTo>
                  <a:pt x="3290" y="251"/>
                </a:lnTo>
                <a:lnTo>
                  <a:pt x="3101" y="239"/>
                </a:lnTo>
                <a:lnTo>
                  <a:pt x="2924" y="226"/>
                </a:lnTo>
                <a:lnTo>
                  <a:pt x="2735" y="214"/>
                </a:lnTo>
                <a:lnTo>
                  <a:pt x="2546" y="214"/>
                </a:lnTo>
                <a:lnTo>
                  <a:pt x="2357" y="214"/>
                </a:lnTo>
                <a:lnTo>
                  <a:pt x="2168" y="226"/>
                </a:lnTo>
                <a:lnTo>
                  <a:pt x="1979" y="226"/>
                </a:lnTo>
                <a:lnTo>
                  <a:pt x="1777" y="251"/>
                </a:lnTo>
                <a:lnTo>
                  <a:pt x="1676" y="251"/>
                </a:lnTo>
                <a:lnTo>
                  <a:pt x="1576" y="264"/>
                </a:lnTo>
                <a:lnTo>
                  <a:pt x="1475" y="277"/>
                </a:lnTo>
                <a:lnTo>
                  <a:pt x="1349" y="289"/>
                </a:lnTo>
                <a:lnTo>
                  <a:pt x="1235" y="302"/>
                </a:lnTo>
                <a:lnTo>
                  <a:pt x="1109" y="327"/>
                </a:lnTo>
                <a:lnTo>
                  <a:pt x="983" y="340"/>
                </a:lnTo>
                <a:lnTo>
                  <a:pt x="857" y="365"/>
                </a:lnTo>
                <a:lnTo>
                  <a:pt x="781" y="377"/>
                </a:lnTo>
                <a:lnTo>
                  <a:pt x="718" y="377"/>
                </a:lnTo>
                <a:lnTo>
                  <a:pt x="668" y="390"/>
                </a:lnTo>
                <a:lnTo>
                  <a:pt x="605" y="402"/>
                </a:lnTo>
                <a:lnTo>
                  <a:pt x="555" y="402"/>
                </a:lnTo>
                <a:lnTo>
                  <a:pt x="504" y="415"/>
                </a:lnTo>
                <a:lnTo>
                  <a:pt x="466" y="415"/>
                </a:lnTo>
                <a:lnTo>
                  <a:pt x="429" y="428"/>
                </a:lnTo>
                <a:lnTo>
                  <a:pt x="391" y="428"/>
                </a:lnTo>
                <a:lnTo>
                  <a:pt x="353" y="428"/>
                </a:lnTo>
                <a:lnTo>
                  <a:pt x="315" y="440"/>
                </a:lnTo>
                <a:lnTo>
                  <a:pt x="290" y="440"/>
                </a:lnTo>
                <a:lnTo>
                  <a:pt x="265" y="440"/>
                </a:lnTo>
                <a:lnTo>
                  <a:pt x="252" y="440"/>
                </a:lnTo>
                <a:lnTo>
                  <a:pt x="227" y="440"/>
                </a:lnTo>
                <a:lnTo>
                  <a:pt x="214" y="440"/>
                </a:lnTo>
                <a:lnTo>
                  <a:pt x="214" y="440"/>
                </a:lnTo>
                <a:lnTo>
                  <a:pt x="214" y="440"/>
                </a:lnTo>
              </a:path>
            </a:pathLst>
          </a:cu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4356100"/>
            <a:ext cx="852487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ldLvl="0" animBg="1"/>
      <p:bldP spid="2055" grpId="0" bldLvl="0" animBg="1"/>
      <p:bldP spid="2056" grpId="0" bldLvl="0" animBg="1"/>
      <p:bldP spid="2057" grpId="0" bldLvl="0" animBg="1"/>
      <p:bldP spid="2058" grpId="0" bldLvl="0" animBg="1"/>
      <p:bldP spid="2059" grpId="0" bldLvl="0" animBg="1"/>
      <p:bldP spid="2060" grpId="0" bldLvl="0" animBg="1"/>
      <p:bldP spid="2061" grpId="0" bldLvl="0" animBg="1"/>
      <p:bldP spid="206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48818372"/>
  <p:tag name="KSO_WM_UNIT_PLACING_PICTURE_USER_VIEWPORT" val="{&quot;height&quot;:6915,&quot;width&quot;:62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2627</Words>
  <Application>Microsoft Office PowerPoint</Application>
  <PresentationFormat>全屏显示(4:3)</PresentationFormat>
  <Paragraphs>246</Paragraphs>
  <Slides>60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自定义设计方案</vt:lpstr>
      <vt:lpstr> 古诗三首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hj</cp:lastModifiedBy>
  <cp:revision>457</cp:revision>
  <dcterms:created xsi:type="dcterms:W3CDTF">2018-01-19T05:09:00Z</dcterms:created>
  <dcterms:modified xsi:type="dcterms:W3CDTF">2021-02-24T09:48:44Z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