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2"/>
  </p:notesMasterIdLst>
  <p:sldIdLst>
    <p:sldId id="256" r:id="rId4"/>
    <p:sldId id="270" r:id="rId5"/>
    <p:sldId id="257" r:id="rId6"/>
    <p:sldId id="281" r:id="rId7"/>
    <p:sldId id="258" r:id="rId8"/>
    <p:sldId id="265" r:id="rId9"/>
    <p:sldId id="271" r:id="rId10"/>
    <p:sldId id="259" r:id="rId11"/>
    <p:sldId id="263" r:id="rId12"/>
    <p:sldId id="282" r:id="rId13"/>
    <p:sldId id="283" r:id="rId14"/>
    <p:sldId id="266" r:id="rId15"/>
    <p:sldId id="267" r:id="rId16"/>
    <p:sldId id="268" r:id="rId17"/>
    <p:sldId id="284" r:id="rId18"/>
    <p:sldId id="285" r:id="rId19"/>
    <p:sldId id="286" r:id="rId20"/>
    <p:sldId id="26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ae13577-db23-4e72-a145-e6359a67c6c5}">
          <p14:sldIdLst>
            <p14:sldId id="256"/>
            <p14:sldId id="270"/>
            <p14:sldId id="257"/>
            <p14:sldId id="258"/>
            <p14:sldId id="281"/>
            <p14:sldId id="265"/>
            <p14:sldId id="271"/>
          </p14:sldIdLst>
        </p14:section>
        <p14:section name="无标题节" id="{9dd1b6d1-7142-4cea-ad1a-c16f2c2f1dad}">
          <p14:sldIdLst>
            <p14:sldId id="259"/>
            <p14:sldId id="263"/>
            <p14:sldId id="282"/>
            <p14:sldId id="283"/>
            <p14:sldId id="266"/>
            <p14:sldId id="267"/>
            <p14:sldId id="268"/>
            <p14:sldId id="284"/>
            <p14:sldId id="285"/>
            <p14:sldId id="286"/>
            <p14:sldId id="26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4BC44-1EBD-43C8-8BE0-85DCF486B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52124" y="569243"/>
            <a:ext cx="1442743" cy="7518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15947" y="1364149"/>
            <a:ext cx="1004287" cy="5233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858" y="1625829"/>
            <a:ext cx="1004287" cy="523361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7230135" y="302136"/>
            <a:ext cx="5106559" cy="6679259"/>
            <a:chOff x="5535674" y="226602"/>
            <a:chExt cx="3829919" cy="500944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49169" y="226602"/>
              <a:ext cx="3703351" cy="5009444"/>
            </a:xfrm>
            <a:prstGeom prst="rect">
              <a:avLst/>
            </a:prstGeom>
          </p:spPr>
        </p:pic>
        <p:sp>
          <p:nvSpPr>
            <p:cNvPr id="12" name="TextBox 14"/>
            <p:cNvSpPr txBox="1"/>
            <p:nvPr userDrawn="1"/>
          </p:nvSpPr>
          <p:spPr>
            <a:xfrm>
              <a:off x="5535674" y="3006794"/>
              <a:ext cx="3829919" cy="76944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endParaRPr lang="zh-CN" altLang="en-US" sz="5865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4"/>
            <p:cNvSpPr txBox="1"/>
            <p:nvPr/>
          </p:nvSpPr>
          <p:spPr>
            <a:xfrm>
              <a:off x="6660233" y="2532729"/>
              <a:ext cx="2376263" cy="461665"/>
            </a:xfrm>
            <a:prstGeom prst="rect">
              <a:avLst/>
            </a:prstGeom>
            <a:solidFill>
              <a:srgbClr val="EC7473"/>
            </a:solidFill>
          </p:spPr>
          <p:txBody>
            <a:bodyPr wrap="square" rtlCol="0">
              <a:normAutofit/>
            </a:bodyPr>
            <a:lstStyle/>
            <a:p>
              <a:pPr algn="ctr"/>
              <a:endParaRPr lang="zh-CN" alt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8021" y="377041"/>
            <a:ext cx="1004287" cy="5233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4858" y="2746900"/>
            <a:ext cx="6595277" cy="162505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4858" y="4429752"/>
            <a:ext cx="6595277" cy="56641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8128" y="1412776"/>
            <a:ext cx="4378641" cy="687611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48128" y="2276872"/>
            <a:ext cx="4347504" cy="36120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4554" y="2486283"/>
            <a:ext cx="7335982" cy="972213"/>
          </a:xfrm>
        </p:spPr>
        <p:txBody>
          <a:bodyPr anchor="b">
            <a:noAutofit/>
          </a:bodyPr>
          <a:lstStyle>
            <a:lvl1pPr>
              <a:defRPr sz="4800" b="1"/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4554" y="3531598"/>
            <a:ext cx="7335982" cy="5112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1776">
            <a:off x="2249415" y="2466940"/>
            <a:ext cx="1365531" cy="18014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2024" y="1808085"/>
            <a:ext cx="5334000" cy="687611"/>
          </a:xfrm>
          <a:solidFill>
            <a:schemeClr val="accent2"/>
          </a:solidFill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12024" y="2596479"/>
            <a:ext cx="5334000" cy="1739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2024" y="4365104"/>
            <a:ext cx="5334000" cy="173985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0" y="5917768"/>
            <a:ext cx="12190309" cy="940233"/>
          </a:xfrm>
          <a:prstGeom prst="rect">
            <a:avLst/>
          </a:prstGeom>
          <a:solidFill>
            <a:srgbClr val="EC747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normAutofit/>
          </a:bodyPr>
          <a:lstStyle/>
          <a:p>
            <a:endParaRPr lang="zh-CN" altLang="en-US" sz="2665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52124" y="569243"/>
            <a:ext cx="1442743" cy="7518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15947" y="1364149"/>
            <a:ext cx="1004287" cy="5233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858" y="1625829"/>
            <a:ext cx="1004287" cy="5233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8021" y="377041"/>
            <a:ext cx="1004287" cy="5233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17717" y="232373"/>
            <a:ext cx="4937801" cy="66792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85197" y="1625829"/>
            <a:ext cx="1004287" cy="5233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72598" y="507281"/>
            <a:ext cx="1004287" cy="5233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17717" y="3588726"/>
            <a:ext cx="4860303" cy="1324328"/>
          </a:xfrm>
        </p:spPr>
        <p:txBody>
          <a:bodyPr anchor="b" anchorCtr="0">
            <a:normAutofit/>
          </a:bodyPr>
          <a:lstStyle>
            <a:lvl1pPr>
              <a:defRPr sz="720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rgbClr val="5DA8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4560" y="457201"/>
            <a:ext cx="6172200" cy="540385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2450328"/>
            <a:ext cx="701698" cy="40510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600">
              <a:latin typeface="Arial" panose="020B0604020202020204" pitchFamily="34" charset="0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146965" y="416388"/>
            <a:ext cx="901696" cy="1898451"/>
            <a:chOff x="5049838" y="192088"/>
            <a:chExt cx="1054100" cy="2219324"/>
          </a:xfrm>
        </p:grpSpPr>
        <p:sp>
          <p:nvSpPr>
            <p:cNvPr id="10" name="Freeform 5"/>
            <p:cNvSpPr/>
            <p:nvPr/>
          </p:nvSpPr>
          <p:spPr bwMode="auto">
            <a:xfrm>
              <a:off x="5346700" y="1349375"/>
              <a:ext cx="447675" cy="949325"/>
            </a:xfrm>
            <a:custGeom>
              <a:avLst/>
              <a:gdLst>
                <a:gd name="T0" fmla="*/ 2 w 244"/>
                <a:gd name="T1" fmla="*/ 0 h 517"/>
                <a:gd name="T2" fmla="*/ 5 w 244"/>
                <a:gd name="T3" fmla="*/ 262 h 517"/>
                <a:gd name="T4" fmla="*/ 8 w 244"/>
                <a:gd name="T5" fmla="*/ 398 h 517"/>
                <a:gd name="T6" fmla="*/ 9 w 244"/>
                <a:gd name="T7" fmla="*/ 515 h 517"/>
                <a:gd name="T8" fmla="*/ 54 w 244"/>
                <a:gd name="T9" fmla="*/ 516 h 517"/>
                <a:gd name="T10" fmla="*/ 59 w 244"/>
                <a:gd name="T11" fmla="*/ 465 h 517"/>
                <a:gd name="T12" fmla="*/ 67 w 244"/>
                <a:gd name="T13" fmla="*/ 325 h 517"/>
                <a:gd name="T14" fmla="*/ 70 w 244"/>
                <a:gd name="T15" fmla="*/ 238 h 517"/>
                <a:gd name="T16" fmla="*/ 85 w 244"/>
                <a:gd name="T17" fmla="*/ 126 h 517"/>
                <a:gd name="T18" fmla="*/ 160 w 244"/>
                <a:gd name="T19" fmla="*/ 126 h 517"/>
                <a:gd name="T20" fmla="*/ 163 w 244"/>
                <a:gd name="T21" fmla="*/ 239 h 517"/>
                <a:gd name="T22" fmla="*/ 171 w 244"/>
                <a:gd name="T23" fmla="*/ 356 h 517"/>
                <a:gd name="T24" fmla="*/ 179 w 244"/>
                <a:gd name="T25" fmla="*/ 513 h 517"/>
                <a:gd name="T26" fmla="*/ 224 w 244"/>
                <a:gd name="T27" fmla="*/ 513 h 517"/>
                <a:gd name="T28" fmla="*/ 228 w 244"/>
                <a:gd name="T29" fmla="*/ 388 h 517"/>
                <a:gd name="T30" fmla="*/ 237 w 244"/>
                <a:gd name="T31" fmla="*/ 219 h 517"/>
                <a:gd name="T32" fmla="*/ 243 w 244"/>
                <a:gd name="T33" fmla="*/ 101 h 517"/>
                <a:gd name="T34" fmla="*/ 243 w 244"/>
                <a:gd name="T3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517">
                  <a:moveTo>
                    <a:pt x="2" y="0"/>
                  </a:moveTo>
                  <a:cubicBezTo>
                    <a:pt x="0" y="97"/>
                    <a:pt x="4" y="182"/>
                    <a:pt x="5" y="262"/>
                  </a:cubicBezTo>
                  <a:cubicBezTo>
                    <a:pt x="7" y="309"/>
                    <a:pt x="8" y="342"/>
                    <a:pt x="8" y="398"/>
                  </a:cubicBezTo>
                  <a:cubicBezTo>
                    <a:pt x="8" y="451"/>
                    <a:pt x="8" y="483"/>
                    <a:pt x="9" y="515"/>
                  </a:cubicBezTo>
                  <a:cubicBezTo>
                    <a:pt x="19" y="515"/>
                    <a:pt x="54" y="516"/>
                    <a:pt x="54" y="516"/>
                  </a:cubicBezTo>
                  <a:cubicBezTo>
                    <a:pt x="54" y="516"/>
                    <a:pt x="57" y="483"/>
                    <a:pt x="59" y="465"/>
                  </a:cubicBezTo>
                  <a:cubicBezTo>
                    <a:pt x="60" y="412"/>
                    <a:pt x="62" y="377"/>
                    <a:pt x="67" y="325"/>
                  </a:cubicBezTo>
                  <a:cubicBezTo>
                    <a:pt x="69" y="301"/>
                    <a:pt x="70" y="262"/>
                    <a:pt x="70" y="238"/>
                  </a:cubicBezTo>
                  <a:cubicBezTo>
                    <a:pt x="70" y="218"/>
                    <a:pt x="77" y="127"/>
                    <a:pt x="85" y="126"/>
                  </a:cubicBezTo>
                  <a:cubicBezTo>
                    <a:pt x="112" y="123"/>
                    <a:pt x="132" y="123"/>
                    <a:pt x="160" y="126"/>
                  </a:cubicBezTo>
                  <a:cubicBezTo>
                    <a:pt x="169" y="127"/>
                    <a:pt x="161" y="214"/>
                    <a:pt x="163" y="239"/>
                  </a:cubicBezTo>
                  <a:cubicBezTo>
                    <a:pt x="167" y="277"/>
                    <a:pt x="169" y="311"/>
                    <a:pt x="171" y="356"/>
                  </a:cubicBezTo>
                  <a:cubicBezTo>
                    <a:pt x="173" y="410"/>
                    <a:pt x="180" y="448"/>
                    <a:pt x="179" y="513"/>
                  </a:cubicBezTo>
                  <a:cubicBezTo>
                    <a:pt x="196" y="517"/>
                    <a:pt x="206" y="515"/>
                    <a:pt x="224" y="513"/>
                  </a:cubicBezTo>
                  <a:cubicBezTo>
                    <a:pt x="224" y="432"/>
                    <a:pt x="226" y="431"/>
                    <a:pt x="228" y="388"/>
                  </a:cubicBezTo>
                  <a:cubicBezTo>
                    <a:pt x="230" y="341"/>
                    <a:pt x="232" y="291"/>
                    <a:pt x="237" y="219"/>
                  </a:cubicBezTo>
                  <a:cubicBezTo>
                    <a:pt x="241" y="175"/>
                    <a:pt x="243" y="144"/>
                    <a:pt x="243" y="101"/>
                  </a:cubicBezTo>
                  <a:cubicBezTo>
                    <a:pt x="244" y="57"/>
                    <a:pt x="244" y="44"/>
                    <a:pt x="243" y="0"/>
                  </a:cubicBezTo>
                </a:path>
              </a:pathLst>
            </a:custGeom>
            <a:solidFill>
              <a:srgbClr val="284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 sz="3200"/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5732463" y="769938"/>
              <a:ext cx="311150" cy="163512"/>
            </a:xfrm>
            <a:custGeom>
              <a:avLst/>
              <a:gdLst>
                <a:gd name="T0" fmla="*/ 5 w 196"/>
                <a:gd name="T1" fmla="*/ 9 h 103"/>
                <a:gd name="T2" fmla="*/ 90 w 196"/>
                <a:gd name="T3" fmla="*/ 0 h 103"/>
                <a:gd name="T4" fmla="*/ 196 w 196"/>
                <a:gd name="T5" fmla="*/ 61 h 103"/>
                <a:gd name="T6" fmla="*/ 0 w 196"/>
                <a:gd name="T7" fmla="*/ 103 h 103"/>
                <a:gd name="T8" fmla="*/ 5 w 196"/>
                <a:gd name="T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03">
                  <a:moveTo>
                    <a:pt x="5" y="9"/>
                  </a:moveTo>
                  <a:lnTo>
                    <a:pt x="90" y="0"/>
                  </a:lnTo>
                  <a:lnTo>
                    <a:pt x="196" y="61"/>
                  </a:lnTo>
                  <a:lnTo>
                    <a:pt x="0" y="103"/>
                  </a:lnTo>
                  <a:lnTo>
                    <a:pt x="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5732463" y="769938"/>
              <a:ext cx="311150" cy="163512"/>
            </a:xfrm>
            <a:custGeom>
              <a:avLst/>
              <a:gdLst>
                <a:gd name="T0" fmla="*/ 5 w 196"/>
                <a:gd name="T1" fmla="*/ 9 h 103"/>
                <a:gd name="T2" fmla="*/ 90 w 196"/>
                <a:gd name="T3" fmla="*/ 0 h 103"/>
                <a:gd name="T4" fmla="*/ 196 w 196"/>
                <a:gd name="T5" fmla="*/ 61 h 103"/>
                <a:gd name="T6" fmla="*/ 0 w 196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03">
                  <a:moveTo>
                    <a:pt x="5" y="9"/>
                  </a:moveTo>
                  <a:lnTo>
                    <a:pt x="90" y="0"/>
                  </a:lnTo>
                  <a:lnTo>
                    <a:pt x="196" y="61"/>
                  </a:lnTo>
                  <a:lnTo>
                    <a:pt x="0" y="1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5337175" y="784225"/>
              <a:ext cx="458787" cy="573087"/>
            </a:xfrm>
            <a:custGeom>
              <a:avLst/>
              <a:gdLst>
                <a:gd name="T0" fmla="*/ 289 w 289"/>
                <a:gd name="T1" fmla="*/ 361 h 361"/>
                <a:gd name="T2" fmla="*/ 289 w 289"/>
                <a:gd name="T3" fmla="*/ 361 h 361"/>
                <a:gd name="T4" fmla="*/ 0 w 289"/>
                <a:gd name="T5" fmla="*/ 361 h 361"/>
                <a:gd name="T6" fmla="*/ 0 w 289"/>
                <a:gd name="T7" fmla="*/ 0 h 361"/>
                <a:gd name="T8" fmla="*/ 289 w 289"/>
                <a:gd name="T9" fmla="*/ 0 h 361"/>
                <a:gd name="T10" fmla="*/ 289 w 289"/>
                <a:gd name="T11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361">
                  <a:moveTo>
                    <a:pt x="289" y="361"/>
                  </a:moveTo>
                  <a:lnTo>
                    <a:pt x="289" y="361"/>
                  </a:lnTo>
                  <a:lnTo>
                    <a:pt x="0" y="361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89" y="3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5538788" y="820738"/>
              <a:ext cx="68262" cy="320675"/>
            </a:xfrm>
            <a:custGeom>
              <a:avLst/>
              <a:gdLst>
                <a:gd name="T0" fmla="*/ 0 w 37"/>
                <a:gd name="T1" fmla="*/ 14 h 174"/>
                <a:gd name="T2" fmla="*/ 19 w 37"/>
                <a:gd name="T3" fmla="*/ 0 h 174"/>
                <a:gd name="T4" fmla="*/ 37 w 37"/>
                <a:gd name="T5" fmla="*/ 14 h 174"/>
                <a:gd name="T6" fmla="*/ 24 w 37"/>
                <a:gd name="T7" fmla="*/ 29 h 174"/>
                <a:gd name="T8" fmla="*/ 35 w 37"/>
                <a:gd name="T9" fmla="*/ 152 h 174"/>
                <a:gd name="T10" fmla="*/ 20 w 37"/>
                <a:gd name="T11" fmla="*/ 174 h 174"/>
                <a:gd name="T12" fmla="*/ 5 w 37"/>
                <a:gd name="T13" fmla="*/ 152 h 174"/>
                <a:gd name="T14" fmla="*/ 13 w 37"/>
                <a:gd name="T15" fmla="*/ 29 h 174"/>
                <a:gd name="T16" fmla="*/ 0 w 37"/>
                <a:gd name="T17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74">
                  <a:moveTo>
                    <a:pt x="0" y="14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2" y="28"/>
                    <a:pt x="24" y="29"/>
                  </a:cubicBezTo>
                  <a:cubicBezTo>
                    <a:pt x="24" y="29"/>
                    <a:pt x="36" y="139"/>
                    <a:pt x="35" y="152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7" y="49"/>
                    <a:pt x="13" y="29"/>
                  </a:cubicBezTo>
                  <a:cubicBezTo>
                    <a:pt x="13" y="29"/>
                    <a:pt x="1" y="26"/>
                    <a:pt x="0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5464175" y="784225"/>
              <a:ext cx="214312" cy="92075"/>
            </a:xfrm>
            <a:custGeom>
              <a:avLst/>
              <a:gdLst>
                <a:gd name="T0" fmla="*/ 135 w 135"/>
                <a:gd name="T1" fmla="*/ 0 h 58"/>
                <a:gd name="T2" fmla="*/ 67 w 135"/>
                <a:gd name="T3" fmla="*/ 2 h 58"/>
                <a:gd name="T4" fmla="*/ 0 w 135"/>
                <a:gd name="T5" fmla="*/ 0 h 58"/>
                <a:gd name="T6" fmla="*/ 28 w 135"/>
                <a:gd name="T7" fmla="*/ 57 h 58"/>
                <a:gd name="T8" fmla="*/ 69 w 135"/>
                <a:gd name="T9" fmla="*/ 24 h 58"/>
                <a:gd name="T10" fmla="*/ 112 w 135"/>
                <a:gd name="T11" fmla="*/ 58 h 58"/>
                <a:gd name="T12" fmla="*/ 135 w 135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58">
                  <a:moveTo>
                    <a:pt x="135" y="0"/>
                  </a:moveTo>
                  <a:lnTo>
                    <a:pt x="67" y="2"/>
                  </a:lnTo>
                  <a:lnTo>
                    <a:pt x="0" y="0"/>
                  </a:lnTo>
                  <a:lnTo>
                    <a:pt x="28" y="57"/>
                  </a:lnTo>
                  <a:lnTo>
                    <a:pt x="69" y="24"/>
                  </a:lnTo>
                  <a:lnTo>
                    <a:pt x="112" y="58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F5F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5487988" y="692150"/>
              <a:ext cx="171450" cy="111125"/>
            </a:xfrm>
            <a:custGeom>
              <a:avLst/>
              <a:gdLst>
                <a:gd name="T0" fmla="*/ 93 w 93"/>
                <a:gd name="T1" fmla="*/ 50 h 60"/>
                <a:gd name="T2" fmla="*/ 47 w 93"/>
                <a:gd name="T3" fmla="*/ 60 h 60"/>
                <a:gd name="T4" fmla="*/ 0 w 93"/>
                <a:gd name="T5" fmla="*/ 50 h 60"/>
                <a:gd name="T6" fmla="*/ 0 w 93"/>
                <a:gd name="T7" fmla="*/ 0 h 60"/>
                <a:gd name="T8" fmla="*/ 93 w 93"/>
                <a:gd name="T9" fmla="*/ 0 h 60"/>
                <a:gd name="T10" fmla="*/ 93 w 93"/>
                <a:gd name="T11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60">
                  <a:moveTo>
                    <a:pt x="93" y="50"/>
                  </a:moveTo>
                  <a:cubicBezTo>
                    <a:pt x="93" y="50"/>
                    <a:pt x="78" y="60"/>
                    <a:pt x="47" y="60"/>
                  </a:cubicBezTo>
                  <a:cubicBezTo>
                    <a:pt x="15" y="60"/>
                    <a:pt x="0" y="50"/>
                    <a:pt x="0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93" y="50"/>
                  </a:lnTo>
                  <a:close/>
                </a:path>
              </a:pathLst>
            </a:custGeom>
            <a:solidFill>
              <a:srgbClr val="E5B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5387975" y="284163"/>
              <a:ext cx="369887" cy="338137"/>
            </a:xfrm>
            <a:custGeom>
              <a:avLst/>
              <a:gdLst>
                <a:gd name="T0" fmla="*/ 201 w 201"/>
                <a:gd name="T1" fmla="*/ 92 h 184"/>
                <a:gd name="T2" fmla="*/ 111 w 201"/>
                <a:gd name="T3" fmla="*/ 184 h 184"/>
                <a:gd name="T4" fmla="*/ 84 w 201"/>
                <a:gd name="T5" fmla="*/ 184 h 184"/>
                <a:gd name="T6" fmla="*/ 0 w 201"/>
                <a:gd name="T7" fmla="*/ 92 h 184"/>
                <a:gd name="T8" fmla="*/ 84 w 201"/>
                <a:gd name="T9" fmla="*/ 1 h 184"/>
                <a:gd name="T10" fmla="*/ 111 w 201"/>
                <a:gd name="T11" fmla="*/ 1 h 184"/>
                <a:gd name="T12" fmla="*/ 201 w 201"/>
                <a:gd name="T13" fmla="*/ 9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84">
                  <a:moveTo>
                    <a:pt x="201" y="92"/>
                  </a:moveTo>
                  <a:cubicBezTo>
                    <a:pt x="201" y="143"/>
                    <a:pt x="157" y="184"/>
                    <a:pt x="111" y="184"/>
                  </a:cubicBezTo>
                  <a:cubicBezTo>
                    <a:pt x="84" y="184"/>
                    <a:pt x="84" y="184"/>
                    <a:pt x="84" y="184"/>
                  </a:cubicBezTo>
                  <a:cubicBezTo>
                    <a:pt x="38" y="184"/>
                    <a:pt x="0" y="143"/>
                    <a:pt x="0" y="92"/>
                  </a:cubicBezTo>
                  <a:cubicBezTo>
                    <a:pt x="0" y="0"/>
                    <a:pt x="38" y="1"/>
                    <a:pt x="84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57" y="1"/>
                    <a:pt x="201" y="7"/>
                    <a:pt x="201" y="92"/>
                  </a:cubicBezTo>
                </a:path>
              </a:pathLst>
            </a:custGeom>
            <a:solidFill>
              <a:srgbClr val="845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475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5283200" y="2293938"/>
              <a:ext cx="169862" cy="115887"/>
            </a:xfrm>
            <a:custGeom>
              <a:avLst/>
              <a:gdLst>
                <a:gd name="T0" fmla="*/ 42 w 92"/>
                <a:gd name="T1" fmla="*/ 0 h 63"/>
                <a:gd name="T2" fmla="*/ 2 w 92"/>
                <a:gd name="T3" fmla="*/ 42 h 63"/>
                <a:gd name="T4" fmla="*/ 58 w 92"/>
                <a:gd name="T5" fmla="*/ 42 h 63"/>
                <a:gd name="T6" fmla="*/ 58 w 92"/>
                <a:gd name="T7" fmla="*/ 46 h 63"/>
                <a:gd name="T8" fmla="*/ 91 w 92"/>
                <a:gd name="T9" fmla="*/ 41 h 63"/>
                <a:gd name="T10" fmla="*/ 89 w 92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63">
                  <a:moveTo>
                    <a:pt x="42" y="0"/>
                  </a:moveTo>
                  <a:cubicBezTo>
                    <a:pt x="31" y="11"/>
                    <a:pt x="0" y="33"/>
                    <a:pt x="2" y="42"/>
                  </a:cubicBezTo>
                  <a:cubicBezTo>
                    <a:pt x="6" y="63"/>
                    <a:pt x="46" y="50"/>
                    <a:pt x="58" y="42"/>
                  </a:cubicBezTo>
                  <a:cubicBezTo>
                    <a:pt x="58" y="44"/>
                    <a:pt x="58" y="44"/>
                    <a:pt x="58" y="46"/>
                  </a:cubicBezTo>
                  <a:cubicBezTo>
                    <a:pt x="75" y="44"/>
                    <a:pt x="81" y="44"/>
                    <a:pt x="91" y="41"/>
                  </a:cubicBezTo>
                  <a:cubicBezTo>
                    <a:pt x="92" y="30"/>
                    <a:pt x="92" y="8"/>
                    <a:pt x="89" y="0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5670550" y="2292350"/>
              <a:ext cx="174625" cy="119062"/>
            </a:xfrm>
            <a:custGeom>
              <a:avLst/>
              <a:gdLst>
                <a:gd name="T0" fmla="*/ 52 w 95"/>
                <a:gd name="T1" fmla="*/ 0 h 65"/>
                <a:gd name="T2" fmla="*/ 93 w 95"/>
                <a:gd name="T3" fmla="*/ 43 h 65"/>
                <a:gd name="T4" fmla="*/ 35 w 95"/>
                <a:gd name="T5" fmla="*/ 43 h 65"/>
                <a:gd name="T6" fmla="*/ 35 w 95"/>
                <a:gd name="T7" fmla="*/ 47 h 65"/>
                <a:gd name="T8" fmla="*/ 2 w 95"/>
                <a:gd name="T9" fmla="*/ 42 h 65"/>
                <a:gd name="T10" fmla="*/ 4 w 95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5">
                  <a:moveTo>
                    <a:pt x="52" y="0"/>
                  </a:moveTo>
                  <a:cubicBezTo>
                    <a:pt x="63" y="11"/>
                    <a:pt x="95" y="34"/>
                    <a:pt x="93" y="43"/>
                  </a:cubicBezTo>
                  <a:cubicBezTo>
                    <a:pt x="89" y="65"/>
                    <a:pt x="47" y="51"/>
                    <a:pt x="35" y="43"/>
                  </a:cubicBezTo>
                  <a:cubicBezTo>
                    <a:pt x="35" y="45"/>
                    <a:pt x="35" y="45"/>
                    <a:pt x="35" y="47"/>
                  </a:cubicBezTo>
                  <a:cubicBezTo>
                    <a:pt x="18" y="45"/>
                    <a:pt x="12" y="45"/>
                    <a:pt x="2" y="42"/>
                  </a:cubicBezTo>
                  <a:cubicBezTo>
                    <a:pt x="0" y="31"/>
                    <a:pt x="0" y="8"/>
                    <a:pt x="4" y="0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20" name="Freeform 31"/>
            <p:cNvSpPr/>
            <p:nvPr userDrawn="1"/>
          </p:nvSpPr>
          <p:spPr bwMode="auto">
            <a:xfrm>
              <a:off x="5424488" y="298450"/>
              <a:ext cx="296862" cy="427037"/>
            </a:xfrm>
            <a:custGeom>
              <a:avLst/>
              <a:gdLst>
                <a:gd name="T0" fmla="*/ 161 w 161"/>
                <a:gd name="T1" fmla="*/ 151 h 232"/>
                <a:gd name="T2" fmla="*/ 81 w 161"/>
                <a:gd name="T3" fmla="*/ 232 h 232"/>
                <a:gd name="T4" fmla="*/ 0 w 161"/>
                <a:gd name="T5" fmla="*/ 151 h 232"/>
                <a:gd name="T6" fmla="*/ 0 w 161"/>
                <a:gd name="T7" fmla="*/ 81 h 232"/>
                <a:gd name="T8" fmla="*/ 81 w 161"/>
                <a:gd name="T9" fmla="*/ 0 h 232"/>
                <a:gd name="T10" fmla="*/ 161 w 161"/>
                <a:gd name="T11" fmla="*/ 81 h 232"/>
                <a:gd name="T12" fmla="*/ 161 w 161"/>
                <a:gd name="T13" fmla="*/ 15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232">
                  <a:moveTo>
                    <a:pt x="161" y="151"/>
                  </a:moveTo>
                  <a:cubicBezTo>
                    <a:pt x="161" y="196"/>
                    <a:pt x="125" y="232"/>
                    <a:pt x="81" y="232"/>
                  </a:cubicBezTo>
                  <a:cubicBezTo>
                    <a:pt x="36" y="232"/>
                    <a:pt x="0" y="196"/>
                    <a:pt x="0" y="15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7" y="31"/>
                    <a:pt x="36" y="0"/>
                    <a:pt x="81" y="0"/>
                  </a:cubicBezTo>
                  <a:cubicBezTo>
                    <a:pt x="125" y="0"/>
                    <a:pt x="132" y="25"/>
                    <a:pt x="161" y="81"/>
                  </a:cubicBezTo>
                  <a:cubicBezTo>
                    <a:pt x="161" y="151"/>
                    <a:pt x="161" y="151"/>
                    <a:pt x="161" y="151"/>
                  </a:cubicBezTo>
                </a:path>
              </a:pathLst>
            </a:custGeom>
            <a:solidFill>
              <a:srgbClr val="F2C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70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21" name="Freeform 32"/>
            <p:cNvSpPr/>
            <p:nvPr/>
          </p:nvSpPr>
          <p:spPr bwMode="auto">
            <a:xfrm>
              <a:off x="5362575" y="192088"/>
              <a:ext cx="396875" cy="292100"/>
            </a:xfrm>
            <a:custGeom>
              <a:avLst/>
              <a:gdLst>
                <a:gd name="T0" fmla="*/ 197 w 216"/>
                <a:gd name="T1" fmla="*/ 99 h 159"/>
                <a:gd name="T2" fmla="*/ 181 w 216"/>
                <a:gd name="T3" fmla="*/ 33 h 159"/>
                <a:gd name="T4" fmla="*/ 50 w 216"/>
                <a:gd name="T5" fmla="*/ 47 h 159"/>
                <a:gd name="T6" fmla="*/ 0 w 216"/>
                <a:gd name="T7" fmla="*/ 45 h 159"/>
                <a:gd name="T8" fmla="*/ 186 w 216"/>
                <a:gd name="T9" fmla="*/ 107 h 159"/>
                <a:gd name="T10" fmla="*/ 197 w 216"/>
                <a:gd name="T11" fmla="*/ 9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159">
                  <a:moveTo>
                    <a:pt x="197" y="99"/>
                  </a:moveTo>
                  <a:cubicBezTo>
                    <a:pt x="203" y="91"/>
                    <a:pt x="216" y="66"/>
                    <a:pt x="181" y="33"/>
                  </a:cubicBezTo>
                  <a:cubicBezTo>
                    <a:pt x="147" y="0"/>
                    <a:pt x="99" y="34"/>
                    <a:pt x="50" y="47"/>
                  </a:cubicBezTo>
                  <a:cubicBezTo>
                    <a:pt x="7" y="59"/>
                    <a:pt x="0" y="45"/>
                    <a:pt x="0" y="45"/>
                  </a:cubicBezTo>
                  <a:cubicBezTo>
                    <a:pt x="0" y="45"/>
                    <a:pt x="9" y="159"/>
                    <a:pt x="186" y="107"/>
                  </a:cubicBezTo>
                  <a:cubicBezTo>
                    <a:pt x="189" y="107"/>
                    <a:pt x="195" y="103"/>
                    <a:pt x="197" y="99"/>
                  </a:cubicBezTo>
                  <a:close/>
                </a:path>
              </a:pathLst>
            </a:custGeom>
            <a:solidFill>
              <a:srgbClr val="936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22" name="Freeform 35"/>
            <p:cNvSpPr/>
            <p:nvPr/>
          </p:nvSpPr>
          <p:spPr bwMode="auto">
            <a:xfrm>
              <a:off x="5405438" y="490538"/>
              <a:ext cx="38100" cy="87312"/>
            </a:xfrm>
            <a:custGeom>
              <a:avLst/>
              <a:gdLst>
                <a:gd name="T0" fmla="*/ 21 w 21"/>
                <a:gd name="T1" fmla="*/ 37 h 48"/>
                <a:gd name="T2" fmla="*/ 11 w 21"/>
                <a:gd name="T3" fmla="*/ 48 h 48"/>
                <a:gd name="T4" fmla="*/ 0 w 21"/>
                <a:gd name="T5" fmla="*/ 37 h 48"/>
                <a:gd name="T6" fmla="*/ 0 w 21"/>
                <a:gd name="T7" fmla="*/ 10 h 48"/>
                <a:gd name="T8" fmla="*/ 11 w 21"/>
                <a:gd name="T9" fmla="*/ 0 h 48"/>
                <a:gd name="T10" fmla="*/ 21 w 21"/>
                <a:gd name="T11" fmla="*/ 10 h 48"/>
                <a:gd name="T12" fmla="*/ 21 w 21"/>
                <a:gd name="T13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8">
                  <a:moveTo>
                    <a:pt x="21" y="37"/>
                  </a:moveTo>
                  <a:cubicBezTo>
                    <a:pt x="21" y="43"/>
                    <a:pt x="16" y="48"/>
                    <a:pt x="11" y="48"/>
                  </a:cubicBezTo>
                  <a:cubicBezTo>
                    <a:pt x="5" y="48"/>
                    <a:pt x="0" y="43"/>
                    <a:pt x="0" y="3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6" y="0"/>
                    <a:pt x="21" y="4"/>
                    <a:pt x="21" y="10"/>
                  </a:cubicBezTo>
                  <a:lnTo>
                    <a:pt x="21" y="37"/>
                  </a:lnTo>
                  <a:close/>
                </a:path>
              </a:pathLst>
            </a:custGeom>
            <a:solidFill>
              <a:srgbClr val="F2C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702300" y="490538"/>
              <a:ext cx="39687" cy="87312"/>
            </a:xfrm>
            <a:custGeom>
              <a:avLst/>
              <a:gdLst>
                <a:gd name="T0" fmla="*/ 21 w 21"/>
                <a:gd name="T1" fmla="*/ 37 h 48"/>
                <a:gd name="T2" fmla="*/ 10 w 21"/>
                <a:gd name="T3" fmla="*/ 48 h 48"/>
                <a:gd name="T4" fmla="*/ 0 w 21"/>
                <a:gd name="T5" fmla="*/ 37 h 48"/>
                <a:gd name="T6" fmla="*/ 0 w 21"/>
                <a:gd name="T7" fmla="*/ 10 h 48"/>
                <a:gd name="T8" fmla="*/ 10 w 21"/>
                <a:gd name="T9" fmla="*/ 0 h 48"/>
                <a:gd name="T10" fmla="*/ 21 w 21"/>
                <a:gd name="T11" fmla="*/ 10 h 48"/>
                <a:gd name="T12" fmla="*/ 21 w 21"/>
                <a:gd name="T13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8">
                  <a:moveTo>
                    <a:pt x="21" y="37"/>
                  </a:moveTo>
                  <a:cubicBezTo>
                    <a:pt x="21" y="43"/>
                    <a:pt x="16" y="48"/>
                    <a:pt x="10" y="48"/>
                  </a:cubicBezTo>
                  <a:cubicBezTo>
                    <a:pt x="5" y="48"/>
                    <a:pt x="0" y="43"/>
                    <a:pt x="0" y="3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1" y="4"/>
                    <a:pt x="21" y="10"/>
                  </a:cubicBezTo>
                  <a:lnTo>
                    <a:pt x="21" y="37"/>
                  </a:lnTo>
                  <a:close/>
                </a:path>
              </a:pathLst>
            </a:custGeom>
            <a:solidFill>
              <a:srgbClr val="F2C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24" name="Freeform 37"/>
            <p:cNvSpPr/>
            <p:nvPr/>
          </p:nvSpPr>
          <p:spPr bwMode="auto">
            <a:xfrm>
              <a:off x="5559425" y="503238"/>
              <a:ext cx="26987" cy="98425"/>
            </a:xfrm>
            <a:custGeom>
              <a:avLst/>
              <a:gdLst>
                <a:gd name="T0" fmla="*/ 0 w 17"/>
                <a:gd name="T1" fmla="*/ 0 h 62"/>
                <a:gd name="T2" fmla="*/ 0 w 17"/>
                <a:gd name="T3" fmla="*/ 62 h 62"/>
                <a:gd name="T4" fmla="*/ 17 w 17"/>
                <a:gd name="T5" fmla="*/ 62 h 62"/>
                <a:gd name="T6" fmla="*/ 17 w 17"/>
                <a:gd name="T7" fmla="*/ 58 h 62"/>
                <a:gd name="T8" fmla="*/ 5 w 17"/>
                <a:gd name="T9" fmla="*/ 58 h 62"/>
                <a:gd name="T10" fmla="*/ 5 w 17"/>
                <a:gd name="T11" fmla="*/ 0 h 62"/>
                <a:gd name="T12" fmla="*/ 0 w 17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2">
                  <a:moveTo>
                    <a:pt x="0" y="0"/>
                  </a:moveTo>
                  <a:lnTo>
                    <a:pt x="0" y="62"/>
                  </a:lnTo>
                  <a:lnTo>
                    <a:pt x="17" y="62"/>
                  </a:lnTo>
                  <a:lnTo>
                    <a:pt x="17" y="58"/>
                  </a:lnTo>
                  <a:lnTo>
                    <a:pt x="5" y="58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A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25" name="Rectangle 38"/>
            <p:cNvSpPr>
              <a:spLocks noChangeArrowheads="1"/>
            </p:cNvSpPr>
            <p:nvPr/>
          </p:nvSpPr>
          <p:spPr bwMode="auto">
            <a:xfrm>
              <a:off x="5549900" y="652463"/>
              <a:ext cx="47625" cy="6350"/>
            </a:xfrm>
            <a:prstGeom prst="rect">
              <a:avLst/>
            </a:prstGeom>
            <a:solidFill>
              <a:srgbClr val="D3A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26" name="Freeform 39"/>
            <p:cNvSpPr/>
            <p:nvPr/>
          </p:nvSpPr>
          <p:spPr bwMode="auto">
            <a:xfrm>
              <a:off x="5549900" y="652463"/>
              <a:ext cx="47625" cy="6350"/>
            </a:xfrm>
            <a:custGeom>
              <a:avLst/>
              <a:gdLst>
                <a:gd name="T0" fmla="*/ 0 w 30"/>
                <a:gd name="T1" fmla="*/ 4 h 4"/>
                <a:gd name="T2" fmla="*/ 30 w 30"/>
                <a:gd name="T3" fmla="*/ 4 h 4"/>
                <a:gd name="T4" fmla="*/ 30 w 30"/>
                <a:gd name="T5" fmla="*/ 0 h 4"/>
                <a:gd name="T6" fmla="*/ 0 w 30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">
                  <a:moveTo>
                    <a:pt x="0" y="4"/>
                  </a:moveTo>
                  <a:lnTo>
                    <a:pt x="30" y="4"/>
                  </a:lnTo>
                  <a:lnTo>
                    <a:pt x="3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27" name="Rectangle 40"/>
            <p:cNvSpPr>
              <a:spLocks noChangeArrowheads="1"/>
            </p:cNvSpPr>
            <p:nvPr/>
          </p:nvSpPr>
          <p:spPr bwMode="auto">
            <a:xfrm>
              <a:off x="5514975" y="503238"/>
              <a:ext cx="114300" cy="53975"/>
            </a:xfrm>
            <a:prstGeom prst="rect">
              <a:avLst/>
            </a:pr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28" name="Freeform 41"/>
            <p:cNvSpPr/>
            <p:nvPr/>
          </p:nvSpPr>
          <p:spPr bwMode="auto">
            <a:xfrm>
              <a:off x="5446713" y="452438"/>
              <a:ext cx="71437" cy="22225"/>
            </a:xfrm>
            <a:custGeom>
              <a:avLst/>
              <a:gdLst>
                <a:gd name="T0" fmla="*/ 3 w 39"/>
                <a:gd name="T1" fmla="*/ 11 h 12"/>
                <a:gd name="T2" fmla="*/ 3 w 39"/>
                <a:gd name="T3" fmla="*/ 11 h 12"/>
                <a:gd name="T4" fmla="*/ 8 w 39"/>
                <a:gd name="T5" fmla="*/ 7 h 12"/>
                <a:gd name="T6" fmla="*/ 19 w 39"/>
                <a:gd name="T7" fmla="*/ 4 h 12"/>
                <a:gd name="T8" fmla="*/ 36 w 39"/>
                <a:gd name="T9" fmla="*/ 11 h 12"/>
                <a:gd name="T10" fmla="*/ 38 w 39"/>
                <a:gd name="T11" fmla="*/ 11 h 12"/>
                <a:gd name="T12" fmla="*/ 38 w 39"/>
                <a:gd name="T13" fmla="*/ 8 h 12"/>
                <a:gd name="T14" fmla="*/ 19 w 39"/>
                <a:gd name="T15" fmla="*/ 0 h 12"/>
                <a:gd name="T16" fmla="*/ 6 w 39"/>
                <a:gd name="T17" fmla="*/ 4 h 12"/>
                <a:gd name="T18" fmla="*/ 1 w 39"/>
                <a:gd name="T19" fmla="*/ 8 h 12"/>
                <a:gd name="T20" fmla="*/ 1 w 39"/>
                <a:gd name="T21" fmla="*/ 11 h 12"/>
                <a:gd name="T22" fmla="*/ 3 w 3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12"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4" y="10"/>
                    <a:pt x="6" y="9"/>
                    <a:pt x="8" y="7"/>
                  </a:cubicBezTo>
                  <a:cubicBezTo>
                    <a:pt x="11" y="5"/>
                    <a:pt x="15" y="4"/>
                    <a:pt x="19" y="4"/>
                  </a:cubicBezTo>
                  <a:cubicBezTo>
                    <a:pt x="24" y="4"/>
                    <a:pt x="29" y="6"/>
                    <a:pt x="36" y="11"/>
                  </a:cubicBezTo>
                  <a:cubicBezTo>
                    <a:pt x="36" y="12"/>
                    <a:pt x="38" y="12"/>
                    <a:pt x="38" y="11"/>
                  </a:cubicBezTo>
                  <a:cubicBezTo>
                    <a:pt x="39" y="10"/>
                    <a:pt x="39" y="9"/>
                    <a:pt x="38" y="8"/>
                  </a:cubicBezTo>
                  <a:cubicBezTo>
                    <a:pt x="31" y="2"/>
                    <a:pt x="25" y="0"/>
                    <a:pt x="19" y="0"/>
                  </a:cubicBezTo>
                  <a:cubicBezTo>
                    <a:pt x="14" y="0"/>
                    <a:pt x="9" y="2"/>
                    <a:pt x="6" y="4"/>
                  </a:cubicBezTo>
                  <a:cubicBezTo>
                    <a:pt x="3" y="6"/>
                    <a:pt x="1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" y="12"/>
                    <a:pt x="3" y="12"/>
                    <a:pt x="3" y="11"/>
                  </a:cubicBezTo>
                  <a:close/>
                </a:path>
              </a:pathLst>
            </a:custGeom>
            <a:solidFill>
              <a:srgbClr val="B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29" name="Freeform 42"/>
            <p:cNvSpPr/>
            <p:nvPr/>
          </p:nvSpPr>
          <p:spPr bwMode="auto">
            <a:xfrm>
              <a:off x="5621338" y="452438"/>
              <a:ext cx="73025" cy="22225"/>
            </a:xfrm>
            <a:custGeom>
              <a:avLst/>
              <a:gdLst>
                <a:gd name="T0" fmla="*/ 4 w 39"/>
                <a:gd name="T1" fmla="*/ 11 h 12"/>
                <a:gd name="T2" fmla="*/ 4 w 39"/>
                <a:gd name="T3" fmla="*/ 11 h 12"/>
                <a:gd name="T4" fmla="*/ 9 w 39"/>
                <a:gd name="T5" fmla="*/ 7 h 12"/>
                <a:gd name="T6" fmla="*/ 19 w 39"/>
                <a:gd name="T7" fmla="*/ 4 h 12"/>
                <a:gd name="T8" fmla="*/ 36 w 39"/>
                <a:gd name="T9" fmla="*/ 11 h 12"/>
                <a:gd name="T10" fmla="*/ 39 w 39"/>
                <a:gd name="T11" fmla="*/ 11 h 12"/>
                <a:gd name="T12" fmla="*/ 38 w 39"/>
                <a:gd name="T13" fmla="*/ 8 h 12"/>
                <a:gd name="T14" fmla="*/ 19 w 39"/>
                <a:gd name="T15" fmla="*/ 0 h 12"/>
                <a:gd name="T16" fmla="*/ 6 w 39"/>
                <a:gd name="T17" fmla="*/ 4 h 12"/>
                <a:gd name="T18" fmla="*/ 1 w 39"/>
                <a:gd name="T19" fmla="*/ 8 h 12"/>
                <a:gd name="T20" fmla="*/ 1 w 39"/>
                <a:gd name="T21" fmla="*/ 11 h 12"/>
                <a:gd name="T22" fmla="*/ 4 w 3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12"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6" y="9"/>
                    <a:pt x="9" y="7"/>
                  </a:cubicBezTo>
                  <a:cubicBezTo>
                    <a:pt x="11" y="5"/>
                    <a:pt x="15" y="4"/>
                    <a:pt x="19" y="4"/>
                  </a:cubicBezTo>
                  <a:cubicBezTo>
                    <a:pt x="24" y="4"/>
                    <a:pt x="30" y="6"/>
                    <a:pt x="36" y="11"/>
                  </a:cubicBezTo>
                  <a:cubicBezTo>
                    <a:pt x="37" y="12"/>
                    <a:pt x="38" y="12"/>
                    <a:pt x="39" y="11"/>
                  </a:cubicBezTo>
                  <a:cubicBezTo>
                    <a:pt x="39" y="10"/>
                    <a:pt x="39" y="9"/>
                    <a:pt x="38" y="8"/>
                  </a:cubicBezTo>
                  <a:cubicBezTo>
                    <a:pt x="32" y="2"/>
                    <a:pt x="25" y="0"/>
                    <a:pt x="19" y="0"/>
                  </a:cubicBezTo>
                  <a:cubicBezTo>
                    <a:pt x="14" y="0"/>
                    <a:pt x="9" y="2"/>
                    <a:pt x="6" y="4"/>
                  </a:cubicBezTo>
                  <a:cubicBezTo>
                    <a:pt x="3" y="6"/>
                    <a:pt x="1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" y="12"/>
                    <a:pt x="3" y="12"/>
                    <a:pt x="4" y="11"/>
                  </a:cubicBezTo>
                  <a:close/>
                </a:path>
              </a:pathLst>
            </a:custGeom>
            <a:solidFill>
              <a:srgbClr val="B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30" name="Freeform 43"/>
            <p:cNvSpPr/>
            <p:nvPr/>
          </p:nvSpPr>
          <p:spPr bwMode="auto">
            <a:xfrm>
              <a:off x="5418138" y="503238"/>
              <a:ext cx="138112" cy="139700"/>
            </a:xfrm>
            <a:custGeom>
              <a:avLst/>
              <a:gdLst>
                <a:gd name="T0" fmla="*/ 0 w 87"/>
                <a:gd name="T1" fmla="*/ 88 h 88"/>
                <a:gd name="T2" fmla="*/ 22 w 87"/>
                <a:gd name="T3" fmla="*/ 0 h 88"/>
                <a:gd name="T4" fmla="*/ 61 w 87"/>
                <a:gd name="T5" fmla="*/ 0 h 88"/>
                <a:gd name="T6" fmla="*/ 87 w 87"/>
                <a:gd name="T7" fmla="*/ 88 h 88"/>
                <a:gd name="T8" fmla="*/ 0 w 87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8">
                  <a:moveTo>
                    <a:pt x="0" y="88"/>
                  </a:moveTo>
                  <a:lnTo>
                    <a:pt x="22" y="0"/>
                  </a:lnTo>
                  <a:lnTo>
                    <a:pt x="61" y="0"/>
                  </a:lnTo>
                  <a:lnTo>
                    <a:pt x="87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31" name="Freeform 44"/>
            <p:cNvSpPr/>
            <p:nvPr/>
          </p:nvSpPr>
          <p:spPr bwMode="auto">
            <a:xfrm>
              <a:off x="5418138" y="503238"/>
              <a:ext cx="138112" cy="139700"/>
            </a:xfrm>
            <a:custGeom>
              <a:avLst/>
              <a:gdLst>
                <a:gd name="T0" fmla="*/ 0 w 87"/>
                <a:gd name="T1" fmla="*/ 88 h 88"/>
                <a:gd name="T2" fmla="*/ 22 w 87"/>
                <a:gd name="T3" fmla="*/ 0 h 88"/>
                <a:gd name="T4" fmla="*/ 61 w 87"/>
                <a:gd name="T5" fmla="*/ 0 h 88"/>
                <a:gd name="T6" fmla="*/ 87 w 87"/>
                <a:gd name="T7" fmla="*/ 88 h 88"/>
                <a:gd name="T8" fmla="*/ 0 w 87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8">
                  <a:moveTo>
                    <a:pt x="0" y="88"/>
                  </a:moveTo>
                  <a:lnTo>
                    <a:pt x="22" y="0"/>
                  </a:lnTo>
                  <a:lnTo>
                    <a:pt x="61" y="0"/>
                  </a:lnTo>
                  <a:lnTo>
                    <a:pt x="87" y="88"/>
                  </a:lnTo>
                  <a:lnTo>
                    <a:pt x="0" y="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32" name="Freeform 45"/>
            <p:cNvSpPr/>
            <p:nvPr/>
          </p:nvSpPr>
          <p:spPr bwMode="auto">
            <a:xfrm>
              <a:off x="5434013" y="485775"/>
              <a:ext cx="101600" cy="141287"/>
            </a:xfrm>
            <a:custGeom>
              <a:avLst/>
              <a:gdLst>
                <a:gd name="T0" fmla="*/ 0 w 55"/>
                <a:gd name="T1" fmla="*/ 77 h 77"/>
                <a:gd name="T2" fmla="*/ 14 w 55"/>
                <a:gd name="T3" fmla="*/ 1 h 77"/>
                <a:gd name="T4" fmla="*/ 27 w 55"/>
                <a:gd name="T5" fmla="*/ 0 h 77"/>
                <a:gd name="T6" fmla="*/ 39 w 55"/>
                <a:gd name="T7" fmla="*/ 1 h 77"/>
                <a:gd name="T8" fmla="*/ 55 w 55"/>
                <a:gd name="T9" fmla="*/ 77 h 77"/>
                <a:gd name="T10" fmla="*/ 0 w 55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77">
                  <a:moveTo>
                    <a:pt x="0" y="77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20" y="0"/>
                    <a:pt x="27" y="0"/>
                  </a:cubicBezTo>
                  <a:cubicBezTo>
                    <a:pt x="35" y="0"/>
                    <a:pt x="39" y="1"/>
                    <a:pt x="39" y="1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0" y="77"/>
                    <a:pt x="0" y="77"/>
                    <a:pt x="0" y="7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33" name="Freeform 46"/>
            <p:cNvSpPr/>
            <p:nvPr/>
          </p:nvSpPr>
          <p:spPr bwMode="auto">
            <a:xfrm>
              <a:off x="5607050" y="485775"/>
              <a:ext cx="101600" cy="141287"/>
            </a:xfrm>
            <a:custGeom>
              <a:avLst/>
              <a:gdLst>
                <a:gd name="T0" fmla="*/ 0 w 55"/>
                <a:gd name="T1" fmla="*/ 77 h 77"/>
                <a:gd name="T2" fmla="*/ 14 w 55"/>
                <a:gd name="T3" fmla="*/ 1 h 77"/>
                <a:gd name="T4" fmla="*/ 28 w 55"/>
                <a:gd name="T5" fmla="*/ 0 h 77"/>
                <a:gd name="T6" fmla="*/ 39 w 55"/>
                <a:gd name="T7" fmla="*/ 1 h 77"/>
                <a:gd name="T8" fmla="*/ 55 w 55"/>
                <a:gd name="T9" fmla="*/ 77 h 77"/>
                <a:gd name="T10" fmla="*/ 0 w 55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77">
                  <a:moveTo>
                    <a:pt x="0" y="77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20" y="0"/>
                    <a:pt x="28" y="0"/>
                  </a:cubicBezTo>
                  <a:cubicBezTo>
                    <a:pt x="36" y="0"/>
                    <a:pt x="39" y="1"/>
                    <a:pt x="39" y="1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0" y="77"/>
                    <a:pt x="0" y="77"/>
                    <a:pt x="0" y="7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34" name="Freeform 47"/>
            <p:cNvSpPr/>
            <p:nvPr/>
          </p:nvSpPr>
          <p:spPr bwMode="auto">
            <a:xfrm>
              <a:off x="5589588" y="503238"/>
              <a:ext cx="136525" cy="139700"/>
            </a:xfrm>
            <a:custGeom>
              <a:avLst/>
              <a:gdLst>
                <a:gd name="T0" fmla="*/ 0 w 86"/>
                <a:gd name="T1" fmla="*/ 88 h 88"/>
                <a:gd name="T2" fmla="*/ 22 w 86"/>
                <a:gd name="T3" fmla="*/ 0 h 88"/>
                <a:gd name="T4" fmla="*/ 61 w 86"/>
                <a:gd name="T5" fmla="*/ 0 h 88"/>
                <a:gd name="T6" fmla="*/ 86 w 86"/>
                <a:gd name="T7" fmla="*/ 88 h 88"/>
                <a:gd name="T8" fmla="*/ 0 w 86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8">
                  <a:moveTo>
                    <a:pt x="0" y="88"/>
                  </a:moveTo>
                  <a:lnTo>
                    <a:pt x="22" y="0"/>
                  </a:lnTo>
                  <a:lnTo>
                    <a:pt x="61" y="0"/>
                  </a:lnTo>
                  <a:lnTo>
                    <a:pt x="86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35" name="Freeform 48"/>
            <p:cNvSpPr/>
            <p:nvPr/>
          </p:nvSpPr>
          <p:spPr bwMode="auto">
            <a:xfrm>
              <a:off x="5589588" y="503238"/>
              <a:ext cx="136525" cy="139700"/>
            </a:xfrm>
            <a:custGeom>
              <a:avLst/>
              <a:gdLst>
                <a:gd name="T0" fmla="*/ 0 w 86"/>
                <a:gd name="T1" fmla="*/ 88 h 88"/>
                <a:gd name="T2" fmla="*/ 22 w 86"/>
                <a:gd name="T3" fmla="*/ 0 h 88"/>
                <a:gd name="T4" fmla="*/ 61 w 86"/>
                <a:gd name="T5" fmla="*/ 0 h 88"/>
                <a:gd name="T6" fmla="*/ 86 w 86"/>
                <a:gd name="T7" fmla="*/ 88 h 88"/>
                <a:gd name="T8" fmla="*/ 0 w 86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8">
                  <a:moveTo>
                    <a:pt x="0" y="88"/>
                  </a:moveTo>
                  <a:lnTo>
                    <a:pt x="22" y="0"/>
                  </a:lnTo>
                  <a:lnTo>
                    <a:pt x="61" y="0"/>
                  </a:lnTo>
                  <a:lnTo>
                    <a:pt x="86" y="88"/>
                  </a:lnTo>
                  <a:lnTo>
                    <a:pt x="0" y="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36" name="Oval 49"/>
            <p:cNvSpPr>
              <a:spLocks noChangeArrowheads="1"/>
            </p:cNvSpPr>
            <p:nvPr/>
          </p:nvSpPr>
          <p:spPr bwMode="auto">
            <a:xfrm>
              <a:off x="5589588" y="573088"/>
              <a:ext cx="136525" cy="138112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37" name="Oval 50"/>
            <p:cNvSpPr>
              <a:spLocks noChangeArrowheads="1"/>
            </p:cNvSpPr>
            <p:nvPr/>
          </p:nvSpPr>
          <p:spPr bwMode="auto">
            <a:xfrm>
              <a:off x="5418138" y="573088"/>
              <a:ext cx="138112" cy="138112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38" name="Oval 51"/>
            <p:cNvSpPr>
              <a:spLocks noChangeArrowheads="1"/>
            </p:cNvSpPr>
            <p:nvPr/>
          </p:nvSpPr>
          <p:spPr bwMode="auto">
            <a:xfrm>
              <a:off x="5607050" y="590550"/>
              <a:ext cx="103187" cy="101600"/>
            </a:xfrm>
            <a:prstGeom prst="ellipse">
              <a:avLst/>
            </a:prstGeom>
            <a:solidFill>
              <a:srgbClr val="ACE7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39" name="Oval 52"/>
            <p:cNvSpPr>
              <a:spLocks noChangeArrowheads="1"/>
            </p:cNvSpPr>
            <p:nvPr/>
          </p:nvSpPr>
          <p:spPr bwMode="auto">
            <a:xfrm>
              <a:off x="5435600" y="590550"/>
              <a:ext cx="103187" cy="101600"/>
            </a:xfrm>
            <a:prstGeom prst="ellipse">
              <a:avLst/>
            </a:prstGeom>
            <a:solidFill>
              <a:srgbClr val="ACE7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40" name="Freeform 53"/>
            <p:cNvSpPr/>
            <p:nvPr/>
          </p:nvSpPr>
          <p:spPr bwMode="auto">
            <a:xfrm>
              <a:off x="5313363" y="503238"/>
              <a:ext cx="209550" cy="179387"/>
            </a:xfrm>
            <a:custGeom>
              <a:avLst/>
              <a:gdLst>
                <a:gd name="T0" fmla="*/ 25 w 114"/>
                <a:gd name="T1" fmla="*/ 98 h 98"/>
                <a:gd name="T2" fmla="*/ 37 w 114"/>
                <a:gd name="T3" fmla="*/ 93 h 98"/>
                <a:gd name="T4" fmla="*/ 64 w 114"/>
                <a:gd name="T5" fmla="*/ 96 h 98"/>
                <a:gd name="T6" fmla="*/ 86 w 114"/>
                <a:gd name="T7" fmla="*/ 39 h 98"/>
                <a:gd name="T8" fmla="*/ 106 w 114"/>
                <a:gd name="T9" fmla="*/ 31 h 98"/>
                <a:gd name="T10" fmla="*/ 87 w 114"/>
                <a:gd name="T11" fmla="*/ 4 h 98"/>
                <a:gd name="T12" fmla="*/ 36 w 114"/>
                <a:gd name="T13" fmla="*/ 33 h 98"/>
                <a:gd name="T14" fmla="*/ 25 w 114"/>
                <a:gd name="T15" fmla="*/ 45 h 98"/>
                <a:gd name="T16" fmla="*/ 0 w 114"/>
                <a:gd name="T17" fmla="*/ 58 h 98"/>
                <a:gd name="T18" fmla="*/ 25 w 114"/>
                <a:gd name="T1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98">
                  <a:moveTo>
                    <a:pt x="25" y="98"/>
                  </a:moveTo>
                  <a:cubicBezTo>
                    <a:pt x="37" y="93"/>
                    <a:pt x="37" y="93"/>
                    <a:pt x="37" y="93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41" y="56"/>
                    <a:pt x="86" y="39"/>
                  </a:cubicBezTo>
                  <a:cubicBezTo>
                    <a:pt x="96" y="36"/>
                    <a:pt x="100" y="34"/>
                    <a:pt x="106" y="31"/>
                  </a:cubicBezTo>
                  <a:cubicBezTo>
                    <a:pt x="114" y="28"/>
                    <a:pt x="110" y="0"/>
                    <a:pt x="87" y="4"/>
                  </a:cubicBezTo>
                  <a:cubicBezTo>
                    <a:pt x="53" y="10"/>
                    <a:pt x="36" y="33"/>
                    <a:pt x="36" y="3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25" y="98"/>
                  </a:lnTo>
                  <a:close/>
                </a:path>
              </a:pathLst>
            </a:custGeom>
            <a:solidFill>
              <a:srgbClr val="E5B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41" name="Freeform 54"/>
            <p:cNvSpPr/>
            <p:nvPr/>
          </p:nvSpPr>
          <p:spPr bwMode="auto">
            <a:xfrm>
              <a:off x="5624513" y="503238"/>
              <a:ext cx="209550" cy="179387"/>
            </a:xfrm>
            <a:custGeom>
              <a:avLst/>
              <a:gdLst>
                <a:gd name="T0" fmla="*/ 89 w 114"/>
                <a:gd name="T1" fmla="*/ 98 h 98"/>
                <a:gd name="T2" fmla="*/ 77 w 114"/>
                <a:gd name="T3" fmla="*/ 93 h 98"/>
                <a:gd name="T4" fmla="*/ 51 w 114"/>
                <a:gd name="T5" fmla="*/ 96 h 98"/>
                <a:gd name="T6" fmla="*/ 28 w 114"/>
                <a:gd name="T7" fmla="*/ 39 h 98"/>
                <a:gd name="T8" fmla="*/ 8 w 114"/>
                <a:gd name="T9" fmla="*/ 31 h 98"/>
                <a:gd name="T10" fmla="*/ 28 w 114"/>
                <a:gd name="T11" fmla="*/ 4 h 98"/>
                <a:gd name="T12" fmla="*/ 78 w 114"/>
                <a:gd name="T13" fmla="*/ 33 h 98"/>
                <a:gd name="T14" fmla="*/ 89 w 114"/>
                <a:gd name="T15" fmla="*/ 45 h 98"/>
                <a:gd name="T16" fmla="*/ 114 w 114"/>
                <a:gd name="T17" fmla="*/ 58 h 98"/>
                <a:gd name="T18" fmla="*/ 89 w 114"/>
                <a:gd name="T1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98">
                  <a:moveTo>
                    <a:pt x="89" y="98"/>
                  </a:moveTo>
                  <a:cubicBezTo>
                    <a:pt x="77" y="93"/>
                    <a:pt x="77" y="93"/>
                    <a:pt x="77" y="9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1" y="96"/>
                    <a:pt x="73" y="56"/>
                    <a:pt x="28" y="39"/>
                  </a:cubicBezTo>
                  <a:cubicBezTo>
                    <a:pt x="18" y="36"/>
                    <a:pt x="14" y="34"/>
                    <a:pt x="8" y="31"/>
                  </a:cubicBezTo>
                  <a:cubicBezTo>
                    <a:pt x="0" y="28"/>
                    <a:pt x="4" y="0"/>
                    <a:pt x="28" y="4"/>
                  </a:cubicBezTo>
                  <a:cubicBezTo>
                    <a:pt x="61" y="10"/>
                    <a:pt x="78" y="33"/>
                    <a:pt x="78" y="33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114" y="58"/>
                    <a:pt x="114" y="58"/>
                    <a:pt x="114" y="58"/>
                  </a:cubicBezTo>
                  <a:lnTo>
                    <a:pt x="89" y="98"/>
                  </a:lnTo>
                  <a:close/>
                </a:path>
              </a:pathLst>
            </a:custGeom>
            <a:solidFill>
              <a:srgbClr val="E5B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42" name="Freeform 55"/>
            <p:cNvSpPr/>
            <p:nvPr/>
          </p:nvSpPr>
          <p:spPr bwMode="auto">
            <a:xfrm>
              <a:off x="5446713" y="609600"/>
              <a:ext cx="61912" cy="36512"/>
            </a:xfrm>
            <a:custGeom>
              <a:avLst/>
              <a:gdLst>
                <a:gd name="T0" fmla="*/ 31 w 33"/>
                <a:gd name="T1" fmla="*/ 0 h 20"/>
                <a:gd name="T2" fmla="*/ 31 w 33"/>
                <a:gd name="T3" fmla="*/ 1 h 20"/>
                <a:gd name="T4" fmla="*/ 1 w 33"/>
                <a:gd name="T5" fmla="*/ 16 h 20"/>
                <a:gd name="T6" fmla="*/ 1 w 33"/>
                <a:gd name="T7" fmla="*/ 19 h 20"/>
                <a:gd name="T8" fmla="*/ 2 w 33"/>
                <a:gd name="T9" fmla="*/ 20 h 20"/>
                <a:gd name="T10" fmla="*/ 3 w 33"/>
                <a:gd name="T11" fmla="*/ 19 h 20"/>
                <a:gd name="T12" fmla="*/ 32 w 33"/>
                <a:gd name="T13" fmla="*/ 4 h 20"/>
                <a:gd name="T14" fmla="*/ 33 w 33"/>
                <a:gd name="T15" fmla="*/ 1 h 20"/>
                <a:gd name="T16" fmla="*/ 31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31" y="0"/>
                  </a:moveTo>
                  <a:cubicBezTo>
                    <a:pt x="31" y="0"/>
                    <a:pt x="31" y="1"/>
                    <a:pt x="31" y="1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0"/>
                    <a:pt x="3" y="19"/>
                    <a:pt x="3" y="19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3"/>
                    <a:pt x="33" y="2"/>
                    <a:pt x="33" y="1"/>
                  </a:cubicBezTo>
                  <a:cubicBezTo>
                    <a:pt x="33" y="1"/>
                    <a:pt x="32" y="0"/>
                    <a:pt x="31" y="0"/>
                  </a:cubicBezTo>
                </a:path>
              </a:pathLst>
            </a:custGeom>
            <a:solidFill>
              <a:srgbClr val="DAF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43" name="Freeform 56"/>
            <p:cNvSpPr/>
            <p:nvPr/>
          </p:nvSpPr>
          <p:spPr bwMode="auto">
            <a:xfrm>
              <a:off x="5446713" y="625475"/>
              <a:ext cx="85725" cy="46037"/>
            </a:xfrm>
            <a:custGeom>
              <a:avLst/>
              <a:gdLst>
                <a:gd name="T0" fmla="*/ 44 w 46"/>
                <a:gd name="T1" fmla="*/ 0 h 25"/>
                <a:gd name="T2" fmla="*/ 44 w 46"/>
                <a:gd name="T3" fmla="*/ 0 h 25"/>
                <a:gd name="T4" fmla="*/ 1 w 46"/>
                <a:gd name="T5" fmla="*/ 21 h 25"/>
                <a:gd name="T6" fmla="*/ 0 w 46"/>
                <a:gd name="T7" fmla="*/ 24 h 25"/>
                <a:gd name="T8" fmla="*/ 2 w 46"/>
                <a:gd name="T9" fmla="*/ 25 h 25"/>
                <a:gd name="T10" fmla="*/ 3 w 46"/>
                <a:gd name="T11" fmla="*/ 25 h 25"/>
                <a:gd name="T12" fmla="*/ 45 w 46"/>
                <a:gd name="T13" fmla="*/ 3 h 25"/>
                <a:gd name="T14" fmla="*/ 46 w 46"/>
                <a:gd name="T15" fmla="*/ 1 h 25"/>
                <a:gd name="T16" fmla="*/ 44 w 4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5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3"/>
                    <a:pt x="46" y="2"/>
                    <a:pt x="46" y="1"/>
                  </a:cubicBezTo>
                  <a:cubicBezTo>
                    <a:pt x="46" y="0"/>
                    <a:pt x="45" y="0"/>
                    <a:pt x="44" y="0"/>
                  </a:cubicBezTo>
                </a:path>
              </a:pathLst>
            </a:custGeom>
            <a:solidFill>
              <a:srgbClr val="DAF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44" name="Freeform 57"/>
            <p:cNvSpPr/>
            <p:nvPr/>
          </p:nvSpPr>
          <p:spPr bwMode="auto">
            <a:xfrm>
              <a:off x="5619750" y="611188"/>
              <a:ext cx="63500" cy="34925"/>
            </a:xfrm>
            <a:custGeom>
              <a:avLst/>
              <a:gdLst>
                <a:gd name="T0" fmla="*/ 32 w 34"/>
                <a:gd name="T1" fmla="*/ 0 h 19"/>
                <a:gd name="T2" fmla="*/ 31 w 34"/>
                <a:gd name="T3" fmla="*/ 0 h 19"/>
                <a:gd name="T4" fmla="*/ 1 w 34"/>
                <a:gd name="T5" fmla="*/ 16 h 19"/>
                <a:gd name="T6" fmla="*/ 1 w 34"/>
                <a:gd name="T7" fmla="*/ 18 h 19"/>
                <a:gd name="T8" fmla="*/ 2 w 34"/>
                <a:gd name="T9" fmla="*/ 19 h 19"/>
                <a:gd name="T10" fmla="*/ 3 w 34"/>
                <a:gd name="T11" fmla="*/ 19 h 19"/>
                <a:gd name="T12" fmla="*/ 32 w 34"/>
                <a:gd name="T13" fmla="*/ 4 h 19"/>
                <a:gd name="T14" fmla="*/ 33 w 34"/>
                <a:gd name="T15" fmla="*/ 1 h 19"/>
                <a:gd name="T16" fmla="*/ 32 w 34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9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7"/>
                    <a:pt x="1" y="18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3"/>
                    <a:pt x="34" y="2"/>
                    <a:pt x="33" y="1"/>
                  </a:cubicBezTo>
                  <a:cubicBezTo>
                    <a:pt x="33" y="0"/>
                    <a:pt x="32" y="0"/>
                    <a:pt x="32" y="0"/>
                  </a:cubicBezTo>
                </a:path>
              </a:pathLst>
            </a:custGeom>
            <a:solidFill>
              <a:srgbClr val="DAF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45" name="Freeform 58"/>
            <p:cNvSpPr/>
            <p:nvPr/>
          </p:nvSpPr>
          <p:spPr bwMode="auto">
            <a:xfrm>
              <a:off x="5619750" y="625475"/>
              <a:ext cx="87312" cy="46037"/>
            </a:xfrm>
            <a:custGeom>
              <a:avLst/>
              <a:gdLst>
                <a:gd name="T0" fmla="*/ 45 w 47"/>
                <a:gd name="T1" fmla="*/ 0 h 25"/>
                <a:gd name="T2" fmla="*/ 44 w 47"/>
                <a:gd name="T3" fmla="*/ 0 h 25"/>
                <a:gd name="T4" fmla="*/ 2 w 47"/>
                <a:gd name="T5" fmla="*/ 22 h 25"/>
                <a:gd name="T6" fmla="*/ 1 w 47"/>
                <a:gd name="T7" fmla="*/ 24 h 25"/>
                <a:gd name="T8" fmla="*/ 2 w 47"/>
                <a:gd name="T9" fmla="*/ 25 h 25"/>
                <a:gd name="T10" fmla="*/ 3 w 47"/>
                <a:gd name="T11" fmla="*/ 25 h 25"/>
                <a:gd name="T12" fmla="*/ 45 w 47"/>
                <a:gd name="T13" fmla="*/ 4 h 25"/>
                <a:gd name="T14" fmla="*/ 46 w 47"/>
                <a:gd name="T15" fmla="*/ 1 h 25"/>
                <a:gd name="T16" fmla="*/ 45 w 47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5">
                  <a:moveTo>
                    <a:pt x="45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3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3"/>
                    <a:pt x="47" y="2"/>
                    <a:pt x="46" y="1"/>
                  </a:cubicBezTo>
                  <a:cubicBezTo>
                    <a:pt x="46" y="1"/>
                    <a:pt x="45" y="0"/>
                    <a:pt x="45" y="0"/>
                  </a:cubicBezTo>
                </a:path>
              </a:pathLst>
            </a:custGeom>
            <a:solidFill>
              <a:srgbClr val="DAF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46" name="Freeform 59"/>
            <p:cNvSpPr/>
            <p:nvPr/>
          </p:nvSpPr>
          <p:spPr bwMode="auto">
            <a:xfrm>
              <a:off x="5770563" y="598488"/>
              <a:ext cx="333375" cy="292100"/>
            </a:xfrm>
            <a:custGeom>
              <a:avLst/>
              <a:gdLst>
                <a:gd name="T0" fmla="*/ 34 w 181"/>
                <a:gd name="T1" fmla="*/ 0 h 159"/>
                <a:gd name="T2" fmla="*/ 156 w 181"/>
                <a:gd name="T3" fmla="*/ 87 h 159"/>
                <a:gd name="T4" fmla="*/ 169 w 181"/>
                <a:gd name="T5" fmla="*/ 142 h 159"/>
                <a:gd name="T6" fmla="*/ 112 w 181"/>
                <a:gd name="T7" fmla="*/ 144 h 159"/>
                <a:gd name="T8" fmla="*/ 0 w 181"/>
                <a:gd name="T9" fmla="*/ 5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59">
                  <a:moveTo>
                    <a:pt x="34" y="0"/>
                  </a:moveTo>
                  <a:cubicBezTo>
                    <a:pt x="156" y="87"/>
                    <a:pt x="156" y="87"/>
                    <a:pt x="156" y="87"/>
                  </a:cubicBezTo>
                  <a:cubicBezTo>
                    <a:pt x="175" y="102"/>
                    <a:pt x="181" y="127"/>
                    <a:pt x="169" y="142"/>
                  </a:cubicBezTo>
                  <a:cubicBezTo>
                    <a:pt x="157" y="158"/>
                    <a:pt x="131" y="159"/>
                    <a:pt x="112" y="144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47" name="Freeform 60"/>
            <p:cNvSpPr/>
            <p:nvPr/>
          </p:nvSpPr>
          <p:spPr bwMode="auto">
            <a:xfrm>
              <a:off x="5076825" y="769938"/>
              <a:ext cx="311150" cy="163512"/>
            </a:xfrm>
            <a:custGeom>
              <a:avLst/>
              <a:gdLst>
                <a:gd name="T0" fmla="*/ 193 w 196"/>
                <a:gd name="T1" fmla="*/ 9 h 103"/>
                <a:gd name="T2" fmla="*/ 107 w 196"/>
                <a:gd name="T3" fmla="*/ 0 h 103"/>
                <a:gd name="T4" fmla="*/ 0 w 196"/>
                <a:gd name="T5" fmla="*/ 61 h 103"/>
                <a:gd name="T6" fmla="*/ 196 w 196"/>
                <a:gd name="T7" fmla="*/ 103 h 103"/>
                <a:gd name="T8" fmla="*/ 193 w 196"/>
                <a:gd name="T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03">
                  <a:moveTo>
                    <a:pt x="193" y="9"/>
                  </a:moveTo>
                  <a:lnTo>
                    <a:pt x="107" y="0"/>
                  </a:lnTo>
                  <a:lnTo>
                    <a:pt x="0" y="61"/>
                  </a:lnTo>
                  <a:lnTo>
                    <a:pt x="196" y="103"/>
                  </a:lnTo>
                  <a:lnTo>
                    <a:pt x="19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48" name="Freeform 61"/>
            <p:cNvSpPr/>
            <p:nvPr/>
          </p:nvSpPr>
          <p:spPr bwMode="auto">
            <a:xfrm>
              <a:off x="5076825" y="769938"/>
              <a:ext cx="311150" cy="163512"/>
            </a:xfrm>
            <a:custGeom>
              <a:avLst/>
              <a:gdLst>
                <a:gd name="T0" fmla="*/ 193 w 196"/>
                <a:gd name="T1" fmla="*/ 9 h 103"/>
                <a:gd name="T2" fmla="*/ 107 w 196"/>
                <a:gd name="T3" fmla="*/ 0 h 103"/>
                <a:gd name="T4" fmla="*/ 0 w 196"/>
                <a:gd name="T5" fmla="*/ 61 h 103"/>
                <a:gd name="T6" fmla="*/ 196 w 196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03">
                  <a:moveTo>
                    <a:pt x="193" y="9"/>
                  </a:moveTo>
                  <a:lnTo>
                    <a:pt x="107" y="0"/>
                  </a:lnTo>
                  <a:lnTo>
                    <a:pt x="0" y="61"/>
                  </a:lnTo>
                  <a:lnTo>
                    <a:pt x="196" y="1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3200"/>
            </a:p>
          </p:txBody>
        </p:sp>
        <p:sp>
          <p:nvSpPr>
            <p:cNvPr id="49" name="Freeform 62"/>
            <p:cNvSpPr/>
            <p:nvPr/>
          </p:nvSpPr>
          <p:spPr bwMode="auto">
            <a:xfrm>
              <a:off x="5049838" y="598488"/>
              <a:ext cx="333375" cy="292100"/>
            </a:xfrm>
            <a:custGeom>
              <a:avLst/>
              <a:gdLst>
                <a:gd name="T0" fmla="*/ 146 w 181"/>
                <a:gd name="T1" fmla="*/ 0 h 159"/>
                <a:gd name="T2" fmla="*/ 25 w 181"/>
                <a:gd name="T3" fmla="*/ 87 h 159"/>
                <a:gd name="T4" fmla="*/ 12 w 181"/>
                <a:gd name="T5" fmla="*/ 142 h 159"/>
                <a:gd name="T6" fmla="*/ 69 w 181"/>
                <a:gd name="T7" fmla="*/ 144 h 159"/>
                <a:gd name="T8" fmla="*/ 181 w 181"/>
                <a:gd name="T9" fmla="*/ 5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59">
                  <a:moveTo>
                    <a:pt x="146" y="0"/>
                  </a:moveTo>
                  <a:cubicBezTo>
                    <a:pt x="25" y="87"/>
                    <a:pt x="25" y="87"/>
                    <a:pt x="25" y="87"/>
                  </a:cubicBezTo>
                  <a:cubicBezTo>
                    <a:pt x="6" y="102"/>
                    <a:pt x="0" y="127"/>
                    <a:pt x="12" y="142"/>
                  </a:cubicBezTo>
                  <a:cubicBezTo>
                    <a:pt x="24" y="158"/>
                    <a:pt x="50" y="159"/>
                    <a:pt x="69" y="144"/>
                  </a:cubicBezTo>
                  <a:cubicBezTo>
                    <a:pt x="181" y="51"/>
                    <a:pt x="181" y="51"/>
                    <a:pt x="181" y="51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 sz="320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AE553-A51B-4A98-8B16-2BA60FAFA0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35BF-D257-4A49-936F-BC9EEC8528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5DA8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560388" y="412955"/>
            <a:ext cx="11237912" cy="55750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3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412776"/>
            <a:ext cx="10515600" cy="4764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1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6.xml"/><Relationship Id="rId4" Type="http://schemas.openxmlformats.org/officeDocument/2006/relationships/image" Target="../media/image11.jpe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0.xml"/><Relationship Id="rId4" Type="http://schemas.openxmlformats.org/officeDocument/2006/relationships/image" Target="../media/image12.jpeg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5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6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emf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9" Type="http://schemas.openxmlformats.org/officeDocument/2006/relationships/notesSlide" Target="../notesSlides/notesSlide1.xml"/><Relationship Id="rId18" Type="http://schemas.openxmlformats.org/officeDocument/2006/relationships/slideLayout" Target="../slideLayouts/slideLayout13.xml"/><Relationship Id="rId17" Type="http://schemas.openxmlformats.org/officeDocument/2006/relationships/tags" Target="../tags/tag51.xml"/><Relationship Id="rId16" Type="http://schemas.openxmlformats.org/officeDocument/2006/relationships/image" Target="../media/image15.jpeg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image" Target="../media/image8.emf"/><Relationship Id="rId10" Type="http://schemas.openxmlformats.org/officeDocument/2006/relationships/tags" Target="../tags/tag46.xml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emf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6" Type="http://schemas.openxmlformats.org/officeDocument/2006/relationships/slideLayout" Target="../slideLayouts/slideLayout13.xml"/><Relationship Id="rId15" Type="http://schemas.openxmlformats.org/officeDocument/2006/relationships/tags" Target="../tags/tag16.xml"/><Relationship Id="rId14" Type="http://schemas.openxmlformats.org/officeDocument/2006/relationships/image" Target="../media/image9.jpeg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image" Target="../media/image8.emf"/><Relationship Id="rId10" Type="http://schemas.openxmlformats.org/officeDocument/2006/relationships/tags" Target="../tags/tag13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21560" y="212598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395980" y="306070"/>
            <a:ext cx="556577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>
                <a:solidFill>
                  <a:srgbClr val="FF0000"/>
                </a:solidFill>
              </a:rPr>
              <a:t>Unit    1</a:t>
            </a:r>
            <a:endParaRPr lang="en-US" altLang="zh-CN" sz="4400">
              <a:solidFill>
                <a:srgbClr val="FF0000"/>
              </a:solidFill>
            </a:endParaRPr>
          </a:p>
          <a:p>
            <a:pPr algn="ctr"/>
            <a:endParaRPr lang="en-US" altLang="zh-CN" sz="4400">
              <a:solidFill>
                <a:srgbClr val="FF0000"/>
              </a:solidFill>
            </a:endParaRPr>
          </a:p>
          <a:p>
            <a:pPr algn="ctr"/>
            <a:r>
              <a:rPr lang="en-US" altLang="zh-CN" sz="4400">
                <a:solidFill>
                  <a:srgbClr val="FF0000"/>
                </a:solidFill>
              </a:rPr>
              <a:t>My Name Is Gina</a:t>
            </a:r>
            <a:endParaRPr lang="en-US" altLang="zh-CN" sz="4400">
              <a:solidFill>
                <a:srgbClr val="FF0000"/>
              </a:solidFill>
            </a:endParaRPr>
          </a:p>
          <a:p>
            <a:pPr algn="ctr"/>
            <a:endParaRPr lang="en-US" altLang="zh-CN" sz="4400">
              <a:solidFill>
                <a:srgbClr val="FF0000"/>
              </a:solidFill>
            </a:endParaRPr>
          </a:p>
          <a:p>
            <a:r>
              <a:rPr lang="en-US" altLang="zh-CN" sz="4400">
                <a:solidFill>
                  <a:srgbClr val="FF0000"/>
                </a:solidFill>
              </a:rPr>
              <a:t>(listening and speaking</a:t>
            </a:r>
            <a:r>
              <a:rPr lang="zh-CN" altLang="en-US" sz="4400">
                <a:solidFill>
                  <a:srgbClr val="FF0000"/>
                </a:solidFill>
              </a:rPr>
              <a:t>）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18755" y="5075555"/>
            <a:ext cx="5880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endParaRPr lang="en-US" altLang="zh-CN" sz="2800">
              <a:solidFill>
                <a:srgbClr val="FF0000"/>
              </a:solidFill>
            </a:endParaRPr>
          </a:p>
        </p:txBody>
      </p:sp>
      <p:pic>
        <p:nvPicPr>
          <p:cNvPr id="12" name="图片 11" descr="office6\wpsassist\cache\A000220150824A9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00" y="2390775"/>
            <a:ext cx="5852160" cy="44869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4587240" y="434340"/>
            <a:ext cx="313245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400">
                <a:solidFill>
                  <a:srgbClr val="FF0000"/>
                </a:solidFill>
                <a:sym typeface="+mn-ea"/>
              </a:rPr>
              <a:t>New friends</a:t>
            </a:r>
            <a:endParaRPr lang="en-US" altLang="zh-CN" sz="4400">
              <a:solidFill>
                <a:srgbClr val="FF0000"/>
              </a:solidFill>
            </a:endParaRPr>
          </a:p>
        </p:txBody>
      </p:sp>
      <p:pic>
        <p:nvPicPr>
          <p:cNvPr id="8" name="图片 7" descr="afbd3955td97f0833e319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400" y="1530350"/>
            <a:ext cx="9666605" cy="5321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1040" y="541020"/>
            <a:ext cx="836803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>
                <a:solidFill>
                  <a:srgbClr val="FF0000"/>
                </a:solidFill>
              </a:rPr>
              <a:t>How to ask the people’s name </a:t>
            </a:r>
            <a:r>
              <a:rPr lang="zh-CN" altLang="en-US" sz="4400">
                <a:solidFill>
                  <a:srgbClr val="FF0000"/>
                </a:solidFill>
              </a:rPr>
              <a:t>？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1040" y="1684020"/>
            <a:ext cx="597916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C000"/>
                </a:solidFill>
              </a:rPr>
              <a:t>When you ask somebody’s name.</a:t>
            </a:r>
            <a:endParaRPr lang="en-US" altLang="zh-CN" sz="3200">
              <a:solidFill>
                <a:srgbClr val="FFC000"/>
              </a:solidFill>
            </a:endParaRPr>
          </a:p>
          <a:p>
            <a:endParaRPr lang="en-US" altLang="zh-CN" sz="3200">
              <a:solidFill>
                <a:srgbClr val="FFC000"/>
              </a:solidFill>
            </a:endParaRPr>
          </a:p>
          <a:p>
            <a:r>
              <a:rPr lang="en-US" altLang="zh-CN" sz="3200">
                <a:solidFill>
                  <a:srgbClr val="FFC000"/>
                </a:solidFill>
              </a:rPr>
              <a:t>What‘s your name</a:t>
            </a:r>
            <a:r>
              <a:rPr lang="zh-CN" altLang="en-US" sz="3200">
                <a:solidFill>
                  <a:srgbClr val="FFC000"/>
                </a:solidFill>
              </a:rPr>
              <a:t>？</a:t>
            </a:r>
            <a:endParaRPr lang="zh-CN" altLang="en-US" sz="3200">
              <a:solidFill>
                <a:srgbClr val="FFC000"/>
              </a:solidFill>
            </a:endParaRPr>
          </a:p>
          <a:p>
            <a:r>
              <a:rPr lang="en-US" altLang="zh-CN" sz="3200">
                <a:solidFill>
                  <a:srgbClr val="FFC000"/>
                </a:solidFill>
              </a:rPr>
              <a:t> </a:t>
            </a:r>
            <a:endParaRPr lang="en-US" altLang="zh-CN" sz="3200">
              <a:solidFill>
                <a:srgbClr val="FFC000"/>
              </a:solidFill>
            </a:endParaRPr>
          </a:p>
          <a:p>
            <a:r>
              <a:rPr lang="en-US" altLang="zh-CN" sz="3200">
                <a:solidFill>
                  <a:srgbClr val="FFC000"/>
                </a:solidFill>
              </a:rPr>
              <a:t>Can you tell me your name?</a:t>
            </a:r>
            <a:endParaRPr lang="en-US" altLang="zh-CN" sz="3200">
              <a:solidFill>
                <a:srgbClr val="FFC000"/>
              </a:solidFill>
            </a:endParaRPr>
          </a:p>
          <a:p>
            <a:r>
              <a:rPr lang="en-US" altLang="zh-CN" sz="3200">
                <a:solidFill>
                  <a:srgbClr val="FFC000"/>
                </a:solidFill>
              </a:rPr>
              <a:t> </a:t>
            </a:r>
            <a:endParaRPr lang="en-US" altLang="zh-CN" sz="3200">
              <a:solidFill>
                <a:srgbClr val="FFC000"/>
              </a:solidFill>
            </a:endParaRPr>
          </a:p>
          <a:p>
            <a:r>
              <a:rPr lang="en-US" altLang="zh-CN" sz="3200">
                <a:solidFill>
                  <a:srgbClr val="FFC000"/>
                </a:solidFill>
              </a:rPr>
              <a:t>What’s her name?</a:t>
            </a:r>
            <a:endParaRPr lang="en-US" altLang="zh-CN" sz="3200">
              <a:solidFill>
                <a:srgbClr val="FFC000"/>
              </a:solidFill>
            </a:endParaRPr>
          </a:p>
          <a:p>
            <a:endParaRPr lang="en-US" altLang="zh-CN" sz="3200">
              <a:solidFill>
                <a:srgbClr val="FFC000"/>
              </a:solidFill>
            </a:endParaRPr>
          </a:p>
          <a:p>
            <a:r>
              <a:rPr lang="en-US" altLang="zh-CN" sz="3200">
                <a:solidFill>
                  <a:srgbClr val="FFC000"/>
                </a:solidFill>
              </a:rPr>
              <a:t>What‘s  his name?</a:t>
            </a:r>
            <a:endParaRPr lang="en-US" altLang="zh-CN" sz="3200">
              <a:solidFill>
                <a:srgbClr val="FFC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90360" y="1851660"/>
            <a:ext cx="546100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3200"/>
          </a:p>
          <a:p>
            <a:endParaRPr lang="en-US" altLang="zh-CN" sz="3200"/>
          </a:p>
          <a:p>
            <a:r>
              <a:rPr lang="en-US" altLang="zh-CN" sz="3200">
                <a:solidFill>
                  <a:srgbClr val="FF0000"/>
                </a:solidFill>
              </a:rPr>
              <a:t>I’m..........</a:t>
            </a:r>
            <a:endParaRPr lang="en-US" altLang="zh-CN" sz="3200">
              <a:solidFill>
                <a:srgbClr val="FF0000"/>
              </a:solidFill>
            </a:endParaRPr>
          </a:p>
          <a:p>
            <a:r>
              <a:rPr lang="en-US" altLang="zh-CN" sz="3200">
                <a:solidFill>
                  <a:srgbClr val="FF0000"/>
                </a:solidFill>
              </a:rPr>
              <a:t>My name is........</a:t>
            </a:r>
            <a:endParaRPr lang="en-US" altLang="zh-CN" sz="3200">
              <a:solidFill>
                <a:srgbClr val="FF0000"/>
              </a:solidFill>
            </a:endParaRPr>
          </a:p>
          <a:p>
            <a:endParaRPr lang="en-US" altLang="zh-CN" sz="3200">
              <a:solidFill>
                <a:srgbClr val="FF0000"/>
              </a:solidFill>
            </a:endParaRPr>
          </a:p>
          <a:p>
            <a:r>
              <a:rPr lang="en-US" altLang="zh-CN" sz="3200">
                <a:solidFill>
                  <a:srgbClr val="FF0000"/>
                </a:solidFill>
              </a:rPr>
              <a:t>Her name is........</a:t>
            </a:r>
            <a:endParaRPr lang="en-US" altLang="zh-CN" sz="3200">
              <a:solidFill>
                <a:srgbClr val="FF0000"/>
              </a:solidFill>
            </a:endParaRPr>
          </a:p>
          <a:p>
            <a:r>
              <a:rPr lang="en-US" altLang="zh-CN" sz="3200">
                <a:solidFill>
                  <a:srgbClr val="FF0000"/>
                </a:solidFill>
              </a:rPr>
              <a:t>She is......</a:t>
            </a:r>
            <a:endParaRPr lang="en-US" altLang="zh-CN" sz="3200">
              <a:solidFill>
                <a:srgbClr val="FF0000"/>
              </a:solidFill>
            </a:endParaRPr>
          </a:p>
          <a:p>
            <a:endParaRPr lang="en-US" altLang="zh-CN" sz="3200">
              <a:solidFill>
                <a:srgbClr val="FF0000"/>
              </a:solidFill>
            </a:endParaRPr>
          </a:p>
          <a:p>
            <a:r>
              <a:rPr lang="en-US" altLang="zh-CN" sz="3200">
                <a:solidFill>
                  <a:srgbClr val="FF0000"/>
                </a:solidFill>
              </a:rPr>
              <a:t>His name is......</a:t>
            </a:r>
            <a:endParaRPr lang="en-US" altLang="zh-CN" sz="3200">
              <a:solidFill>
                <a:srgbClr val="FF0000"/>
              </a:solidFill>
            </a:endParaRPr>
          </a:p>
          <a:p>
            <a:r>
              <a:rPr lang="en-US" altLang="zh-CN" sz="3200">
                <a:solidFill>
                  <a:srgbClr val="FF0000"/>
                </a:solidFill>
              </a:rPr>
              <a:t>He is.........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请在此输入您的标题</a:t>
            </a:r>
            <a:endParaRPr lang="zh-CN" altLang="en-US" sz="440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请在此输入您的文本。请在此输入您的文本。</a:t>
            </a:r>
            <a:endParaRPr lang="zh-CN" altLang="en-US" sz="2800">
              <a:sym typeface="+mn-ea"/>
            </a:endParaRPr>
          </a:p>
        </p:txBody>
      </p:sp>
      <p:pic>
        <p:nvPicPr>
          <p:cNvPr id="2" name="图片 1" descr="3964925_235024983350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1345" y="784225"/>
            <a:ext cx="5927725" cy="42989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1400" y="5189220"/>
            <a:ext cx="4481830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A:What's his name?</a:t>
            </a:r>
            <a:endParaRPr lang="en-US" altLang="zh-CN" sz="3200"/>
          </a:p>
          <a:p>
            <a:r>
              <a:rPr lang="en-US" altLang="zh-CN" sz="3200">
                <a:solidFill>
                  <a:srgbClr val="C00000"/>
                </a:solidFill>
              </a:rPr>
              <a:t>B:His name is Yao Ming</a:t>
            </a:r>
            <a:endParaRPr lang="en-US" altLang="zh-CN" sz="3200">
              <a:solidFill>
                <a:srgbClr val="C00000"/>
              </a:solidFill>
            </a:endParaRPr>
          </a:p>
          <a:p>
            <a:r>
              <a:rPr lang="en-US" altLang="zh-CN" sz="3200">
                <a:solidFill>
                  <a:schemeClr val="accent3"/>
                </a:solidFill>
              </a:rPr>
              <a:t>C:He is Yao Ming</a:t>
            </a:r>
            <a:endParaRPr lang="en-US" altLang="zh-CN" sz="3200">
              <a:solidFill>
                <a:schemeClr val="accent3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latin typeface="+mj-lt"/>
                <a:ea typeface="+mj-ea"/>
                <a:cs typeface="+mj-cs"/>
                <a:sym typeface="+mn-ea"/>
              </a:rPr>
              <a:t>请在此输入您的标题</a:t>
            </a:r>
            <a:endParaRPr lang="zh-CN" altLang="en-US" sz="4400"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请在此输入您的文本。请在此输入您的文本。</a:t>
            </a:r>
            <a:endParaRPr lang="zh-CN" altLang="en-US" sz="2800">
              <a:sym typeface="+mn-ea"/>
            </a:endParaRPr>
          </a:p>
        </p:txBody>
      </p:sp>
      <p:pic>
        <p:nvPicPr>
          <p:cNvPr id="2" name="图片 1" descr="t018c1f0b2ab31c2b1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0" y="34925"/>
            <a:ext cx="7052310" cy="68129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037070" y="3703320"/>
            <a:ext cx="3864610" cy="30175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A:what is his name?</a:t>
            </a:r>
            <a:endParaRPr lang="en-US" altLang="zh-CN" sz="3200"/>
          </a:p>
          <a:p>
            <a:endParaRPr lang="en-US" altLang="zh-CN" sz="3200"/>
          </a:p>
          <a:p>
            <a:r>
              <a:rPr lang="en-US" altLang="zh-CN" sz="3200">
                <a:solidFill>
                  <a:srgbClr val="FF0000"/>
                </a:solidFill>
              </a:rPr>
              <a:t>B:His name is luHan</a:t>
            </a:r>
            <a:endParaRPr lang="en-US" altLang="zh-CN" sz="3200">
              <a:solidFill>
                <a:srgbClr val="FF0000"/>
              </a:solidFill>
            </a:endParaRPr>
          </a:p>
          <a:p>
            <a:endParaRPr lang="en-US" altLang="zh-CN" sz="3200">
              <a:solidFill>
                <a:srgbClr val="FF0000"/>
              </a:solidFill>
            </a:endParaRPr>
          </a:p>
          <a:p>
            <a:r>
              <a:rPr lang="en-US" altLang="zh-CN" sz="3200">
                <a:solidFill>
                  <a:srgbClr val="FFC000"/>
                </a:solidFill>
              </a:rPr>
              <a:t>C:He is LuHan</a:t>
            </a:r>
            <a:endParaRPr lang="en-US" altLang="zh-CN" sz="3200">
              <a:solidFill>
                <a:srgbClr val="FFC000"/>
              </a:solidFill>
            </a:endParaRPr>
          </a:p>
          <a:p>
            <a:endParaRPr lang="en-US" altLang="zh-CN" sz="3200">
              <a:solidFill>
                <a:srgbClr val="FFC000"/>
              </a:solidFill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zh-CN" sz="44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His(</a:t>
            </a:r>
            <a:r>
              <a:rPr lang="zh-CN" altLang="en-US" sz="44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他的）</a:t>
            </a:r>
            <a:r>
              <a:rPr lang="en-US" altLang="zh-CN" sz="44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Her(</a:t>
            </a:r>
            <a:r>
              <a:rPr lang="zh-CN" altLang="en-US" sz="44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她的）</a:t>
            </a:r>
            <a:endParaRPr lang="zh-CN" altLang="en-US" sz="440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>
                <a:sym typeface="+mn-ea"/>
              </a:rPr>
              <a:t>When you ask a boy's name,you should say</a:t>
            </a:r>
            <a:r>
              <a:rPr lang="zh-CN" altLang="en-US" sz="2800">
                <a:sym typeface="+mn-ea"/>
              </a:rPr>
              <a:t>：</a:t>
            </a:r>
            <a:endParaRPr lang="zh-CN" altLang="en-US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>
                <a:sym typeface="+mn-ea"/>
              </a:rPr>
              <a:t>what is his name?</a:t>
            </a:r>
            <a:endParaRPr lang="en-US" altLang="zh-CN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>
                <a:sym typeface="+mn-ea"/>
              </a:rPr>
              <a:t>When you answer the question</a:t>
            </a:r>
            <a:r>
              <a:rPr lang="zh-CN" altLang="en-US" sz="2800">
                <a:sym typeface="+mn-ea"/>
              </a:rPr>
              <a:t>：</a:t>
            </a:r>
            <a:r>
              <a:rPr lang="en-US" altLang="zh-CN" sz="2800">
                <a:sym typeface="+mn-ea"/>
              </a:rPr>
              <a:t>His name is ...., He is.....</a:t>
            </a:r>
            <a:endParaRPr lang="en-US" altLang="zh-CN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>
                <a:sym typeface="+mn-ea"/>
              </a:rPr>
              <a:t>When you ask a girl’s name,you should say</a:t>
            </a:r>
            <a:r>
              <a:rPr lang="zh-CN" altLang="en-US" sz="2800">
                <a:sym typeface="+mn-ea"/>
              </a:rPr>
              <a:t>：</a:t>
            </a:r>
            <a:endParaRPr lang="zh-CN" altLang="en-US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>
                <a:sym typeface="+mn-ea"/>
              </a:rPr>
              <a:t>What is her name?</a:t>
            </a:r>
            <a:endParaRPr lang="en-US" altLang="zh-CN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>
                <a:sym typeface="+mn-ea"/>
              </a:rPr>
              <a:t>When you answer the question</a:t>
            </a:r>
            <a:r>
              <a:rPr lang="zh-CN" altLang="en-US" sz="2800">
                <a:sym typeface="+mn-ea"/>
              </a:rPr>
              <a:t>：</a:t>
            </a:r>
            <a:r>
              <a:rPr lang="en-US" altLang="zh-CN" sz="2800">
                <a:sym typeface="+mn-ea"/>
              </a:rPr>
              <a:t>Her name is.....,She is....</a:t>
            </a:r>
            <a:endParaRPr lang="en-US" altLang="zh-CN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80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30817191520_Yh43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715"/>
            <a:ext cx="7071360" cy="6739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52360" y="3884295"/>
            <a:ext cx="45262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A:What‘s her name?</a:t>
            </a:r>
            <a:endParaRPr lang="en-US" altLang="zh-CN" sz="3600">
              <a:solidFill>
                <a:srgbClr val="FF0000"/>
              </a:solidFill>
            </a:endParaRPr>
          </a:p>
          <a:p>
            <a:endParaRPr lang="en-US" altLang="zh-CN" sz="3600">
              <a:solidFill>
                <a:srgbClr val="FF0000"/>
              </a:solidFill>
            </a:endParaRPr>
          </a:p>
          <a:p>
            <a:r>
              <a:rPr lang="en-US" altLang="zh-CN" sz="3600">
                <a:solidFill>
                  <a:srgbClr val="FF0000"/>
                </a:solidFill>
              </a:rPr>
              <a:t>B:Her name is NaMei</a:t>
            </a:r>
            <a:endParaRPr lang="en-US" altLang="zh-CN" sz="3600">
              <a:solidFill>
                <a:srgbClr val="FF0000"/>
              </a:solidFill>
            </a:endParaRPr>
          </a:p>
          <a:p>
            <a:endParaRPr lang="en-US" altLang="zh-CN" sz="3600">
              <a:solidFill>
                <a:srgbClr val="FF0000"/>
              </a:solidFill>
            </a:endParaRPr>
          </a:p>
          <a:p>
            <a:r>
              <a:rPr lang="en-US" altLang="zh-CN" sz="3600">
                <a:solidFill>
                  <a:srgbClr val="FF0000"/>
                </a:solidFill>
              </a:rPr>
              <a:t>C:She is NaMei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40209213737_4sX4U.thumb.700_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" y="51435"/>
            <a:ext cx="6623685" cy="6957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51320" y="3954145"/>
            <a:ext cx="424942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A:What’s her name?</a:t>
            </a:r>
            <a:endParaRPr lang="en-US" altLang="zh-CN" sz="3200">
              <a:solidFill>
                <a:srgbClr val="FF0000"/>
              </a:solidFill>
            </a:endParaRPr>
          </a:p>
          <a:p>
            <a:endParaRPr lang="en-US" altLang="zh-CN" sz="3200">
              <a:solidFill>
                <a:srgbClr val="FF0000"/>
              </a:solidFill>
            </a:endParaRPr>
          </a:p>
          <a:p>
            <a:r>
              <a:rPr lang="en-US" altLang="zh-CN" sz="3200">
                <a:solidFill>
                  <a:srgbClr val="FF0000"/>
                </a:solidFill>
              </a:rPr>
              <a:t>B:Her name is  LuoBin</a:t>
            </a:r>
            <a:endParaRPr lang="en-US" altLang="zh-CN" sz="3200">
              <a:solidFill>
                <a:srgbClr val="FF0000"/>
              </a:solidFill>
            </a:endParaRPr>
          </a:p>
          <a:p>
            <a:endParaRPr lang="en-US" altLang="zh-CN" sz="3200">
              <a:solidFill>
                <a:srgbClr val="FF0000"/>
              </a:solidFill>
            </a:endParaRPr>
          </a:p>
          <a:p>
            <a:r>
              <a:rPr lang="en-US" altLang="zh-CN" sz="3200">
                <a:solidFill>
                  <a:srgbClr val="FF0000"/>
                </a:solidFill>
              </a:rPr>
              <a:t>C:She is  LuoBin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9120" y="388620"/>
            <a:ext cx="65087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Practice:complete the conversation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760" y="1455420"/>
            <a:ext cx="5828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I'm  is  name name’s   his  your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579120" y="2232660"/>
            <a:ext cx="523748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A:what’s </a:t>
            </a:r>
            <a:r>
              <a:rPr lang="en-US" altLang="zh-CN" sz="3200">
                <a:solidFill>
                  <a:srgbClr val="FF0000"/>
                </a:solidFill>
              </a:rPr>
              <a:t>your</a:t>
            </a:r>
            <a:r>
              <a:rPr lang="en-US" altLang="zh-CN" sz="3200"/>
              <a:t>  name?</a:t>
            </a:r>
            <a:endParaRPr lang="en-US" altLang="zh-CN" sz="3200"/>
          </a:p>
          <a:p>
            <a:r>
              <a:rPr lang="en-US" altLang="zh-CN" sz="3200"/>
              <a:t>B:my</a:t>
            </a:r>
            <a:r>
              <a:rPr lang="en-US" altLang="zh-CN" sz="3200">
                <a:solidFill>
                  <a:srgbClr val="FF0000"/>
                </a:solidFill>
              </a:rPr>
              <a:t> name's</a:t>
            </a:r>
            <a:r>
              <a:rPr lang="en-US" altLang="zh-CN" sz="3200"/>
              <a:t>  B</a:t>
            </a:r>
            <a:endParaRPr lang="en-US" altLang="zh-CN" sz="3200"/>
          </a:p>
          <a:p>
            <a:r>
              <a:rPr lang="en-US" altLang="zh-CN" sz="3200"/>
              <a:t>A:</a:t>
            </a:r>
            <a:r>
              <a:rPr lang="en-US" altLang="zh-CN" sz="3200">
                <a:solidFill>
                  <a:srgbClr val="FF0000"/>
                </a:solidFill>
              </a:rPr>
              <a:t>I’m </a:t>
            </a:r>
            <a:r>
              <a:rPr lang="en-US" altLang="zh-CN" sz="3200"/>
              <a:t> A </a:t>
            </a:r>
            <a:endParaRPr lang="en-US" altLang="zh-CN" sz="3200"/>
          </a:p>
          <a:p>
            <a:r>
              <a:rPr lang="en-US" altLang="zh-CN" sz="3200"/>
              <a:t>B:Nice to meet you,A</a:t>
            </a:r>
            <a:endParaRPr lang="en-US" altLang="zh-CN" sz="3200"/>
          </a:p>
          <a:p>
            <a:r>
              <a:rPr lang="en-US" altLang="zh-CN" sz="3200"/>
              <a:t>C:What's </a:t>
            </a:r>
            <a:r>
              <a:rPr lang="en-US" altLang="zh-CN" sz="3200">
                <a:solidFill>
                  <a:srgbClr val="FF0000"/>
                </a:solidFill>
              </a:rPr>
              <a:t>hi s </a:t>
            </a:r>
            <a:r>
              <a:rPr lang="en-US" altLang="zh-CN" sz="3200"/>
              <a:t>name?</a:t>
            </a:r>
            <a:endParaRPr lang="en-US" altLang="zh-CN" sz="3200"/>
          </a:p>
          <a:p>
            <a:r>
              <a:rPr lang="en-US" altLang="zh-CN" sz="3200"/>
              <a:t>D:His </a:t>
            </a:r>
            <a:r>
              <a:rPr lang="en-US" altLang="zh-CN" sz="3200">
                <a:solidFill>
                  <a:srgbClr val="FF0000"/>
                </a:solidFill>
              </a:rPr>
              <a:t>name </a:t>
            </a:r>
            <a:r>
              <a:rPr lang="en-US" altLang="zh-CN" sz="3200"/>
              <a:t>is A</a:t>
            </a:r>
            <a:endParaRPr lang="en-US" altLang="zh-CN" sz="3200"/>
          </a:p>
          <a:p>
            <a:r>
              <a:rPr lang="en-US" altLang="zh-CN" sz="3200"/>
              <a:t>C:What's her</a:t>
            </a:r>
            <a:r>
              <a:rPr lang="en-US" altLang="zh-CN" sz="3200">
                <a:solidFill>
                  <a:srgbClr val="FF0000"/>
                </a:solidFill>
              </a:rPr>
              <a:t> name</a:t>
            </a:r>
            <a:r>
              <a:rPr lang="en-US" altLang="zh-CN" sz="3200"/>
              <a:t>?</a:t>
            </a:r>
            <a:endParaRPr lang="en-US" altLang="zh-CN" sz="3200"/>
          </a:p>
          <a:p>
            <a:r>
              <a:rPr lang="en-US" altLang="zh-CN" sz="3200"/>
              <a:t>D:Her name</a:t>
            </a:r>
            <a:r>
              <a:rPr lang="en-US" altLang="zh-CN" sz="3200">
                <a:solidFill>
                  <a:srgbClr val="FF0000"/>
                </a:solidFill>
              </a:rPr>
              <a:t> is </a:t>
            </a:r>
            <a:r>
              <a:rPr lang="en-US" altLang="zh-CN" sz="3200"/>
              <a:t>B</a:t>
            </a:r>
            <a:endParaRPr lang="en-US" altLang="zh-CN" sz="3200"/>
          </a:p>
          <a:p>
            <a:endParaRPr lang="en-US" altLang="zh-CN" sz="3200"/>
          </a:p>
          <a:p>
            <a:endParaRPr lang="en-US" altLang="zh-CN" sz="2400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A8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" y="0"/>
            <a:ext cx="6714959" cy="6858000"/>
            <a:chOff x="0" y="0"/>
            <a:chExt cx="5036219" cy="5143500"/>
          </a:xfrm>
          <a:solidFill>
            <a:srgbClr val="8EB9C9"/>
          </a:solidFill>
        </p:grpSpPr>
        <p:sp>
          <p:nvSpPr>
            <p:cNvPr id="35" name="矩形 34"/>
            <p:cNvSpPr/>
            <p:nvPr>
              <p:custDataLst>
                <p:tags r:id="rId2"/>
              </p:custDataLst>
            </p:nvPr>
          </p:nvSpPr>
          <p:spPr>
            <a:xfrm>
              <a:off x="0" y="0"/>
              <a:ext cx="4572000" cy="51435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9" name="等腰三角形 88"/>
            <p:cNvSpPr/>
            <p:nvPr>
              <p:custDataLst>
                <p:tags r:id="rId3"/>
              </p:custDataLst>
            </p:nvPr>
          </p:nvSpPr>
          <p:spPr>
            <a:xfrm rot="5400000">
              <a:off x="3992103" y="2396766"/>
              <a:ext cx="1080120" cy="1008112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6" name="等腰三角形 55"/>
            <p:cNvSpPr/>
            <p:nvPr>
              <p:custDataLst>
                <p:tags r:id="rId4"/>
              </p:custDataLst>
            </p:nvPr>
          </p:nvSpPr>
          <p:spPr>
            <a:xfrm rot="5400000">
              <a:off x="3992103" y="1122428"/>
              <a:ext cx="1080120" cy="1008112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7" name="等腰三角形 56"/>
            <p:cNvSpPr/>
            <p:nvPr>
              <p:custDataLst>
                <p:tags r:id="rId5"/>
              </p:custDataLst>
            </p:nvPr>
          </p:nvSpPr>
          <p:spPr>
            <a:xfrm rot="5400000">
              <a:off x="3969099" y="3731229"/>
              <a:ext cx="1080120" cy="1008112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任意多边形 63"/>
          <p:cNvSpPr/>
          <p:nvPr>
            <p:custDataLst>
              <p:tags r:id="rId6"/>
            </p:custDataLst>
          </p:nvPr>
        </p:nvSpPr>
        <p:spPr>
          <a:xfrm>
            <a:off x="138553" y="234321"/>
            <a:ext cx="6267968" cy="6401487"/>
          </a:xfrm>
          <a:custGeom>
            <a:avLst/>
            <a:gdLst>
              <a:gd name="connsiteX0" fmla="*/ 0 w 4700976"/>
              <a:gd name="connsiteY0" fmla="*/ 0 h 4801115"/>
              <a:gd name="connsiteX1" fmla="*/ 4267658 w 4700976"/>
              <a:gd name="connsiteY1" fmla="*/ 0 h 4801115"/>
              <a:gd name="connsiteX2" fmla="*/ 4267658 w 4700976"/>
              <a:gd name="connsiteY2" fmla="*/ 1227718 h 4801115"/>
              <a:gd name="connsiteX3" fmla="*/ 4700976 w 4700976"/>
              <a:gd name="connsiteY3" fmla="*/ 1459852 h 4801115"/>
              <a:gd name="connsiteX4" fmla="*/ 4267658 w 4700976"/>
              <a:gd name="connsiteY4" fmla="*/ 1691987 h 4801115"/>
              <a:gd name="connsiteX5" fmla="*/ 4267658 w 4700976"/>
              <a:gd name="connsiteY5" fmla="*/ 2475591 h 4801115"/>
              <a:gd name="connsiteX6" fmla="*/ 4700976 w 4700976"/>
              <a:gd name="connsiteY6" fmla="*/ 2707725 h 4801115"/>
              <a:gd name="connsiteX7" fmla="*/ 4267658 w 4700976"/>
              <a:gd name="connsiteY7" fmla="*/ 2939860 h 4801115"/>
              <a:gd name="connsiteX8" fmla="*/ 4267658 w 4700976"/>
              <a:gd name="connsiteY8" fmla="*/ 3831617 h 4801115"/>
              <a:gd name="connsiteX9" fmla="*/ 4679503 w 4700976"/>
              <a:gd name="connsiteY9" fmla="*/ 4052248 h 4801115"/>
              <a:gd name="connsiteX10" fmla="*/ 4267658 w 4700976"/>
              <a:gd name="connsiteY10" fmla="*/ 4272879 h 4801115"/>
              <a:gd name="connsiteX11" fmla="*/ 4267658 w 4700976"/>
              <a:gd name="connsiteY11" fmla="*/ 4801115 h 4801115"/>
              <a:gd name="connsiteX12" fmla="*/ 0 w 4700976"/>
              <a:gd name="connsiteY12" fmla="*/ 4801115 h 4801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00976" h="4801115">
                <a:moveTo>
                  <a:pt x="0" y="0"/>
                </a:moveTo>
                <a:lnTo>
                  <a:pt x="4267658" y="0"/>
                </a:lnTo>
                <a:lnTo>
                  <a:pt x="4267658" y="1227718"/>
                </a:lnTo>
                <a:lnTo>
                  <a:pt x="4700976" y="1459852"/>
                </a:lnTo>
                <a:lnTo>
                  <a:pt x="4267658" y="1691987"/>
                </a:lnTo>
                <a:lnTo>
                  <a:pt x="4267658" y="2475591"/>
                </a:lnTo>
                <a:lnTo>
                  <a:pt x="4700976" y="2707725"/>
                </a:lnTo>
                <a:lnTo>
                  <a:pt x="4267658" y="2939860"/>
                </a:lnTo>
                <a:lnTo>
                  <a:pt x="4267658" y="3831617"/>
                </a:lnTo>
                <a:lnTo>
                  <a:pt x="4679503" y="4052248"/>
                </a:lnTo>
                <a:lnTo>
                  <a:pt x="4267658" y="4272879"/>
                </a:lnTo>
                <a:lnTo>
                  <a:pt x="4267658" y="4801115"/>
                </a:lnTo>
                <a:lnTo>
                  <a:pt x="0" y="4801115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rgbClr val="EC74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294309" y="748330"/>
            <a:ext cx="3619232" cy="5435161"/>
            <a:chOff x="844344" y="-4962"/>
            <a:chExt cx="3183169" cy="4780307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44344" y="1592176"/>
              <a:ext cx="3183169" cy="318316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240115" y="-4962"/>
              <a:ext cx="1439544" cy="2535001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>
            <p:custDataLst>
              <p:tags r:id="rId12"/>
            </p:custDataLst>
          </p:nvPr>
        </p:nvSpPr>
        <p:spPr>
          <a:xfrm>
            <a:off x="10680950" y="211328"/>
            <a:ext cx="1187881" cy="492443"/>
          </a:xfrm>
          <a:prstGeom prst="rect">
            <a:avLst/>
          </a:prstGeom>
        </p:spPr>
        <p:txBody>
          <a:bodyPr wrap="square">
            <a:normAutofit fontScale="85000" lnSpcReduction="10000"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sym typeface="Arial" panose="020B0604020202020204" pitchFamily="34" charset="0"/>
              </a:rPr>
              <a:t>LOGO</a:t>
            </a:r>
            <a:endParaRPr lang="en-US" altLang="zh-CN" sz="3200" smtClean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9" name="Freeform 5658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0285349" y="196892"/>
            <a:ext cx="395601" cy="424805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normAutofit fontScale="60000" lnSpcReduction="20000"/>
          </a:bodyPr>
          <a:lstStyle/>
          <a:p>
            <a:endParaRPr lang="zh-CN" altLang="en-US" sz="3200">
              <a:solidFill>
                <a:srgbClr val="627289"/>
              </a:solidFill>
              <a:sym typeface="Arial" panose="020B0604020202020204" pitchFamily="34" charset="0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LOREM IPSUM DOLOR</a:t>
            </a:r>
            <a:endParaRPr lang="zh-CN" altLang="en-US" dirty="0"/>
          </a:p>
        </p:txBody>
      </p:sp>
      <p:sp>
        <p:nvSpPr>
          <p:cNvPr id="10" name="内容占位符 9"/>
          <p:cNvSpPr>
            <a:spLocks noGrp="1"/>
          </p:cNvSpPr>
          <p:nvPr>
            <p:ph idx="1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Lorem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ipsum</a:t>
            </a:r>
            <a:r>
              <a:rPr lang="en-US" altLang="zh-CN" dirty="0" smtClean="0"/>
              <a:t> dolor sit </a:t>
            </a:r>
            <a:r>
              <a:rPr lang="en-US" altLang="zh-CN" dirty="0" err="1" smtClean="0"/>
              <a:t>amet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consectetur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adipisicing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elit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sed</a:t>
            </a:r>
            <a:r>
              <a:rPr lang="en-US" altLang="zh-CN" dirty="0" smtClean="0"/>
              <a:t> do </a:t>
            </a:r>
            <a:r>
              <a:rPr lang="en-US" altLang="zh-CN" dirty="0" err="1" smtClean="0"/>
              <a:t>eiusmod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tempor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incididunt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ut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labore</a:t>
            </a:r>
            <a:r>
              <a:rPr lang="en-US" altLang="zh-CN" dirty="0" smtClean="0"/>
              <a:t> et </a:t>
            </a:r>
            <a:r>
              <a:rPr lang="en-US" altLang="zh-CN" dirty="0" err="1" smtClean="0"/>
              <a:t>dolore</a:t>
            </a:r>
            <a:r>
              <a:rPr lang="en-US" altLang="zh-CN" dirty="0" smtClean="0"/>
              <a:t> magna </a:t>
            </a:r>
            <a:r>
              <a:rPr lang="en-US" altLang="zh-CN" dirty="0" err="1" smtClean="0"/>
              <a:t>aliqua</a:t>
            </a:r>
            <a:r>
              <a:rPr lang="en-US" altLang="zh-CN" dirty="0" smtClean="0"/>
              <a:t>. </a:t>
            </a:r>
            <a:r>
              <a:rPr lang="en-US" altLang="zh-CN" dirty="0" err="1" smtClean="0"/>
              <a:t>Ut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enim</a:t>
            </a:r>
            <a:r>
              <a:rPr lang="en-US" altLang="zh-CN" dirty="0" smtClean="0"/>
              <a:t> ad minim </a:t>
            </a:r>
            <a:r>
              <a:rPr lang="en-US" altLang="zh-CN" dirty="0" err="1" smtClean="0"/>
              <a:t>veniam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quis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nostrud</a:t>
            </a:r>
            <a:r>
              <a:rPr lang="en-US" altLang="zh-CN" dirty="0" smtClean="0"/>
              <a:t> exercitation </a:t>
            </a:r>
            <a:r>
              <a:rPr lang="en-US" altLang="zh-CN" dirty="0" err="1" smtClean="0"/>
              <a:t>ullamco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laboris</a:t>
            </a:r>
            <a:r>
              <a:rPr lang="en-US" altLang="zh-CN" dirty="0" smtClean="0"/>
              <a:t> nisi </a:t>
            </a:r>
            <a:r>
              <a:rPr lang="en-US" altLang="zh-CN" dirty="0" err="1" smtClean="0"/>
              <a:t>ut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aliquip</a:t>
            </a:r>
            <a:r>
              <a:rPr lang="en-US" altLang="zh-CN" dirty="0" smtClean="0"/>
              <a:t> ex </a:t>
            </a:r>
            <a:r>
              <a:rPr lang="en-US" altLang="zh-CN" dirty="0" err="1" smtClean="0"/>
              <a:t>ea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commodo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consequat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pic>
        <p:nvPicPr>
          <p:cNvPr id="6" name="图片 5" descr="2030000137241213172679825696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385445" y="-30480"/>
            <a:ext cx="12816840" cy="7010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255635" y="2179320"/>
            <a:ext cx="1645920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9600">
                <a:solidFill>
                  <a:srgbClr val="FFFF00"/>
                </a:solidFill>
              </a:rPr>
              <a:t>谢谢</a:t>
            </a:r>
            <a:endParaRPr lang="zh-CN" altLang="en-US" sz="9600">
              <a:solidFill>
                <a:srgbClr val="FFFF00"/>
              </a:solidFill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zh-CN">
                <a:solidFill>
                  <a:srgbClr val="FF0000"/>
                </a:solidFill>
              </a:rPr>
              <a:t>Review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pPr marL="0" indent="0" algn="l">
              <a:buNone/>
            </a:pPr>
            <a:r>
              <a:rPr lang="en-US" altLang="zh-CN"/>
              <a:t>1.my </a:t>
            </a:r>
            <a:r>
              <a:rPr lang="zh-CN" altLang="en-US"/>
              <a:t>我的                                              缩写：</a:t>
            </a:r>
            <a:endParaRPr lang="zh-CN" altLang="en-US"/>
          </a:p>
          <a:p>
            <a:pPr marL="0" indent="0" algn="l">
              <a:buNone/>
            </a:pPr>
            <a:r>
              <a:rPr lang="en-US" altLang="zh-CN"/>
              <a:t>2.name </a:t>
            </a:r>
            <a:r>
              <a:rPr lang="zh-CN" altLang="en-US"/>
              <a:t>名字                                          </a:t>
            </a:r>
            <a:r>
              <a:rPr lang="en-US" altLang="zh-CN"/>
              <a:t>I’m=I am</a:t>
            </a:r>
            <a:endParaRPr lang="zh-CN" altLang="en-US"/>
          </a:p>
          <a:p>
            <a:pPr marL="0" indent="0" algn="l">
              <a:buNone/>
            </a:pPr>
            <a:r>
              <a:rPr lang="en-US" altLang="zh-CN"/>
              <a:t>3.Ms.  </a:t>
            </a:r>
            <a:r>
              <a:rPr lang="zh-CN" altLang="en-US"/>
              <a:t>女士                                             </a:t>
            </a:r>
            <a:r>
              <a:rPr lang="en-US" altLang="zh-CN"/>
              <a:t>Name's=name is</a:t>
            </a:r>
            <a:r>
              <a:rPr lang="zh-CN" altLang="en-US"/>
              <a:t>                                    </a:t>
            </a:r>
            <a:endParaRPr lang="zh-CN" altLang="en-US"/>
          </a:p>
          <a:p>
            <a:pPr marL="0" indent="0" algn="l">
              <a:buNone/>
            </a:pPr>
            <a:r>
              <a:rPr lang="en-US" altLang="zh-CN"/>
              <a:t>4.he  </a:t>
            </a:r>
            <a:r>
              <a:rPr lang="zh-CN" altLang="en-US"/>
              <a:t>他                                                   </a:t>
            </a:r>
            <a:r>
              <a:rPr lang="en-US" altLang="zh-CN"/>
              <a:t>what's=what is</a:t>
            </a:r>
            <a:endParaRPr lang="en-US" altLang="zh-CN"/>
          </a:p>
          <a:p>
            <a:pPr marL="0" indent="0" algn="l">
              <a:buNone/>
            </a:pPr>
            <a:r>
              <a:rPr lang="en-US" altLang="zh-CN"/>
              <a:t>5.she </a:t>
            </a:r>
            <a:r>
              <a:rPr lang="en-US" altLang="zh-CN"/>
              <a:t> </a:t>
            </a:r>
            <a:r>
              <a:rPr lang="zh-CN" altLang="en-US"/>
              <a:t>她</a:t>
            </a:r>
            <a:endParaRPr lang="zh-CN" altLang="en-US"/>
          </a:p>
          <a:p>
            <a:pPr marL="0" indent="0" algn="l">
              <a:buNone/>
            </a:pPr>
            <a:r>
              <a:rPr lang="en-US" altLang="zh-CN"/>
              <a:t>6.his   </a:t>
            </a:r>
            <a:r>
              <a:rPr lang="zh-CN" altLang="en-US"/>
              <a:t>他的</a:t>
            </a:r>
            <a:endParaRPr lang="zh-CN" altLang="en-US"/>
          </a:p>
          <a:p>
            <a:pPr marL="0" indent="0" algn="l">
              <a:buNone/>
            </a:pPr>
            <a:r>
              <a:rPr lang="en-US" altLang="zh-CN"/>
              <a:t>7.her   </a:t>
            </a:r>
            <a:r>
              <a:rPr lang="zh-CN" altLang="en-US"/>
              <a:t>她的       </a:t>
            </a:r>
            <a:endParaRPr lang="zh-CN" altLang="en-US"/>
          </a:p>
          <a:p>
            <a:pPr marL="0" indent="0" algn="l">
              <a:buNone/>
            </a:pPr>
            <a:r>
              <a:rPr lang="en-US" altLang="zh-CN"/>
              <a:t>8</a:t>
            </a:r>
            <a:r>
              <a:rPr lang="zh-CN" altLang="en-US"/>
              <a:t>，</a:t>
            </a:r>
            <a:r>
              <a:rPr lang="en-US" altLang="zh-CN"/>
              <a:t>you </a:t>
            </a:r>
            <a:r>
              <a:rPr lang="zh-CN" altLang="en-US"/>
              <a:t>你；你们</a:t>
            </a:r>
            <a:endParaRPr lang="zh-CN" altLang="en-US"/>
          </a:p>
          <a:p>
            <a:pPr marL="0" indent="0" algn="l">
              <a:buNone/>
            </a:pPr>
            <a:r>
              <a:rPr lang="en-US" altLang="zh-CN"/>
              <a:t>9.your </a:t>
            </a:r>
            <a:r>
              <a:rPr lang="zh-CN" altLang="en-US"/>
              <a:t>你的；你们的</a:t>
            </a:r>
            <a:endParaRPr lang="zh-CN" altLang="en-US"/>
          </a:p>
          <a:p>
            <a:pPr marL="0" indent="0" algn="l">
              <a:buNone/>
            </a:pPr>
            <a:r>
              <a:rPr lang="en-US" altLang="zh-CN"/>
              <a:t>10.meet </a:t>
            </a:r>
            <a:r>
              <a:rPr lang="zh-CN" altLang="en-US"/>
              <a:t>遇见</a:t>
            </a:r>
            <a:endParaRPr lang="zh-CN" altLang="en-US"/>
          </a:p>
          <a:p>
            <a:pPr marL="0" indent="0" algn="l"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</a:rPr>
              <a:t>Do you remember how to greet people?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Hi (</a:t>
            </a:r>
            <a:r>
              <a:rPr lang="zh-CN" altLang="en-US"/>
              <a:t>表示问候）嗨！</a:t>
            </a:r>
            <a:endParaRPr lang="zh-CN" altLang="en-US"/>
          </a:p>
          <a:p>
            <a:r>
              <a:rPr lang="en-US" altLang="zh-CN"/>
              <a:t>Hello</a:t>
            </a:r>
            <a:r>
              <a:rPr lang="zh-CN" altLang="en-US"/>
              <a:t>（表示问候）喂！</a:t>
            </a:r>
            <a:endParaRPr lang="zh-CN" altLang="en-US"/>
          </a:p>
          <a:p>
            <a:r>
              <a:rPr lang="en-US" altLang="zh-CN"/>
              <a:t>Good morning </a:t>
            </a:r>
            <a:r>
              <a:rPr lang="zh-CN" altLang="en-US"/>
              <a:t>早上好！</a:t>
            </a:r>
            <a:endParaRPr lang="zh-CN" altLang="en-US"/>
          </a:p>
          <a:p>
            <a:r>
              <a:rPr lang="en-US" altLang="zh-CN"/>
              <a:t>Good aftenoon </a:t>
            </a:r>
            <a:r>
              <a:rPr lang="zh-CN" altLang="en-US"/>
              <a:t>下午好！</a:t>
            </a:r>
            <a:endParaRPr lang="zh-CN" altLang="en-US"/>
          </a:p>
          <a:p>
            <a:r>
              <a:rPr lang="en-US" altLang="zh-CN"/>
              <a:t>Good evening  </a:t>
            </a:r>
            <a:r>
              <a:rPr lang="zh-CN" altLang="en-US"/>
              <a:t>晚上好！</a:t>
            </a:r>
            <a:endParaRPr lang="zh-CN" altLang="en-US"/>
          </a:p>
          <a:p>
            <a:r>
              <a:rPr lang="en-US" altLang="zh-CN"/>
              <a:t>How are you    </a:t>
            </a:r>
            <a:r>
              <a:rPr lang="zh-CN" altLang="en-US"/>
              <a:t>你好吗？</a:t>
            </a:r>
            <a:endParaRPr lang="zh-CN" altLang="en-US"/>
          </a:p>
          <a:p>
            <a:r>
              <a:rPr lang="en-US" altLang="zh-CN"/>
              <a:t>How do you do </a:t>
            </a:r>
            <a:r>
              <a:rPr lang="zh-CN" altLang="en-US"/>
              <a:t>你好（对话双方第一次见面的礼貌用语</a:t>
            </a:r>
            <a:r>
              <a:rPr lang="en-US" altLang="zh-CN"/>
              <a:t>)</a:t>
            </a:r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</a:rPr>
              <a:t>New Words</a:t>
            </a:r>
            <a:endParaRPr lang="en-US" altLang="zh-CN">
              <a:solidFill>
                <a:srgbClr val="FF0000"/>
              </a:solidFill>
            </a:endParaRPr>
          </a:p>
        </p:txBody>
      </p:sp>
      <p:pic>
        <p:nvPicPr>
          <p:cNvPr id="4" name="内容占位符 3" descr="t016729463e296b590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9235" y="1471295"/>
            <a:ext cx="11966575" cy="53492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The names in the picture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4000"/>
              <a:t>1.Alan</a:t>
            </a:r>
            <a:endParaRPr lang="en-US" altLang="zh-CN" sz="4000"/>
          </a:p>
          <a:p>
            <a:pPr marL="0" indent="0">
              <a:buNone/>
            </a:pPr>
            <a:r>
              <a:rPr lang="en-US" altLang="zh-CN" sz="4000"/>
              <a:t>2.Gina</a:t>
            </a:r>
            <a:endParaRPr lang="en-US" altLang="zh-CN" sz="4000"/>
          </a:p>
          <a:p>
            <a:pPr marL="0" indent="0">
              <a:buNone/>
            </a:pPr>
            <a:r>
              <a:rPr lang="en-US" altLang="zh-CN" sz="4000"/>
              <a:t>3.Jenny</a:t>
            </a:r>
            <a:endParaRPr lang="en-US" altLang="zh-CN" sz="4000"/>
          </a:p>
          <a:p>
            <a:pPr marL="0" indent="0">
              <a:buNone/>
            </a:pPr>
            <a:r>
              <a:rPr lang="en-US" altLang="zh-CN" sz="4000"/>
              <a:t>4.Dale</a:t>
            </a:r>
            <a:endParaRPr lang="en-US" altLang="zh-CN" sz="4000"/>
          </a:p>
          <a:p>
            <a:pPr marL="0" indent="0">
              <a:buNone/>
            </a:pPr>
            <a:r>
              <a:rPr lang="en-US" altLang="zh-CN" sz="4000"/>
              <a:t>5.Cindy</a:t>
            </a:r>
            <a:endParaRPr lang="en-US" altLang="zh-CN" sz="4000"/>
          </a:p>
          <a:p>
            <a:pPr marL="0" indent="0">
              <a:buNone/>
            </a:pPr>
            <a:r>
              <a:rPr lang="en-US" altLang="zh-CN" sz="4000"/>
              <a:t>6.Ms Brown</a:t>
            </a:r>
            <a:endParaRPr lang="en-US" altLang="zh-CN" sz="400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en-US" altLang="zh-CN" sz="40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  <a:sym typeface="+mn-ea"/>
              </a:rPr>
              <a:t>请在此输入您的标题</a:t>
            </a:r>
            <a:endParaRPr lang="en-US" altLang="zh-CN" sz="400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lvl="0" indent="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sym typeface="+mn-ea"/>
              </a:rPr>
              <a:t>介绍自己姓名的时候，可以用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my name is</a:t>
            </a:r>
            <a:r>
              <a:rPr lang="en-US" altLang="zh-CN" sz="2800">
                <a:sym typeface="+mn-ea"/>
              </a:rPr>
              <a:t>....,</a:t>
            </a:r>
            <a:r>
              <a:rPr lang="zh-CN" altLang="en-US" sz="2800">
                <a:sym typeface="+mn-ea"/>
              </a:rPr>
              <a:t>也可以使用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I'm</a:t>
            </a:r>
            <a:endParaRPr lang="en-US" altLang="zh-CN" sz="2800">
              <a:solidFill>
                <a:srgbClr val="FF0000"/>
              </a:solidFill>
              <a:sym typeface="+mn-ea"/>
            </a:endParaRPr>
          </a:p>
          <a:p>
            <a:pPr lvl="0" indent="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2800">
              <a:solidFill>
                <a:srgbClr val="FF0000"/>
              </a:solidFill>
              <a:sym typeface="+mn-ea"/>
            </a:endParaRPr>
          </a:p>
          <a:p>
            <a:pPr lvl="0" indent="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ym typeface="+mn-ea"/>
              </a:rPr>
              <a:t>My name is Jack=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I‘m Jack</a:t>
            </a:r>
            <a:endParaRPr lang="en-US" altLang="zh-CN" sz="2800">
              <a:solidFill>
                <a:srgbClr val="FF0000"/>
              </a:solidFill>
              <a:sym typeface="+mn-ea"/>
            </a:endParaRPr>
          </a:p>
          <a:p>
            <a:pPr lvl="0" indent="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2800">
              <a:solidFill>
                <a:srgbClr val="FF0000"/>
              </a:solidFill>
              <a:sym typeface="+mn-ea"/>
            </a:endParaRPr>
          </a:p>
          <a:p>
            <a:pPr lvl="0" indent="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ym typeface="+mn-ea"/>
              </a:rPr>
              <a:t>My name is Gina=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I'm Gina</a:t>
            </a:r>
            <a:endParaRPr lang="en-US" altLang="zh-CN" sz="2800">
              <a:solidFill>
                <a:srgbClr val="FF0000"/>
              </a:solidFill>
              <a:sym typeface="+mn-ea"/>
            </a:endParaRPr>
          </a:p>
          <a:p>
            <a:pPr lvl="0" indent="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2800">
              <a:solidFill>
                <a:srgbClr val="FF0000"/>
              </a:solidFill>
              <a:sym typeface="+mn-ea"/>
            </a:endParaRPr>
          </a:p>
          <a:p>
            <a:pPr lvl="0" indent="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ym typeface="+mn-ea"/>
              </a:rPr>
              <a:t>My name is Mike=</a:t>
            </a:r>
            <a:r>
              <a:rPr lang="en-US" altLang="zh-CN" sz="2800">
                <a:solidFill>
                  <a:srgbClr val="C00000"/>
                </a:solidFill>
                <a:sym typeface="+mn-ea"/>
              </a:rPr>
              <a:t>I'm Mike</a:t>
            </a:r>
            <a:endParaRPr lang="en-US" altLang="zh-CN" sz="2800">
              <a:solidFill>
                <a:srgbClr val="C00000"/>
              </a:solidFill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>
                <a:solidFill>
                  <a:srgbClr val="FF0000"/>
                </a:solidFill>
              </a:rPr>
              <a:t>很高兴认识你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en-US" altLang="zh-CN" sz="4000"/>
              <a:t>Nice to meet you</a:t>
            </a:r>
            <a:endParaRPr lang="en-US" altLang="zh-CN" sz="4000"/>
          </a:p>
          <a:p>
            <a:endParaRPr lang="en-US" altLang="zh-CN" sz="4000"/>
          </a:p>
          <a:p>
            <a:r>
              <a:rPr lang="en-US" altLang="zh-CN" sz="4000"/>
              <a:t>Glad to meet you</a:t>
            </a:r>
            <a:endParaRPr lang="en-US" altLang="zh-CN" sz="4000"/>
          </a:p>
          <a:p>
            <a:endParaRPr lang="en-US" altLang="zh-CN" sz="4000"/>
          </a:p>
          <a:p>
            <a:r>
              <a:rPr lang="en-US" altLang="zh-CN" sz="4000"/>
              <a:t>Nice to see you</a:t>
            </a:r>
            <a:endParaRPr lang="en-US" altLang="zh-CN" sz="4000"/>
          </a:p>
          <a:p>
            <a:endParaRPr lang="en-US" altLang="zh-CN" sz="4000"/>
          </a:p>
          <a:p>
            <a:r>
              <a:rPr lang="en-US" altLang="zh-CN" sz="4000"/>
              <a:t>Glad to see you</a:t>
            </a:r>
            <a:endParaRPr lang="en-US" altLang="zh-CN" sz="4000"/>
          </a:p>
        </p:txBody>
      </p:sp>
      <p:pic>
        <p:nvPicPr>
          <p:cNvPr id="4" name="图片 3" descr="t01b52cd37e53c6fd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5270" y="1825625"/>
            <a:ext cx="5728984" cy="40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" name="任意多边形 63"/>
          <p:cNvSpPr/>
          <p:nvPr>
            <p:custDataLst>
              <p:tags r:id="rId1"/>
            </p:custDataLst>
          </p:nvPr>
        </p:nvSpPr>
        <p:spPr>
          <a:xfrm>
            <a:off x="138553" y="234321"/>
            <a:ext cx="6267968" cy="6401487"/>
          </a:xfrm>
          <a:custGeom>
            <a:avLst/>
            <a:gdLst>
              <a:gd name="connsiteX0" fmla="*/ 0 w 4700976"/>
              <a:gd name="connsiteY0" fmla="*/ 0 h 4801115"/>
              <a:gd name="connsiteX1" fmla="*/ 4267658 w 4700976"/>
              <a:gd name="connsiteY1" fmla="*/ 0 h 4801115"/>
              <a:gd name="connsiteX2" fmla="*/ 4267658 w 4700976"/>
              <a:gd name="connsiteY2" fmla="*/ 1227718 h 4801115"/>
              <a:gd name="connsiteX3" fmla="*/ 4700976 w 4700976"/>
              <a:gd name="connsiteY3" fmla="*/ 1459852 h 4801115"/>
              <a:gd name="connsiteX4" fmla="*/ 4267658 w 4700976"/>
              <a:gd name="connsiteY4" fmla="*/ 1691987 h 4801115"/>
              <a:gd name="connsiteX5" fmla="*/ 4267658 w 4700976"/>
              <a:gd name="connsiteY5" fmla="*/ 2475591 h 4801115"/>
              <a:gd name="connsiteX6" fmla="*/ 4700976 w 4700976"/>
              <a:gd name="connsiteY6" fmla="*/ 2707725 h 4801115"/>
              <a:gd name="connsiteX7" fmla="*/ 4267658 w 4700976"/>
              <a:gd name="connsiteY7" fmla="*/ 2939860 h 4801115"/>
              <a:gd name="connsiteX8" fmla="*/ 4267658 w 4700976"/>
              <a:gd name="connsiteY8" fmla="*/ 3831617 h 4801115"/>
              <a:gd name="connsiteX9" fmla="*/ 4679503 w 4700976"/>
              <a:gd name="connsiteY9" fmla="*/ 4052248 h 4801115"/>
              <a:gd name="connsiteX10" fmla="*/ 4267658 w 4700976"/>
              <a:gd name="connsiteY10" fmla="*/ 4272879 h 4801115"/>
              <a:gd name="connsiteX11" fmla="*/ 4267658 w 4700976"/>
              <a:gd name="connsiteY11" fmla="*/ 4801115 h 4801115"/>
              <a:gd name="connsiteX12" fmla="*/ 0 w 4700976"/>
              <a:gd name="connsiteY12" fmla="*/ 4801115 h 4801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00976" h="4801115">
                <a:moveTo>
                  <a:pt x="0" y="0"/>
                </a:moveTo>
                <a:lnTo>
                  <a:pt x="4267658" y="0"/>
                </a:lnTo>
                <a:lnTo>
                  <a:pt x="4267658" y="1227718"/>
                </a:lnTo>
                <a:lnTo>
                  <a:pt x="4700976" y="1459852"/>
                </a:lnTo>
                <a:lnTo>
                  <a:pt x="4267658" y="1691987"/>
                </a:lnTo>
                <a:lnTo>
                  <a:pt x="4267658" y="2475591"/>
                </a:lnTo>
                <a:lnTo>
                  <a:pt x="4700976" y="2707725"/>
                </a:lnTo>
                <a:lnTo>
                  <a:pt x="4267658" y="2939860"/>
                </a:lnTo>
                <a:lnTo>
                  <a:pt x="4267658" y="3831617"/>
                </a:lnTo>
                <a:lnTo>
                  <a:pt x="4679503" y="4052248"/>
                </a:lnTo>
                <a:lnTo>
                  <a:pt x="4267658" y="4272879"/>
                </a:lnTo>
                <a:lnTo>
                  <a:pt x="4267658" y="4801115"/>
                </a:lnTo>
                <a:lnTo>
                  <a:pt x="0" y="4801115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rgbClr val="EC74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" y="0"/>
            <a:ext cx="6714959" cy="6858000"/>
            <a:chOff x="0" y="0"/>
            <a:chExt cx="5036219" cy="5143500"/>
          </a:xfrm>
          <a:solidFill>
            <a:srgbClr val="8EB9C9"/>
          </a:solidFill>
        </p:grpSpPr>
        <p:sp>
          <p:nvSpPr>
            <p:cNvPr id="35" name="矩形 34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4572000" cy="51435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9" name="等腰三角形 88"/>
            <p:cNvSpPr/>
            <p:nvPr>
              <p:custDataLst>
                <p:tags r:id="rId4"/>
              </p:custDataLst>
            </p:nvPr>
          </p:nvSpPr>
          <p:spPr>
            <a:xfrm rot="5400000">
              <a:off x="3992103" y="2396766"/>
              <a:ext cx="1080120" cy="1008112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6" name="等腰三角形 55"/>
            <p:cNvSpPr/>
            <p:nvPr>
              <p:custDataLst>
                <p:tags r:id="rId5"/>
              </p:custDataLst>
            </p:nvPr>
          </p:nvSpPr>
          <p:spPr>
            <a:xfrm rot="5400000">
              <a:off x="3992103" y="1122428"/>
              <a:ext cx="1080120" cy="1008112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7" name="等腰三角形 56"/>
            <p:cNvSpPr/>
            <p:nvPr>
              <p:custDataLst>
                <p:tags r:id="rId6"/>
              </p:custDataLst>
            </p:nvPr>
          </p:nvSpPr>
          <p:spPr>
            <a:xfrm rot="5400000">
              <a:off x="3969099" y="3731229"/>
              <a:ext cx="1080120" cy="1008112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1294309" y="748330"/>
            <a:ext cx="3619232" cy="5435161"/>
            <a:chOff x="844344" y="-4962"/>
            <a:chExt cx="3183169" cy="4780307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44344" y="1592176"/>
              <a:ext cx="3183169" cy="318316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240115" y="-4962"/>
              <a:ext cx="1439544" cy="2535001"/>
            </a:xfrm>
            <a:prstGeom prst="rect">
              <a:avLst/>
            </a:prstGeom>
          </p:spPr>
        </p:pic>
      </p:grpSp>
      <p:sp>
        <p:nvSpPr>
          <p:cNvPr id="10" name="标题 9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en-US" altLang="zh-CN" dirty="0"/>
              <a:t>Nice to meet you</a:t>
            </a:r>
            <a:endParaRPr lang="en-US" altLang="zh-CN" dirty="0"/>
          </a:p>
        </p:txBody>
      </p:sp>
      <p:sp>
        <p:nvSpPr>
          <p:cNvPr id="11" name="内容占位符 10"/>
          <p:cNvSpPr>
            <a:spLocks noGrp="1"/>
          </p:cNvSpPr>
          <p:nvPr>
            <p:ph idx="1"/>
            <p:custDataLst>
              <p:tags r:id="rId13"/>
            </p:custDataLst>
          </p:nvPr>
        </p:nvSpPr>
        <p:spPr/>
        <p:txBody>
          <a:bodyPr>
            <a:normAutofit/>
          </a:bodyPr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>
                <a:solidFill>
                  <a:schemeClr val="tx1"/>
                </a:solidFill>
              </a:rPr>
              <a:t>My name is Jack</a:t>
            </a:r>
            <a:endParaRPr lang="en-US" altLang="zh-CN" dirty="0">
              <a:solidFill>
                <a:schemeClr val="tx1"/>
              </a:solidFill>
            </a:endParaRPr>
          </a:p>
          <a:p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I'm Jack</a:t>
            </a:r>
            <a:endParaRPr lang="en-US" altLang="zh-CN" dirty="0">
              <a:solidFill>
                <a:schemeClr val="tx1"/>
              </a:solidFill>
            </a:endParaRPr>
          </a:p>
        </p:txBody>
      </p:sp>
      <p:pic>
        <p:nvPicPr>
          <p:cNvPr id="12" name="图片 11" descr="QQ图片2016032122160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342265" y="24765"/>
            <a:ext cx="6440805" cy="681545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 flipH="1"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lvl="0" algn="l">
              <a:lnSpc>
                <a:spcPct val="90000"/>
              </a:lnSpc>
            </a:pPr>
            <a:r>
              <a:rPr lang="en-US" altLang="zh-CN" sz="4400">
                <a:solidFill>
                  <a:schemeClr val="accent4"/>
                </a:solidFill>
                <a:effectLst/>
                <a:latin typeface="+mj-lt"/>
                <a:ea typeface="+mj-ea"/>
                <a:cs typeface="+mj-cs"/>
                <a:sym typeface="+mn-ea"/>
              </a:rPr>
              <a:t> Pairwork</a:t>
            </a:r>
            <a:r>
              <a:rPr lang="zh-CN" altLang="en-US" sz="4400">
                <a:solidFill>
                  <a:schemeClr val="accent4"/>
                </a:solidFill>
                <a:effectLst/>
                <a:latin typeface="+mj-lt"/>
                <a:ea typeface="+mj-ea"/>
                <a:cs typeface="+mj-cs"/>
                <a:sym typeface="+mn-ea"/>
              </a:rPr>
              <a:t>：与你周围的同学进行对话</a:t>
            </a:r>
            <a:endParaRPr lang="zh-CN" altLang="en-US" sz="4400">
              <a:solidFill>
                <a:schemeClr val="accent4"/>
              </a:solidFill>
              <a:effectLst/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bg1"/>
                </a:solidFill>
                <a:sym typeface="+mn-ea"/>
              </a:rPr>
              <a:t>A:Helo, My name is.....,What is your name?</a:t>
            </a:r>
            <a:endParaRPr lang="en-US" altLang="zh-CN" sz="2800">
              <a:solidFill>
                <a:schemeClr val="bg1"/>
              </a:solidFill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800">
              <a:solidFill>
                <a:schemeClr val="bg1"/>
              </a:solidFill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bg2">
                    <a:lumMod val="50000"/>
                  </a:schemeClr>
                </a:solidFill>
                <a:sym typeface="+mn-ea"/>
              </a:rPr>
              <a:t>B:My name is.....</a:t>
            </a:r>
            <a:endParaRPr lang="en-US" altLang="zh-CN" sz="280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80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bg1"/>
                </a:solidFill>
                <a:sym typeface="+mn-ea"/>
              </a:rPr>
              <a:t>A:Nice to meet you</a:t>
            </a:r>
            <a:endParaRPr lang="en-US" altLang="zh-CN" sz="2800">
              <a:solidFill>
                <a:schemeClr val="bg1"/>
              </a:solidFill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800">
              <a:solidFill>
                <a:schemeClr val="bg1"/>
              </a:solidFill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bg2">
                    <a:lumMod val="50000"/>
                  </a:schemeClr>
                </a:solidFill>
                <a:sym typeface="+mn-ea"/>
              </a:rPr>
              <a:t>B:Nice to meet you,too</a:t>
            </a:r>
            <a:endParaRPr lang="en-US" altLang="zh-CN" sz="280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800">
              <a:solidFill>
                <a:schemeClr val="bg1"/>
              </a:solidFill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8"/>
  <p:tag name="KSO_WM_TEMPLATE_CATEGORY" val="custom"/>
  <p:tag name="KSO_WM_TEMPLATE_INDEX" val="160326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10"/>
  <p:tag name="KSO_WM_TEMPLATE_CATEGORY" val="custom"/>
  <p:tag name="KSO_WM_TEMPLATE_INDEX" val="160326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13"/>
  <p:tag name="KSO_WM_TEMPLATE_CATEGORY" val="custom"/>
  <p:tag name="KSO_WM_TEMPLATE_INDEX" val="160326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14"/>
  <p:tag name="KSO_WM_TEMPLATE_CATEGORY" val="custom"/>
  <p:tag name="KSO_WM_TEMPLATE_INDEX" val="160326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26"/>
  <p:tag name="KSO_WM_UNIT_TYPE" val="a"/>
  <p:tag name="KSO_WM_UNIT_INDEX" val="1"/>
  <p:tag name="KSO_WM_UNIT_ID" val="custom160326_25*a*1"/>
  <p:tag name="KSO_WM_UNIT_CLEAR" val="1"/>
  <p:tag name="KSO_WM_UNIT_LAYERLEVEL" val="1"/>
  <p:tag name="KSO_WM_UNIT_VALUE" val="1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26"/>
  <p:tag name="KSO_WM_UNIT_TYPE" val="f"/>
  <p:tag name="KSO_WM_UNIT_INDEX" val="1"/>
  <p:tag name="KSO_WM_UNIT_ID" val="custom160326_25*f*1"/>
  <p:tag name="KSO_WM_UNIT_CLEAR" val="1"/>
  <p:tag name="KSO_WM_UNIT_LAYERLEVEL" val="1"/>
  <p:tag name="KSO_WM_UNIT_VALUE" val="117"/>
  <p:tag name="KSO_WM_UNIT_HIGHLIGHT" val="0"/>
  <p:tag name="KSO_WM_UNIT_COMPATIBLE" val="0"/>
  <p:tag name="KSO_WM_UNIT_PRESET_TEXT_INDEX" val="5"/>
  <p:tag name="KSO_WM_UNIT_PRESET_TEXT_LEN" val="232"/>
</p:tagLst>
</file>

<file path=ppt/tags/tag16.xml><?xml version="1.0" encoding="utf-8"?>
<p:tagLst xmlns:p="http://schemas.openxmlformats.org/presentationml/2006/main">
  <p:tag name="KSO_WM_TEMPLATE_CATEGORY" val="custom"/>
  <p:tag name="KSO_WM_TEMPLATE_INDEX" val="160326"/>
  <p:tag name="KSO_WM_TAG_VERSION" val="1.0"/>
  <p:tag name="KSO_WM_SLIDE_ID" val="custom160326_25"/>
  <p:tag name="KSO_WM_SLIDE_INDEX" val="25"/>
  <p:tag name="KSO_WM_SLIDE_ITEM_CNT" val="1"/>
  <p:tag name="KSO_WM_SLIDE_LAYOUT" val="a_f_j_k"/>
  <p:tag name="KSO_WM_SLIDE_LAYOUT_CNT" val="1_1_1_1"/>
  <p:tag name="KSO_WM_SLIDE_TYPE" val="text"/>
  <p:tag name="KSO_WM_BEAUTIFY_FLAG" val="#wm#"/>
  <p:tag name="KSO_WM_SLIDE_POSITION" val="571*16"/>
  <p:tag name="KSO_WM_SLIDE_SIZE" val="364*447"/>
</p:tagLst>
</file>

<file path=ppt/tags/tag17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8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19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999_1*f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2"/>
  <p:tag name="KSO_WM_UNIT_PRESET_TEXT_LEN" val="20"/>
</p:tagLst>
</file>

<file path=ppt/tags/tag2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20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1.xml><?xml version="1.0" encoding="utf-8"?>
<p:tagLst xmlns:p="http://schemas.openxmlformats.org/presentationml/2006/main">
  <p:tag name="KSO_WM_BEAUTIFY_FLAG" val="#wm#"/>
  <p:tag name="KSO_WM_TEMPLATE_CATEGORY" val="diagram"/>
  <p:tag name="KSO_WM_TEMPLATE_INDEX" val="160999"/>
</p:tagLst>
</file>

<file path=ppt/tags/tag22.xml><?xml version="1.0" encoding="utf-8"?>
<p:tagLst xmlns:p="http://schemas.openxmlformats.org/presentationml/2006/main">
  <p:tag name="KSO_WM_BEAUTIFY_FLAG" val="#wm#"/>
  <p:tag name="KSO_WM_TEMPLATE_CATEGORY" val="diagram"/>
  <p:tag name="KSO_WM_TEMPLATE_INDEX" val="160999"/>
</p:tagLst>
</file>

<file path=ppt/tags/tag23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4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25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999_1*f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2"/>
  <p:tag name="KSO_WM_UNIT_PRESET_TEXT_LEN" val="20"/>
</p:tagLst>
</file>

<file path=ppt/tags/tag26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7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8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29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999_1*f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2"/>
  <p:tag name="KSO_WM_UNIT_PRESET_TEXT_LEN" val="20"/>
</p:tagLst>
</file>

<file path=ppt/tags/tag3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999_1*f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2"/>
  <p:tag name="KSO_WM_UNIT_PRESET_TEXT_LEN" val="20"/>
</p:tagLst>
</file>

<file path=ppt/tags/tag30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31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2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33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999_1*f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2"/>
  <p:tag name="KSO_WM_UNIT_PRESET_TEXT_LEN" val="20"/>
</p:tagLst>
</file>

<file path=ppt/tags/tag34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35.xml><?xml version="1.0" encoding="utf-8"?>
<p:tagLst xmlns:p="http://schemas.openxmlformats.org/presentationml/2006/main">
  <p:tag name="KSO_WM_BEAUTIFY_FLAG" val="#wm#"/>
  <p:tag name="KSO_WM_TEMPLATE_CATEGORY" val="diagram"/>
  <p:tag name="KSO_WM_TEMPLATE_INDEX" val="160999"/>
</p:tagLst>
</file>

<file path=ppt/tags/tag36.xml><?xml version="1.0" encoding="utf-8"?>
<p:tagLst xmlns:p="http://schemas.openxmlformats.org/presentationml/2006/main">
  <p:tag name="KSO_WM_BEAUTIFY_FLAG" val="#wm#"/>
  <p:tag name="KSO_WM_TEMPLATE_CATEGORY" val="diagram"/>
  <p:tag name="KSO_WM_TEMPLATE_INDEX" val="160999"/>
</p:tagLst>
</file>

<file path=ppt/tags/tag37.xml><?xml version="1.0" encoding="utf-8"?>
<p:tagLst xmlns:p="http://schemas.openxmlformats.org/presentationml/2006/main">
  <p:tag name="KSO_WM_BEAUTIFY_FLAG" val="#wm#"/>
  <p:tag name="KSO_WM_TEMPLATE_CATEGORY" val="diagram"/>
  <p:tag name="KSO_WM_TEMPLATE_INDEX" val="160999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0"/>
  <p:tag name="KSO_WM_TEMPLATE_CATEGORY" val="custom"/>
  <p:tag name="KSO_WM_TEMPLATE_INDEX" val="160326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5"/>
  <p:tag name="KSO_WM_TEMPLATE_CATEGORY" val="custom"/>
  <p:tag name="KSO_WM_TEMPLATE_INDEX" val="160326"/>
</p:tagLst>
</file>

<file path=ppt/tags/tag4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6"/>
  <p:tag name="KSO_WM_TEMPLATE_CATEGORY" val="custom"/>
  <p:tag name="KSO_WM_TEMPLATE_INDEX" val="160326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7"/>
  <p:tag name="KSO_WM_TEMPLATE_CATEGORY" val="custom"/>
  <p:tag name="KSO_WM_TEMPLATE_INDEX" val="160326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8"/>
  <p:tag name="KSO_WM_TEMPLATE_CATEGORY" val="custom"/>
  <p:tag name="KSO_WM_TEMPLATE_INDEX" val="160326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9"/>
  <p:tag name="KSO_WM_TEMPLATE_CATEGORY" val="custom"/>
  <p:tag name="KSO_WM_TEMPLATE_INDEX" val="160326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10"/>
  <p:tag name="KSO_WM_TEMPLATE_CATEGORY" val="custom"/>
  <p:tag name="KSO_WM_TEMPLATE_INDEX" val="160326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13"/>
  <p:tag name="KSO_WM_TEMPLATE_CATEGORY" val="custom"/>
  <p:tag name="KSO_WM_TEMPLATE_INDEX" val="160326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14"/>
  <p:tag name="KSO_WM_TEMPLATE_CATEGORY" val="custom"/>
  <p:tag name="KSO_WM_TEMPLATE_INDEX" val="160326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26"/>
  <p:tag name="KSO_WM_UNIT_TYPE" val="k"/>
  <p:tag name="KSO_WM_UNIT_INDEX" val="1"/>
  <p:tag name="KSO_WM_UNIT_ID" val="custom160326_25*k*1"/>
  <p:tag name="KSO_WM_UNIT_CLEAR" val="1"/>
  <p:tag name="KSO_WM_UNIT_LAYERLEVEL" val="1"/>
  <p:tag name="KSO_WM_UNIT_VALUE" val="2"/>
  <p:tag name="KSO_WM_UNIT_HIGHLIGHT" val="0"/>
  <p:tag name="KSO_WM_UNIT_COMPATIBLE" val="1"/>
  <p:tag name="KSO_WM_UNIT_PRESET_TEXT" val="LOGO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26"/>
  <p:tag name="KSO_WM_UNIT_TYPE" val="j"/>
  <p:tag name="KSO_WM_UNIT_INDEX" val="1"/>
  <p:tag name="KSO_WM_UNIT_ID" val="custom160326_25*j*1"/>
  <p:tag name="KSO_WM_UNIT_CLEAR" val="0"/>
  <p:tag name="KSO_WM_UNIT_LAYERLEVEL" val="1"/>
  <p:tag name="KSO_WM_UNIT_VALUE" val="118*110"/>
  <p:tag name="KSO_WM_UNIT_HIGHLIGHT" val="0"/>
  <p:tag name="KSO_WM_UNIT_COMPATIBLE" val="1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26"/>
  <p:tag name="KSO_WM_UNIT_TYPE" val="a"/>
  <p:tag name="KSO_WM_UNIT_INDEX" val="1"/>
  <p:tag name="KSO_WM_UNIT_ID" val="custom160326_25*a*1"/>
  <p:tag name="KSO_WM_UNIT_CLEAR" val="1"/>
  <p:tag name="KSO_WM_UNIT_LAYERLEVEL" val="1"/>
  <p:tag name="KSO_WM_UNIT_VALUE" val="1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9"/>
  <p:tag name="KSO_WM_TEMPLATE_CATEGORY" val="custom"/>
  <p:tag name="KSO_WM_TEMPLATE_INDEX" val="160326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26"/>
  <p:tag name="KSO_WM_UNIT_TYPE" val="f"/>
  <p:tag name="KSO_WM_UNIT_INDEX" val="1"/>
  <p:tag name="KSO_WM_UNIT_ID" val="custom160326_25*f*1"/>
  <p:tag name="KSO_WM_UNIT_CLEAR" val="1"/>
  <p:tag name="KSO_WM_UNIT_LAYERLEVEL" val="1"/>
  <p:tag name="KSO_WM_UNIT_VALUE" val="117"/>
  <p:tag name="KSO_WM_UNIT_HIGHLIGHT" val="0"/>
  <p:tag name="KSO_WM_UNIT_COMPATIBLE" val="0"/>
  <p:tag name="KSO_WM_UNIT_PRESET_TEXT_INDEX" val="5"/>
  <p:tag name="KSO_WM_UNIT_PRESET_TEXT_LEN" val="232"/>
</p:tagLst>
</file>

<file path=ppt/tags/tag51.xml><?xml version="1.0" encoding="utf-8"?>
<p:tagLst xmlns:p="http://schemas.openxmlformats.org/presentationml/2006/main">
  <p:tag name="KSO_WM_TEMPLATE_CATEGORY" val="custom"/>
  <p:tag name="KSO_WM_TEMPLATE_INDEX" val="160326"/>
  <p:tag name="KSO_WM_TAG_VERSION" val="1.0"/>
  <p:tag name="KSO_WM_SLIDE_ID" val="custom160326_25"/>
  <p:tag name="KSO_WM_SLIDE_INDEX" val="25"/>
  <p:tag name="KSO_WM_SLIDE_ITEM_CNT" val="1"/>
  <p:tag name="KSO_WM_SLIDE_LAYOUT" val="a_f_j_k"/>
  <p:tag name="KSO_WM_SLIDE_LAYOUT_CNT" val="1_1_1_1"/>
  <p:tag name="KSO_WM_SLIDE_TYPE" val="text"/>
  <p:tag name="KSO_WM_BEAUTIFY_FLAG" val="#wm#"/>
  <p:tag name="KSO_WM_SLIDE_POSITION" val="571*16"/>
  <p:tag name="KSO_WM_SLIDE_SIZE" val="364*447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0"/>
  <p:tag name="KSO_WM_TEMPLATE_CATEGORY" val="custom"/>
  <p:tag name="KSO_WM_TEMPLATE_INDEX" val="160326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5"/>
  <p:tag name="KSO_WM_TEMPLATE_CATEGORY" val="custom"/>
  <p:tag name="KSO_WM_TEMPLATE_INDEX" val="160326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6"/>
  <p:tag name="KSO_WM_TEMPLATE_CATEGORY" val="custom"/>
  <p:tag name="KSO_WM_TEMPLATE_INDEX" val="160326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26_25*i*7"/>
  <p:tag name="KSO_WM_TEMPLATE_CATEGORY" val="custom"/>
  <p:tag name="KSO_WM_TEMPLATE_INDEX" val="16032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60326">
      <a:dk1>
        <a:srgbClr val="FFFFFF"/>
      </a:dk1>
      <a:lt1>
        <a:srgbClr val="26849D"/>
      </a:lt1>
      <a:dk2>
        <a:srgbClr val="FFFFFF"/>
      </a:dk2>
      <a:lt2>
        <a:srgbClr val="6D6F71"/>
      </a:lt2>
      <a:accent1>
        <a:srgbClr val="EC7473"/>
      </a:accent1>
      <a:accent2>
        <a:srgbClr val="ED7B5C"/>
      </a:accent2>
      <a:accent3>
        <a:srgbClr val="F9BF05"/>
      </a:accent3>
      <a:accent4>
        <a:srgbClr val="4BACC6"/>
      </a:accent4>
      <a:accent5>
        <a:srgbClr val="627289"/>
      </a:accent5>
      <a:accent6>
        <a:srgbClr val="00B05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2206</Words>
  <Application>WPS 演示</Application>
  <PresentationFormat>宽屏</PresentationFormat>
  <Paragraphs>169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黑体</vt:lpstr>
      <vt:lpstr>Calibri</vt:lpstr>
      <vt:lpstr>微软雅黑</vt:lpstr>
      <vt:lpstr>Calibri Light</vt:lpstr>
      <vt:lpstr>Office 主题</vt:lpstr>
      <vt:lpstr>1_Office 主题</vt:lpstr>
      <vt:lpstr>PowerPoint 演示文稿</vt:lpstr>
      <vt:lpstr>Background Information</vt:lpstr>
      <vt:lpstr>Teaching Objectives</vt:lpstr>
      <vt:lpstr>PowerPoint 演示文稿</vt:lpstr>
      <vt:lpstr>Learning focus / difficulty</vt:lpstr>
      <vt:lpstr>PowerPoint 演示文稿</vt:lpstr>
      <vt:lpstr>Learning situation analysis</vt:lpstr>
      <vt:lpstr>Nice to meet you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LOREM IPSUM DOLOR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ASUS4282</cp:lastModifiedBy>
  <cp:revision>4</cp:revision>
  <dcterms:created xsi:type="dcterms:W3CDTF">2015-05-05T08:02:00Z</dcterms:created>
  <dcterms:modified xsi:type="dcterms:W3CDTF">2017-05-22T13:44:09Z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2052-10.1.0.6466</vt:lpwstr>
  </property>
</Properties>
</file>