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6"/>
  </p:notesMasterIdLst>
  <p:sldIdLst>
    <p:sldId id="258" r:id="rId3"/>
    <p:sldId id="259" r:id="rId4"/>
    <p:sldId id="261" r:id="rId5"/>
    <p:sldId id="262" r:id="rId6"/>
    <p:sldId id="263" r:id="rId7"/>
    <p:sldId id="264" r:id="rId8"/>
    <p:sldId id="269" r:id="rId9"/>
    <p:sldId id="399" r:id="rId10"/>
    <p:sldId id="342" r:id="rId11"/>
    <p:sldId id="341" r:id="rId12"/>
    <p:sldId id="337" r:id="rId13"/>
    <p:sldId id="332" r:id="rId14"/>
    <p:sldId id="370" r:id="rId15"/>
    <p:sldId id="371" r:id="rId16"/>
    <p:sldId id="373" r:id="rId17"/>
    <p:sldId id="374" r:id="rId18"/>
    <p:sldId id="401" r:id="rId19"/>
    <p:sldId id="388" r:id="rId20"/>
    <p:sldId id="389" r:id="rId21"/>
    <p:sldId id="398" r:id="rId22"/>
    <p:sldId id="396" r:id="rId23"/>
    <p:sldId id="397" r:id="rId24"/>
    <p:sldId id="400" r:id="rId2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6600"/>
    <a:srgbClr val="3366CC"/>
    <a:srgbClr val="FF66FF"/>
    <a:srgbClr val="FF99FF"/>
    <a:srgbClr val="006600"/>
    <a:srgbClr val="CC0099"/>
    <a:srgbClr val="00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95" d="100"/>
          <a:sy n="95" d="100"/>
        </p:scale>
        <p:origin x="-852" y="-96"/>
      </p:cViewPr>
      <p:guideLst>
        <p:guide orient="horz" pos="2160"/>
        <p:guide pos="2880"/>
      </p:guideLst>
    </p:cSldViewPr>
  </p:slideViewPr>
  <p:notesTextViewPr>
    <p:cViewPr>
      <p:scale>
        <a:sx n="100" d="100"/>
        <a:sy n="100" d="100"/>
      </p:scale>
      <p:origin x="0" y="0"/>
    </p:cViewPr>
  </p:notesTextViewPr>
  <p:sorterViewPr>
    <p:cViewPr>
      <p:scale>
        <a:sx n="68" d="100"/>
        <a:sy n="68"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ea typeface="宋体" pitchFamily="2" charset="-122"/>
              </a:defRPr>
            </a:lvl1pPr>
          </a:lstStyle>
          <a:p>
            <a:pPr>
              <a:defRPr/>
            </a:pPr>
            <a:fld id="{ACA1648D-4688-486D-A371-799CCCBFEA77}" type="datetimeFigureOut">
              <a:rPr lang="zh-CN" altLang="en-US"/>
              <a:pPr>
                <a:defRPr/>
              </a:pPr>
              <a:t>2016-12-15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ea typeface="宋体" pitchFamily="2" charset="-122"/>
              </a:defRPr>
            </a:lvl1pPr>
          </a:lstStyle>
          <a:p>
            <a:pPr>
              <a:defRPr/>
            </a:pPr>
            <a:fld id="{60D40DDE-8C55-40DE-8D46-C9135DE6AEF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hyperlink" Target="http://www.1ppt.cn/" TargetMode="External"/><Relationship Id="rId18" Type="http://schemas.openxmlformats.org/officeDocument/2006/relationships/hyperlink" Target="http://www.1ppt.com/kejian/meishu/" TargetMode="External"/><Relationship Id="rId3" Type="http://schemas.openxmlformats.org/officeDocument/2006/relationships/hyperlink" Target="http://www.1ppt.com/moban/" TargetMode="External"/><Relationship Id="rId21" Type="http://schemas.openxmlformats.org/officeDocument/2006/relationships/hyperlink" Target="http://www.1ppt.com/kejian/huaxue/" TargetMode="External"/><Relationship Id="rId7" Type="http://schemas.openxmlformats.org/officeDocument/2006/relationships/hyperlink" Target="http://www.1ppt.com/xiazai/" TargetMode="External"/><Relationship Id="rId12" Type="http://schemas.openxmlformats.org/officeDocument/2006/relationships/hyperlink" Target="http://www.1ppt.com/jiaoan/" TargetMode="External"/><Relationship Id="rId17" Type="http://schemas.openxmlformats.org/officeDocument/2006/relationships/hyperlink" Target="http://www.1ppt.com/kejian/yingyu/" TargetMode="External"/><Relationship Id="rId2" Type="http://schemas.openxmlformats.org/officeDocument/2006/relationships/slide" Target="../slides/slide4.xml"/><Relationship Id="rId16" Type="http://schemas.openxmlformats.org/officeDocument/2006/relationships/hyperlink" Target="http://www.1ppt.com/kejian/shuxue/" TargetMode="External"/><Relationship Id="rId20" Type="http://schemas.openxmlformats.org/officeDocument/2006/relationships/hyperlink" Target="http://www.1ppt.com/kejian/wuli/" TargetMode="External"/><Relationship Id="rId1" Type="http://schemas.openxmlformats.org/officeDocument/2006/relationships/notesMaster" Target="../notesMasters/notesMaster1.xml"/><Relationship Id="rId6" Type="http://schemas.openxmlformats.org/officeDocument/2006/relationships/hyperlink" Target="http://www.1ppt.com/tubiao/" TargetMode="External"/><Relationship Id="rId11" Type="http://schemas.openxmlformats.org/officeDocument/2006/relationships/hyperlink" Target="http://www.1ppt.com/shiti/" TargetMode="External"/><Relationship Id="rId24" Type="http://schemas.openxmlformats.org/officeDocument/2006/relationships/hyperlink" Target="http://www.1ppt.com/kejian/lishi/" TargetMode="External"/><Relationship Id="rId5" Type="http://schemas.openxmlformats.org/officeDocument/2006/relationships/hyperlink" Target="http://www.1ppt.com/beijing/" TargetMode="External"/><Relationship Id="rId15" Type="http://schemas.openxmlformats.org/officeDocument/2006/relationships/hyperlink" Target="http://www.1ppt.com/kejian/yuwen/" TargetMode="External"/><Relationship Id="rId23" Type="http://schemas.openxmlformats.org/officeDocument/2006/relationships/hyperlink" Target="http://www.1ppt.com/kejian/dili/" TargetMode="External"/><Relationship Id="rId10" Type="http://schemas.openxmlformats.org/officeDocument/2006/relationships/hyperlink" Target="http://www.1ppt.com/fanwen/" TargetMode="External"/><Relationship Id="rId19" Type="http://schemas.openxmlformats.org/officeDocument/2006/relationships/hyperlink" Target="http://www.1ppt.com/kejian/kexue/" TargetMode="External"/><Relationship Id="rId4" Type="http://schemas.openxmlformats.org/officeDocument/2006/relationships/hyperlink" Target="http://www.1ppt.com/sucai/" TargetMode="External"/><Relationship Id="rId9" Type="http://schemas.openxmlformats.org/officeDocument/2006/relationships/hyperlink" Target="http://www.1ppt.com/ziliao/" TargetMode="External"/><Relationship Id="rId14" Type="http://schemas.openxmlformats.org/officeDocument/2006/relationships/hyperlink" Target="http://www.1ppt.com/kejian/" TargetMode="External"/><Relationship Id="rId22" Type="http://schemas.openxmlformats.org/officeDocument/2006/relationships/hyperlink" Target="http://www.1ppt.com/kejian/shengwu/" TargetMode="Externa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hyperlink" Target="http://www.1ppt.cn/" TargetMode="External"/><Relationship Id="rId18" Type="http://schemas.openxmlformats.org/officeDocument/2006/relationships/hyperlink" Target="http://www.1ppt.com/kejian/meishu/" TargetMode="External"/><Relationship Id="rId3" Type="http://schemas.openxmlformats.org/officeDocument/2006/relationships/hyperlink" Target="http://www.1ppt.com/moban/" TargetMode="External"/><Relationship Id="rId21" Type="http://schemas.openxmlformats.org/officeDocument/2006/relationships/hyperlink" Target="http://www.1ppt.com/kejian/huaxue/" TargetMode="External"/><Relationship Id="rId7" Type="http://schemas.openxmlformats.org/officeDocument/2006/relationships/hyperlink" Target="http://www.1ppt.com/xiazai/" TargetMode="External"/><Relationship Id="rId12" Type="http://schemas.openxmlformats.org/officeDocument/2006/relationships/hyperlink" Target="http://www.1ppt.com/jiaoan/" TargetMode="External"/><Relationship Id="rId17" Type="http://schemas.openxmlformats.org/officeDocument/2006/relationships/hyperlink" Target="http://www.1ppt.com/kejian/yingyu/" TargetMode="External"/><Relationship Id="rId2" Type="http://schemas.openxmlformats.org/officeDocument/2006/relationships/slide" Target="../slides/slide9.xml"/><Relationship Id="rId16" Type="http://schemas.openxmlformats.org/officeDocument/2006/relationships/hyperlink" Target="http://www.1ppt.com/kejian/shuxue/" TargetMode="External"/><Relationship Id="rId20" Type="http://schemas.openxmlformats.org/officeDocument/2006/relationships/hyperlink" Target="http://www.1ppt.com/kejian/wuli/" TargetMode="External"/><Relationship Id="rId1" Type="http://schemas.openxmlformats.org/officeDocument/2006/relationships/notesMaster" Target="../notesMasters/notesMaster1.xml"/><Relationship Id="rId6" Type="http://schemas.openxmlformats.org/officeDocument/2006/relationships/hyperlink" Target="http://www.1ppt.com/tubiao/" TargetMode="External"/><Relationship Id="rId11" Type="http://schemas.openxmlformats.org/officeDocument/2006/relationships/hyperlink" Target="http://www.1ppt.com/shiti/" TargetMode="External"/><Relationship Id="rId24" Type="http://schemas.openxmlformats.org/officeDocument/2006/relationships/hyperlink" Target="http://www.1ppt.com/kejian/lishi/" TargetMode="External"/><Relationship Id="rId5" Type="http://schemas.openxmlformats.org/officeDocument/2006/relationships/hyperlink" Target="http://www.1ppt.com/beijing/" TargetMode="External"/><Relationship Id="rId15" Type="http://schemas.openxmlformats.org/officeDocument/2006/relationships/hyperlink" Target="http://www.1ppt.com/kejian/yuwen/" TargetMode="External"/><Relationship Id="rId23" Type="http://schemas.openxmlformats.org/officeDocument/2006/relationships/hyperlink" Target="http://www.1ppt.com/kejian/dili/" TargetMode="External"/><Relationship Id="rId10" Type="http://schemas.openxmlformats.org/officeDocument/2006/relationships/hyperlink" Target="http://www.1ppt.com/fanwen/" TargetMode="External"/><Relationship Id="rId19" Type="http://schemas.openxmlformats.org/officeDocument/2006/relationships/hyperlink" Target="http://www.1ppt.com/kejian/kexue/" TargetMode="External"/><Relationship Id="rId4" Type="http://schemas.openxmlformats.org/officeDocument/2006/relationships/hyperlink" Target="http://www.1ppt.com/sucai/" TargetMode="External"/><Relationship Id="rId9" Type="http://schemas.openxmlformats.org/officeDocument/2006/relationships/hyperlink" Target="http://www.1ppt.com/ziliao/" TargetMode="External"/><Relationship Id="rId14" Type="http://schemas.openxmlformats.org/officeDocument/2006/relationships/hyperlink" Target="http://www.1ppt.com/kejian/" TargetMode="External"/><Relationship Id="rId22" Type="http://schemas.openxmlformats.org/officeDocument/2006/relationships/hyperlink" Target="http://www.1ppt.com/kejian/shengwu/" TargetMode="Externa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hyperlink" Target="http://www.1ppt.cn/" TargetMode="External"/><Relationship Id="rId18" Type="http://schemas.openxmlformats.org/officeDocument/2006/relationships/hyperlink" Target="http://www.1ppt.com/kejian/meishu/" TargetMode="External"/><Relationship Id="rId3" Type="http://schemas.openxmlformats.org/officeDocument/2006/relationships/hyperlink" Target="http://www.1ppt.com/moban/" TargetMode="External"/><Relationship Id="rId21" Type="http://schemas.openxmlformats.org/officeDocument/2006/relationships/hyperlink" Target="http://www.1ppt.com/kejian/huaxue/" TargetMode="External"/><Relationship Id="rId7" Type="http://schemas.openxmlformats.org/officeDocument/2006/relationships/hyperlink" Target="http://www.1ppt.com/xiazai/" TargetMode="External"/><Relationship Id="rId12" Type="http://schemas.openxmlformats.org/officeDocument/2006/relationships/hyperlink" Target="http://www.1ppt.com/jiaoan/" TargetMode="External"/><Relationship Id="rId17" Type="http://schemas.openxmlformats.org/officeDocument/2006/relationships/hyperlink" Target="http://www.1ppt.com/kejian/yingyu/" TargetMode="External"/><Relationship Id="rId2" Type="http://schemas.openxmlformats.org/officeDocument/2006/relationships/slide" Target="../slides/slide23.xml"/><Relationship Id="rId16" Type="http://schemas.openxmlformats.org/officeDocument/2006/relationships/hyperlink" Target="http://www.1ppt.com/kejian/shuxue/" TargetMode="External"/><Relationship Id="rId20" Type="http://schemas.openxmlformats.org/officeDocument/2006/relationships/hyperlink" Target="http://www.1ppt.com/kejian/wuli/" TargetMode="External"/><Relationship Id="rId1" Type="http://schemas.openxmlformats.org/officeDocument/2006/relationships/notesMaster" Target="../notesMasters/notesMaster1.xml"/><Relationship Id="rId6" Type="http://schemas.openxmlformats.org/officeDocument/2006/relationships/hyperlink" Target="http://www.1ppt.com/tubiao/" TargetMode="External"/><Relationship Id="rId11" Type="http://schemas.openxmlformats.org/officeDocument/2006/relationships/hyperlink" Target="http://www.1ppt.com/shiti/" TargetMode="External"/><Relationship Id="rId24" Type="http://schemas.openxmlformats.org/officeDocument/2006/relationships/hyperlink" Target="http://www.1ppt.com/kejian/lishi/" TargetMode="External"/><Relationship Id="rId5" Type="http://schemas.openxmlformats.org/officeDocument/2006/relationships/hyperlink" Target="http://www.1ppt.com/beijing/" TargetMode="External"/><Relationship Id="rId15" Type="http://schemas.openxmlformats.org/officeDocument/2006/relationships/hyperlink" Target="http://www.1ppt.com/kejian/yuwen/" TargetMode="External"/><Relationship Id="rId23" Type="http://schemas.openxmlformats.org/officeDocument/2006/relationships/hyperlink" Target="http://www.1ppt.com/kejian/dili/" TargetMode="External"/><Relationship Id="rId10" Type="http://schemas.openxmlformats.org/officeDocument/2006/relationships/hyperlink" Target="http://www.1ppt.com/fanwen/" TargetMode="External"/><Relationship Id="rId19" Type="http://schemas.openxmlformats.org/officeDocument/2006/relationships/hyperlink" Target="http://www.1ppt.com/kejian/kexue/" TargetMode="External"/><Relationship Id="rId4" Type="http://schemas.openxmlformats.org/officeDocument/2006/relationships/hyperlink" Target="http://www.1ppt.com/sucai/" TargetMode="External"/><Relationship Id="rId9" Type="http://schemas.openxmlformats.org/officeDocument/2006/relationships/hyperlink" Target="http://www.1ppt.com/ziliao/" TargetMode="External"/><Relationship Id="rId14" Type="http://schemas.openxmlformats.org/officeDocument/2006/relationships/hyperlink" Target="http://www.1ppt.com/kejian/" TargetMode="External"/><Relationship Id="rId22" Type="http://schemas.openxmlformats.org/officeDocument/2006/relationships/hyperlink" Target="http://www.1ppt.com/kejian/shengwu/"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bwMode="auto">
          <a:noFill/>
          <a:ln>
            <a:solidFill>
              <a:srgbClr val="000000"/>
            </a:solidFill>
            <a:miter lim="800000"/>
            <a:headEnd/>
            <a:tailEnd/>
          </a:ln>
        </p:spPr>
      </p:sp>
      <p:sp>
        <p:nvSpPr>
          <p:cNvPr id="2969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zh-CN" smtClean="0">
                <a:solidFill>
                  <a:srgbClr val="4A452A"/>
                </a:solidFill>
              </a:rPr>
              <a:t>PPT</a:t>
            </a:r>
            <a:r>
              <a:rPr lang="zh-CN" altLang="en-US" smtClean="0">
                <a:solidFill>
                  <a:srgbClr val="4A452A"/>
                </a:solidFill>
              </a:rPr>
              <a:t>模板：</a:t>
            </a:r>
            <a:r>
              <a:rPr lang="en-US" altLang="zh-CN" smtClean="0">
                <a:solidFill>
                  <a:srgbClr val="4A452A"/>
                </a:solidFill>
                <a:hlinkClick r:id="rId3"/>
              </a:rPr>
              <a:t>www.1ppt.com/moban/</a:t>
            </a:r>
            <a:r>
              <a:rPr lang="en-US" altLang="zh-CN" smtClean="0">
                <a:solidFill>
                  <a:srgbClr val="4A452A"/>
                </a:solidFill>
              </a:rPr>
              <a:t>                  PPT</a:t>
            </a:r>
            <a:r>
              <a:rPr lang="zh-CN" altLang="en-US" smtClean="0">
                <a:solidFill>
                  <a:srgbClr val="4A452A"/>
                </a:solidFill>
              </a:rPr>
              <a:t>素材：</a:t>
            </a:r>
            <a:r>
              <a:rPr lang="en-US" altLang="zh-CN" smtClean="0">
                <a:solidFill>
                  <a:srgbClr val="4A452A"/>
                </a:solidFill>
                <a:hlinkClick r:id="rId4"/>
              </a:rPr>
              <a:t>www.1ppt.com/sucai/</a:t>
            </a:r>
            <a:endParaRPr lang="en-US" altLang="zh-CN" smtClean="0">
              <a:solidFill>
                <a:srgbClr val="4A452A"/>
              </a:solidFill>
            </a:endParaRPr>
          </a:p>
          <a:p>
            <a:pPr eaLnBrk="1" hangingPunct="1">
              <a:spcBef>
                <a:spcPct val="0"/>
              </a:spcBef>
            </a:pPr>
            <a:r>
              <a:rPr lang="en-US" altLang="zh-CN" smtClean="0">
                <a:solidFill>
                  <a:srgbClr val="4A452A"/>
                </a:solidFill>
              </a:rPr>
              <a:t>PPT</a:t>
            </a:r>
            <a:r>
              <a:rPr lang="zh-CN" altLang="en-US" smtClean="0">
                <a:solidFill>
                  <a:srgbClr val="4A452A"/>
                </a:solidFill>
              </a:rPr>
              <a:t>背景：</a:t>
            </a:r>
            <a:r>
              <a:rPr lang="en-US" altLang="zh-CN" smtClean="0">
                <a:solidFill>
                  <a:srgbClr val="4A452A"/>
                </a:solidFill>
                <a:hlinkClick r:id="rId5"/>
              </a:rPr>
              <a:t>www.1ppt.com/beijing/</a:t>
            </a:r>
            <a:r>
              <a:rPr lang="en-US" altLang="zh-CN" smtClean="0">
                <a:solidFill>
                  <a:srgbClr val="4A452A"/>
                </a:solidFill>
              </a:rPr>
              <a:t>                   PPT</a:t>
            </a:r>
            <a:r>
              <a:rPr lang="zh-CN" altLang="en-US" smtClean="0">
                <a:solidFill>
                  <a:srgbClr val="4A452A"/>
                </a:solidFill>
              </a:rPr>
              <a:t>图表：</a:t>
            </a:r>
            <a:r>
              <a:rPr lang="en-US" altLang="zh-CN" smtClean="0">
                <a:solidFill>
                  <a:srgbClr val="4A452A"/>
                </a:solidFill>
                <a:hlinkClick r:id="rId6"/>
              </a:rPr>
              <a:t>www.1ppt.com/tubiao/</a:t>
            </a:r>
            <a:r>
              <a:rPr lang="en-US" altLang="zh-CN" smtClean="0">
                <a:solidFill>
                  <a:srgbClr val="4A452A"/>
                </a:solidFill>
              </a:rPr>
              <a:t>      </a:t>
            </a:r>
          </a:p>
          <a:p>
            <a:pPr eaLnBrk="1" hangingPunct="1">
              <a:spcBef>
                <a:spcPct val="0"/>
              </a:spcBef>
            </a:pPr>
            <a:r>
              <a:rPr lang="en-US" altLang="zh-CN" smtClean="0">
                <a:solidFill>
                  <a:srgbClr val="4A452A"/>
                </a:solidFill>
              </a:rPr>
              <a:t>PPT</a:t>
            </a:r>
            <a:r>
              <a:rPr lang="zh-CN" altLang="en-US" smtClean="0">
                <a:solidFill>
                  <a:srgbClr val="4A452A"/>
                </a:solidFill>
              </a:rPr>
              <a:t>下载：</a:t>
            </a:r>
            <a:r>
              <a:rPr lang="en-US" altLang="zh-CN" smtClean="0">
                <a:solidFill>
                  <a:srgbClr val="4A452A"/>
                </a:solidFill>
                <a:hlinkClick r:id="rId7"/>
              </a:rPr>
              <a:t>www.1ppt.com/xiazai/</a:t>
            </a:r>
            <a:r>
              <a:rPr lang="en-US" altLang="zh-CN" smtClean="0">
                <a:solidFill>
                  <a:srgbClr val="4A452A"/>
                </a:solidFill>
              </a:rPr>
              <a:t>                     PPT</a:t>
            </a:r>
            <a:r>
              <a:rPr lang="zh-CN" altLang="en-US" smtClean="0">
                <a:solidFill>
                  <a:srgbClr val="4A452A"/>
                </a:solidFill>
              </a:rPr>
              <a:t>教程： </a:t>
            </a:r>
            <a:r>
              <a:rPr lang="en-US" altLang="zh-CN" smtClean="0">
                <a:solidFill>
                  <a:srgbClr val="4A452A"/>
                </a:solidFill>
                <a:hlinkClick r:id="rId8"/>
              </a:rPr>
              <a:t>www.1ppt.com/powerpoint/</a:t>
            </a:r>
            <a:r>
              <a:rPr lang="en-US" altLang="zh-CN" smtClean="0">
                <a:solidFill>
                  <a:srgbClr val="4A452A"/>
                </a:solidFill>
              </a:rPr>
              <a:t>      </a:t>
            </a:r>
          </a:p>
          <a:p>
            <a:pPr eaLnBrk="1" hangingPunct="1">
              <a:spcBef>
                <a:spcPct val="0"/>
              </a:spcBef>
            </a:pPr>
            <a:r>
              <a:rPr lang="zh-CN" altLang="en-US" smtClean="0">
                <a:solidFill>
                  <a:srgbClr val="4A452A"/>
                </a:solidFill>
              </a:rPr>
              <a:t>资料下载：</a:t>
            </a:r>
            <a:r>
              <a:rPr lang="en-US" altLang="zh-CN" smtClean="0">
                <a:solidFill>
                  <a:srgbClr val="4A452A"/>
                </a:solidFill>
                <a:hlinkClick r:id="rId9"/>
              </a:rPr>
              <a:t>www.1ppt.com/ziliao/</a:t>
            </a:r>
            <a:r>
              <a:rPr lang="en-US" altLang="zh-CN" smtClean="0">
                <a:solidFill>
                  <a:srgbClr val="4A452A"/>
                </a:solidFill>
              </a:rPr>
              <a:t>                   </a:t>
            </a:r>
            <a:r>
              <a:rPr lang="zh-CN" altLang="en-US" smtClean="0">
                <a:solidFill>
                  <a:srgbClr val="4A452A"/>
                </a:solidFill>
              </a:rPr>
              <a:t>范文下载：</a:t>
            </a:r>
            <a:r>
              <a:rPr lang="en-US" altLang="zh-CN" smtClean="0">
                <a:solidFill>
                  <a:srgbClr val="4A452A"/>
                </a:solidFill>
                <a:hlinkClick r:id="rId10"/>
              </a:rPr>
              <a:t>www.1ppt.com/fanwen/</a:t>
            </a:r>
            <a:r>
              <a:rPr lang="en-US" altLang="zh-CN" smtClean="0">
                <a:solidFill>
                  <a:srgbClr val="4A452A"/>
                </a:solidFill>
              </a:rPr>
              <a:t>             </a:t>
            </a:r>
          </a:p>
          <a:p>
            <a:pPr eaLnBrk="1" hangingPunct="1">
              <a:spcBef>
                <a:spcPct val="0"/>
              </a:spcBef>
            </a:pPr>
            <a:r>
              <a:rPr lang="zh-CN" altLang="en-US" smtClean="0">
                <a:solidFill>
                  <a:srgbClr val="4A452A"/>
                </a:solidFill>
              </a:rPr>
              <a:t>试卷下载：</a:t>
            </a:r>
            <a:r>
              <a:rPr lang="en-US" altLang="zh-CN" smtClean="0">
                <a:solidFill>
                  <a:srgbClr val="4A452A"/>
                </a:solidFill>
                <a:hlinkClick r:id="rId11"/>
              </a:rPr>
              <a:t>www.1ppt.com/shiti/</a:t>
            </a:r>
            <a:r>
              <a:rPr lang="en-US" altLang="zh-CN" smtClean="0">
                <a:solidFill>
                  <a:srgbClr val="4A452A"/>
                </a:solidFill>
              </a:rPr>
              <a:t>                     </a:t>
            </a:r>
            <a:r>
              <a:rPr lang="zh-CN" altLang="en-US" smtClean="0">
                <a:solidFill>
                  <a:srgbClr val="4A452A"/>
                </a:solidFill>
              </a:rPr>
              <a:t>教案下载：</a:t>
            </a:r>
            <a:r>
              <a:rPr lang="en-US" altLang="zh-CN" smtClean="0">
                <a:solidFill>
                  <a:srgbClr val="4A452A"/>
                </a:solidFill>
                <a:hlinkClick r:id="rId12"/>
              </a:rPr>
              <a:t>www.1ppt.com/jiaoan/</a:t>
            </a:r>
            <a:r>
              <a:rPr lang="en-US" altLang="zh-CN" smtClean="0">
                <a:solidFill>
                  <a:srgbClr val="4A452A"/>
                </a:solidFill>
              </a:rPr>
              <a:t>               </a:t>
            </a:r>
          </a:p>
          <a:p>
            <a:pPr eaLnBrk="1" hangingPunct="1">
              <a:spcBef>
                <a:spcPct val="0"/>
              </a:spcBef>
            </a:pPr>
            <a:r>
              <a:rPr lang="en-US" altLang="zh-CN" smtClean="0">
                <a:solidFill>
                  <a:srgbClr val="4A452A"/>
                </a:solidFill>
              </a:rPr>
              <a:t>PPT</a:t>
            </a:r>
            <a:r>
              <a:rPr lang="zh-CN" altLang="en-US" smtClean="0">
                <a:solidFill>
                  <a:srgbClr val="4A452A"/>
                </a:solidFill>
              </a:rPr>
              <a:t>论坛：</a:t>
            </a:r>
            <a:r>
              <a:rPr lang="en-US" altLang="zh-CN" smtClean="0">
                <a:solidFill>
                  <a:srgbClr val="4A452A"/>
                </a:solidFill>
                <a:hlinkClick r:id="rId13"/>
              </a:rPr>
              <a:t>www.1ppt.cn</a:t>
            </a:r>
            <a:r>
              <a:rPr lang="en-US" altLang="zh-CN" smtClean="0">
                <a:solidFill>
                  <a:srgbClr val="4A452A"/>
                </a:solidFill>
              </a:rPr>
              <a:t>                                      PPT</a:t>
            </a:r>
            <a:r>
              <a:rPr lang="zh-CN" altLang="en-US" smtClean="0">
                <a:solidFill>
                  <a:srgbClr val="4A452A"/>
                </a:solidFill>
              </a:rPr>
              <a:t>课件：</a:t>
            </a:r>
            <a:r>
              <a:rPr lang="en-US" altLang="zh-CN" smtClean="0">
                <a:solidFill>
                  <a:srgbClr val="4A452A"/>
                </a:solidFill>
                <a:hlinkClick r:id="rId14"/>
              </a:rPr>
              <a:t>www.1ppt.com/kejian/</a:t>
            </a:r>
            <a:r>
              <a:rPr lang="en-US" altLang="zh-CN" smtClean="0">
                <a:solidFill>
                  <a:srgbClr val="4A452A"/>
                </a:solidFill>
              </a:rPr>
              <a:t> </a:t>
            </a:r>
          </a:p>
          <a:p>
            <a:pPr eaLnBrk="1" hangingPunct="1">
              <a:spcBef>
                <a:spcPct val="0"/>
              </a:spcBef>
            </a:pPr>
            <a:r>
              <a:rPr lang="zh-CN" altLang="en-US" smtClean="0">
                <a:solidFill>
                  <a:srgbClr val="4A452A"/>
                </a:solidFill>
              </a:rPr>
              <a:t>语文课件：</a:t>
            </a:r>
            <a:r>
              <a:rPr lang="en-US" altLang="zh-CN" smtClean="0">
                <a:solidFill>
                  <a:srgbClr val="4A452A"/>
                </a:solidFill>
                <a:hlinkClick r:id="rId15"/>
              </a:rPr>
              <a:t>www.1ppt.com/kejian/yuwen/</a:t>
            </a:r>
            <a:r>
              <a:rPr lang="en-US" altLang="zh-CN" smtClean="0">
                <a:solidFill>
                  <a:srgbClr val="4A452A"/>
                </a:solidFill>
              </a:rPr>
              <a:t>    </a:t>
            </a:r>
            <a:r>
              <a:rPr lang="zh-CN" altLang="en-US" smtClean="0">
                <a:solidFill>
                  <a:srgbClr val="4A452A"/>
                </a:solidFill>
              </a:rPr>
              <a:t>数学课件：</a:t>
            </a:r>
            <a:r>
              <a:rPr lang="en-US" altLang="zh-CN" smtClean="0">
                <a:solidFill>
                  <a:srgbClr val="4A452A"/>
                </a:solidFill>
                <a:hlinkClick r:id="rId16"/>
              </a:rPr>
              <a:t>www.1ppt.com/kejian/shuxue/</a:t>
            </a:r>
            <a:r>
              <a:rPr lang="en-US" altLang="zh-CN" smtClean="0">
                <a:solidFill>
                  <a:srgbClr val="4A452A"/>
                </a:solidFill>
              </a:rPr>
              <a:t> </a:t>
            </a:r>
          </a:p>
          <a:p>
            <a:pPr eaLnBrk="1" hangingPunct="1">
              <a:spcBef>
                <a:spcPct val="0"/>
              </a:spcBef>
            </a:pPr>
            <a:r>
              <a:rPr lang="zh-CN" altLang="en-US" smtClean="0">
                <a:solidFill>
                  <a:srgbClr val="4A452A"/>
                </a:solidFill>
              </a:rPr>
              <a:t>英语课件：</a:t>
            </a:r>
            <a:r>
              <a:rPr lang="en-US" altLang="zh-CN" smtClean="0">
                <a:solidFill>
                  <a:srgbClr val="4A452A"/>
                </a:solidFill>
                <a:hlinkClick r:id="rId17"/>
              </a:rPr>
              <a:t>www.1ppt.com/kejian/yingyu/</a:t>
            </a:r>
            <a:r>
              <a:rPr lang="en-US" altLang="zh-CN" smtClean="0">
                <a:solidFill>
                  <a:srgbClr val="4A452A"/>
                </a:solidFill>
              </a:rPr>
              <a:t>    </a:t>
            </a:r>
            <a:r>
              <a:rPr lang="zh-CN" altLang="en-US" smtClean="0">
                <a:solidFill>
                  <a:srgbClr val="4A452A"/>
                </a:solidFill>
              </a:rPr>
              <a:t>美术课件：</a:t>
            </a:r>
            <a:r>
              <a:rPr lang="en-US" altLang="zh-CN" smtClean="0">
                <a:solidFill>
                  <a:srgbClr val="4A452A"/>
                </a:solidFill>
                <a:hlinkClick r:id="rId18"/>
              </a:rPr>
              <a:t>www.1ppt.com/kejian/meishu/</a:t>
            </a:r>
            <a:r>
              <a:rPr lang="en-US" altLang="zh-CN" smtClean="0">
                <a:solidFill>
                  <a:srgbClr val="4A452A"/>
                </a:solidFill>
              </a:rPr>
              <a:t> </a:t>
            </a:r>
          </a:p>
          <a:p>
            <a:pPr eaLnBrk="1" hangingPunct="1">
              <a:spcBef>
                <a:spcPct val="0"/>
              </a:spcBef>
            </a:pPr>
            <a:r>
              <a:rPr lang="zh-CN" altLang="en-US" smtClean="0">
                <a:solidFill>
                  <a:srgbClr val="4A452A"/>
                </a:solidFill>
              </a:rPr>
              <a:t>科学课件：</a:t>
            </a:r>
            <a:r>
              <a:rPr lang="en-US" altLang="zh-CN" smtClean="0">
                <a:solidFill>
                  <a:srgbClr val="4A452A"/>
                </a:solidFill>
                <a:hlinkClick r:id="rId19"/>
              </a:rPr>
              <a:t>www.1ppt.com/kejian/kexue/</a:t>
            </a:r>
            <a:r>
              <a:rPr lang="en-US" altLang="zh-CN" smtClean="0">
                <a:solidFill>
                  <a:srgbClr val="4A452A"/>
                </a:solidFill>
              </a:rPr>
              <a:t>     </a:t>
            </a:r>
            <a:r>
              <a:rPr lang="zh-CN" altLang="en-US" smtClean="0">
                <a:solidFill>
                  <a:srgbClr val="4A452A"/>
                </a:solidFill>
              </a:rPr>
              <a:t>物理课件：</a:t>
            </a:r>
            <a:r>
              <a:rPr lang="en-US" altLang="zh-CN" smtClean="0">
                <a:solidFill>
                  <a:srgbClr val="4A452A"/>
                </a:solidFill>
                <a:hlinkClick r:id="rId20"/>
              </a:rPr>
              <a:t>www.1ppt.com/kejian/wuli/</a:t>
            </a:r>
            <a:r>
              <a:rPr lang="en-US" altLang="zh-CN" smtClean="0">
                <a:solidFill>
                  <a:srgbClr val="4A452A"/>
                </a:solidFill>
              </a:rPr>
              <a:t> </a:t>
            </a:r>
          </a:p>
          <a:p>
            <a:pPr eaLnBrk="1" hangingPunct="1">
              <a:spcBef>
                <a:spcPct val="0"/>
              </a:spcBef>
            </a:pPr>
            <a:r>
              <a:rPr lang="zh-CN" altLang="en-US" smtClean="0">
                <a:solidFill>
                  <a:srgbClr val="4A452A"/>
                </a:solidFill>
              </a:rPr>
              <a:t>化学课件：</a:t>
            </a:r>
            <a:r>
              <a:rPr lang="en-US" altLang="zh-CN" smtClean="0">
                <a:solidFill>
                  <a:srgbClr val="4A452A"/>
                </a:solidFill>
                <a:hlinkClick r:id="rId21"/>
              </a:rPr>
              <a:t>www.1ppt.com/kejian/huaxue/</a:t>
            </a:r>
            <a:r>
              <a:rPr lang="en-US" altLang="zh-CN" smtClean="0">
                <a:solidFill>
                  <a:srgbClr val="4A452A"/>
                </a:solidFill>
              </a:rPr>
              <a:t>  </a:t>
            </a:r>
            <a:r>
              <a:rPr lang="zh-CN" altLang="en-US" smtClean="0">
                <a:solidFill>
                  <a:srgbClr val="4A452A"/>
                </a:solidFill>
              </a:rPr>
              <a:t>生物课件：</a:t>
            </a:r>
            <a:r>
              <a:rPr lang="en-US" altLang="zh-CN" smtClean="0">
                <a:solidFill>
                  <a:srgbClr val="4A452A"/>
                </a:solidFill>
                <a:hlinkClick r:id="rId22"/>
              </a:rPr>
              <a:t>www.1ppt.com/kejian/shengwu/</a:t>
            </a:r>
            <a:r>
              <a:rPr lang="en-US" altLang="zh-CN" smtClean="0">
                <a:solidFill>
                  <a:srgbClr val="4A452A"/>
                </a:solidFill>
              </a:rPr>
              <a:t> </a:t>
            </a:r>
          </a:p>
          <a:p>
            <a:pPr eaLnBrk="1" hangingPunct="1">
              <a:spcBef>
                <a:spcPct val="0"/>
              </a:spcBef>
            </a:pPr>
            <a:r>
              <a:rPr lang="zh-CN" altLang="en-US" smtClean="0">
                <a:solidFill>
                  <a:srgbClr val="4A452A"/>
                </a:solidFill>
              </a:rPr>
              <a:t>地理课件：</a:t>
            </a:r>
            <a:r>
              <a:rPr lang="en-US" altLang="zh-CN" smtClean="0">
                <a:solidFill>
                  <a:srgbClr val="4A452A"/>
                </a:solidFill>
                <a:hlinkClick r:id="rId23"/>
              </a:rPr>
              <a:t>www.1ppt.com/kejian/dili/</a:t>
            </a:r>
            <a:r>
              <a:rPr lang="en-US" altLang="zh-CN" smtClean="0">
                <a:solidFill>
                  <a:srgbClr val="4A452A"/>
                </a:solidFill>
              </a:rPr>
              <a:t>          </a:t>
            </a:r>
            <a:r>
              <a:rPr lang="zh-CN" altLang="en-US" smtClean="0">
                <a:solidFill>
                  <a:srgbClr val="4A452A"/>
                </a:solidFill>
              </a:rPr>
              <a:t>历史课件：</a:t>
            </a:r>
            <a:r>
              <a:rPr lang="en-US" altLang="zh-CN" smtClean="0">
                <a:solidFill>
                  <a:srgbClr val="4A452A"/>
                </a:solidFill>
                <a:hlinkClick r:id="rId24"/>
              </a:rPr>
              <a:t>www.1ppt.com/kejian/lishi/</a:t>
            </a:r>
            <a:r>
              <a:rPr lang="en-US" altLang="zh-CN" smtClean="0">
                <a:solidFill>
                  <a:srgbClr val="4A452A"/>
                </a:solidFill>
              </a:rPr>
              <a:t>        </a:t>
            </a:r>
          </a:p>
          <a:p>
            <a:pPr eaLnBrk="1" hangingPunct="1">
              <a:spcBef>
                <a:spcPct val="0"/>
              </a:spcBef>
            </a:pPr>
            <a:r>
              <a:rPr lang="en-US" altLang="zh-CN" smtClean="0">
                <a:solidFill>
                  <a:srgbClr val="4A452A"/>
                </a:solidFill>
              </a:rPr>
              <a:t>  </a:t>
            </a:r>
            <a:endParaRPr lang="zh-CN" altLang="en-US" smtClean="0">
              <a:solidFill>
                <a:srgbClr val="4A452A"/>
              </a:solidFill>
            </a:endParaRPr>
          </a:p>
          <a:p>
            <a:pPr eaLnBrk="1" hangingPunct="1">
              <a:spcBef>
                <a:spcPct val="0"/>
              </a:spcBef>
            </a:pPr>
            <a:endParaRPr lang="zh-CN" altLang="en-US" smtClean="0"/>
          </a:p>
        </p:txBody>
      </p:sp>
      <p:sp>
        <p:nvSpPr>
          <p:cNvPr id="296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F3D18A3-5477-4C1E-8CD4-AC76612F6730}" type="slidenum">
              <a:rPr lang="zh-CN" altLang="en-US" smtClean="0">
                <a:latin typeface="Arial" charset="0"/>
                <a:ea typeface="宋体" charset="-122"/>
              </a:rPr>
              <a:pPr/>
              <a:t>4</a:t>
            </a:fld>
            <a:endParaRPr lang="en-US" altLang="zh-CN" smtClean="0">
              <a:latin typeface="Arial" charset="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p:cNvSpPr>
          <p:nvPr>
            <p:ph type="sldImg"/>
          </p:nvPr>
        </p:nvSpPr>
        <p:spPr bwMode="auto">
          <a:noFill/>
          <a:ln>
            <a:solidFill>
              <a:srgbClr val="000000"/>
            </a:solidFill>
            <a:miter lim="800000"/>
            <a:headEnd/>
            <a:tailEnd/>
          </a:ln>
        </p:spPr>
      </p:sp>
      <p:sp>
        <p:nvSpPr>
          <p:cNvPr id="3584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zh-CN" smtClean="0">
                <a:solidFill>
                  <a:srgbClr val="4A452A"/>
                </a:solidFill>
              </a:rPr>
              <a:t>PPT</a:t>
            </a:r>
            <a:r>
              <a:rPr lang="zh-CN" altLang="en-US" smtClean="0">
                <a:solidFill>
                  <a:srgbClr val="4A452A"/>
                </a:solidFill>
              </a:rPr>
              <a:t>模板：</a:t>
            </a:r>
            <a:r>
              <a:rPr lang="en-US" altLang="zh-CN" smtClean="0">
                <a:solidFill>
                  <a:srgbClr val="4A452A"/>
                </a:solidFill>
                <a:hlinkClick r:id="rId3"/>
              </a:rPr>
              <a:t>www.1ppt.com/moban/</a:t>
            </a:r>
            <a:r>
              <a:rPr lang="en-US" altLang="zh-CN" smtClean="0">
                <a:solidFill>
                  <a:srgbClr val="4A452A"/>
                </a:solidFill>
              </a:rPr>
              <a:t>                  PPT</a:t>
            </a:r>
            <a:r>
              <a:rPr lang="zh-CN" altLang="en-US" smtClean="0">
                <a:solidFill>
                  <a:srgbClr val="4A452A"/>
                </a:solidFill>
              </a:rPr>
              <a:t>素材：</a:t>
            </a:r>
            <a:r>
              <a:rPr lang="en-US" altLang="zh-CN" smtClean="0">
                <a:solidFill>
                  <a:srgbClr val="4A452A"/>
                </a:solidFill>
                <a:hlinkClick r:id="rId4"/>
              </a:rPr>
              <a:t>www.1ppt.com/sucai/</a:t>
            </a:r>
            <a:endParaRPr lang="en-US" altLang="zh-CN" smtClean="0">
              <a:solidFill>
                <a:srgbClr val="4A452A"/>
              </a:solidFill>
            </a:endParaRPr>
          </a:p>
          <a:p>
            <a:pPr eaLnBrk="1" hangingPunct="1">
              <a:spcBef>
                <a:spcPct val="0"/>
              </a:spcBef>
            </a:pPr>
            <a:r>
              <a:rPr lang="en-US" altLang="zh-CN" smtClean="0">
                <a:solidFill>
                  <a:srgbClr val="4A452A"/>
                </a:solidFill>
              </a:rPr>
              <a:t>PPT</a:t>
            </a:r>
            <a:r>
              <a:rPr lang="zh-CN" altLang="en-US" smtClean="0">
                <a:solidFill>
                  <a:srgbClr val="4A452A"/>
                </a:solidFill>
              </a:rPr>
              <a:t>背景：</a:t>
            </a:r>
            <a:r>
              <a:rPr lang="en-US" altLang="zh-CN" smtClean="0">
                <a:solidFill>
                  <a:srgbClr val="4A452A"/>
                </a:solidFill>
                <a:hlinkClick r:id="rId5"/>
              </a:rPr>
              <a:t>www.1ppt.com/beijing/</a:t>
            </a:r>
            <a:r>
              <a:rPr lang="en-US" altLang="zh-CN" smtClean="0">
                <a:solidFill>
                  <a:srgbClr val="4A452A"/>
                </a:solidFill>
              </a:rPr>
              <a:t>                   PPT</a:t>
            </a:r>
            <a:r>
              <a:rPr lang="zh-CN" altLang="en-US" smtClean="0">
                <a:solidFill>
                  <a:srgbClr val="4A452A"/>
                </a:solidFill>
              </a:rPr>
              <a:t>图表：</a:t>
            </a:r>
            <a:r>
              <a:rPr lang="en-US" altLang="zh-CN" smtClean="0">
                <a:solidFill>
                  <a:srgbClr val="4A452A"/>
                </a:solidFill>
                <a:hlinkClick r:id="rId6"/>
              </a:rPr>
              <a:t>www.1ppt.com/tubiao/</a:t>
            </a:r>
            <a:r>
              <a:rPr lang="en-US" altLang="zh-CN" smtClean="0">
                <a:solidFill>
                  <a:srgbClr val="4A452A"/>
                </a:solidFill>
              </a:rPr>
              <a:t>      </a:t>
            </a:r>
          </a:p>
          <a:p>
            <a:pPr eaLnBrk="1" hangingPunct="1">
              <a:spcBef>
                <a:spcPct val="0"/>
              </a:spcBef>
            </a:pPr>
            <a:r>
              <a:rPr lang="en-US" altLang="zh-CN" smtClean="0">
                <a:solidFill>
                  <a:srgbClr val="4A452A"/>
                </a:solidFill>
              </a:rPr>
              <a:t>PPT</a:t>
            </a:r>
            <a:r>
              <a:rPr lang="zh-CN" altLang="en-US" smtClean="0">
                <a:solidFill>
                  <a:srgbClr val="4A452A"/>
                </a:solidFill>
              </a:rPr>
              <a:t>下载：</a:t>
            </a:r>
            <a:r>
              <a:rPr lang="en-US" altLang="zh-CN" smtClean="0">
                <a:solidFill>
                  <a:srgbClr val="4A452A"/>
                </a:solidFill>
                <a:hlinkClick r:id="rId7"/>
              </a:rPr>
              <a:t>www.1ppt.com/xiazai/</a:t>
            </a:r>
            <a:r>
              <a:rPr lang="en-US" altLang="zh-CN" smtClean="0">
                <a:solidFill>
                  <a:srgbClr val="4A452A"/>
                </a:solidFill>
              </a:rPr>
              <a:t>                     PPT</a:t>
            </a:r>
            <a:r>
              <a:rPr lang="zh-CN" altLang="en-US" smtClean="0">
                <a:solidFill>
                  <a:srgbClr val="4A452A"/>
                </a:solidFill>
              </a:rPr>
              <a:t>教程： </a:t>
            </a:r>
            <a:r>
              <a:rPr lang="en-US" altLang="zh-CN" smtClean="0">
                <a:solidFill>
                  <a:srgbClr val="4A452A"/>
                </a:solidFill>
                <a:hlinkClick r:id="rId8"/>
              </a:rPr>
              <a:t>www.1ppt.com/powerpoint/</a:t>
            </a:r>
            <a:r>
              <a:rPr lang="en-US" altLang="zh-CN" smtClean="0">
                <a:solidFill>
                  <a:srgbClr val="4A452A"/>
                </a:solidFill>
              </a:rPr>
              <a:t>      </a:t>
            </a:r>
          </a:p>
          <a:p>
            <a:pPr eaLnBrk="1" hangingPunct="1">
              <a:spcBef>
                <a:spcPct val="0"/>
              </a:spcBef>
            </a:pPr>
            <a:r>
              <a:rPr lang="zh-CN" altLang="en-US" smtClean="0">
                <a:solidFill>
                  <a:srgbClr val="4A452A"/>
                </a:solidFill>
              </a:rPr>
              <a:t>资料下载：</a:t>
            </a:r>
            <a:r>
              <a:rPr lang="en-US" altLang="zh-CN" smtClean="0">
                <a:solidFill>
                  <a:srgbClr val="4A452A"/>
                </a:solidFill>
                <a:hlinkClick r:id="rId9"/>
              </a:rPr>
              <a:t>www.1ppt.com/ziliao/</a:t>
            </a:r>
            <a:r>
              <a:rPr lang="en-US" altLang="zh-CN" smtClean="0">
                <a:solidFill>
                  <a:srgbClr val="4A452A"/>
                </a:solidFill>
              </a:rPr>
              <a:t>                   </a:t>
            </a:r>
            <a:r>
              <a:rPr lang="zh-CN" altLang="en-US" smtClean="0">
                <a:solidFill>
                  <a:srgbClr val="4A452A"/>
                </a:solidFill>
              </a:rPr>
              <a:t>范文下载：</a:t>
            </a:r>
            <a:r>
              <a:rPr lang="en-US" altLang="zh-CN" smtClean="0">
                <a:solidFill>
                  <a:srgbClr val="4A452A"/>
                </a:solidFill>
                <a:hlinkClick r:id="rId10"/>
              </a:rPr>
              <a:t>www.1ppt.com/fanwen/</a:t>
            </a:r>
            <a:r>
              <a:rPr lang="en-US" altLang="zh-CN" smtClean="0">
                <a:solidFill>
                  <a:srgbClr val="4A452A"/>
                </a:solidFill>
              </a:rPr>
              <a:t>             </a:t>
            </a:r>
          </a:p>
          <a:p>
            <a:pPr eaLnBrk="1" hangingPunct="1">
              <a:spcBef>
                <a:spcPct val="0"/>
              </a:spcBef>
            </a:pPr>
            <a:r>
              <a:rPr lang="zh-CN" altLang="en-US" smtClean="0">
                <a:solidFill>
                  <a:srgbClr val="4A452A"/>
                </a:solidFill>
              </a:rPr>
              <a:t>试卷下载：</a:t>
            </a:r>
            <a:r>
              <a:rPr lang="en-US" altLang="zh-CN" smtClean="0">
                <a:solidFill>
                  <a:srgbClr val="4A452A"/>
                </a:solidFill>
                <a:hlinkClick r:id="rId11"/>
              </a:rPr>
              <a:t>www.1ppt.com/shiti/</a:t>
            </a:r>
            <a:r>
              <a:rPr lang="en-US" altLang="zh-CN" smtClean="0">
                <a:solidFill>
                  <a:srgbClr val="4A452A"/>
                </a:solidFill>
              </a:rPr>
              <a:t>                     </a:t>
            </a:r>
            <a:r>
              <a:rPr lang="zh-CN" altLang="en-US" smtClean="0">
                <a:solidFill>
                  <a:srgbClr val="4A452A"/>
                </a:solidFill>
              </a:rPr>
              <a:t>教案下载：</a:t>
            </a:r>
            <a:r>
              <a:rPr lang="en-US" altLang="zh-CN" smtClean="0">
                <a:solidFill>
                  <a:srgbClr val="4A452A"/>
                </a:solidFill>
                <a:hlinkClick r:id="rId12"/>
              </a:rPr>
              <a:t>www.1ppt.com/jiaoan/</a:t>
            </a:r>
            <a:r>
              <a:rPr lang="en-US" altLang="zh-CN" smtClean="0">
                <a:solidFill>
                  <a:srgbClr val="4A452A"/>
                </a:solidFill>
              </a:rPr>
              <a:t>               </a:t>
            </a:r>
          </a:p>
          <a:p>
            <a:pPr eaLnBrk="1" hangingPunct="1">
              <a:spcBef>
                <a:spcPct val="0"/>
              </a:spcBef>
            </a:pPr>
            <a:r>
              <a:rPr lang="en-US" altLang="zh-CN" smtClean="0">
                <a:solidFill>
                  <a:srgbClr val="4A452A"/>
                </a:solidFill>
              </a:rPr>
              <a:t>PPT</a:t>
            </a:r>
            <a:r>
              <a:rPr lang="zh-CN" altLang="en-US" smtClean="0">
                <a:solidFill>
                  <a:srgbClr val="4A452A"/>
                </a:solidFill>
              </a:rPr>
              <a:t>论坛：</a:t>
            </a:r>
            <a:r>
              <a:rPr lang="en-US" altLang="zh-CN" smtClean="0">
                <a:solidFill>
                  <a:srgbClr val="4A452A"/>
                </a:solidFill>
                <a:hlinkClick r:id="rId13"/>
              </a:rPr>
              <a:t>www.1ppt.cn</a:t>
            </a:r>
            <a:r>
              <a:rPr lang="en-US" altLang="zh-CN" smtClean="0">
                <a:solidFill>
                  <a:srgbClr val="4A452A"/>
                </a:solidFill>
              </a:rPr>
              <a:t>                                      PPT</a:t>
            </a:r>
            <a:r>
              <a:rPr lang="zh-CN" altLang="en-US" smtClean="0">
                <a:solidFill>
                  <a:srgbClr val="4A452A"/>
                </a:solidFill>
              </a:rPr>
              <a:t>课件：</a:t>
            </a:r>
            <a:r>
              <a:rPr lang="en-US" altLang="zh-CN" smtClean="0">
                <a:solidFill>
                  <a:srgbClr val="4A452A"/>
                </a:solidFill>
                <a:hlinkClick r:id="rId14"/>
              </a:rPr>
              <a:t>www.1ppt.com/kejian/</a:t>
            </a:r>
            <a:r>
              <a:rPr lang="en-US" altLang="zh-CN" smtClean="0">
                <a:solidFill>
                  <a:srgbClr val="4A452A"/>
                </a:solidFill>
              </a:rPr>
              <a:t> </a:t>
            </a:r>
          </a:p>
          <a:p>
            <a:pPr eaLnBrk="1" hangingPunct="1">
              <a:spcBef>
                <a:spcPct val="0"/>
              </a:spcBef>
            </a:pPr>
            <a:r>
              <a:rPr lang="zh-CN" altLang="en-US" smtClean="0">
                <a:solidFill>
                  <a:srgbClr val="4A452A"/>
                </a:solidFill>
              </a:rPr>
              <a:t>语文课件：</a:t>
            </a:r>
            <a:r>
              <a:rPr lang="en-US" altLang="zh-CN" smtClean="0">
                <a:solidFill>
                  <a:srgbClr val="4A452A"/>
                </a:solidFill>
                <a:hlinkClick r:id="rId15"/>
              </a:rPr>
              <a:t>www.1ppt.com/kejian/yuwen/</a:t>
            </a:r>
            <a:r>
              <a:rPr lang="en-US" altLang="zh-CN" smtClean="0">
                <a:solidFill>
                  <a:srgbClr val="4A452A"/>
                </a:solidFill>
              </a:rPr>
              <a:t>    </a:t>
            </a:r>
            <a:r>
              <a:rPr lang="zh-CN" altLang="en-US" smtClean="0">
                <a:solidFill>
                  <a:srgbClr val="4A452A"/>
                </a:solidFill>
              </a:rPr>
              <a:t>数学课件：</a:t>
            </a:r>
            <a:r>
              <a:rPr lang="en-US" altLang="zh-CN" smtClean="0">
                <a:solidFill>
                  <a:srgbClr val="4A452A"/>
                </a:solidFill>
                <a:hlinkClick r:id="rId16"/>
              </a:rPr>
              <a:t>www.1ppt.com/kejian/shuxue/</a:t>
            </a:r>
            <a:r>
              <a:rPr lang="en-US" altLang="zh-CN" smtClean="0">
                <a:solidFill>
                  <a:srgbClr val="4A452A"/>
                </a:solidFill>
              </a:rPr>
              <a:t> </a:t>
            </a:r>
          </a:p>
          <a:p>
            <a:pPr eaLnBrk="1" hangingPunct="1">
              <a:spcBef>
                <a:spcPct val="0"/>
              </a:spcBef>
            </a:pPr>
            <a:r>
              <a:rPr lang="zh-CN" altLang="en-US" smtClean="0">
                <a:solidFill>
                  <a:srgbClr val="4A452A"/>
                </a:solidFill>
              </a:rPr>
              <a:t>英语课件：</a:t>
            </a:r>
            <a:r>
              <a:rPr lang="en-US" altLang="zh-CN" smtClean="0">
                <a:solidFill>
                  <a:srgbClr val="4A452A"/>
                </a:solidFill>
                <a:hlinkClick r:id="rId17"/>
              </a:rPr>
              <a:t>www.1ppt.com/kejian/yingyu/</a:t>
            </a:r>
            <a:r>
              <a:rPr lang="en-US" altLang="zh-CN" smtClean="0">
                <a:solidFill>
                  <a:srgbClr val="4A452A"/>
                </a:solidFill>
              </a:rPr>
              <a:t>    </a:t>
            </a:r>
            <a:r>
              <a:rPr lang="zh-CN" altLang="en-US" smtClean="0">
                <a:solidFill>
                  <a:srgbClr val="4A452A"/>
                </a:solidFill>
              </a:rPr>
              <a:t>美术课件：</a:t>
            </a:r>
            <a:r>
              <a:rPr lang="en-US" altLang="zh-CN" smtClean="0">
                <a:solidFill>
                  <a:srgbClr val="4A452A"/>
                </a:solidFill>
                <a:hlinkClick r:id="rId18"/>
              </a:rPr>
              <a:t>www.1ppt.com/kejian/meishu/</a:t>
            </a:r>
            <a:r>
              <a:rPr lang="en-US" altLang="zh-CN" smtClean="0">
                <a:solidFill>
                  <a:srgbClr val="4A452A"/>
                </a:solidFill>
              </a:rPr>
              <a:t> </a:t>
            </a:r>
          </a:p>
          <a:p>
            <a:pPr eaLnBrk="1" hangingPunct="1">
              <a:spcBef>
                <a:spcPct val="0"/>
              </a:spcBef>
            </a:pPr>
            <a:r>
              <a:rPr lang="zh-CN" altLang="en-US" smtClean="0">
                <a:solidFill>
                  <a:srgbClr val="4A452A"/>
                </a:solidFill>
              </a:rPr>
              <a:t>科学课件：</a:t>
            </a:r>
            <a:r>
              <a:rPr lang="en-US" altLang="zh-CN" smtClean="0">
                <a:solidFill>
                  <a:srgbClr val="4A452A"/>
                </a:solidFill>
                <a:hlinkClick r:id="rId19"/>
              </a:rPr>
              <a:t>www.1ppt.com/kejian/kexue/</a:t>
            </a:r>
            <a:r>
              <a:rPr lang="en-US" altLang="zh-CN" smtClean="0">
                <a:solidFill>
                  <a:srgbClr val="4A452A"/>
                </a:solidFill>
              </a:rPr>
              <a:t>     </a:t>
            </a:r>
            <a:r>
              <a:rPr lang="zh-CN" altLang="en-US" smtClean="0">
                <a:solidFill>
                  <a:srgbClr val="4A452A"/>
                </a:solidFill>
              </a:rPr>
              <a:t>物理课件：</a:t>
            </a:r>
            <a:r>
              <a:rPr lang="en-US" altLang="zh-CN" smtClean="0">
                <a:solidFill>
                  <a:srgbClr val="4A452A"/>
                </a:solidFill>
                <a:hlinkClick r:id="rId20"/>
              </a:rPr>
              <a:t>www.1ppt.com/kejian/wuli/</a:t>
            </a:r>
            <a:r>
              <a:rPr lang="en-US" altLang="zh-CN" smtClean="0">
                <a:solidFill>
                  <a:srgbClr val="4A452A"/>
                </a:solidFill>
              </a:rPr>
              <a:t> </a:t>
            </a:r>
          </a:p>
          <a:p>
            <a:pPr eaLnBrk="1" hangingPunct="1">
              <a:spcBef>
                <a:spcPct val="0"/>
              </a:spcBef>
            </a:pPr>
            <a:r>
              <a:rPr lang="zh-CN" altLang="en-US" smtClean="0">
                <a:solidFill>
                  <a:srgbClr val="4A452A"/>
                </a:solidFill>
              </a:rPr>
              <a:t>化学课件：</a:t>
            </a:r>
            <a:r>
              <a:rPr lang="en-US" altLang="zh-CN" smtClean="0">
                <a:solidFill>
                  <a:srgbClr val="4A452A"/>
                </a:solidFill>
                <a:hlinkClick r:id="rId21"/>
              </a:rPr>
              <a:t>www.1ppt.com/kejian/huaxue/</a:t>
            </a:r>
            <a:r>
              <a:rPr lang="en-US" altLang="zh-CN" smtClean="0">
                <a:solidFill>
                  <a:srgbClr val="4A452A"/>
                </a:solidFill>
              </a:rPr>
              <a:t>  </a:t>
            </a:r>
            <a:r>
              <a:rPr lang="zh-CN" altLang="en-US" smtClean="0">
                <a:solidFill>
                  <a:srgbClr val="4A452A"/>
                </a:solidFill>
              </a:rPr>
              <a:t>生物课件：</a:t>
            </a:r>
            <a:r>
              <a:rPr lang="en-US" altLang="zh-CN" smtClean="0">
                <a:solidFill>
                  <a:srgbClr val="4A452A"/>
                </a:solidFill>
                <a:hlinkClick r:id="rId22"/>
              </a:rPr>
              <a:t>www.1ppt.com/kejian/shengwu/</a:t>
            </a:r>
            <a:r>
              <a:rPr lang="en-US" altLang="zh-CN" smtClean="0">
                <a:solidFill>
                  <a:srgbClr val="4A452A"/>
                </a:solidFill>
              </a:rPr>
              <a:t> </a:t>
            </a:r>
          </a:p>
          <a:p>
            <a:pPr eaLnBrk="1" hangingPunct="1">
              <a:spcBef>
                <a:spcPct val="0"/>
              </a:spcBef>
            </a:pPr>
            <a:r>
              <a:rPr lang="zh-CN" altLang="en-US" smtClean="0">
                <a:solidFill>
                  <a:srgbClr val="4A452A"/>
                </a:solidFill>
              </a:rPr>
              <a:t>地理课件：</a:t>
            </a:r>
            <a:r>
              <a:rPr lang="en-US" altLang="zh-CN" smtClean="0">
                <a:solidFill>
                  <a:srgbClr val="4A452A"/>
                </a:solidFill>
                <a:hlinkClick r:id="rId23"/>
              </a:rPr>
              <a:t>www.1ppt.com/kejian/dili/</a:t>
            </a:r>
            <a:r>
              <a:rPr lang="en-US" altLang="zh-CN" smtClean="0">
                <a:solidFill>
                  <a:srgbClr val="4A452A"/>
                </a:solidFill>
              </a:rPr>
              <a:t>          </a:t>
            </a:r>
            <a:r>
              <a:rPr lang="zh-CN" altLang="en-US" smtClean="0">
                <a:solidFill>
                  <a:srgbClr val="4A452A"/>
                </a:solidFill>
              </a:rPr>
              <a:t>历史课件：</a:t>
            </a:r>
            <a:r>
              <a:rPr lang="en-US" altLang="zh-CN" smtClean="0">
                <a:solidFill>
                  <a:srgbClr val="4A452A"/>
                </a:solidFill>
                <a:hlinkClick r:id="rId24"/>
              </a:rPr>
              <a:t>www.1ppt.com/kejian/lishi/</a:t>
            </a:r>
            <a:r>
              <a:rPr lang="en-US" altLang="zh-CN" smtClean="0">
                <a:solidFill>
                  <a:srgbClr val="4A452A"/>
                </a:solidFill>
              </a:rPr>
              <a:t>        </a:t>
            </a:r>
          </a:p>
          <a:p>
            <a:pPr eaLnBrk="1" hangingPunct="1">
              <a:spcBef>
                <a:spcPct val="0"/>
              </a:spcBef>
            </a:pPr>
            <a:r>
              <a:rPr lang="en-US" altLang="zh-CN" smtClean="0">
                <a:solidFill>
                  <a:srgbClr val="4A452A"/>
                </a:solidFill>
              </a:rPr>
              <a:t>  </a:t>
            </a:r>
            <a:endParaRPr lang="zh-CN" altLang="en-US" smtClean="0">
              <a:solidFill>
                <a:srgbClr val="4A452A"/>
              </a:solidFill>
            </a:endParaRPr>
          </a:p>
          <a:p>
            <a:pPr eaLnBrk="1" hangingPunct="1">
              <a:spcBef>
                <a:spcPct val="0"/>
              </a:spcBef>
            </a:pPr>
            <a:endParaRPr lang="zh-CN" altLang="en-US" smtClean="0"/>
          </a:p>
        </p:txBody>
      </p:sp>
      <p:sp>
        <p:nvSpPr>
          <p:cNvPr id="358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20D6D71-3F1E-4DD7-95EF-99DC38C46914}" type="slidenum">
              <a:rPr lang="zh-CN" altLang="en-US" smtClean="0">
                <a:latin typeface="Arial" charset="0"/>
                <a:ea typeface="宋体" charset="-122"/>
              </a:rPr>
              <a:pPr/>
              <a:t>9</a:t>
            </a:fld>
            <a:endParaRPr lang="en-US" altLang="zh-CN" smtClean="0">
              <a:latin typeface="Arial" charset="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noTextEdit="1"/>
          </p:cNvSpPr>
          <p:nvPr>
            <p:ph type="sldImg"/>
          </p:nvPr>
        </p:nvSpPr>
        <p:spPr bwMode="auto">
          <a:noFill/>
          <a:ln>
            <a:solidFill>
              <a:srgbClr val="000000"/>
            </a:solidFill>
            <a:miter lim="800000"/>
            <a:headEnd/>
            <a:tailEnd/>
          </a:ln>
        </p:spPr>
      </p:sp>
      <p:sp>
        <p:nvSpPr>
          <p:cNvPr id="5120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zh-CN" smtClean="0">
                <a:solidFill>
                  <a:srgbClr val="4A452A"/>
                </a:solidFill>
              </a:rPr>
              <a:t>PPT</a:t>
            </a:r>
            <a:r>
              <a:rPr lang="zh-CN" altLang="en-US" smtClean="0">
                <a:solidFill>
                  <a:srgbClr val="4A452A"/>
                </a:solidFill>
              </a:rPr>
              <a:t>模板：</a:t>
            </a:r>
            <a:r>
              <a:rPr lang="en-US" altLang="zh-CN" smtClean="0">
                <a:solidFill>
                  <a:srgbClr val="4A452A"/>
                </a:solidFill>
                <a:hlinkClick r:id="rId3"/>
              </a:rPr>
              <a:t>www.1ppt.com/moban/</a:t>
            </a:r>
            <a:r>
              <a:rPr lang="en-US" altLang="zh-CN" smtClean="0">
                <a:solidFill>
                  <a:srgbClr val="4A452A"/>
                </a:solidFill>
              </a:rPr>
              <a:t>                  PPT</a:t>
            </a:r>
            <a:r>
              <a:rPr lang="zh-CN" altLang="en-US" smtClean="0">
                <a:solidFill>
                  <a:srgbClr val="4A452A"/>
                </a:solidFill>
              </a:rPr>
              <a:t>素材：</a:t>
            </a:r>
            <a:r>
              <a:rPr lang="en-US" altLang="zh-CN" smtClean="0">
                <a:solidFill>
                  <a:srgbClr val="4A452A"/>
                </a:solidFill>
                <a:hlinkClick r:id="rId4"/>
              </a:rPr>
              <a:t>www.1ppt.com/sucai/</a:t>
            </a:r>
            <a:endParaRPr lang="en-US" altLang="zh-CN" smtClean="0">
              <a:solidFill>
                <a:srgbClr val="4A452A"/>
              </a:solidFill>
            </a:endParaRPr>
          </a:p>
          <a:p>
            <a:pPr eaLnBrk="1" hangingPunct="1">
              <a:spcBef>
                <a:spcPct val="0"/>
              </a:spcBef>
            </a:pPr>
            <a:r>
              <a:rPr lang="en-US" altLang="zh-CN" smtClean="0">
                <a:solidFill>
                  <a:srgbClr val="4A452A"/>
                </a:solidFill>
              </a:rPr>
              <a:t>PPT</a:t>
            </a:r>
            <a:r>
              <a:rPr lang="zh-CN" altLang="en-US" smtClean="0">
                <a:solidFill>
                  <a:srgbClr val="4A452A"/>
                </a:solidFill>
              </a:rPr>
              <a:t>背景：</a:t>
            </a:r>
            <a:r>
              <a:rPr lang="en-US" altLang="zh-CN" smtClean="0">
                <a:solidFill>
                  <a:srgbClr val="4A452A"/>
                </a:solidFill>
                <a:hlinkClick r:id="rId5"/>
              </a:rPr>
              <a:t>www.1ppt.com/beijing/</a:t>
            </a:r>
            <a:r>
              <a:rPr lang="en-US" altLang="zh-CN" smtClean="0">
                <a:solidFill>
                  <a:srgbClr val="4A452A"/>
                </a:solidFill>
              </a:rPr>
              <a:t>                   PPT</a:t>
            </a:r>
            <a:r>
              <a:rPr lang="zh-CN" altLang="en-US" smtClean="0">
                <a:solidFill>
                  <a:srgbClr val="4A452A"/>
                </a:solidFill>
              </a:rPr>
              <a:t>图表：</a:t>
            </a:r>
            <a:r>
              <a:rPr lang="en-US" altLang="zh-CN" smtClean="0">
                <a:solidFill>
                  <a:srgbClr val="4A452A"/>
                </a:solidFill>
                <a:hlinkClick r:id="rId6"/>
              </a:rPr>
              <a:t>www.1ppt.com/tubiao/</a:t>
            </a:r>
            <a:r>
              <a:rPr lang="en-US" altLang="zh-CN" smtClean="0">
                <a:solidFill>
                  <a:srgbClr val="4A452A"/>
                </a:solidFill>
              </a:rPr>
              <a:t>      </a:t>
            </a:r>
          </a:p>
          <a:p>
            <a:pPr eaLnBrk="1" hangingPunct="1">
              <a:spcBef>
                <a:spcPct val="0"/>
              </a:spcBef>
            </a:pPr>
            <a:r>
              <a:rPr lang="en-US" altLang="zh-CN" smtClean="0">
                <a:solidFill>
                  <a:srgbClr val="4A452A"/>
                </a:solidFill>
              </a:rPr>
              <a:t>PPT</a:t>
            </a:r>
            <a:r>
              <a:rPr lang="zh-CN" altLang="en-US" smtClean="0">
                <a:solidFill>
                  <a:srgbClr val="4A452A"/>
                </a:solidFill>
              </a:rPr>
              <a:t>下载：</a:t>
            </a:r>
            <a:r>
              <a:rPr lang="en-US" altLang="zh-CN" smtClean="0">
                <a:solidFill>
                  <a:srgbClr val="4A452A"/>
                </a:solidFill>
                <a:hlinkClick r:id="rId7"/>
              </a:rPr>
              <a:t>www.1ppt.com/xiazai/</a:t>
            </a:r>
            <a:r>
              <a:rPr lang="en-US" altLang="zh-CN" smtClean="0">
                <a:solidFill>
                  <a:srgbClr val="4A452A"/>
                </a:solidFill>
              </a:rPr>
              <a:t>                     PPT</a:t>
            </a:r>
            <a:r>
              <a:rPr lang="zh-CN" altLang="en-US" smtClean="0">
                <a:solidFill>
                  <a:srgbClr val="4A452A"/>
                </a:solidFill>
              </a:rPr>
              <a:t>教程： </a:t>
            </a:r>
            <a:r>
              <a:rPr lang="en-US" altLang="zh-CN" smtClean="0">
                <a:solidFill>
                  <a:srgbClr val="4A452A"/>
                </a:solidFill>
                <a:hlinkClick r:id="rId8"/>
              </a:rPr>
              <a:t>www.1ppt.com/powerpoint/</a:t>
            </a:r>
            <a:r>
              <a:rPr lang="en-US" altLang="zh-CN" smtClean="0">
                <a:solidFill>
                  <a:srgbClr val="4A452A"/>
                </a:solidFill>
              </a:rPr>
              <a:t>      </a:t>
            </a:r>
          </a:p>
          <a:p>
            <a:pPr eaLnBrk="1" hangingPunct="1">
              <a:spcBef>
                <a:spcPct val="0"/>
              </a:spcBef>
            </a:pPr>
            <a:r>
              <a:rPr lang="zh-CN" altLang="en-US" smtClean="0">
                <a:solidFill>
                  <a:srgbClr val="4A452A"/>
                </a:solidFill>
              </a:rPr>
              <a:t>资料下载：</a:t>
            </a:r>
            <a:r>
              <a:rPr lang="en-US" altLang="zh-CN" smtClean="0">
                <a:solidFill>
                  <a:srgbClr val="4A452A"/>
                </a:solidFill>
                <a:hlinkClick r:id="rId9"/>
              </a:rPr>
              <a:t>www.1ppt.com/ziliao/</a:t>
            </a:r>
            <a:r>
              <a:rPr lang="en-US" altLang="zh-CN" smtClean="0">
                <a:solidFill>
                  <a:srgbClr val="4A452A"/>
                </a:solidFill>
              </a:rPr>
              <a:t>                   </a:t>
            </a:r>
            <a:r>
              <a:rPr lang="zh-CN" altLang="en-US" smtClean="0">
                <a:solidFill>
                  <a:srgbClr val="4A452A"/>
                </a:solidFill>
              </a:rPr>
              <a:t>范文下载：</a:t>
            </a:r>
            <a:r>
              <a:rPr lang="en-US" altLang="zh-CN" smtClean="0">
                <a:solidFill>
                  <a:srgbClr val="4A452A"/>
                </a:solidFill>
                <a:hlinkClick r:id="rId10"/>
              </a:rPr>
              <a:t>www.1ppt.com/fanwen/</a:t>
            </a:r>
            <a:r>
              <a:rPr lang="en-US" altLang="zh-CN" smtClean="0">
                <a:solidFill>
                  <a:srgbClr val="4A452A"/>
                </a:solidFill>
              </a:rPr>
              <a:t>             </a:t>
            </a:r>
          </a:p>
          <a:p>
            <a:pPr eaLnBrk="1" hangingPunct="1">
              <a:spcBef>
                <a:spcPct val="0"/>
              </a:spcBef>
            </a:pPr>
            <a:r>
              <a:rPr lang="zh-CN" altLang="en-US" smtClean="0">
                <a:solidFill>
                  <a:srgbClr val="4A452A"/>
                </a:solidFill>
              </a:rPr>
              <a:t>试卷下载：</a:t>
            </a:r>
            <a:r>
              <a:rPr lang="en-US" altLang="zh-CN" smtClean="0">
                <a:solidFill>
                  <a:srgbClr val="4A452A"/>
                </a:solidFill>
                <a:hlinkClick r:id="rId11"/>
              </a:rPr>
              <a:t>www.1ppt.com/shiti/</a:t>
            </a:r>
            <a:r>
              <a:rPr lang="en-US" altLang="zh-CN" smtClean="0">
                <a:solidFill>
                  <a:srgbClr val="4A452A"/>
                </a:solidFill>
              </a:rPr>
              <a:t>                     </a:t>
            </a:r>
            <a:r>
              <a:rPr lang="zh-CN" altLang="en-US" smtClean="0">
                <a:solidFill>
                  <a:srgbClr val="4A452A"/>
                </a:solidFill>
              </a:rPr>
              <a:t>教案下载：</a:t>
            </a:r>
            <a:r>
              <a:rPr lang="en-US" altLang="zh-CN" smtClean="0">
                <a:solidFill>
                  <a:srgbClr val="4A452A"/>
                </a:solidFill>
                <a:hlinkClick r:id="rId12"/>
              </a:rPr>
              <a:t>www.1ppt.com/jiaoan/</a:t>
            </a:r>
            <a:r>
              <a:rPr lang="en-US" altLang="zh-CN" smtClean="0">
                <a:solidFill>
                  <a:srgbClr val="4A452A"/>
                </a:solidFill>
              </a:rPr>
              <a:t>               </a:t>
            </a:r>
          </a:p>
          <a:p>
            <a:pPr eaLnBrk="1" hangingPunct="1">
              <a:spcBef>
                <a:spcPct val="0"/>
              </a:spcBef>
            </a:pPr>
            <a:r>
              <a:rPr lang="en-US" altLang="zh-CN" smtClean="0">
                <a:solidFill>
                  <a:srgbClr val="4A452A"/>
                </a:solidFill>
              </a:rPr>
              <a:t>PPT</a:t>
            </a:r>
            <a:r>
              <a:rPr lang="zh-CN" altLang="en-US" smtClean="0">
                <a:solidFill>
                  <a:srgbClr val="4A452A"/>
                </a:solidFill>
              </a:rPr>
              <a:t>论坛：</a:t>
            </a:r>
            <a:r>
              <a:rPr lang="en-US" altLang="zh-CN" smtClean="0">
                <a:solidFill>
                  <a:srgbClr val="4A452A"/>
                </a:solidFill>
                <a:hlinkClick r:id="rId13"/>
              </a:rPr>
              <a:t>www.1ppt.cn</a:t>
            </a:r>
            <a:r>
              <a:rPr lang="en-US" altLang="zh-CN" smtClean="0">
                <a:solidFill>
                  <a:srgbClr val="4A452A"/>
                </a:solidFill>
              </a:rPr>
              <a:t>                                      PPT</a:t>
            </a:r>
            <a:r>
              <a:rPr lang="zh-CN" altLang="en-US" smtClean="0">
                <a:solidFill>
                  <a:srgbClr val="4A452A"/>
                </a:solidFill>
              </a:rPr>
              <a:t>课件：</a:t>
            </a:r>
            <a:r>
              <a:rPr lang="en-US" altLang="zh-CN" smtClean="0">
                <a:solidFill>
                  <a:srgbClr val="4A452A"/>
                </a:solidFill>
                <a:hlinkClick r:id="rId14"/>
              </a:rPr>
              <a:t>www.1ppt.com/kejian/</a:t>
            </a:r>
            <a:r>
              <a:rPr lang="en-US" altLang="zh-CN" smtClean="0">
                <a:solidFill>
                  <a:srgbClr val="4A452A"/>
                </a:solidFill>
              </a:rPr>
              <a:t> </a:t>
            </a:r>
          </a:p>
          <a:p>
            <a:pPr eaLnBrk="1" hangingPunct="1">
              <a:spcBef>
                <a:spcPct val="0"/>
              </a:spcBef>
            </a:pPr>
            <a:r>
              <a:rPr lang="zh-CN" altLang="en-US" smtClean="0">
                <a:solidFill>
                  <a:srgbClr val="4A452A"/>
                </a:solidFill>
              </a:rPr>
              <a:t>语文课件：</a:t>
            </a:r>
            <a:r>
              <a:rPr lang="en-US" altLang="zh-CN" smtClean="0">
                <a:solidFill>
                  <a:srgbClr val="4A452A"/>
                </a:solidFill>
                <a:hlinkClick r:id="rId15"/>
              </a:rPr>
              <a:t>www.1ppt.com/kejian/yuwen/</a:t>
            </a:r>
            <a:r>
              <a:rPr lang="en-US" altLang="zh-CN" smtClean="0">
                <a:solidFill>
                  <a:srgbClr val="4A452A"/>
                </a:solidFill>
              </a:rPr>
              <a:t>    </a:t>
            </a:r>
            <a:r>
              <a:rPr lang="zh-CN" altLang="en-US" smtClean="0">
                <a:solidFill>
                  <a:srgbClr val="4A452A"/>
                </a:solidFill>
              </a:rPr>
              <a:t>数学课件：</a:t>
            </a:r>
            <a:r>
              <a:rPr lang="en-US" altLang="zh-CN" smtClean="0">
                <a:solidFill>
                  <a:srgbClr val="4A452A"/>
                </a:solidFill>
                <a:hlinkClick r:id="rId16"/>
              </a:rPr>
              <a:t>www.1ppt.com/kejian/shuxue/</a:t>
            </a:r>
            <a:r>
              <a:rPr lang="en-US" altLang="zh-CN" smtClean="0">
                <a:solidFill>
                  <a:srgbClr val="4A452A"/>
                </a:solidFill>
              </a:rPr>
              <a:t> </a:t>
            </a:r>
          </a:p>
          <a:p>
            <a:pPr eaLnBrk="1" hangingPunct="1">
              <a:spcBef>
                <a:spcPct val="0"/>
              </a:spcBef>
            </a:pPr>
            <a:r>
              <a:rPr lang="zh-CN" altLang="en-US" smtClean="0">
                <a:solidFill>
                  <a:srgbClr val="4A452A"/>
                </a:solidFill>
              </a:rPr>
              <a:t>英语课件：</a:t>
            </a:r>
            <a:r>
              <a:rPr lang="en-US" altLang="zh-CN" smtClean="0">
                <a:solidFill>
                  <a:srgbClr val="4A452A"/>
                </a:solidFill>
                <a:hlinkClick r:id="rId17"/>
              </a:rPr>
              <a:t>www.1ppt.com/kejian/yingyu/</a:t>
            </a:r>
            <a:r>
              <a:rPr lang="en-US" altLang="zh-CN" smtClean="0">
                <a:solidFill>
                  <a:srgbClr val="4A452A"/>
                </a:solidFill>
              </a:rPr>
              <a:t>    </a:t>
            </a:r>
            <a:r>
              <a:rPr lang="zh-CN" altLang="en-US" smtClean="0">
                <a:solidFill>
                  <a:srgbClr val="4A452A"/>
                </a:solidFill>
              </a:rPr>
              <a:t>美术课件：</a:t>
            </a:r>
            <a:r>
              <a:rPr lang="en-US" altLang="zh-CN" smtClean="0">
                <a:solidFill>
                  <a:srgbClr val="4A452A"/>
                </a:solidFill>
                <a:hlinkClick r:id="rId18"/>
              </a:rPr>
              <a:t>www.1ppt.com/kejian/meishu/</a:t>
            </a:r>
            <a:r>
              <a:rPr lang="en-US" altLang="zh-CN" smtClean="0">
                <a:solidFill>
                  <a:srgbClr val="4A452A"/>
                </a:solidFill>
              </a:rPr>
              <a:t> </a:t>
            </a:r>
          </a:p>
          <a:p>
            <a:pPr eaLnBrk="1" hangingPunct="1">
              <a:spcBef>
                <a:spcPct val="0"/>
              </a:spcBef>
            </a:pPr>
            <a:r>
              <a:rPr lang="zh-CN" altLang="en-US" smtClean="0">
                <a:solidFill>
                  <a:srgbClr val="4A452A"/>
                </a:solidFill>
              </a:rPr>
              <a:t>科学课件：</a:t>
            </a:r>
            <a:r>
              <a:rPr lang="en-US" altLang="zh-CN" smtClean="0">
                <a:solidFill>
                  <a:srgbClr val="4A452A"/>
                </a:solidFill>
                <a:hlinkClick r:id="rId19"/>
              </a:rPr>
              <a:t>www.1ppt.com/kejian/kexue/</a:t>
            </a:r>
            <a:r>
              <a:rPr lang="en-US" altLang="zh-CN" smtClean="0">
                <a:solidFill>
                  <a:srgbClr val="4A452A"/>
                </a:solidFill>
              </a:rPr>
              <a:t>     </a:t>
            </a:r>
            <a:r>
              <a:rPr lang="zh-CN" altLang="en-US" smtClean="0">
                <a:solidFill>
                  <a:srgbClr val="4A452A"/>
                </a:solidFill>
              </a:rPr>
              <a:t>物理课件：</a:t>
            </a:r>
            <a:r>
              <a:rPr lang="en-US" altLang="zh-CN" smtClean="0">
                <a:solidFill>
                  <a:srgbClr val="4A452A"/>
                </a:solidFill>
                <a:hlinkClick r:id="rId20"/>
              </a:rPr>
              <a:t>www.1ppt.com/kejian/wuli/</a:t>
            </a:r>
            <a:r>
              <a:rPr lang="en-US" altLang="zh-CN" smtClean="0">
                <a:solidFill>
                  <a:srgbClr val="4A452A"/>
                </a:solidFill>
              </a:rPr>
              <a:t> </a:t>
            </a:r>
          </a:p>
          <a:p>
            <a:pPr eaLnBrk="1" hangingPunct="1">
              <a:spcBef>
                <a:spcPct val="0"/>
              </a:spcBef>
            </a:pPr>
            <a:r>
              <a:rPr lang="zh-CN" altLang="en-US" smtClean="0">
                <a:solidFill>
                  <a:srgbClr val="4A452A"/>
                </a:solidFill>
              </a:rPr>
              <a:t>化学课件：</a:t>
            </a:r>
            <a:r>
              <a:rPr lang="en-US" altLang="zh-CN" smtClean="0">
                <a:solidFill>
                  <a:srgbClr val="4A452A"/>
                </a:solidFill>
                <a:hlinkClick r:id="rId21"/>
              </a:rPr>
              <a:t>www.1ppt.com/kejian/huaxue/</a:t>
            </a:r>
            <a:r>
              <a:rPr lang="en-US" altLang="zh-CN" smtClean="0">
                <a:solidFill>
                  <a:srgbClr val="4A452A"/>
                </a:solidFill>
              </a:rPr>
              <a:t>  </a:t>
            </a:r>
            <a:r>
              <a:rPr lang="zh-CN" altLang="en-US" smtClean="0">
                <a:solidFill>
                  <a:srgbClr val="4A452A"/>
                </a:solidFill>
              </a:rPr>
              <a:t>生物课件：</a:t>
            </a:r>
            <a:r>
              <a:rPr lang="en-US" altLang="zh-CN" smtClean="0">
                <a:solidFill>
                  <a:srgbClr val="4A452A"/>
                </a:solidFill>
                <a:hlinkClick r:id="rId22"/>
              </a:rPr>
              <a:t>www.1ppt.com/kejian/shengwu/</a:t>
            </a:r>
            <a:r>
              <a:rPr lang="en-US" altLang="zh-CN" smtClean="0">
                <a:solidFill>
                  <a:srgbClr val="4A452A"/>
                </a:solidFill>
              </a:rPr>
              <a:t> </a:t>
            </a:r>
          </a:p>
          <a:p>
            <a:pPr eaLnBrk="1" hangingPunct="1">
              <a:spcBef>
                <a:spcPct val="0"/>
              </a:spcBef>
            </a:pPr>
            <a:r>
              <a:rPr lang="zh-CN" altLang="en-US" smtClean="0">
                <a:solidFill>
                  <a:srgbClr val="4A452A"/>
                </a:solidFill>
              </a:rPr>
              <a:t>地理课件：</a:t>
            </a:r>
            <a:r>
              <a:rPr lang="en-US" altLang="zh-CN" smtClean="0">
                <a:solidFill>
                  <a:srgbClr val="4A452A"/>
                </a:solidFill>
                <a:hlinkClick r:id="rId23"/>
              </a:rPr>
              <a:t>www.1ppt.com/kejian/dili/</a:t>
            </a:r>
            <a:r>
              <a:rPr lang="en-US" altLang="zh-CN" smtClean="0">
                <a:solidFill>
                  <a:srgbClr val="4A452A"/>
                </a:solidFill>
              </a:rPr>
              <a:t>          </a:t>
            </a:r>
            <a:r>
              <a:rPr lang="zh-CN" altLang="en-US" smtClean="0">
                <a:solidFill>
                  <a:srgbClr val="4A452A"/>
                </a:solidFill>
              </a:rPr>
              <a:t>历史课件：</a:t>
            </a:r>
            <a:r>
              <a:rPr lang="en-US" altLang="zh-CN" smtClean="0">
                <a:solidFill>
                  <a:srgbClr val="4A452A"/>
                </a:solidFill>
                <a:hlinkClick r:id="rId24"/>
              </a:rPr>
              <a:t>www.1ppt.com/kejian/lishi/</a:t>
            </a:r>
            <a:r>
              <a:rPr lang="en-US" altLang="zh-CN" smtClean="0">
                <a:solidFill>
                  <a:srgbClr val="4A452A"/>
                </a:solidFill>
              </a:rPr>
              <a:t>        </a:t>
            </a:r>
          </a:p>
          <a:p>
            <a:pPr eaLnBrk="1" hangingPunct="1">
              <a:spcBef>
                <a:spcPct val="0"/>
              </a:spcBef>
            </a:pPr>
            <a:r>
              <a:rPr lang="en-US" altLang="zh-CN" smtClean="0">
                <a:solidFill>
                  <a:srgbClr val="4A452A"/>
                </a:solidFill>
              </a:rPr>
              <a:t>  </a:t>
            </a:r>
            <a:endParaRPr lang="zh-CN" altLang="en-US" smtClean="0">
              <a:solidFill>
                <a:srgbClr val="4A452A"/>
              </a:solidFill>
            </a:endParaRPr>
          </a:p>
          <a:p>
            <a:pPr eaLnBrk="1" hangingPunct="1">
              <a:spcBef>
                <a:spcPct val="0"/>
              </a:spcBef>
            </a:pPr>
            <a:endParaRPr lang="zh-CN" altLang="en-US" smtClean="0"/>
          </a:p>
        </p:txBody>
      </p:sp>
      <p:sp>
        <p:nvSpPr>
          <p:cNvPr id="51203"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7AEEA8BE-108A-45A9-AD5D-E5135544280B}" type="slidenum">
              <a:rPr lang="zh-CN" altLang="en-US" sz="1200"/>
              <a:pPr algn="r"/>
              <a:t>23</a:t>
            </a:fld>
            <a:endParaRPr lang="en-US" altLang="zh-CN"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13C2DF43-B99A-42E5-A723-60E8BDAE2803}"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0DA2B25-3E65-4A42-80CB-9878CA7DCBA3}"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0DDC7BF-713F-4873-BF94-F746AA0FD9DB}"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7381F4A0-9532-4980-90B3-7A31D95C8DDB}" type="datetimeFigureOut">
              <a:rPr lang="zh-CN" altLang="en-US"/>
              <a:pPr>
                <a:defRPr/>
              </a:pPr>
              <a:t>2016-12-15</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745FB6A4-702F-4879-8CB5-856583A9D193}"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F9C7E467-15F7-47BB-AF76-12F54D9E711B}" type="datetimeFigureOut">
              <a:rPr lang="zh-CN" altLang="en-US"/>
              <a:pPr>
                <a:defRPr/>
              </a:pPr>
              <a:t>2016-12-15</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9AD0958C-9D63-4ADA-BC20-66C6D6BE91A5}"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24F02057-8E02-44B6-A235-891BA33BE83D}" type="datetimeFigureOut">
              <a:rPr lang="zh-CN" altLang="en-US"/>
              <a:pPr>
                <a:defRPr/>
              </a:pPr>
              <a:t>2016-12-15</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68DF5D0E-95DA-4E3D-B68C-2A0F61D53F54}"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E298A162-6ED4-4DB2-A276-DB4F63C8C7E2}" type="datetimeFigureOut">
              <a:rPr lang="zh-CN" altLang="en-US"/>
              <a:pPr>
                <a:defRPr/>
              </a:pPr>
              <a:t>2016-12-15</a:t>
            </a:fld>
            <a:endParaRPr lang="zh-CN" altLang="en-US"/>
          </a:p>
        </p:txBody>
      </p:sp>
      <p:sp>
        <p:nvSpPr>
          <p:cNvPr id="8" name="页脚占位符 7"/>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9" name="灯片编号占位符 8"/>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6893773C-D766-4349-AFA3-192BB6DDF8C7}"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F1F3A155-FA48-412B-9D3C-B114104B06AD}" type="datetimeFigureOut">
              <a:rPr lang="zh-CN" altLang="en-US"/>
              <a:pPr>
                <a:defRPr/>
              </a:pPr>
              <a:t>2016-12-15</a:t>
            </a:fld>
            <a:endParaRPr lang="zh-CN" altLang="en-US"/>
          </a:p>
        </p:txBody>
      </p:sp>
      <p:sp>
        <p:nvSpPr>
          <p:cNvPr id="4" name="页脚占位符 3"/>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5" name="灯片编号占位符 4"/>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71D4CAD7-AFC7-46C2-BED5-7E5A70C259D1}"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F336E609-7E98-4E09-9AC8-6B7867506B95}" type="datetimeFigureOut">
              <a:rPr lang="zh-CN" altLang="en-US"/>
              <a:pPr>
                <a:defRPr/>
              </a:pPr>
              <a:t>2016-12-15</a:t>
            </a:fld>
            <a:endParaRPr lang="zh-CN" altLang="en-US"/>
          </a:p>
        </p:txBody>
      </p:sp>
      <p:sp>
        <p:nvSpPr>
          <p:cNvPr id="3" name="页脚占位符 2"/>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4" name="灯片编号占位符 3"/>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A8109C83-42E3-4CDF-B37E-2F391D76833B}"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8DA8B930-9263-4904-9193-FEFECB0A9865}" type="datetimeFigureOut">
              <a:rPr lang="zh-CN" altLang="en-US"/>
              <a:pPr>
                <a:defRPr/>
              </a:pPr>
              <a:t>2016-12-15</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90DECC80-6DAC-4E1C-A590-A13F914AD82F}"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8DFA7900-2884-4A6F-83D5-ED0FB35469AB}" type="datetimeFigureOut">
              <a:rPr lang="zh-CN" altLang="en-US"/>
              <a:pPr>
                <a:defRPr/>
              </a:pPr>
              <a:t>2016-12-15</a:t>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07A43CC6-E993-49B6-8795-AE26AFAF87E7}"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34F0201-B929-4532-A621-AA9F5D7EE2D3}" type="slidenum">
              <a:rPr lang="en-US" altLang="zh-CN"/>
              <a:pPr>
                <a:defRPr/>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5E4A200F-5FAD-4F2E-B153-95704AD9EF30}" type="datetimeFigureOut">
              <a:rPr lang="zh-CN" altLang="en-US"/>
              <a:pPr>
                <a:defRPr/>
              </a:pPr>
              <a:t>2016-12-15</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3236A22C-3807-458A-8B97-644778B060E2}" type="slidenum">
              <a:rPr lang="zh-CN" altLang="en-US"/>
              <a:pPr>
                <a:defRPr/>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itchFamily="34" charset="0"/>
                <a:ea typeface="宋体" pitchFamily="2" charset="-122"/>
              </a:defRPr>
            </a:lvl1pPr>
          </a:lstStyle>
          <a:p>
            <a:pPr>
              <a:defRPr/>
            </a:pPr>
            <a:fld id="{28EF067B-94D8-4460-B764-32D70E764F68}" type="datetimeFigureOut">
              <a:rPr lang="zh-CN" altLang="en-US"/>
              <a:pPr>
                <a:defRPr/>
              </a:pPr>
              <a:t>2016-12-15</a:t>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itchFamily="34" charset="0"/>
                <a:ea typeface="宋体"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itchFamily="34" charset="0"/>
                <a:ea typeface="宋体" pitchFamily="2" charset="-122"/>
              </a:defRPr>
            </a:lvl1pPr>
          </a:lstStyle>
          <a:p>
            <a:pPr>
              <a:defRPr/>
            </a:pPr>
            <a:fld id="{0713E405-1C13-4FBF-AFFA-C35A7C7A130E}"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5D8BC4D-26C8-4D6F-9CFD-3F27A7762E96}"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E43044B8-3351-48C6-A41F-42BA1E8FACBF}"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64F4E910-01C8-4A1E-AB63-43C783790939}"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1D3BF09A-B6AB-4DDC-B330-AE3E4EDE5DFD}"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64ECFF39-0B1A-4A77-9245-3F7B3AD44E28}"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6EDDAED-0748-4ACB-A108-597701CE749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90E1D21-75FD-4D04-AAB2-6ACB6C70D913}"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defRPr sz="1400">
                <a:latin typeface="Arial" charset="0"/>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ctr">
              <a:defRPr sz="1400">
                <a:latin typeface="Arial" charset="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400">
                <a:latin typeface="Arial" charset="0"/>
                <a:ea typeface="宋体" pitchFamily="2" charset="-122"/>
              </a:defRPr>
            </a:lvl1pPr>
          </a:lstStyle>
          <a:p>
            <a:pPr>
              <a:defRPr/>
            </a:pPr>
            <a:fld id="{CB3F682B-45C9-4915-8ED3-8B1FDFCF8914}"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81" r:id="rId1"/>
    <p:sldLayoutId id="2147483680" r:id="rId2"/>
    <p:sldLayoutId id="2147483679" r:id="rId3"/>
    <p:sldLayoutId id="2147483678" r:id="rId4"/>
    <p:sldLayoutId id="2147483677" r:id="rId5"/>
    <p:sldLayoutId id="2147483676" r:id="rId6"/>
    <p:sldLayoutId id="2147483675" r:id="rId7"/>
    <p:sldLayoutId id="2147483674" r:id="rId8"/>
    <p:sldLayoutId id="2147483673" r:id="rId9"/>
    <p:sldLayoutId id="2147483672"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5"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ea typeface="宋体"/>
              </a:defRPr>
            </a:lvl1pPr>
          </a:lstStyle>
          <a:p>
            <a:pPr>
              <a:defRPr/>
            </a:pPr>
            <a:fld id="{5704BEBB-B215-467D-BDBF-FF7F45CADE1C}" type="datetimeFigureOut">
              <a:rPr lang="zh-CN" altLang="en-US"/>
              <a:pPr>
                <a:defRPr/>
              </a:pPr>
              <a:t>2016-12-15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ea typeface="宋体"/>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Calibri"/>
                <a:ea typeface="宋体"/>
              </a:defRPr>
            </a:lvl1pPr>
          </a:lstStyle>
          <a:p>
            <a:pPr>
              <a:defRPr/>
            </a:pPr>
            <a:fld id="{E7C008D4-12E7-49FB-86F9-9233FF178F2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26700;&#38754;/4.MP3"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9.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4.wav"/><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17.gif"/><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slide" Target="slide23.xml"/><Relationship Id="rId5" Type="http://schemas.openxmlformats.org/officeDocument/2006/relationships/image" Target="../media/image16.gif"/><Relationship Id="rId4"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3.wav"/><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5601" name="图片 1"/>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199" name="WordArt 7">
            <a:hlinkClick r:id="rId3" action="ppaction://hlinkfile"/>
          </p:cNvPr>
          <p:cNvSpPr>
            <a:spLocks noChangeArrowheads="1" noChangeShapeType="1" noTextEdit="1"/>
          </p:cNvSpPr>
          <p:nvPr/>
        </p:nvSpPr>
        <p:spPr bwMode="auto">
          <a:xfrm>
            <a:off x="2124075" y="1125538"/>
            <a:ext cx="4895850" cy="1727200"/>
          </a:xfrm>
          <a:prstGeom prst="rect">
            <a:avLst/>
          </a:prstGeom>
        </p:spPr>
        <p:txBody>
          <a:bodyPr wrap="none" fromWordArt="1">
            <a:prstTxWarp prst="textDoubleWave1">
              <a:avLst>
                <a:gd name="adj1" fmla="val 0"/>
                <a:gd name="adj2" fmla="val 0"/>
              </a:avLst>
            </a:prstTxWarp>
          </a:bodyPr>
          <a:lstStyle/>
          <a:p>
            <a:pPr algn="ctr"/>
            <a:r>
              <a:rPr lang="zh-CN" altLang="en-US" sz="3600" b="1" kern="10" spc="-360">
                <a:ln w="12700">
                  <a:solidFill>
                    <a:srgbClr val="000099"/>
                  </a:solidFill>
                  <a:round/>
                  <a:headEnd/>
                  <a:tailEnd/>
                </a:ln>
                <a:solidFill>
                  <a:schemeClr val="bg1"/>
                </a:solidFill>
                <a:effectLst>
                  <a:outerShdw dist="125724" dir="18900000" algn="ctr" rotWithShape="0">
                    <a:srgbClr val="000099"/>
                  </a:outerShdw>
                </a:effectLst>
                <a:latin typeface="华文新魏"/>
                <a:ea typeface="华文新魏"/>
              </a:rPr>
              <a:t>月光曲</a:t>
            </a:r>
          </a:p>
        </p:txBody>
      </p:sp>
      <p:sp>
        <p:nvSpPr>
          <p:cNvPr id="7" name="矩形 6"/>
          <p:cNvSpPr/>
          <p:nvPr/>
        </p:nvSpPr>
        <p:spPr>
          <a:xfrm>
            <a:off x="2406696" y="6021288"/>
            <a:ext cx="4488729" cy="430887"/>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342900" indent="-342900" algn="ctr">
              <a:lnSpc>
                <a:spcPct val="110000"/>
              </a:lnSpc>
              <a:defRPr/>
            </a:pPr>
            <a:r>
              <a:rPr lang="zh-CN" altLang="en-US" sz="2000" b="1" kern="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第一</a:t>
            </a:r>
            <a:r>
              <a:rPr lang="en-US" altLang="zh-CN" sz="2000" b="1" kern="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PPT</a:t>
            </a:r>
            <a:r>
              <a:rPr lang="zh-CN" altLang="en-US" sz="2000" b="1" kern="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模板网</a:t>
            </a:r>
            <a:r>
              <a:rPr lang="en-US" altLang="zh-CN" sz="2000" b="1" kern="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-WWW.1PPT.COM</a:t>
            </a: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99"/>
                                        </p:tgtEl>
                                        <p:attrNameLst>
                                          <p:attrName>style.visibility</p:attrName>
                                        </p:attrNameLst>
                                      </p:cBhvr>
                                      <p:to>
                                        <p:strVal val="visible"/>
                                      </p:to>
                                    </p:set>
                                    <p:animEffect transition="in" filter="wipe(left)">
                                      <p:cBhvr>
                                        <p:cTn id="7" dur="3000"/>
                                        <p:tgtEl>
                                          <p:spTgt spid="8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idx="4294967295"/>
          </p:nvPr>
        </p:nvSpPr>
        <p:spPr/>
        <p:txBody>
          <a:bodyPr/>
          <a:lstStyle/>
          <a:p>
            <a:pPr eaLnBrk="1" hangingPunct="1"/>
            <a:endParaRPr lang="zh-CN" altLang="zh-CN" smtClean="0"/>
          </a:p>
        </p:txBody>
      </p:sp>
      <p:sp>
        <p:nvSpPr>
          <p:cNvPr id="36866" name="Rectangle 3"/>
          <p:cNvSpPr>
            <a:spLocks noGrp="1" noChangeArrowheads="1"/>
          </p:cNvSpPr>
          <p:nvPr>
            <p:ph type="body" idx="4294967295"/>
          </p:nvPr>
        </p:nvSpPr>
        <p:spPr/>
        <p:txBody>
          <a:bodyPr/>
          <a:lstStyle/>
          <a:p>
            <a:pPr eaLnBrk="1" hangingPunct="1"/>
            <a:endParaRPr lang="zh-CN" altLang="zh-CN" smtClean="0"/>
          </a:p>
        </p:txBody>
      </p:sp>
      <p:pic>
        <p:nvPicPr>
          <p:cNvPr id="36867" name="Picture 4" descr="06b54a06767690a109fa93d6"/>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6868" name="WordArt 5"/>
          <p:cNvSpPr>
            <a:spLocks noChangeArrowheads="1" noChangeShapeType="1" noTextEdit="1"/>
          </p:cNvSpPr>
          <p:nvPr/>
        </p:nvSpPr>
        <p:spPr bwMode="auto">
          <a:xfrm>
            <a:off x="2124075" y="260350"/>
            <a:ext cx="4679950" cy="792163"/>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a:ea typeface="宋体"/>
              </a:rPr>
              <a:t>再读课文，归纳主要内容</a:t>
            </a:r>
          </a:p>
        </p:txBody>
      </p:sp>
      <p:sp>
        <p:nvSpPr>
          <p:cNvPr id="10246" name="Text Box 6"/>
          <p:cNvSpPr txBox="1">
            <a:spLocks noChangeArrowheads="1"/>
          </p:cNvSpPr>
          <p:nvPr/>
        </p:nvSpPr>
        <p:spPr bwMode="auto">
          <a:xfrm>
            <a:off x="1258888" y="1268413"/>
            <a:ext cx="7202487" cy="579437"/>
          </a:xfrm>
          <a:prstGeom prst="rect">
            <a:avLst/>
          </a:prstGeom>
          <a:noFill/>
          <a:ln w="9525">
            <a:noFill/>
            <a:miter lim="800000"/>
            <a:headEnd/>
            <a:tailEnd/>
          </a:ln>
        </p:spPr>
        <p:txBody>
          <a:bodyPr>
            <a:spAutoFit/>
          </a:bodyPr>
          <a:lstStyle/>
          <a:p>
            <a:r>
              <a:rPr kumimoji="1" lang="zh-CN" altLang="en-US" sz="3200" b="1"/>
              <a:t>借助课题</a:t>
            </a:r>
            <a:r>
              <a:rPr kumimoji="1" lang="en-US" altLang="zh-CN" sz="3200" b="1"/>
              <a:t>《</a:t>
            </a:r>
            <a:r>
              <a:rPr kumimoji="1" lang="zh-CN" altLang="en-US" sz="3200" b="1"/>
              <a:t>月光曲</a:t>
            </a:r>
            <a:r>
              <a:rPr kumimoji="1" lang="en-US" altLang="zh-CN" sz="3200" b="1"/>
              <a:t>》</a:t>
            </a:r>
            <a:r>
              <a:rPr kumimoji="1" lang="zh-CN" altLang="en-US" sz="3200" b="1"/>
              <a:t>思考：</a:t>
            </a:r>
          </a:p>
        </p:txBody>
      </p:sp>
      <p:sp>
        <p:nvSpPr>
          <p:cNvPr id="73735" name="Text Box 7"/>
          <p:cNvSpPr txBox="1">
            <a:spLocks noChangeArrowheads="1"/>
          </p:cNvSpPr>
          <p:nvPr/>
        </p:nvSpPr>
        <p:spPr bwMode="auto">
          <a:xfrm>
            <a:off x="323850" y="2060575"/>
            <a:ext cx="8208963" cy="1798638"/>
          </a:xfrm>
          <a:prstGeom prst="rect">
            <a:avLst/>
          </a:prstGeom>
          <a:noFill/>
          <a:ln w="9525">
            <a:noFill/>
            <a:miter lim="800000"/>
            <a:headEnd/>
            <a:tailEnd/>
          </a:ln>
        </p:spPr>
        <p:txBody>
          <a:bodyPr>
            <a:spAutoFit/>
          </a:bodyPr>
          <a:lstStyle/>
          <a:p>
            <a:r>
              <a:rPr kumimoji="1" lang="zh-CN" altLang="en-US" sz="3200" b="1">
                <a:solidFill>
                  <a:srgbClr val="FF6600"/>
                </a:solidFill>
              </a:rPr>
              <a:t>（</a:t>
            </a:r>
            <a:r>
              <a:rPr kumimoji="1" lang="en-US" altLang="zh-CN" sz="3200" b="1">
                <a:solidFill>
                  <a:srgbClr val="FF6600"/>
                </a:solidFill>
              </a:rPr>
              <a:t>1</a:t>
            </a:r>
            <a:r>
              <a:rPr kumimoji="1" lang="zh-CN" altLang="en-US" sz="3200" b="1">
                <a:solidFill>
                  <a:srgbClr val="FF6600"/>
                </a:solidFill>
              </a:rPr>
              <a:t>）</a:t>
            </a:r>
            <a:r>
              <a:rPr kumimoji="1" lang="en-US" altLang="zh-CN" sz="3200" b="1">
                <a:solidFill>
                  <a:srgbClr val="FF6600"/>
                </a:solidFill>
              </a:rPr>
              <a:t>《</a:t>
            </a:r>
            <a:r>
              <a:rPr kumimoji="1" lang="zh-CN" altLang="en-US" sz="3200" b="1">
                <a:solidFill>
                  <a:srgbClr val="FF6600"/>
                </a:solidFill>
              </a:rPr>
              <a:t>月光曲</a:t>
            </a:r>
            <a:r>
              <a:rPr kumimoji="1" lang="en-US" altLang="zh-CN" sz="3200" b="1">
                <a:solidFill>
                  <a:srgbClr val="FF6600"/>
                </a:solidFill>
              </a:rPr>
              <a:t>》</a:t>
            </a:r>
            <a:r>
              <a:rPr kumimoji="1" lang="zh-CN" altLang="en-US" sz="3200" b="1">
                <a:solidFill>
                  <a:srgbClr val="FF6600"/>
                </a:solidFill>
              </a:rPr>
              <a:t>这首乐曲是谁谱写的？</a:t>
            </a:r>
          </a:p>
          <a:p>
            <a:r>
              <a:rPr kumimoji="1" lang="zh-CN" altLang="en-US" sz="3200" b="1">
                <a:solidFill>
                  <a:srgbClr val="FF6600"/>
                </a:solidFill>
              </a:rPr>
              <a:t>（</a:t>
            </a:r>
            <a:r>
              <a:rPr kumimoji="1" lang="en-US" altLang="zh-CN" sz="3200" b="1">
                <a:solidFill>
                  <a:srgbClr val="FF6600"/>
                </a:solidFill>
              </a:rPr>
              <a:t>2</a:t>
            </a:r>
            <a:r>
              <a:rPr kumimoji="1" lang="zh-CN" altLang="en-US" sz="3200" b="1">
                <a:solidFill>
                  <a:srgbClr val="FF6600"/>
                </a:solidFill>
              </a:rPr>
              <a:t>）</a:t>
            </a:r>
            <a:r>
              <a:rPr kumimoji="1" lang="en-US" altLang="zh-CN" sz="3200" b="1">
                <a:solidFill>
                  <a:srgbClr val="FF6600"/>
                </a:solidFill>
              </a:rPr>
              <a:t>《</a:t>
            </a:r>
            <a:r>
              <a:rPr kumimoji="1" lang="zh-CN" altLang="en-US" sz="3200" b="1">
                <a:solidFill>
                  <a:srgbClr val="FF6600"/>
                </a:solidFill>
              </a:rPr>
              <a:t>月光曲</a:t>
            </a:r>
            <a:r>
              <a:rPr kumimoji="1" lang="en-US" altLang="zh-CN" sz="3200" b="1">
                <a:solidFill>
                  <a:srgbClr val="FF6600"/>
                </a:solidFill>
              </a:rPr>
              <a:t>》</a:t>
            </a:r>
            <a:r>
              <a:rPr kumimoji="1" lang="zh-CN" altLang="en-US" sz="3200" b="1">
                <a:solidFill>
                  <a:srgbClr val="FF6600"/>
                </a:solidFill>
              </a:rPr>
              <a:t>这首乐曲是怎样谱写成的？</a:t>
            </a:r>
          </a:p>
          <a:p>
            <a:pPr>
              <a:spcBef>
                <a:spcPct val="50000"/>
              </a:spcBef>
            </a:pPr>
            <a:endParaRPr lang="zh-CN" altLang="en-US" sz="3200" b="1">
              <a:solidFill>
                <a:srgbClr val="FF6600"/>
              </a:solidFill>
            </a:endParaRPr>
          </a:p>
        </p:txBody>
      </p:sp>
      <p:sp>
        <p:nvSpPr>
          <p:cNvPr id="73736" name="Text Box 8"/>
          <p:cNvSpPr txBox="1">
            <a:spLocks noChangeArrowheads="1"/>
          </p:cNvSpPr>
          <p:nvPr/>
        </p:nvSpPr>
        <p:spPr bwMode="auto">
          <a:xfrm>
            <a:off x="0" y="3284538"/>
            <a:ext cx="8893175" cy="641350"/>
          </a:xfrm>
          <a:prstGeom prst="rect">
            <a:avLst/>
          </a:prstGeom>
          <a:noFill/>
          <a:ln w="9525">
            <a:noFill/>
            <a:miter lim="800000"/>
            <a:headEnd/>
            <a:tailEnd/>
          </a:ln>
        </p:spPr>
        <p:txBody>
          <a:bodyPr>
            <a:spAutoFit/>
          </a:bodyPr>
          <a:lstStyle/>
          <a:p>
            <a:r>
              <a:rPr kumimoji="1" lang="zh-CN" altLang="en-US" sz="3600" b="1">
                <a:solidFill>
                  <a:srgbClr val="CC0099"/>
                </a:solidFill>
              </a:rPr>
              <a:t> </a:t>
            </a:r>
            <a:r>
              <a:rPr kumimoji="1" lang="zh-CN" altLang="en-US" sz="2800" b="1">
                <a:solidFill>
                  <a:srgbClr val="CC0099"/>
                </a:solidFill>
              </a:rPr>
              <a:t>起因：贝多芬在散步时听到盲姑娘兄妹的话，产生同情。</a:t>
            </a:r>
          </a:p>
        </p:txBody>
      </p:sp>
      <p:sp>
        <p:nvSpPr>
          <p:cNvPr id="73737" name="Text Box 9"/>
          <p:cNvSpPr txBox="1">
            <a:spLocks noChangeArrowheads="1"/>
          </p:cNvSpPr>
          <p:nvPr/>
        </p:nvSpPr>
        <p:spPr bwMode="auto">
          <a:xfrm>
            <a:off x="179388" y="4292600"/>
            <a:ext cx="8785225" cy="946150"/>
          </a:xfrm>
          <a:prstGeom prst="rect">
            <a:avLst/>
          </a:prstGeom>
          <a:noFill/>
          <a:ln w="9525">
            <a:noFill/>
            <a:miter lim="800000"/>
            <a:headEnd/>
            <a:tailEnd/>
          </a:ln>
        </p:spPr>
        <p:txBody>
          <a:bodyPr>
            <a:spAutoFit/>
          </a:bodyPr>
          <a:lstStyle/>
          <a:p>
            <a:r>
              <a:rPr kumimoji="1" lang="zh-CN" altLang="en-US" sz="2800" b="1">
                <a:solidFill>
                  <a:srgbClr val="CC0099"/>
                </a:solidFill>
              </a:rPr>
              <a:t>经过：贝多芬给盲姑娘弹了一首钢琴曲，盲姑娘猜出他就是贝多芬，他又即兴为盲姑娘弹了一曲。</a:t>
            </a:r>
            <a:endParaRPr lang="zh-CN" altLang="en-US" sz="2800">
              <a:solidFill>
                <a:srgbClr val="CC0099"/>
              </a:solidFill>
            </a:endParaRPr>
          </a:p>
        </p:txBody>
      </p:sp>
      <p:sp>
        <p:nvSpPr>
          <p:cNvPr id="73738" name="Text Box 10"/>
          <p:cNvSpPr txBox="1">
            <a:spLocks noChangeArrowheads="1"/>
          </p:cNvSpPr>
          <p:nvPr/>
        </p:nvSpPr>
        <p:spPr bwMode="auto">
          <a:xfrm>
            <a:off x="179388" y="5445125"/>
            <a:ext cx="8964612" cy="954088"/>
          </a:xfrm>
          <a:prstGeom prst="rect">
            <a:avLst/>
          </a:prstGeom>
          <a:noFill/>
          <a:ln w="9525">
            <a:noFill/>
            <a:miter lim="800000"/>
            <a:headEnd/>
            <a:tailEnd/>
          </a:ln>
        </p:spPr>
        <p:txBody>
          <a:bodyPr>
            <a:spAutoFit/>
          </a:bodyPr>
          <a:lstStyle/>
          <a:p>
            <a:r>
              <a:rPr kumimoji="1" lang="zh-CN" altLang="en-US" sz="2800" b="1">
                <a:solidFill>
                  <a:srgbClr val="CC0099"/>
                </a:solidFill>
              </a:rPr>
              <a:t>结果：贝多芬即兴弹完曲子后飞奔回客店连夜记录了下来，这就是</a:t>
            </a:r>
            <a:r>
              <a:rPr kumimoji="1" lang="en-US" altLang="zh-CN" sz="2800" b="1">
                <a:solidFill>
                  <a:srgbClr val="CC0099"/>
                </a:solidFill>
              </a:rPr>
              <a:t>《</a:t>
            </a:r>
            <a:r>
              <a:rPr kumimoji="1" lang="zh-CN" altLang="en-US" sz="2800" b="1">
                <a:solidFill>
                  <a:srgbClr val="CC0099"/>
                </a:solidFill>
              </a:rPr>
              <a:t>月光曲</a:t>
            </a:r>
            <a:r>
              <a:rPr kumimoji="1" lang="en-US" altLang="zh-CN" sz="2800" b="1">
                <a:solidFill>
                  <a:srgbClr val="CC0099"/>
                </a:solidFill>
              </a:rPr>
              <a:t>》</a:t>
            </a:r>
            <a:r>
              <a:rPr kumimoji="1" lang="zh-CN" altLang="en-US" sz="2800" b="1">
                <a:solidFill>
                  <a:srgbClr val="CC0099"/>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2000"/>
                                        <p:tgtEl>
                                          <p:spTgt spid="10246"/>
                                        </p:tgtEl>
                                      </p:cBhvr>
                                    </p:animEffect>
                                    <p:anim calcmode="lin" valueType="num">
                                      <p:cBhvr>
                                        <p:cTn id="8" dur="2000" fill="hold"/>
                                        <p:tgtEl>
                                          <p:spTgt spid="10246"/>
                                        </p:tgtEl>
                                        <p:attrNameLst>
                                          <p:attrName>style.rotation</p:attrName>
                                        </p:attrNameLst>
                                      </p:cBhvr>
                                      <p:tavLst>
                                        <p:tav tm="0">
                                          <p:val>
                                            <p:fltVal val="720"/>
                                          </p:val>
                                        </p:tav>
                                        <p:tav tm="100000">
                                          <p:val>
                                            <p:fltVal val="0"/>
                                          </p:val>
                                        </p:tav>
                                      </p:tavLst>
                                    </p:anim>
                                    <p:anim calcmode="lin" valueType="num">
                                      <p:cBhvr>
                                        <p:cTn id="9" dur="2000" fill="hold"/>
                                        <p:tgtEl>
                                          <p:spTgt spid="10246"/>
                                        </p:tgtEl>
                                        <p:attrNameLst>
                                          <p:attrName>ppt_h</p:attrName>
                                        </p:attrNameLst>
                                      </p:cBhvr>
                                      <p:tavLst>
                                        <p:tav tm="0">
                                          <p:val>
                                            <p:fltVal val="0"/>
                                          </p:val>
                                        </p:tav>
                                        <p:tav tm="100000">
                                          <p:val>
                                            <p:strVal val="#ppt_h"/>
                                          </p:val>
                                        </p:tav>
                                      </p:tavLst>
                                    </p:anim>
                                    <p:anim calcmode="lin" valueType="num">
                                      <p:cBhvr>
                                        <p:cTn id="10" dur="2000" fill="hold"/>
                                        <p:tgtEl>
                                          <p:spTgt spid="10246"/>
                                        </p:tgtEl>
                                        <p:attrNameLst>
                                          <p:attrName>ppt_w</p:attrName>
                                        </p:attrNameLst>
                                      </p:cBhvr>
                                      <p:tavLst>
                                        <p:tav tm="0">
                                          <p:val>
                                            <p:fltVal val="0"/>
                                          </p:val>
                                        </p:tav>
                                        <p:tav tm="100000">
                                          <p:val>
                                            <p:strVal val="#ppt_w"/>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nodeType="clickEffect">
                                  <p:stCondLst>
                                    <p:cond delay="0"/>
                                  </p:stCondLst>
                                  <p:childTnLst>
                                    <p:set>
                                      <p:cBhvr>
                                        <p:cTn id="14" dur="1" fill="hold">
                                          <p:stCondLst>
                                            <p:cond delay="0"/>
                                          </p:stCondLst>
                                        </p:cTn>
                                        <p:tgtEl>
                                          <p:spTgt spid="73735">
                                            <p:txEl>
                                              <p:pRg st="0" end="0"/>
                                            </p:txEl>
                                          </p:spTgt>
                                        </p:tgtEl>
                                        <p:attrNameLst>
                                          <p:attrName>style.visibility</p:attrName>
                                        </p:attrNameLst>
                                      </p:cBhvr>
                                      <p:to>
                                        <p:strVal val="visible"/>
                                      </p:to>
                                    </p:set>
                                    <p:anim calcmode="lin" valueType="num">
                                      <p:cBhvr additive="base">
                                        <p:cTn id="15" dur="500" fill="hold"/>
                                        <p:tgtEl>
                                          <p:spTgt spid="73735">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3735">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3735">
                                            <p:txEl>
                                              <p:pRg st="1" end="1"/>
                                            </p:txEl>
                                          </p:spTgt>
                                        </p:tgtEl>
                                        <p:attrNameLst>
                                          <p:attrName>style.visibility</p:attrName>
                                        </p:attrNameLst>
                                      </p:cBhvr>
                                      <p:to>
                                        <p:strVal val="visible"/>
                                      </p:to>
                                    </p:set>
                                    <p:anim calcmode="lin" valueType="num">
                                      <p:cBhvr additive="base">
                                        <p:cTn id="19" dur="500" fill="hold"/>
                                        <p:tgtEl>
                                          <p:spTgt spid="7373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37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53" presetClass="entr" presetSubtype="0" fill="hold" nodeType="clickEffect">
                                  <p:stCondLst>
                                    <p:cond delay="0"/>
                                  </p:stCondLst>
                                  <p:childTnLst>
                                    <p:set>
                                      <p:cBhvr>
                                        <p:cTn id="24" dur="1" fill="hold">
                                          <p:stCondLst>
                                            <p:cond delay="0"/>
                                          </p:stCondLst>
                                        </p:cTn>
                                        <p:tgtEl>
                                          <p:spTgt spid="73736">
                                            <p:txEl>
                                              <p:pRg st="0" end="0"/>
                                            </p:txEl>
                                          </p:spTgt>
                                        </p:tgtEl>
                                        <p:attrNameLst>
                                          <p:attrName>style.visibility</p:attrName>
                                        </p:attrNameLst>
                                      </p:cBhvr>
                                      <p:to>
                                        <p:strVal val="visible"/>
                                      </p:to>
                                    </p:set>
                                    <p:anim calcmode="lin" valueType="num">
                                      <p:cBhvr>
                                        <p:cTn id="25" dur="500" fill="hold"/>
                                        <p:tgtEl>
                                          <p:spTgt spid="73736">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73736">
                                            <p:txEl>
                                              <p:pRg st="0" end="0"/>
                                            </p:txEl>
                                          </p:spTgt>
                                        </p:tgtEl>
                                        <p:attrNameLst>
                                          <p:attrName>ppt_h</p:attrName>
                                        </p:attrNameLst>
                                      </p:cBhvr>
                                      <p:tavLst>
                                        <p:tav tm="0">
                                          <p:val>
                                            <p:fltVal val="0"/>
                                          </p:val>
                                        </p:tav>
                                        <p:tav tm="100000">
                                          <p:val>
                                            <p:strVal val="#ppt_h"/>
                                          </p:val>
                                        </p:tav>
                                      </p:tavLst>
                                    </p:anim>
                                    <p:animEffect transition="in" filter="fade">
                                      <p:cBhvr>
                                        <p:cTn id="27" dur="500"/>
                                        <p:tgtEl>
                                          <p:spTgt spid="73736">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5" presetClass="entr" presetSubtype="0" fill="hold" nodeType="clickEffect">
                                  <p:stCondLst>
                                    <p:cond delay="0"/>
                                  </p:stCondLst>
                                  <p:iterate type="lt">
                                    <p:tmPct val="10000"/>
                                  </p:iterate>
                                  <p:childTnLst>
                                    <p:set>
                                      <p:cBhvr>
                                        <p:cTn id="31" dur="1" fill="hold">
                                          <p:stCondLst>
                                            <p:cond delay="0"/>
                                          </p:stCondLst>
                                        </p:cTn>
                                        <p:tgtEl>
                                          <p:spTgt spid="73737">
                                            <p:txEl>
                                              <p:pRg st="0" end="0"/>
                                            </p:txEl>
                                          </p:spTgt>
                                        </p:tgtEl>
                                        <p:attrNameLst>
                                          <p:attrName>style.visibility</p:attrName>
                                        </p:attrNameLst>
                                      </p:cBhvr>
                                      <p:to>
                                        <p:strVal val="visible"/>
                                      </p:to>
                                    </p:set>
                                    <p:animEffect transition="in" filter="fade">
                                      <p:cBhvr>
                                        <p:cTn id="32" dur="2000"/>
                                        <p:tgtEl>
                                          <p:spTgt spid="73737">
                                            <p:txEl>
                                              <p:pRg st="0" end="0"/>
                                            </p:txEl>
                                          </p:spTgt>
                                        </p:tgtEl>
                                      </p:cBhvr>
                                    </p:animEffect>
                                    <p:anim calcmode="lin" valueType="num">
                                      <p:cBhvr>
                                        <p:cTn id="33" dur="2000" fill="hold"/>
                                        <p:tgtEl>
                                          <p:spTgt spid="73737">
                                            <p:txEl>
                                              <p:pRg st="0" end="0"/>
                                            </p:txEl>
                                          </p:spTgt>
                                        </p:tgtEl>
                                        <p:attrNameLst>
                                          <p:attrName>ppt_w</p:attrName>
                                        </p:attrNameLst>
                                      </p:cBhvr>
                                      <p:tavLst>
                                        <p:tav tm="0" fmla="#ppt_w*sin(2.5*pi*$)">
                                          <p:val>
                                            <p:fltVal val="0"/>
                                          </p:val>
                                        </p:tav>
                                        <p:tav tm="100000">
                                          <p:val>
                                            <p:fltVal val="1"/>
                                          </p:val>
                                        </p:tav>
                                      </p:tavLst>
                                    </p:anim>
                                    <p:anim calcmode="lin" valueType="num">
                                      <p:cBhvr>
                                        <p:cTn id="34" dur="2000" fill="hold"/>
                                        <p:tgtEl>
                                          <p:spTgt spid="73737">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53" presetClass="entr" presetSubtype="0" fill="hold" nodeType="clickEffect">
                                  <p:stCondLst>
                                    <p:cond delay="0"/>
                                  </p:stCondLst>
                                  <p:childTnLst>
                                    <p:set>
                                      <p:cBhvr>
                                        <p:cTn id="38" dur="1" fill="hold">
                                          <p:stCondLst>
                                            <p:cond delay="0"/>
                                          </p:stCondLst>
                                        </p:cTn>
                                        <p:tgtEl>
                                          <p:spTgt spid="73738">
                                            <p:txEl>
                                              <p:pRg st="0" end="0"/>
                                            </p:txEl>
                                          </p:spTgt>
                                        </p:tgtEl>
                                        <p:attrNameLst>
                                          <p:attrName>style.visibility</p:attrName>
                                        </p:attrNameLst>
                                      </p:cBhvr>
                                      <p:to>
                                        <p:strVal val="visible"/>
                                      </p:to>
                                    </p:set>
                                    <p:anim calcmode="lin" valueType="num">
                                      <p:cBhvr>
                                        <p:cTn id="39" dur="500" fill="hold"/>
                                        <p:tgtEl>
                                          <p:spTgt spid="73738">
                                            <p:txEl>
                                              <p:pRg st="0" end="0"/>
                                            </p:txEl>
                                          </p:spTgt>
                                        </p:tgtEl>
                                        <p:attrNameLst>
                                          <p:attrName>ppt_w</p:attrName>
                                        </p:attrNameLst>
                                      </p:cBhvr>
                                      <p:tavLst>
                                        <p:tav tm="0">
                                          <p:val>
                                            <p:fltVal val="0"/>
                                          </p:val>
                                        </p:tav>
                                        <p:tav tm="100000">
                                          <p:val>
                                            <p:strVal val="#ppt_w"/>
                                          </p:val>
                                        </p:tav>
                                      </p:tavLst>
                                    </p:anim>
                                    <p:anim calcmode="lin" valueType="num">
                                      <p:cBhvr>
                                        <p:cTn id="40" dur="500" fill="hold"/>
                                        <p:tgtEl>
                                          <p:spTgt spid="73738">
                                            <p:txEl>
                                              <p:pRg st="0" end="0"/>
                                            </p:txEl>
                                          </p:spTgt>
                                        </p:tgtEl>
                                        <p:attrNameLst>
                                          <p:attrName>ppt_h</p:attrName>
                                        </p:attrNameLst>
                                      </p:cBhvr>
                                      <p:tavLst>
                                        <p:tav tm="0">
                                          <p:val>
                                            <p:fltVal val="0"/>
                                          </p:val>
                                        </p:tav>
                                        <p:tav tm="100000">
                                          <p:val>
                                            <p:strVal val="#ppt_h"/>
                                          </p:val>
                                        </p:tav>
                                      </p:tavLst>
                                    </p:anim>
                                    <p:animEffect transition="in" filter="fade">
                                      <p:cBhvr>
                                        <p:cTn id="41" dur="500"/>
                                        <p:tgtEl>
                                          <p:spTgt spid="737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idx="4294967295"/>
          </p:nvPr>
        </p:nvSpPr>
        <p:spPr/>
        <p:txBody>
          <a:bodyPr/>
          <a:lstStyle/>
          <a:p>
            <a:pPr eaLnBrk="1" hangingPunct="1"/>
            <a:endParaRPr lang="zh-CN" altLang="zh-CN" smtClean="0"/>
          </a:p>
        </p:txBody>
      </p:sp>
      <p:sp>
        <p:nvSpPr>
          <p:cNvPr id="37890" name="Rectangle 3"/>
          <p:cNvSpPr>
            <a:spLocks noGrp="1" noChangeArrowheads="1"/>
          </p:cNvSpPr>
          <p:nvPr>
            <p:ph type="body" idx="4294967295"/>
          </p:nvPr>
        </p:nvSpPr>
        <p:spPr/>
        <p:txBody>
          <a:bodyPr/>
          <a:lstStyle/>
          <a:p>
            <a:pPr eaLnBrk="1" hangingPunct="1"/>
            <a:endParaRPr lang="zh-CN" altLang="zh-CN" smtClean="0"/>
          </a:p>
        </p:txBody>
      </p:sp>
      <p:pic>
        <p:nvPicPr>
          <p:cNvPr id="37891" name="Picture 4" descr="06b54a06767690a109fa93d6"/>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7892" name="WordArt 5"/>
          <p:cNvSpPr>
            <a:spLocks noChangeArrowheads="1" noChangeShapeType="1" noTextEdit="1"/>
          </p:cNvSpPr>
          <p:nvPr/>
        </p:nvSpPr>
        <p:spPr bwMode="auto">
          <a:xfrm>
            <a:off x="468313" y="333375"/>
            <a:ext cx="3743325" cy="863600"/>
          </a:xfrm>
          <a:prstGeom prst="rect">
            <a:avLst/>
          </a:prstGeom>
        </p:spPr>
        <p:txBody>
          <a:bodyPr wrap="none" fromWordArt="1">
            <a:prstTxWarp prst="textPlain">
              <a:avLst>
                <a:gd name="adj" fmla="val 50000"/>
              </a:avLst>
            </a:prstTxWarp>
          </a:bodyPr>
          <a:lstStyle/>
          <a:p>
            <a:pPr algn="ctr"/>
            <a:endPar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a:ea typeface="宋体"/>
            </a:endParaRPr>
          </a:p>
        </p:txBody>
      </p:sp>
      <p:sp>
        <p:nvSpPr>
          <p:cNvPr id="10246" name="Text Box 6"/>
          <p:cNvSpPr txBox="1">
            <a:spLocks noChangeArrowheads="1"/>
          </p:cNvSpPr>
          <p:nvPr/>
        </p:nvSpPr>
        <p:spPr bwMode="auto">
          <a:xfrm>
            <a:off x="539750" y="2349500"/>
            <a:ext cx="7921625" cy="4111625"/>
          </a:xfrm>
          <a:prstGeom prst="rect">
            <a:avLst/>
          </a:prstGeom>
          <a:noFill/>
          <a:ln w="9525">
            <a:noFill/>
            <a:miter lim="800000"/>
            <a:headEnd/>
            <a:tailEnd/>
          </a:ln>
        </p:spPr>
        <p:txBody>
          <a:bodyPr>
            <a:spAutoFit/>
          </a:bodyPr>
          <a:lstStyle/>
          <a:p>
            <a:r>
              <a:rPr kumimoji="1" lang="zh-CN" altLang="en-US" sz="4000" b="1">
                <a:solidFill>
                  <a:srgbClr val="0099FF"/>
                </a:solidFill>
              </a:rPr>
              <a:t>       </a:t>
            </a:r>
            <a:r>
              <a:rPr kumimoji="1" lang="zh-CN" altLang="en-US" sz="4400" b="1">
                <a:solidFill>
                  <a:srgbClr val="FF66FF"/>
                </a:solidFill>
              </a:rPr>
              <a:t>课文主要写贝多芬在散步时听到盲姑娘兄妹的谈话，就给盲姑娘弹了一首钢琴曲，盲姑娘猜出他就是贝多芬，他又即兴为盲姑娘弹了一曲，并飞奔回客店连夜记录了下来。</a:t>
            </a:r>
          </a:p>
        </p:txBody>
      </p:sp>
      <p:sp>
        <p:nvSpPr>
          <p:cNvPr id="37894" name="Text Box 7"/>
          <p:cNvSpPr txBox="1">
            <a:spLocks noChangeArrowheads="1"/>
          </p:cNvSpPr>
          <p:nvPr/>
        </p:nvSpPr>
        <p:spPr bwMode="auto">
          <a:xfrm>
            <a:off x="250825" y="333375"/>
            <a:ext cx="8424863" cy="1920875"/>
          </a:xfrm>
          <a:prstGeom prst="rect">
            <a:avLst/>
          </a:prstGeom>
          <a:noFill/>
          <a:ln w="9525">
            <a:noFill/>
            <a:miter lim="800000"/>
            <a:headEnd/>
            <a:tailEnd/>
          </a:ln>
        </p:spPr>
        <p:txBody>
          <a:bodyPr>
            <a:spAutoFit/>
          </a:bodyPr>
          <a:lstStyle/>
          <a:p>
            <a:pPr>
              <a:spcBef>
                <a:spcPct val="50000"/>
              </a:spcBef>
            </a:pPr>
            <a:r>
              <a:rPr kumimoji="1" lang="zh-CN" altLang="en-US" sz="4000" b="1">
                <a:solidFill>
                  <a:srgbClr val="FF6600"/>
                </a:solidFill>
              </a:rPr>
              <a:t>按</a:t>
            </a:r>
            <a:r>
              <a:rPr kumimoji="1" lang="en-US" altLang="zh-CN" sz="4000" b="1">
                <a:solidFill>
                  <a:srgbClr val="FF6600"/>
                </a:solidFill>
              </a:rPr>
              <a:t>《</a:t>
            </a:r>
            <a:r>
              <a:rPr kumimoji="1" lang="zh-CN" altLang="en-US" sz="4000" b="1">
                <a:solidFill>
                  <a:srgbClr val="FF6600"/>
                </a:solidFill>
              </a:rPr>
              <a:t>月光曲</a:t>
            </a:r>
            <a:r>
              <a:rPr kumimoji="1" lang="en-US" altLang="zh-CN" sz="4000" b="1">
                <a:solidFill>
                  <a:srgbClr val="FF6600"/>
                </a:solidFill>
              </a:rPr>
              <a:t>》</a:t>
            </a:r>
            <a:r>
              <a:rPr kumimoji="1" lang="zh-CN" altLang="en-US" sz="4000" b="1">
                <a:solidFill>
                  <a:srgbClr val="FF6600"/>
                </a:solidFill>
              </a:rPr>
              <a:t>这个故事的人物、起因、经过和结果，连起来说说，归纳课文主要内容。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2000"/>
                                        <p:tgtEl>
                                          <p:spTgt spid="10246"/>
                                        </p:tgtEl>
                                      </p:cBhvr>
                                    </p:animEffect>
                                    <p:anim calcmode="lin" valueType="num">
                                      <p:cBhvr>
                                        <p:cTn id="8" dur="2000" fill="hold"/>
                                        <p:tgtEl>
                                          <p:spTgt spid="10246"/>
                                        </p:tgtEl>
                                        <p:attrNameLst>
                                          <p:attrName>style.rotation</p:attrName>
                                        </p:attrNameLst>
                                      </p:cBhvr>
                                      <p:tavLst>
                                        <p:tav tm="0">
                                          <p:val>
                                            <p:fltVal val="720"/>
                                          </p:val>
                                        </p:tav>
                                        <p:tav tm="100000">
                                          <p:val>
                                            <p:fltVal val="0"/>
                                          </p:val>
                                        </p:tav>
                                      </p:tavLst>
                                    </p:anim>
                                    <p:anim calcmode="lin" valueType="num">
                                      <p:cBhvr>
                                        <p:cTn id="9" dur="2000" fill="hold"/>
                                        <p:tgtEl>
                                          <p:spTgt spid="10246"/>
                                        </p:tgtEl>
                                        <p:attrNameLst>
                                          <p:attrName>ppt_h</p:attrName>
                                        </p:attrNameLst>
                                      </p:cBhvr>
                                      <p:tavLst>
                                        <p:tav tm="0">
                                          <p:val>
                                            <p:fltVal val="0"/>
                                          </p:val>
                                        </p:tav>
                                        <p:tav tm="100000">
                                          <p:val>
                                            <p:strVal val="#ppt_h"/>
                                          </p:val>
                                        </p:tav>
                                      </p:tavLst>
                                    </p:anim>
                                    <p:anim calcmode="lin" valueType="num">
                                      <p:cBhvr>
                                        <p:cTn id="10" dur="2000" fill="hold"/>
                                        <p:tgtEl>
                                          <p:spTgt spid="1024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title" idx="4294967295"/>
          </p:nvPr>
        </p:nvSpPr>
        <p:spPr/>
        <p:txBody>
          <a:bodyPr/>
          <a:lstStyle/>
          <a:p>
            <a:pPr eaLnBrk="1" hangingPunct="1"/>
            <a:endParaRPr lang="zh-CN" altLang="zh-CN" smtClean="0"/>
          </a:p>
        </p:txBody>
      </p:sp>
      <p:sp>
        <p:nvSpPr>
          <p:cNvPr id="38914" name="Rectangle 3"/>
          <p:cNvSpPr>
            <a:spLocks noGrp="1" noChangeArrowheads="1"/>
          </p:cNvSpPr>
          <p:nvPr>
            <p:ph type="body" idx="4294967295"/>
          </p:nvPr>
        </p:nvSpPr>
        <p:spPr/>
        <p:txBody>
          <a:bodyPr/>
          <a:lstStyle/>
          <a:p>
            <a:pPr eaLnBrk="1" hangingPunct="1"/>
            <a:endParaRPr lang="zh-CN" altLang="zh-CN" smtClean="0"/>
          </a:p>
        </p:txBody>
      </p:sp>
      <p:pic>
        <p:nvPicPr>
          <p:cNvPr id="38915" name="Picture 4" descr="06b54a06767690a109fa93d6"/>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8916" name="WordArt 5"/>
          <p:cNvSpPr>
            <a:spLocks noChangeArrowheads="1" noChangeShapeType="1" noTextEdit="1"/>
          </p:cNvSpPr>
          <p:nvPr/>
        </p:nvSpPr>
        <p:spPr bwMode="auto">
          <a:xfrm>
            <a:off x="468313" y="260350"/>
            <a:ext cx="3382962" cy="936625"/>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a:ea typeface="宋体"/>
              </a:rPr>
              <a:t>课文中心思想</a:t>
            </a:r>
          </a:p>
        </p:txBody>
      </p:sp>
      <p:sp>
        <p:nvSpPr>
          <p:cNvPr id="10246" name="Text Box 6"/>
          <p:cNvSpPr txBox="1">
            <a:spLocks noChangeArrowheads="1"/>
          </p:cNvSpPr>
          <p:nvPr/>
        </p:nvSpPr>
        <p:spPr bwMode="auto">
          <a:xfrm>
            <a:off x="250825" y="1412875"/>
            <a:ext cx="8893175" cy="4781550"/>
          </a:xfrm>
          <a:prstGeom prst="rect">
            <a:avLst/>
          </a:prstGeom>
          <a:noFill/>
          <a:ln w="9525">
            <a:noFill/>
            <a:miter lim="800000"/>
            <a:headEnd/>
            <a:tailEnd/>
          </a:ln>
        </p:spPr>
        <p:txBody>
          <a:bodyPr>
            <a:spAutoFit/>
          </a:bodyPr>
          <a:lstStyle/>
          <a:p>
            <a:pPr>
              <a:spcBef>
                <a:spcPct val="50000"/>
              </a:spcBef>
            </a:pPr>
            <a:r>
              <a:rPr lang="zh-CN" altLang="en-US" sz="4400" b="1">
                <a:solidFill>
                  <a:srgbClr val="3366FF"/>
                </a:solidFill>
              </a:rPr>
              <a:t>       这篇课文讲述了德国著名音乐家贝多芬因同情穷鞋匠兄妹而为他们弹琴，有感于盲姑娘对音乐的痴迷而即兴创作出</a:t>
            </a:r>
            <a:r>
              <a:rPr lang="en-US" altLang="zh-CN" sz="4400" b="1">
                <a:solidFill>
                  <a:srgbClr val="3366FF"/>
                </a:solidFill>
              </a:rPr>
              <a:t>《</a:t>
            </a:r>
            <a:r>
              <a:rPr lang="zh-CN" altLang="en-US" sz="4400" b="1">
                <a:solidFill>
                  <a:srgbClr val="3366FF"/>
                </a:solidFill>
              </a:rPr>
              <a:t>月光曲</a:t>
            </a:r>
            <a:r>
              <a:rPr lang="en-US" altLang="zh-CN" sz="4400" b="1">
                <a:solidFill>
                  <a:srgbClr val="3366FF"/>
                </a:solidFill>
              </a:rPr>
              <a:t>》</a:t>
            </a:r>
            <a:r>
              <a:rPr lang="zh-CN" altLang="en-US" sz="4400" b="1">
                <a:solidFill>
                  <a:srgbClr val="3366FF"/>
                </a:solidFill>
              </a:rPr>
              <a:t>的传奇故事。</a:t>
            </a:r>
            <a:r>
              <a:rPr lang="zh-CN" altLang="en-US" sz="4400" b="1">
                <a:solidFill>
                  <a:srgbClr val="FF00FF"/>
                </a:solidFill>
              </a:rPr>
              <a:t>表现了大音乐家贝多芬对穷苦人民的同情和热爱，又表现了他丰富的想象力和卓越才华。</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2000"/>
                                        <p:tgtEl>
                                          <p:spTgt spid="10246"/>
                                        </p:tgtEl>
                                      </p:cBhvr>
                                    </p:animEffect>
                                    <p:anim calcmode="lin" valueType="num">
                                      <p:cBhvr>
                                        <p:cTn id="8" dur="2000" fill="hold"/>
                                        <p:tgtEl>
                                          <p:spTgt spid="10246"/>
                                        </p:tgtEl>
                                        <p:attrNameLst>
                                          <p:attrName>style.rotation</p:attrName>
                                        </p:attrNameLst>
                                      </p:cBhvr>
                                      <p:tavLst>
                                        <p:tav tm="0">
                                          <p:val>
                                            <p:fltVal val="720"/>
                                          </p:val>
                                        </p:tav>
                                        <p:tav tm="100000">
                                          <p:val>
                                            <p:fltVal val="0"/>
                                          </p:val>
                                        </p:tav>
                                      </p:tavLst>
                                    </p:anim>
                                    <p:anim calcmode="lin" valueType="num">
                                      <p:cBhvr>
                                        <p:cTn id="9" dur="2000" fill="hold"/>
                                        <p:tgtEl>
                                          <p:spTgt spid="10246"/>
                                        </p:tgtEl>
                                        <p:attrNameLst>
                                          <p:attrName>ppt_h</p:attrName>
                                        </p:attrNameLst>
                                      </p:cBhvr>
                                      <p:tavLst>
                                        <p:tav tm="0">
                                          <p:val>
                                            <p:fltVal val="0"/>
                                          </p:val>
                                        </p:tav>
                                        <p:tav tm="100000">
                                          <p:val>
                                            <p:strVal val="#ppt_h"/>
                                          </p:val>
                                        </p:tav>
                                      </p:tavLst>
                                    </p:anim>
                                    <p:anim calcmode="lin" valueType="num">
                                      <p:cBhvr>
                                        <p:cTn id="10" dur="2000" fill="hold"/>
                                        <p:tgtEl>
                                          <p:spTgt spid="1024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idx="4294967295"/>
          </p:nvPr>
        </p:nvSpPr>
        <p:spPr>
          <a:xfrm>
            <a:off x="457200" y="274638"/>
            <a:ext cx="8362950" cy="1641475"/>
          </a:xfrm>
        </p:spPr>
        <p:txBody>
          <a:bodyPr/>
          <a:lstStyle/>
          <a:p>
            <a:pPr eaLnBrk="1" hangingPunct="1"/>
            <a:r>
              <a:rPr lang="zh-CN" altLang="en-US" sz="3600" smtClean="0"/>
              <a:t/>
            </a:r>
            <a:br>
              <a:rPr lang="zh-CN" altLang="en-US" sz="3600" smtClean="0"/>
            </a:br>
            <a:r>
              <a:rPr lang="zh-CN" altLang="en-US" sz="3600" smtClean="0"/>
              <a:t/>
            </a:r>
            <a:br>
              <a:rPr lang="zh-CN" altLang="en-US" sz="3600" smtClean="0"/>
            </a:br>
            <a:endParaRPr lang="zh-CN" altLang="en-US" smtClean="0"/>
          </a:p>
        </p:txBody>
      </p:sp>
      <p:sp>
        <p:nvSpPr>
          <p:cNvPr id="104451" name="Rectangle 3"/>
          <p:cNvSpPr>
            <a:spLocks noGrp="1" noChangeArrowheads="1"/>
          </p:cNvSpPr>
          <p:nvPr>
            <p:ph type="body" idx="4294967295"/>
          </p:nvPr>
        </p:nvSpPr>
        <p:spPr>
          <a:xfrm>
            <a:off x="0" y="1412875"/>
            <a:ext cx="9144000" cy="5184775"/>
          </a:xfrm>
        </p:spPr>
        <p:txBody>
          <a:bodyPr/>
          <a:lstStyle/>
          <a:p>
            <a:pPr eaLnBrk="1" hangingPunct="1">
              <a:lnSpc>
                <a:spcPct val="80000"/>
              </a:lnSpc>
              <a:buFontTx/>
              <a:buNone/>
            </a:pPr>
            <a:r>
              <a:rPr lang="en-US" altLang="zh-CN" sz="2800" b="1" smtClean="0">
                <a:latin typeface="楷体_GB2312" pitchFamily="49" charset="-122"/>
                <a:ea typeface="楷体_GB2312" pitchFamily="49" charset="-122"/>
              </a:rPr>
              <a:t>1</a:t>
            </a:r>
            <a:r>
              <a:rPr lang="zh-CN" altLang="en-US" sz="2800" b="1" smtClean="0">
                <a:latin typeface="楷体_GB2312" pitchFamily="49" charset="-122"/>
                <a:ea typeface="楷体_GB2312" pitchFamily="49" charset="-122"/>
              </a:rPr>
              <a:t>、“清幽”是什么意思？</a:t>
            </a:r>
          </a:p>
          <a:p>
            <a:pPr eaLnBrk="1" hangingPunct="1">
              <a:lnSpc>
                <a:spcPct val="80000"/>
              </a:lnSpc>
              <a:buFontTx/>
              <a:buNone/>
            </a:pPr>
            <a:r>
              <a:rPr lang="zh-CN" altLang="en-US" sz="2800" b="1" smtClean="0">
                <a:solidFill>
                  <a:srgbClr val="FF0000"/>
                </a:solidFill>
                <a:latin typeface="楷体_GB2312" pitchFamily="49" charset="-122"/>
                <a:ea typeface="楷体_GB2312" pitchFamily="49" charset="-122"/>
              </a:rPr>
              <a:t> “清幽”</a:t>
            </a:r>
            <a:r>
              <a:rPr lang="zh-CN" altLang="en-US" sz="2800" b="1" smtClean="0">
                <a:latin typeface="楷体_GB2312" pitchFamily="49" charset="-122"/>
                <a:ea typeface="楷体_GB2312" pitchFamily="49" charset="-122"/>
              </a:rPr>
              <a:t>的意思是：</a:t>
            </a:r>
            <a:r>
              <a:rPr lang="zh-CN" altLang="en-US" sz="2800" b="1" smtClean="0">
                <a:solidFill>
                  <a:srgbClr val="0000CC"/>
                </a:solidFill>
                <a:latin typeface="楷体_GB2312" pitchFamily="49" charset="-122"/>
                <a:ea typeface="楷体_GB2312" pitchFamily="49" charset="-122"/>
              </a:rPr>
              <a:t>秀丽、幽静。</a:t>
            </a:r>
          </a:p>
          <a:p>
            <a:pPr eaLnBrk="1" hangingPunct="1">
              <a:lnSpc>
                <a:spcPct val="80000"/>
              </a:lnSpc>
              <a:buFontTx/>
              <a:buNone/>
            </a:pPr>
            <a:r>
              <a:rPr lang="en-US" altLang="zh-CN" sz="2800" b="1" smtClean="0">
                <a:latin typeface="楷体_GB2312" pitchFamily="49" charset="-122"/>
                <a:ea typeface="楷体_GB2312" pitchFamily="49" charset="-122"/>
              </a:rPr>
              <a:t>2</a:t>
            </a:r>
            <a:r>
              <a:rPr lang="zh-CN" altLang="en-US" sz="2800" b="1" smtClean="0">
                <a:latin typeface="楷体_GB2312" pitchFamily="49" charset="-122"/>
                <a:ea typeface="楷体_GB2312" pitchFamily="49" charset="-122"/>
              </a:rPr>
              <a:t>、这句话是实写还是想象？从哪些地方可以看出来？</a:t>
            </a:r>
          </a:p>
          <a:p>
            <a:pPr eaLnBrk="1" hangingPunct="1">
              <a:lnSpc>
                <a:spcPct val="80000"/>
              </a:lnSpc>
              <a:buFontTx/>
              <a:buNone/>
            </a:pPr>
            <a:r>
              <a:rPr lang="zh-CN" altLang="en-US" sz="2800" b="1" smtClean="0">
                <a:solidFill>
                  <a:srgbClr val="FF0000"/>
                </a:solidFill>
                <a:latin typeface="楷体_GB2312" pitchFamily="49" charset="-122"/>
                <a:ea typeface="楷体_GB2312" pitchFamily="49" charset="-122"/>
              </a:rPr>
              <a:t>       这句话</a:t>
            </a:r>
            <a:r>
              <a:rPr lang="zh-CN" altLang="en-US" sz="2800" b="1" smtClean="0">
                <a:latin typeface="楷体_GB2312" pitchFamily="49" charset="-122"/>
                <a:ea typeface="楷体_GB2312" pitchFamily="49" charset="-122"/>
              </a:rPr>
              <a:t>是</a:t>
            </a:r>
            <a:r>
              <a:rPr lang="zh-CN" altLang="en-US" sz="2800" b="1" smtClean="0">
                <a:solidFill>
                  <a:srgbClr val="0000CC"/>
                </a:solidFill>
                <a:latin typeface="楷体_GB2312" pitchFamily="49" charset="-122"/>
                <a:ea typeface="楷体_GB2312" pitchFamily="49" charset="-122"/>
              </a:rPr>
              <a:t>实写。</a:t>
            </a:r>
            <a:r>
              <a:rPr lang="zh-CN" altLang="en-US" sz="2800" b="1" smtClean="0">
                <a:solidFill>
                  <a:srgbClr val="FF3300"/>
                </a:solidFill>
                <a:latin typeface="楷体_GB2312" pitchFamily="49" charset="-122"/>
                <a:ea typeface="楷体_GB2312" pitchFamily="49" charset="-122"/>
              </a:rPr>
              <a:t>从</a:t>
            </a:r>
            <a:r>
              <a:rPr lang="zh-CN" altLang="en-US" sz="2800" b="1" smtClean="0">
                <a:latin typeface="楷体_GB2312" pitchFamily="49" charset="-122"/>
                <a:ea typeface="楷体_GB2312" pitchFamily="49" charset="-122"/>
              </a:rPr>
              <a:t>“</a:t>
            </a:r>
            <a:r>
              <a:rPr lang="zh-CN" altLang="en-US" sz="2800" b="1" smtClean="0">
                <a:solidFill>
                  <a:srgbClr val="0000CC"/>
                </a:solidFill>
                <a:latin typeface="楷体_GB2312" pitchFamily="49" charset="-122"/>
                <a:ea typeface="楷体_GB2312" pitchFamily="49" charset="-122"/>
              </a:rPr>
              <a:t>月光照进窗子，茅屋里的一切好像披上了银纱，显得格外清幽</a:t>
            </a:r>
            <a:r>
              <a:rPr lang="zh-CN" altLang="en-US" sz="2800" b="1" smtClean="0">
                <a:latin typeface="楷体_GB2312" pitchFamily="49" charset="-122"/>
                <a:ea typeface="楷体_GB2312" pitchFamily="49" charset="-122"/>
              </a:rPr>
              <a:t>。”这个句子</a:t>
            </a:r>
            <a:r>
              <a:rPr lang="zh-CN" altLang="en-US" sz="2800" b="1" smtClean="0">
                <a:solidFill>
                  <a:srgbClr val="FF0000"/>
                </a:solidFill>
                <a:latin typeface="楷体_GB2312" pitchFamily="49" charset="-122"/>
                <a:ea typeface="楷体_GB2312" pitchFamily="49" charset="-122"/>
              </a:rPr>
              <a:t>看出来</a:t>
            </a:r>
            <a:r>
              <a:rPr lang="zh-CN" altLang="en-US" sz="2800" b="1" smtClean="0">
                <a:latin typeface="楷体_GB2312" pitchFamily="49" charset="-122"/>
                <a:ea typeface="楷体_GB2312" pitchFamily="49" charset="-122"/>
              </a:rPr>
              <a:t>。</a:t>
            </a:r>
          </a:p>
          <a:p>
            <a:pPr eaLnBrk="1" hangingPunct="1">
              <a:lnSpc>
                <a:spcPct val="80000"/>
              </a:lnSpc>
              <a:buFontTx/>
              <a:buNone/>
            </a:pPr>
            <a:r>
              <a:rPr lang="en-US" altLang="zh-CN" sz="2800" b="1" smtClean="0">
                <a:latin typeface="楷体_GB2312" pitchFamily="49" charset="-122"/>
                <a:ea typeface="楷体_GB2312" pitchFamily="49" charset="-122"/>
              </a:rPr>
              <a:t>3</a:t>
            </a:r>
            <a:r>
              <a:rPr lang="zh-CN" altLang="en-US" sz="2800" b="1" smtClean="0">
                <a:latin typeface="楷体_GB2312" pitchFamily="49" charset="-122"/>
                <a:ea typeface="楷体_GB2312" pitchFamily="49" charset="-122"/>
              </a:rPr>
              <a:t>、我们可以体会到什么？</a:t>
            </a:r>
          </a:p>
          <a:p>
            <a:pPr eaLnBrk="1" hangingPunct="1">
              <a:lnSpc>
                <a:spcPct val="80000"/>
              </a:lnSpc>
              <a:buFontTx/>
              <a:buNone/>
            </a:pPr>
            <a:r>
              <a:rPr lang="zh-CN" altLang="en-US" sz="2800" smtClean="0">
                <a:latin typeface="楷体_GB2312" pitchFamily="49" charset="-122"/>
                <a:ea typeface="楷体_GB2312" pitchFamily="49" charset="-122"/>
              </a:rPr>
              <a:t>  </a:t>
            </a:r>
            <a:r>
              <a:rPr lang="zh-CN" altLang="en-US" sz="2800" b="1" smtClean="0">
                <a:latin typeface="楷体_GB2312" pitchFamily="49" charset="-122"/>
                <a:ea typeface="楷体_GB2312" pitchFamily="49" charset="-122"/>
              </a:rPr>
              <a:t>我们体会到了：清亮如水的月光下，一切是那么朦胧，那么美，就连破旧的茅屋也显得诗情画意。这样的美，盖过了茅屋里的穷困和凄凉。</a:t>
            </a:r>
          </a:p>
          <a:p>
            <a:pPr eaLnBrk="1" hangingPunct="1">
              <a:lnSpc>
                <a:spcPct val="80000"/>
              </a:lnSpc>
              <a:buFontTx/>
              <a:buNone/>
            </a:pPr>
            <a:r>
              <a:rPr lang="zh-CN" altLang="en-US" sz="2800" b="1" smtClean="0">
                <a:solidFill>
                  <a:srgbClr val="FF0000"/>
                </a:solidFill>
                <a:latin typeface="楷体_GB2312" pitchFamily="49" charset="-122"/>
                <a:ea typeface="楷体_GB2312" pitchFamily="49" charset="-122"/>
              </a:rPr>
              <a:t>      此情此景，深深打动了贝多芬，他“望了望”穷兄妹俩，</a:t>
            </a:r>
            <a:r>
              <a:rPr lang="zh-CN" altLang="en-US" sz="2800" b="1" smtClean="0">
                <a:solidFill>
                  <a:srgbClr val="FF66FF"/>
                </a:solidFill>
                <a:latin typeface="楷体_GB2312" pitchFamily="49" charset="-122"/>
                <a:ea typeface="楷体_GB2312" pitchFamily="49" charset="-122"/>
              </a:rPr>
              <a:t>同情之心油然而生</a:t>
            </a:r>
            <a:r>
              <a:rPr lang="zh-CN" altLang="en-US" sz="2800" b="1" smtClean="0">
                <a:solidFill>
                  <a:srgbClr val="9966FF"/>
                </a:solidFill>
                <a:latin typeface="楷体_GB2312" pitchFamily="49" charset="-122"/>
                <a:ea typeface="楷体_GB2312" pitchFamily="49" charset="-122"/>
              </a:rPr>
              <a:t>。</a:t>
            </a:r>
          </a:p>
          <a:p>
            <a:pPr eaLnBrk="1" hangingPunct="1">
              <a:lnSpc>
                <a:spcPct val="80000"/>
              </a:lnSpc>
              <a:buFontTx/>
              <a:buNone/>
            </a:pPr>
            <a:r>
              <a:rPr lang="zh-CN" altLang="en-US" sz="2800" b="1" smtClean="0">
                <a:solidFill>
                  <a:srgbClr val="3333CC"/>
                </a:solidFill>
                <a:latin typeface="楷体_GB2312" pitchFamily="49" charset="-122"/>
                <a:ea typeface="楷体_GB2312" pitchFamily="49" charset="-122"/>
              </a:rPr>
              <a:t>     </a:t>
            </a:r>
            <a:r>
              <a:rPr lang="zh-CN" altLang="en-US" sz="2800" b="1" smtClean="0">
                <a:latin typeface="楷体_GB2312" pitchFamily="49" charset="-122"/>
                <a:ea typeface="楷体_GB2312" pitchFamily="49" charset="-122"/>
              </a:rPr>
              <a:t>是啊，美好的音乐应当给予穷苦而又爱好音乐的人们，这样想着，使他情不自禁地按起琴键来。</a:t>
            </a:r>
            <a:endParaRPr lang="zh-CN" altLang="en-US" sz="3600" b="1" smtClean="0">
              <a:ea typeface="楷体_GB2312" pitchFamily="49" charset="-122"/>
            </a:endParaRPr>
          </a:p>
        </p:txBody>
      </p:sp>
      <p:sp>
        <p:nvSpPr>
          <p:cNvPr id="104452" name="Text Box 4"/>
          <p:cNvSpPr txBox="1">
            <a:spLocks noChangeArrowheads="1"/>
          </p:cNvSpPr>
          <p:nvPr/>
        </p:nvSpPr>
        <p:spPr bwMode="auto">
          <a:xfrm>
            <a:off x="0" y="0"/>
            <a:ext cx="9144000" cy="1187450"/>
          </a:xfrm>
          <a:prstGeom prst="rect">
            <a:avLst/>
          </a:prstGeom>
          <a:solidFill>
            <a:schemeClr val="bg2"/>
          </a:solidFill>
          <a:ln w="9525">
            <a:noFill/>
            <a:miter lim="800000"/>
            <a:headEnd/>
            <a:tailEnd/>
          </a:ln>
        </p:spPr>
        <p:txBody>
          <a:bodyPr>
            <a:spAutoFit/>
          </a:bodyPr>
          <a:lstStyle/>
          <a:p>
            <a:pPr>
              <a:spcBef>
                <a:spcPct val="20000"/>
              </a:spcBef>
              <a:buClr>
                <a:schemeClr val="hlink"/>
              </a:buClr>
              <a:buSzPct val="65000"/>
              <a:buFont typeface="Wingdings" pitchFamily="2" charset="2"/>
              <a:buNone/>
            </a:pPr>
            <a:r>
              <a:rPr lang="zh-CN" altLang="en-US" sz="2400" b="1">
                <a:ea typeface="楷体_GB2312" pitchFamily="49" charset="-122"/>
              </a:rPr>
              <a:t>      月光照进窗子，茅屋里的一切好像披上了银纱，显得格外清幽。贝多芬望了望站在他身旁的兄妹俩，借着清幽的月光，按起了琴键。</a:t>
            </a:r>
            <a:br>
              <a:rPr lang="zh-CN" altLang="en-US" sz="2400" b="1">
                <a:ea typeface="楷体_GB2312" pitchFamily="49" charset="-122"/>
              </a:rPr>
            </a:br>
            <a:endParaRPr lang="zh-CN" altLang="en-US" sz="2400" b="1">
              <a:ea typeface="楷体_GB2312" pitchFamily="49" charset="-122"/>
            </a:endParaRPr>
          </a:p>
        </p:txBody>
      </p:sp>
      <p:sp>
        <p:nvSpPr>
          <p:cNvPr id="104454" name="WordArt 6" descr="窄竖线">
            <a:hlinkClick r:id="rId2" action="ppaction://hlinksldjump"/>
          </p:cNvPr>
          <p:cNvSpPr>
            <a:spLocks noChangeArrowheads="1" noChangeShapeType="1"/>
          </p:cNvSpPr>
          <p:nvPr/>
        </p:nvSpPr>
        <p:spPr bwMode="auto">
          <a:xfrm>
            <a:off x="5724525" y="981075"/>
            <a:ext cx="2520950" cy="792163"/>
          </a:xfrm>
          <a:prstGeom prst="rect">
            <a:avLst/>
          </a:prstGeom>
        </p:spPr>
        <p:txBody>
          <a:bodyPr wrap="none" fromWordArt="1">
            <a:prstTxWarp prst="textCurveUp">
              <a:avLst>
                <a:gd name="adj" fmla="val 40356"/>
              </a:avLst>
            </a:prstTxWarp>
          </a:bodyPr>
          <a:lstStyle/>
          <a:p>
            <a:pPr algn="ctr"/>
            <a:r>
              <a:rPr lang="zh-CN" altLang="en-US" sz="3600" b="1" kern="10">
                <a:ln w="12700">
                  <a:solidFill>
                    <a:srgbClr val="000000"/>
                  </a:solidFill>
                  <a:round/>
                  <a:headEnd/>
                  <a:tailEnd/>
                </a:ln>
                <a:blipFill dpi="0" rotWithShape="0">
                  <a:blip r:embed="rId3"/>
                  <a:srcRect/>
                  <a:tile tx="0" ty="0" sx="100000" sy="100000" flip="none" algn="tl"/>
                </a:blipFill>
                <a:effectLst>
                  <a:outerShdw dist="45791" dir="2021404" algn="ctr" rotWithShape="0">
                    <a:srgbClr val="808080">
                      <a:alpha val="76999"/>
                    </a:srgbClr>
                  </a:outerShdw>
                </a:effectLst>
                <a:latin typeface="宋体"/>
                <a:ea typeface="宋体"/>
              </a:rPr>
              <a:t>环境描写</a:t>
            </a:r>
          </a:p>
        </p:txBody>
      </p:sp>
      <p:pic>
        <p:nvPicPr>
          <p:cNvPr id="39942" name="Picture 7" descr="tn025"/>
          <p:cNvPicPr>
            <a:picLocks noChangeAspect="1" noChangeArrowheads="1"/>
          </p:cNvPicPr>
          <p:nvPr/>
        </p:nvPicPr>
        <p:blipFill>
          <a:blip r:embed="rId4"/>
          <a:srcRect/>
          <a:stretch>
            <a:fillRect/>
          </a:stretch>
        </p:blipFill>
        <p:spPr bwMode="auto">
          <a:xfrm>
            <a:off x="0" y="6354763"/>
            <a:ext cx="827088" cy="4619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104452">
                                            <p:txEl>
                                              <p:pRg st="0" end="0"/>
                                            </p:txEl>
                                          </p:spTgt>
                                        </p:tgtEl>
                                        <p:attrNameLst>
                                          <p:attrName>style.visibility</p:attrName>
                                        </p:attrNameLst>
                                      </p:cBhvr>
                                      <p:to>
                                        <p:strVal val="visible"/>
                                      </p:to>
                                    </p:set>
                                    <p:animEffect transition="in" filter="circle(in)">
                                      <p:cBhvr>
                                        <p:cTn id="7" dur="2000"/>
                                        <p:tgtEl>
                                          <p:spTgt spid="10445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1" presetClass="entr" presetSubtype="0" fill="hold" grpId="0" nodeType="clickEffect">
                                  <p:stCondLst>
                                    <p:cond delay="0"/>
                                  </p:stCondLst>
                                  <p:childTnLst>
                                    <p:set>
                                      <p:cBhvr>
                                        <p:cTn id="11" dur="1" fill="hold">
                                          <p:stCondLst>
                                            <p:cond delay="0"/>
                                          </p:stCondLst>
                                        </p:cTn>
                                        <p:tgtEl>
                                          <p:spTgt spid="104454"/>
                                        </p:tgtEl>
                                        <p:attrNameLst>
                                          <p:attrName>style.visibility</p:attrName>
                                        </p:attrNameLst>
                                      </p:cBhvr>
                                      <p:to>
                                        <p:strVal val="visible"/>
                                      </p:to>
                                    </p:set>
                                    <p:animEffect transition="in" filter="fade">
                                      <p:cBhvr>
                                        <p:cTn id="12" dur="770" decel="100000"/>
                                        <p:tgtEl>
                                          <p:spTgt spid="104454"/>
                                        </p:tgtEl>
                                      </p:cBhvr>
                                    </p:animEffect>
                                    <p:animScale>
                                      <p:cBhvr>
                                        <p:cTn id="13" dur="770" decel="100000"/>
                                        <p:tgtEl>
                                          <p:spTgt spid="104454"/>
                                        </p:tgtEl>
                                      </p:cBhvr>
                                      <p:from x="10000" y="10000"/>
                                      <p:to x="200000" y="450000"/>
                                    </p:animScale>
                                    <p:animScale>
                                      <p:cBhvr>
                                        <p:cTn id="14" dur="1230" accel="100000" fill="hold">
                                          <p:stCondLst>
                                            <p:cond delay="770"/>
                                          </p:stCondLst>
                                        </p:cTn>
                                        <p:tgtEl>
                                          <p:spTgt spid="104454"/>
                                        </p:tgtEl>
                                      </p:cBhvr>
                                      <p:from x="200000" y="450000"/>
                                      <p:to x="100000" y="100000"/>
                                    </p:animScale>
                                    <p:set>
                                      <p:cBhvr>
                                        <p:cTn id="15" dur="770" fill="hold"/>
                                        <p:tgtEl>
                                          <p:spTgt spid="104454"/>
                                        </p:tgtEl>
                                        <p:attrNameLst>
                                          <p:attrName>ppt_x</p:attrName>
                                        </p:attrNameLst>
                                      </p:cBhvr>
                                      <p:to>
                                        <p:strVal val="(0.5)"/>
                                      </p:to>
                                    </p:set>
                                    <p:anim from="(0.5)" to="(#ppt_x)" calcmode="lin" valueType="num">
                                      <p:cBhvr>
                                        <p:cTn id="16" dur="1230" accel="100000" fill="hold">
                                          <p:stCondLst>
                                            <p:cond delay="770"/>
                                          </p:stCondLst>
                                        </p:cTn>
                                        <p:tgtEl>
                                          <p:spTgt spid="104454"/>
                                        </p:tgtEl>
                                        <p:attrNameLst>
                                          <p:attrName>ppt_x</p:attrName>
                                        </p:attrNameLst>
                                      </p:cBhvr>
                                    </p:anim>
                                    <p:set>
                                      <p:cBhvr>
                                        <p:cTn id="17" dur="770" fill="hold"/>
                                        <p:tgtEl>
                                          <p:spTgt spid="104454"/>
                                        </p:tgtEl>
                                        <p:attrNameLst>
                                          <p:attrName>ppt_y</p:attrName>
                                        </p:attrNameLst>
                                      </p:cBhvr>
                                      <p:to>
                                        <p:strVal val="(#ppt_y+0.4)"/>
                                      </p:to>
                                    </p:set>
                                    <p:anim from="(#ppt_y+0.4)" to="(#ppt_y)" calcmode="lin" valueType="num">
                                      <p:cBhvr>
                                        <p:cTn id="18" dur="1230" accel="100000" fill="hold">
                                          <p:stCondLst>
                                            <p:cond delay="770"/>
                                          </p:stCondLst>
                                        </p:cTn>
                                        <p:tgtEl>
                                          <p:spTgt spid="104454"/>
                                        </p:tgtEl>
                                        <p:attrNameLst>
                                          <p:attrName>ppt_y</p:attrName>
                                        </p:attrNameLst>
                                      </p:cBhvr>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nodeType="clickEffect">
                                  <p:stCondLst>
                                    <p:cond delay="0"/>
                                  </p:stCondLst>
                                  <p:childTnLst>
                                    <p:set>
                                      <p:cBhvr>
                                        <p:cTn id="22" dur="1" fill="hold">
                                          <p:stCondLst>
                                            <p:cond delay="0"/>
                                          </p:stCondLst>
                                        </p:cTn>
                                        <p:tgtEl>
                                          <p:spTgt spid="104451">
                                            <p:txEl>
                                              <p:pRg st="0" end="0"/>
                                            </p:txEl>
                                          </p:spTgt>
                                        </p:tgtEl>
                                        <p:attrNameLst>
                                          <p:attrName>style.visibility</p:attrName>
                                        </p:attrNameLst>
                                      </p:cBhvr>
                                      <p:to>
                                        <p:strVal val="visible"/>
                                      </p:to>
                                    </p:set>
                                    <p:animEffect transition="in" filter="checkerboard(across)">
                                      <p:cBhvr>
                                        <p:cTn id="23" dur="500"/>
                                        <p:tgtEl>
                                          <p:spTgt spid="104451">
                                            <p:txEl>
                                              <p:pRg st="0" end="0"/>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nodeType="clickEffect">
                                  <p:stCondLst>
                                    <p:cond delay="0"/>
                                  </p:stCondLst>
                                  <p:childTnLst>
                                    <p:set>
                                      <p:cBhvr>
                                        <p:cTn id="27" dur="1" fill="hold">
                                          <p:stCondLst>
                                            <p:cond delay="0"/>
                                          </p:stCondLst>
                                        </p:cTn>
                                        <p:tgtEl>
                                          <p:spTgt spid="104451">
                                            <p:txEl>
                                              <p:pRg st="1" end="1"/>
                                            </p:txEl>
                                          </p:spTgt>
                                        </p:tgtEl>
                                        <p:attrNameLst>
                                          <p:attrName>style.visibility</p:attrName>
                                        </p:attrNameLst>
                                      </p:cBhvr>
                                      <p:to>
                                        <p:strVal val="visible"/>
                                      </p:to>
                                    </p:set>
                                    <p:anim calcmode="lin" valueType="num">
                                      <p:cBhvr additive="base">
                                        <p:cTn id="28" dur="500" fill="hold"/>
                                        <p:tgtEl>
                                          <p:spTgt spid="104451">
                                            <p:txEl>
                                              <p:pRg st="1" end="1"/>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044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16" presetClass="entr" presetSubtype="26" fill="hold" nodeType="clickEffect">
                                  <p:stCondLst>
                                    <p:cond delay="0"/>
                                  </p:stCondLst>
                                  <p:childTnLst>
                                    <p:set>
                                      <p:cBhvr>
                                        <p:cTn id="33" dur="1" fill="hold">
                                          <p:stCondLst>
                                            <p:cond delay="0"/>
                                          </p:stCondLst>
                                        </p:cTn>
                                        <p:tgtEl>
                                          <p:spTgt spid="104451">
                                            <p:txEl>
                                              <p:pRg st="2" end="2"/>
                                            </p:txEl>
                                          </p:spTgt>
                                        </p:tgtEl>
                                        <p:attrNameLst>
                                          <p:attrName>style.visibility</p:attrName>
                                        </p:attrNameLst>
                                      </p:cBhvr>
                                      <p:to>
                                        <p:strVal val="visible"/>
                                      </p:to>
                                    </p:set>
                                    <p:animEffect transition="in" filter="barn(inHorizontal)">
                                      <p:cBhvr>
                                        <p:cTn id="34" dur="500"/>
                                        <p:tgtEl>
                                          <p:spTgt spid="104451">
                                            <p:txEl>
                                              <p:pRg st="2" end="2"/>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1" presetClass="entr" presetSubtype="4" fill="hold" nodeType="clickEffect">
                                  <p:stCondLst>
                                    <p:cond delay="0"/>
                                  </p:stCondLst>
                                  <p:childTnLst>
                                    <p:set>
                                      <p:cBhvr>
                                        <p:cTn id="38" dur="1" fill="hold">
                                          <p:stCondLst>
                                            <p:cond delay="0"/>
                                          </p:stCondLst>
                                        </p:cTn>
                                        <p:tgtEl>
                                          <p:spTgt spid="104451">
                                            <p:txEl>
                                              <p:pRg st="3" end="3"/>
                                            </p:txEl>
                                          </p:spTgt>
                                        </p:tgtEl>
                                        <p:attrNameLst>
                                          <p:attrName>style.visibility</p:attrName>
                                        </p:attrNameLst>
                                      </p:cBhvr>
                                      <p:to>
                                        <p:strVal val="visible"/>
                                      </p:to>
                                    </p:set>
                                    <p:animEffect transition="in" filter="wheel(4)">
                                      <p:cBhvr>
                                        <p:cTn id="39" dur="2000"/>
                                        <p:tgtEl>
                                          <p:spTgt spid="104451">
                                            <p:txEl>
                                              <p:pRg st="3" end="3"/>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45" presetClass="entr" presetSubtype="0" fill="hold" nodeType="clickEffect">
                                  <p:stCondLst>
                                    <p:cond delay="0"/>
                                  </p:stCondLst>
                                  <p:iterate type="lt">
                                    <p:tmPct val="10000"/>
                                  </p:iterate>
                                  <p:childTnLst>
                                    <p:set>
                                      <p:cBhvr>
                                        <p:cTn id="43" dur="1" fill="hold">
                                          <p:stCondLst>
                                            <p:cond delay="0"/>
                                          </p:stCondLst>
                                        </p:cTn>
                                        <p:tgtEl>
                                          <p:spTgt spid="104451">
                                            <p:txEl>
                                              <p:pRg st="4" end="4"/>
                                            </p:txEl>
                                          </p:spTgt>
                                        </p:tgtEl>
                                        <p:attrNameLst>
                                          <p:attrName>style.visibility</p:attrName>
                                        </p:attrNameLst>
                                      </p:cBhvr>
                                      <p:to>
                                        <p:strVal val="visible"/>
                                      </p:to>
                                    </p:set>
                                    <p:animEffect transition="in" filter="fade">
                                      <p:cBhvr>
                                        <p:cTn id="44" dur="2000"/>
                                        <p:tgtEl>
                                          <p:spTgt spid="104451">
                                            <p:txEl>
                                              <p:pRg st="4" end="4"/>
                                            </p:txEl>
                                          </p:spTgt>
                                        </p:tgtEl>
                                      </p:cBhvr>
                                    </p:animEffect>
                                    <p:anim calcmode="lin" valueType="num">
                                      <p:cBhvr>
                                        <p:cTn id="45" dur="2000" fill="hold"/>
                                        <p:tgtEl>
                                          <p:spTgt spid="104451">
                                            <p:txEl>
                                              <p:pRg st="4" end="4"/>
                                            </p:txEl>
                                          </p:spTgt>
                                        </p:tgtEl>
                                        <p:attrNameLst>
                                          <p:attrName>ppt_w</p:attrName>
                                        </p:attrNameLst>
                                      </p:cBhvr>
                                      <p:tavLst>
                                        <p:tav tm="0" fmla="#ppt_w*sin(2.5*pi*$)">
                                          <p:val>
                                            <p:fltVal val="0"/>
                                          </p:val>
                                        </p:tav>
                                        <p:tav tm="100000">
                                          <p:val>
                                            <p:fltVal val="1"/>
                                          </p:val>
                                        </p:tav>
                                      </p:tavLst>
                                    </p:anim>
                                    <p:anim calcmode="lin" valueType="num">
                                      <p:cBhvr>
                                        <p:cTn id="46" dur="2000" fill="hold"/>
                                        <p:tgtEl>
                                          <p:spTgt spid="104451">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4" presetClass="entr" presetSubtype="16" fill="hold" nodeType="clickEffect">
                                  <p:stCondLst>
                                    <p:cond delay="0"/>
                                  </p:stCondLst>
                                  <p:childTnLst>
                                    <p:set>
                                      <p:cBhvr>
                                        <p:cTn id="50" dur="1" fill="hold">
                                          <p:stCondLst>
                                            <p:cond delay="0"/>
                                          </p:stCondLst>
                                        </p:cTn>
                                        <p:tgtEl>
                                          <p:spTgt spid="104451">
                                            <p:txEl>
                                              <p:pRg st="5" end="5"/>
                                            </p:txEl>
                                          </p:spTgt>
                                        </p:tgtEl>
                                        <p:attrNameLst>
                                          <p:attrName>style.visibility</p:attrName>
                                        </p:attrNameLst>
                                      </p:cBhvr>
                                      <p:to>
                                        <p:strVal val="visible"/>
                                      </p:to>
                                    </p:set>
                                    <p:animEffect transition="in" filter="box(in)">
                                      <p:cBhvr>
                                        <p:cTn id="51" dur="500"/>
                                        <p:tgtEl>
                                          <p:spTgt spid="104451">
                                            <p:txEl>
                                              <p:pRg st="5" end="5"/>
                                            </p:txEl>
                                          </p:spTgt>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4" presetClass="entr" presetSubtype="16" fill="hold" nodeType="clickEffect">
                                  <p:stCondLst>
                                    <p:cond delay="0"/>
                                  </p:stCondLst>
                                  <p:childTnLst>
                                    <p:set>
                                      <p:cBhvr>
                                        <p:cTn id="55" dur="1" fill="hold">
                                          <p:stCondLst>
                                            <p:cond delay="0"/>
                                          </p:stCondLst>
                                        </p:cTn>
                                        <p:tgtEl>
                                          <p:spTgt spid="104451">
                                            <p:txEl>
                                              <p:pRg st="6" end="6"/>
                                            </p:txEl>
                                          </p:spTgt>
                                        </p:tgtEl>
                                        <p:attrNameLst>
                                          <p:attrName>style.visibility</p:attrName>
                                        </p:attrNameLst>
                                      </p:cBhvr>
                                      <p:to>
                                        <p:strVal val="visible"/>
                                      </p:to>
                                    </p:set>
                                    <p:animEffect transition="in" filter="box(in)">
                                      <p:cBhvr>
                                        <p:cTn id="56" dur="500"/>
                                        <p:tgtEl>
                                          <p:spTgt spid="104451">
                                            <p:txEl>
                                              <p:pRg st="6" end="6"/>
                                            </p:txEl>
                                          </p:spTgt>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4" presetClass="entr" presetSubtype="16" fill="hold" nodeType="clickEffect">
                                  <p:stCondLst>
                                    <p:cond delay="0"/>
                                  </p:stCondLst>
                                  <p:childTnLst>
                                    <p:set>
                                      <p:cBhvr>
                                        <p:cTn id="60" dur="1" fill="hold">
                                          <p:stCondLst>
                                            <p:cond delay="0"/>
                                          </p:stCondLst>
                                        </p:cTn>
                                        <p:tgtEl>
                                          <p:spTgt spid="104451">
                                            <p:txEl>
                                              <p:pRg st="7" end="7"/>
                                            </p:txEl>
                                          </p:spTgt>
                                        </p:tgtEl>
                                        <p:attrNameLst>
                                          <p:attrName>style.visibility</p:attrName>
                                        </p:attrNameLst>
                                      </p:cBhvr>
                                      <p:to>
                                        <p:strVal val="visible"/>
                                      </p:to>
                                    </p:set>
                                    <p:animEffect transition="in" filter="box(in)">
                                      <p:cBhvr>
                                        <p:cTn id="61" dur="500"/>
                                        <p:tgtEl>
                                          <p:spTgt spid="10445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ext Box 2"/>
          <p:cNvSpPr txBox="1">
            <a:spLocks noChangeArrowheads="1"/>
          </p:cNvSpPr>
          <p:nvPr/>
        </p:nvSpPr>
        <p:spPr bwMode="auto">
          <a:xfrm>
            <a:off x="533400" y="381000"/>
            <a:ext cx="8077200" cy="519113"/>
          </a:xfrm>
          <a:prstGeom prst="rect">
            <a:avLst/>
          </a:prstGeom>
          <a:noFill/>
          <a:ln w="9525">
            <a:noFill/>
            <a:miter lim="800000"/>
            <a:headEnd/>
            <a:tailEnd/>
          </a:ln>
        </p:spPr>
        <p:txBody>
          <a:bodyPr>
            <a:spAutoFit/>
          </a:bodyPr>
          <a:lstStyle/>
          <a:p>
            <a:pPr>
              <a:spcBef>
                <a:spcPct val="50000"/>
              </a:spcBef>
              <a:buFont typeface="Arial" charset="0"/>
              <a:buNone/>
            </a:pPr>
            <a:r>
              <a:rPr lang="zh-CN" altLang="en-US" sz="2800">
                <a:latin typeface="Times New Roman" pitchFamily="18" charset="0"/>
              </a:rPr>
              <a:t>  </a:t>
            </a:r>
            <a:endParaRPr lang="zh-CN" altLang="en-US" sz="2400">
              <a:latin typeface="Times New Roman" pitchFamily="18" charset="0"/>
            </a:endParaRPr>
          </a:p>
        </p:txBody>
      </p:sp>
      <p:sp>
        <p:nvSpPr>
          <p:cNvPr id="106499" name="Text Box 3"/>
          <p:cNvSpPr txBox="1">
            <a:spLocks noChangeArrowheads="1"/>
          </p:cNvSpPr>
          <p:nvPr/>
        </p:nvSpPr>
        <p:spPr bwMode="auto">
          <a:xfrm>
            <a:off x="1295400" y="838200"/>
            <a:ext cx="7239000" cy="3200400"/>
          </a:xfrm>
          <a:prstGeom prst="rect">
            <a:avLst/>
          </a:prstGeom>
          <a:noFill/>
          <a:ln w="9525">
            <a:noFill/>
            <a:miter lim="800000"/>
            <a:headEnd/>
            <a:tailEnd/>
          </a:ln>
        </p:spPr>
        <p:txBody>
          <a:bodyPr>
            <a:spAutoFit/>
          </a:bodyPr>
          <a:lstStyle/>
          <a:p>
            <a:pPr>
              <a:spcBef>
                <a:spcPct val="50000"/>
              </a:spcBef>
              <a:buFont typeface="Arial" charset="0"/>
              <a:buNone/>
            </a:pPr>
            <a:r>
              <a:rPr lang="zh-CN" altLang="en-US" sz="2800">
                <a:latin typeface="Times New Roman" pitchFamily="18" charset="0"/>
              </a:rPr>
              <a:t>   </a:t>
            </a:r>
          </a:p>
          <a:p>
            <a:pPr>
              <a:spcBef>
                <a:spcPct val="50000"/>
              </a:spcBef>
              <a:buFont typeface="Arial" charset="0"/>
              <a:buNone/>
            </a:pPr>
            <a:r>
              <a:rPr lang="zh-CN" altLang="en-US" sz="3200" b="1">
                <a:solidFill>
                  <a:srgbClr val="3333CC"/>
                </a:solidFill>
                <a:latin typeface="Times New Roman" pitchFamily="18" charset="0"/>
              </a:rPr>
              <a:t>      一阵风把蜡烛吹灭了。月光照进窗子来，茅屋里的一切好像披上了银纱，显得格外清幽。 贝多芬望了望站在他身旁的穷兄妹俩，借着清幽的月光，按起琴键来。</a:t>
            </a:r>
          </a:p>
        </p:txBody>
      </p:sp>
      <p:sp>
        <p:nvSpPr>
          <p:cNvPr id="40963" name="Text Box 4"/>
          <p:cNvSpPr txBox="1">
            <a:spLocks noChangeArrowheads="1"/>
          </p:cNvSpPr>
          <p:nvPr/>
        </p:nvSpPr>
        <p:spPr bwMode="auto">
          <a:xfrm>
            <a:off x="381000" y="6324600"/>
            <a:ext cx="381000" cy="457200"/>
          </a:xfrm>
          <a:prstGeom prst="rect">
            <a:avLst/>
          </a:prstGeom>
          <a:noFill/>
          <a:ln w="9525">
            <a:noFill/>
            <a:miter lim="800000"/>
            <a:headEnd/>
            <a:tailEnd/>
          </a:ln>
        </p:spPr>
        <p:txBody>
          <a:bodyPr>
            <a:spAutoFit/>
          </a:bodyPr>
          <a:lstStyle/>
          <a:p>
            <a:pPr>
              <a:spcBef>
                <a:spcPct val="50000"/>
              </a:spcBef>
              <a:buFont typeface="Arial" charset="0"/>
              <a:buNone/>
            </a:pPr>
            <a:r>
              <a:rPr lang="en-US" altLang="zh-CN" sz="2400">
                <a:latin typeface="Times New Roman" pitchFamily="18" charset="0"/>
              </a:rPr>
              <a:t>1</a:t>
            </a:r>
          </a:p>
        </p:txBody>
      </p:sp>
      <p:sp>
        <p:nvSpPr>
          <p:cNvPr id="106501" name="Text Box 5"/>
          <p:cNvSpPr txBox="1">
            <a:spLocks noChangeArrowheads="1"/>
          </p:cNvSpPr>
          <p:nvPr/>
        </p:nvSpPr>
        <p:spPr bwMode="auto">
          <a:xfrm>
            <a:off x="990600" y="4495800"/>
            <a:ext cx="7772400" cy="519113"/>
          </a:xfrm>
          <a:prstGeom prst="rect">
            <a:avLst/>
          </a:prstGeom>
          <a:noFill/>
          <a:ln w="9525">
            <a:noFill/>
            <a:miter lim="800000"/>
            <a:headEnd/>
            <a:tailEnd/>
          </a:ln>
        </p:spPr>
        <p:txBody>
          <a:bodyPr>
            <a:spAutoFit/>
          </a:bodyPr>
          <a:lstStyle/>
          <a:p>
            <a:pPr>
              <a:spcBef>
                <a:spcPct val="50000"/>
              </a:spcBef>
              <a:buFont typeface="Arial" charset="0"/>
              <a:buNone/>
            </a:pPr>
            <a:r>
              <a:rPr lang="zh-CN" altLang="en-US" sz="2800" b="1">
                <a:solidFill>
                  <a:schemeClr val="hlink"/>
                </a:solidFill>
                <a:latin typeface="Times New Roman" pitchFamily="18" charset="0"/>
              </a:rPr>
              <a:t>思考：</a:t>
            </a:r>
            <a:r>
              <a:rPr lang="en-US" altLang="zh-CN" sz="2800" b="1">
                <a:solidFill>
                  <a:schemeClr val="hlink"/>
                </a:solidFill>
                <a:latin typeface="Times New Roman" pitchFamily="18" charset="0"/>
              </a:rPr>
              <a:t>1</a:t>
            </a:r>
            <a:r>
              <a:rPr lang="zh-CN" altLang="en-US" sz="2800" b="1">
                <a:solidFill>
                  <a:schemeClr val="hlink"/>
                </a:solidFill>
                <a:latin typeface="Times New Roman" pitchFamily="18" charset="0"/>
              </a:rPr>
              <a:t>、当时的环境怎样？用          划出来。</a:t>
            </a:r>
          </a:p>
        </p:txBody>
      </p:sp>
      <p:sp>
        <p:nvSpPr>
          <p:cNvPr id="106502" name="Line 7"/>
          <p:cNvSpPr>
            <a:spLocks noChangeShapeType="1"/>
          </p:cNvSpPr>
          <p:nvPr/>
        </p:nvSpPr>
        <p:spPr bwMode="auto">
          <a:xfrm>
            <a:off x="2362200" y="1981200"/>
            <a:ext cx="6096000" cy="0"/>
          </a:xfrm>
          <a:prstGeom prst="line">
            <a:avLst/>
          </a:prstGeom>
          <a:noFill/>
          <a:ln w="47625">
            <a:solidFill>
              <a:srgbClr val="FF3300"/>
            </a:solidFill>
            <a:round/>
            <a:headEnd/>
            <a:tailEnd/>
          </a:ln>
        </p:spPr>
        <p:txBody>
          <a:bodyPr wrap="none" anchor="ctr"/>
          <a:lstStyle/>
          <a:p>
            <a:endParaRPr lang="zh-CN" altLang="en-US"/>
          </a:p>
        </p:txBody>
      </p:sp>
      <p:sp>
        <p:nvSpPr>
          <p:cNvPr id="106503" name="Line 8"/>
          <p:cNvSpPr>
            <a:spLocks noChangeShapeType="1"/>
          </p:cNvSpPr>
          <p:nvPr/>
        </p:nvSpPr>
        <p:spPr bwMode="auto">
          <a:xfrm flipV="1">
            <a:off x="1371600" y="3048000"/>
            <a:ext cx="2667000" cy="0"/>
          </a:xfrm>
          <a:prstGeom prst="line">
            <a:avLst/>
          </a:prstGeom>
          <a:noFill/>
          <a:ln w="47625">
            <a:solidFill>
              <a:srgbClr val="FF3300"/>
            </a:solidFill>
            <a:round/>
            <a:headEnd/>
            <a:tailEnd/>
          </a:ln>
        </p:spPr>
        <p:txBody>
          <a:bodyPr wrap="none" anchor="ctr"/>
          <a:lstStyle/>
          <a:p>
            <a:endParaRPr lang="zh-CN" altLang="en-US"/>
          </a:p>
        </p:txBody>
      </p:sp>
      <p:sp>
        <p:nvSpPr>
          <p:cNvPr id="40967" name="Text Box 9"/>
          <p:cNvSpPr txBox="1">
            <a:spLocks noChangeArrowheads="1"/>
          </p:cNvSpPr>
          <p:nvPr/>
        </p:nvSpPr>
        <p:spPr bwMode="auto">
          <a:xfrm>
            <a:off x="914400" y="5105400"/>
            <a:ext cx="7391400" cy="457200"/>
          </a:xfrm>
          <a:prstGeom prst="rect">
            <a:avLst/>
          </a:prstGeom>
          <a:noFill/>
          <a:ln w="9525">
            <a:noFill/>
            <a:miter lim="800000"/>
            <a:headEnd/>
            <a:tailEnd/>
          </a:ln>
        </p:spPr>
        <p:txBody>
          <a:bodyPr>
            <a:spAutoFit/>
          </a:bodyPr>
          <a:lstStyle/>
          <a:p>
            <a:pPr>
              <a:spcBef>
                <a:spcPct val="50000"/>
              </a:spcBef>
              <a:buFont typeface="Arial" charset="0"/>
              <a:buNone/>
            </a:pPr>
            <a:r>
              <a:rPr lang="zh-CN" altLang="en-US" sz="2400">
                <a:latin typeface="Times New Roman" pitchFamily="18" charset="0"/>
              </a:rPr>
              <a:t>  </a:t>
            </a:r>
          </a:p>
        </p:txBody>
      </p:sp>
      <p:sp>
        <p:nvSpPr>
          <p:cNvPr id="106505" name="Text Box 10"/>
          <p:cNvSpPr txBox="1">
            <a:spLocks noChangeArrowheads="1"/>
          </p:cNvSpPr>
          <p:nvPr/>
        </p:nvSpPr>
        <p:spPr bwMode="auto">
          <a:xfrm>
            <a:off x="1547813" y="5373688"/>
            <a:ext cx="7391400" cy="519112"/>
          </a:xfrm>
          <a:prstGeom prst="rect">
            <a:avLst/>
          </a:prstGeom>
          <a:noFill/>
          <a:ln w="9525">
            <a:noFill/>
            <a:miter lim="800000"/>
            <a:headEnd/>
            <a:tailEnd/>
          </a:ln>
        </p:spPr>
        <p:txBody>
          <a:bodyPr>
            <a:spAutoFit/>
          </a:bodyPr>
          <a:lstStyle/>
          <a:p>
            <a:pPr>
              <a:spcBef>
                <a:spcPct val="50000"/>
              </a:spcBef>
              <a:buFont typeface="Arial" charset="0"/>
              <a:buNone/>
            </a:pPr>
            <a:r>
              <a:rPr lang="zh-CN" altLang="en-US" sz="2800" b="1">
                <a:solidFill>
                  <a:schemeClr val="hlink"/>
                </a:solidFill>
                <a:latin typeface="Times New Roman" pitchFamily="18" charset="0"/>
              </a:rPr>
              <a:t>      </a:t>
            </a:r>
            <a:r>
              <a:rPr lang="en-US" altLang="zh-CN" sz="2800" b="1">
                <a:solidFill>
                  <a:schemeClr val="hlink"/>
                </a:solidFill>
                <a:latin typeface="Times New Roman" pitchFamily="18" charset="0"/>
              </a:rPr>
              <a:t>2</a:t>
            </a:r>
            <a:r>
              <a:rPr lang="zh-CN" altLang="en-US" sz="2800" b="1">
                <a:solidFill>
                  <a:schemeClr val="hlink"/>
                </a:solidFill>
                <a:latin typeface="Times New Roman" pitchFamily="18" charset="0"/>
              </a:rPr>
              <a:t>、贝多芬还看到了什么？</a:t>
            </a:r>
          </a:p>
        </p:txBody>
      </p:sp>
      <p:sp>
        <p:nvSpPr>
          <p:cNvPr id="106506" name="Line 11"/>
          <p:cNvSpPr>
            <a:spLocks noChangeShapeType="1"/>
          </p:cNvSpPr>
          <p:nvPr/>
        </p:nvSpPr>
        <p:spPr bwMode="auto">
          <a:xfrm>
            <a:off x="5867400" y="4941888"/>
            <a:ext cx="1143000" cy="0"/>
          </a:xfrm>
          <a:prstGeom prst="line">
            <a:avLst/>
          </a:prstGeom>
          <a:noFill/>
          <a:ln w="47625">
            <a:solidFill>
              <a:srgbClr val="FF3300"/>
            </a:solidFill>
            <a:round/>
            <a:headEnd/>
            <a:tailEnd/>
          </a:ln>
        </p:spPr>
        <p:txBody>
          <a:bodyPr wrap="none" anchor="ctr"/>
          <a:lstStyle/>
          <a:p>
            <a:endParaRPr lang="zh-CN" altLang="en-US"/>
          </a:p>
        </p:txBody>
      </p:sp>
      <p:sp>
        <p:nvSpPr>
          <p:cNvPr id="40970" name="WordArt 13"/>
          <p:cNvSpPr>
            <a:spLocks noChangeArrowheads="1" noChangeShapeType="1" noTextEdit="1"/>
          </p:cNvSpPr>
          <p:nvPr/>
        </p:nvSpPr>
        <p:spPr bwMode="auto">
          <a:xfrm>
            <a:off x="611188" y="404813"/>
            <a:ext cx="2733675" cy="1100137"/>
          </a:xfrm>
          <a:prstGeom prst="rect">
            <a:avLst/>
          </a:prstGeom>
        </p:spPr>
        <p:txBody>
          <a:bodyPr wrap="none" fromWordArt="1">
            <a:prstTxWarp prst="textSlantUp">
              <a:avLst>
                <a:gd name="adj" fmla="val 32056"/>
              </a:avLst>
            </a:prstTxWarp>
          </a:bodyPr>
          <a:lstStyle/>
          <a:p>
            <a:pPr algn="ctr"/>
            <a:r>
              <a:rPr lang="zh-CN" altLang="en-US" sz="3600"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outerShdw>
                </a:effectLst>
                <a:latin typeface="宋体"/>
                <a:ea typeface="宋体"/>
              </a:rPr>
              <a:t>欣赏分析</a:t>
            </a:r>
          </a:p>
        </p:txBody>
      </p:sp>
      <p:sp>
        <p:nvSpPr>
          <p:cNvPr id="106508" name="Line 14"/>
          <p:cNvSpPr>
            <a:spLocks noChangeShapeType="1"/>
          </p:cNvSpPr>
          <p:nvPr/>
        </p:nvSpPr>
        <p:spPr bwMode="auto">
          <a:xfrm>
            <a:off x="1295400" y="2514600"/>
            <a:ext cx="7010400" cy="0"/>
          </a:xfrm>
          <a:prstGeom prst="line">
            <a:avLst/>
          </a:prstGeom>
          <a:noFill/>
          <a:ln w="47625">
            <a:solidFill>
              <a:srgbClr val="FF3300"/>
            </a:solidFill>
            <a:round/>
            <a:headEnd/>
            <a:tailEnd/>
          </a:ln>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6499"/>
                                        </p:tgtEl>
                                        <p:attrNameLst>
                                          <p:attrName>style.visibility</p:attrName>
                                        </p:attrNameLst>
                                      </p:cBhvr>
                                      <p:to>
                                        <p:strVal val="visible"/>
                                      </p:to>
                                    </p:set>
                                    <p:animEffect transition="in" filter="dissolve">
                                      <p:cBhvr>
                                        <p:cTn id="7" dur="500"/>
                                        <p:tgtEl>
                                          <p:spTgt spid="10649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06501"/>
                                        </p:tgtEl>
                                        <p:attrNameLst>
                                          <p:attrName>style.visibility</p:attrName>
                                        </p:attrNameLst>
                                      </p:cBhvr>
                                      <p:to>
                                        <p:strVal val="visible"/>
                                      </p:to>
                                    </p:set>
                                    <p:animEffect transition="in" filter="fade">
                                      <p:cBhvr>
                                        <p:cTn id="12" dur="1000"/>
                                        <p:tgtEl>
                                          <p:spTgt spid="106501"/>
                                        </p:tgtEl>
                                      </p:cBhvr>
                                    </p:animEffect>
                                    <p:anim calcmode="lin" valueType="num">
                                      <p:cBhvr>
                                        <p:cTn id="13" dur="1000" fill="hold"/>
                                        <p:tgtEl>
                                          <p:spTgt spid="106501"/>
                                        </p:tgtEl>
                                        <p:attrNameLst>
                                          <p:attrName>ppt_x</p:attrName>
                                        </p:attrNameLst>
                                      </p:cBhvr>
                                      <p:tavLst>
                                        <p:tav tm="0">
                                          <p:val>
                                            <p:strVal val="#ppt_x"/>
                                          </p:val>
                                        </p:tav>
                                        <p:tav tm="100000">
                                          <p:val>
                                            <p:strVal val="#ppt_x"/>
                                          </p:val>
                                        </p:tav>
                                      </p:tavLst>
                                    </p:anim>
                                    <p:anim calcmode="lin" valueType="num">
                                      <p:cBhvr>
                                        <p:cTn id="14" dur="1000" fill="hold"/>
                                        <p:tgtEl>
                                          <p:spTgt spid="10650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6505"/>
                                        </p:tgtEl>
                                        <p:attrNameLst>
                                          <p:attrName>style.visibility</p:attrName>
                                        </p:attrNameLst>
                                      </p:cBhvr>
                                      <p:to>
                                        <p:strVal val="visible"/>
                                      </p:to>
                                    </p:set>
                                    <p:animEffect transition="in" filter="fade">
                                      <p:cBhvr>
                                        <p:cTn id="17" dur="1000"/>
                                        <p:tgtEl>
                                          <p:spTgt spid="106505"/>
                                        </p:tgtEl>
                                      </p:cBhvr>
                                    </p:animEffect>
                                    <p:anim calcmode="lin" valueType="num">
                                      <p:cBhvr>
                                        <p:cTn id="18" dur="1000" fill="hold"/>
                                        <p:tgtEl>
                                          <p:spTgt spid="106505"/>
                                        </p:tgtEl>
                                        <p:attrNameLst>
                                          <p:attrName>ppt_x</p:attrName>
                                        </p:attrNameLst>
                                      </p:cBhvr>
                                      <p:tavLst>
                                        <p:tav tm="0">
                                          <p:val>
                                            <p:strVal val="#ppt_x"/>
                                          </p:val>
                                        </p:tav>
                                        <p:tav tm="100000">
                                          <p:val>
                                            <p:strVal val="#ppt_x"/>
                                          </p:val>
                                        </p:tav>
                                      </p:tavLst>
                                    </p:anim>
                                    <p:anim calcmode="lin" valueType="num">
                                      <p:cBhvr>
                                        <p:cTn id="19" dur="1000" fill="hold"/>
                                        <p:tgtEl>
                                          <p:spTgt spid="10650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6506"/>
                                        </p:tgtEl>
                                        <p:attrNameLst>
                                          <p:attrName>style.visibility</p:attrName>
                                        </p:attrNameLst>
                                      </p:cBhvr>
                                      <p:to>
                                        <p:strVal val="visible"/>
                                      </p:to>
                                    </p:set>
                                    <p:animEffect transition="in" filter="fade">
                                      <p:cBhvr>
                                        <p:cTn id="22" dur="1000"/>
                                        <p:tgtEl>
                                          <p:spTgt spid="106506"/>
                                        </p:tgtEl>
                                      </p:cBhvr>
                                    </p:animEffect>
                                    <p:anim calcmode="lin" valueType="num">
                                      <p:cBhvr>
                                        <p:cTn id="23" dur="1000" fill="hold"/>
                                        <p:tgtEl>
                                          <p:spTgt spid="106506"/>
                                        </p:tgtEl>
                                        <p:attrNameLst>
                                          <p:attrName>ppt_x</p:attrName>
                                        </p:attrNameLst>
                                      </p:cBhvr>
                                      <p:tavLst>
                                        <p:tav tm="0">
                                          <p:val>
                                            <p:strVal val="#ppt_x"/>
                                          </p:val>
                                        </p:tav>
                                        <p:tav tm="100000">
                                          <p:val>
                                            <p:strVal val="#ppt_x"/>
                                          </p:val>
                                        </p:tav>
                                      </p:tavLst>
                                    </p:anim>
                                    <p:anim calcmode="lin" valueType="num">
                                      <p:cBhvr>
                                        <p:cTn id="24" dur="1000" fill="hold"/>
                                        <p:tgtEl>
                                          <p:spTgt spid="106506"/>
                                        </p:tgtEl>
                                        <p:attrNameLst>
                                          <p:attrName>ppt_y</p:attrName>
                                        </p:attrNameLst>
                                      </p:cBhvr>
                                      <p:tavLst>
                                        <p:tav tm="0">
                                          <p:val>
                                            <p:strVal val="#ppt_y+.1"/>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6502"/>
                                        </p:tgtEl>
                                        <p:attrNameLst>
                                          <p:attrName>style.visibility</p:attrName>
                                        </p:attrNameLst>
                                      </p:cBhvr>
                                      <p:to>
                                        <p:strVal val="visible"/>
                                      </p:to>
                                    </p:set>
                                    <p:anim calcmode="lin" valueType="num">
                                      <p:cBhvr additive="base">
                                        <p:cTn id="29" dur="500" fill="hold"/>
                                        <p:tgtEl>
                                          <p:spTgt spid="106502"/>
                                        </p:tgtEl>
                                        <p:attrNameLst>
                                          <p:attrName>ppt_x</p:attrName>
                                        </p:attrNameLst>
                                      </p:cBhvr>
                                      <p:tavLst>
                                        <p:tav tm="0">
                                          <p:val>
                                            <p:strVal val="#ppt_x"/>
                                          </p:val>
                                        </p:tav>
                                        <p:tav tm="100000">
                                          <p:val>
                                            <p:strVal val="#ppt_x"/>
                                          </p:val>
                                        </p:tav>
                                      </p:tavLst>
                                    </p:anim>
                                    <p:anim calcmode="lin" valueType="num">
                                      <p:cBhvr additive="base">
                                        <p:cTn id="30" dur="500" fill="hold"/>
                                        <p:tgtEl>
                                          <p:spTgt spid="10650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06508"/>
                                        </p:tgtEl>
                                        <p:attrNameLst>
                                          <p:attrName>style.visibility</p:attrName>
                                        </p:attrNameLst>
                                      </p:cBhvr>
                                      <p:to>
                                        <p:strVal val="visible"/>
                                      </p:to>
                                    </p:set>
                                    <p:anim calcmode="lin" valueType="num">
                                      <p:cBhvr additive="base">
                                        <p:cTn id="33" dur="500" fill="hold"/>
                                        <p:tgtEl>
                                          <p:spTgt spid="106508"/>
                                        </p:tgtEl>
                                        <p:attrNameLst>
                                          <p:attrName>ppt_x</p:attrName>
                                        </p:attrNameLst>
                                      </p:cBhvr>
                                      <p:tavLst>
                                        <p:tav tm="0">
                                          <p:val>
                                            <p:strVal val="#ppt_x"/>
                                          </p:val>
                                        </p:tav>
                                        <p:tav tm="100000">
                                          <p:val>
                                            <p:strVal val="#ppt_x"/>
                                          </p:val>
                                        </p:tav>
                                      </p:tavLst>
                                    </p:anim>
                                    <p:anim calcmode="lin" valueType="num">
                                      <p:cBhvr additive="base">
                                        <p:cTn id="34" dur="500" fill="hold"/>
                                        <p:tgtEl>
                                          <p:spTgt spid="10650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06503"/>
                                        </p:tgtEl>
                                        <p:attrNameLst>
                                          <p:attrName>style.visibility</p:attrName>
                                        </p:attrNameLst>
                                      </p:cBhvr>
                                      <p:to>
                                        <p:strVal val="visible"/>
                                      </p:to>
                                    </p:set>
                                    <p:anim calcmode="lin" valueType="num">
                                      <p:cBhvr additive="base">
                                        <p:cTn id="37" dur="500" fill="hold"/>
                                        <p:tgtEl>
                                          <p:spTgt spid="106503"/>
                                        </p:tgtEl>
                                        <p:attrNameLst>
                                          <p:attrName>ppt_x</p:attrName>
                                        </p:attrNameLst>
                                      </p:cBhvr>
                                      <p:tavLst>
                                        <p:tav tm="0">
                                          <p:val>
                                            <p:strVal val="#ppt_x"/>
                                          </p:val>
                                        </p:tav>
                                        <p:tav tm="100000">
                                          <p:val>
                                            <p:strVal val="#ppt_x"/>
                                          </p:val>
                                        </p:tav>
                                      </p:tavLst>
                                    </p:anim>
                                    <p:anim calcmode="lin" valueType="num">
                                      <p:cBhvr additive="base">
                                        <p:cTn id="38" dur="500" fill="hold"/>
                                        <p:tgtEl>
                                          <p:spTgt spid="1065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autoUpdateAnimBg="0"/>
      <p:bldP spid="106501" grpId="0" autoUpdateAnimBg="0"/>
      <p:bldP spid="106502" grpId="0" animBg="1"/>
      <p:bldP spid="106503" grpId="0" animBg="1"/>
      <p:bldP spid="106505" grpId="0" autoUpdateAnimBg="0"/>
      <p:bldP spid="106506" grpId="0" animBg="1"/>
      <p:bldP spid="10650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ext Box 2"/>
          <p:cNvSpPr txBox="1">
            <a:spLocks noChangeArrowheads="1"/>
          </p:cNvSpPr>
          <p:nvPr/>
        </p:nvSpPr>
        <p:spPr bwMode="auto">
          <a:xfrm>
            <a:off x="1050925" y="908050"/>
            <a:ext cx="7102475" cy="3016250"/>
          </a:xfrm>
          <a:prstGeom prst="rect">
            <a:avLst/>
          </a:prstGeom>
          <a:noFill/>
          <a:ln w="9525">
            <a:noFill/>
            <a:miter lim="800000"/>
            <a:headEnd/>
            <a:tailEnd/>
          </a:ln>
        </p:spPr>
        <p:txBody>
          <a:bodyPr>
            <a:spAutoFit/>
          </a:bodyPr>
          <a:lstStyle/>
          <a:p>
            <a:pPr>
              <a:buFont typeface="Arial" charset="0"/>
              <a:buNone/>
            </a:pPr>
            <a:r>
              <a:rPr lang="zh-CN" altLang="en-US" sz="3200" b="1">
                <a:solidFill>
                  <a:srgbClr val="FF9933"/>
                </a:solidFill>
                <a:latin typeface="Times New Roman" pitchFamily="18" charset="0"/>
              </a:rPr>
              <a:t>        幽静</a:t>
            </a:r>
            <a:r>
              <a:rPr lang="en-US" altLang="zh-CN" sz="3200" b="1">
                <a:solidFill>
                  <a:srgbClr val="FF9933"/>
                </a:solidFill>
                <a:latin typeface="Times New Roman" pitchFamily="18" charset="0"/>
              </a:rPr>
              <a:t>——</a:t>
            </a:r>
            <a:r>
              <a:rPr lang="zh-CN" altLang="en-US" sz="3200" b="1">
                <a:solidFill>
                  <a:srgbClr val="FF9933"/>
                </a:solidFill>
                <a:latin typeface="Times New Roman" pitchFamily="18" charset="0"/>
              </a:rPr>
              <a:t>清幽</a:t>
            </a:r>
          </a:p>
          <a:p>
            <a:pPr>
              <a:buFont typeface="Arial" charset="0"/>
              <a:buNone/>
            </a:pPr>
            <a:endParaRPr lang="zh-CN" altLang="en-US" sz="3200" b="1">
              <a:solidFill>
                <a:srgbClr val="FF9933"/>
              </a:solidFill>
              <a:latin typeface="华文新魏" pitchFamily="2" charset="-122"/>
              <a:ea typeface="华文新魏" pitchFamily="2" charset="-122"/>
            </a:endParaRPr>
          </a:p>
          <a:p>
            <a:pPr>
              <a:buFont typeface="Arial" charset="0"/>
              <a:buNone/>
            </a:pPr>
            <a:r>
              <a:rPr lang="zh-CN" altLang="en-US" sz="2800" b="1">
                <a:latin typeface="华文新魏" pitchFamily="2" charset="-122"/>
                <a:ea typeface="华文新魏" pitchFamily="2" charset="-122"/>
              </a:rPr>
              <a:t>    </a:t>
            </a:r>
            <a:r>
              <a:rPr lang="zh-CN" altLang="en-US" sz="3200" b="1">
                <a:latin typeface="华文新魏" pitchFamily="2" charset="-122"/>
                <a:ea typeface="华文新魏" pitchFamily="2" charset="-122"/>
              </a:rPr>
              <a:t>两者都有表示环境很静的意思。不同的是，</a:t>
            </a:r>
            <a:r>
              <a:rPr lang="zh-CN" altLang="en-US" sz="3200" b="1">
                <a:latin typeface="Times New Roman" pitchFamily="18" charset="0"/>
                <a:ea typeface="华文新魏" pitchFamily="2" charset="-122"/>
              </a:rPr>
              <a:t>“</a:t>
            </a:r>
            <a:r>
              <a:rPr lang="zh-CN" altLang="en-US" sz="3200" b="1">
                <a:latin typeface="华文新魏" pitchFamily="2" charset="-122"/>
                <a:ea typeface="华文新魏" pitchFamily="2" charset="-122"/>
              </a:rPr>
              <a:t>幽静</a:t>
            </a:r>
            <a:r>
              <a:rPr lang="zh-CN" altLang="en-US" sz="3200" b="1">
                <a:latin typeface="Times New Roman" pitchFamily="18" charset="0"/>
                <a:ea typeface="华文新魏" pitchFamily="2" charset="-122"/>
              </a:rPr>
              <a:t>”</a:t>
            </a:r>
            <a:r>
              <a:rPr lang="zh-CN" altLang="en-US" sz="3200" b="1">
                <a:latin typeface="华文新魏" pitchFamily="2" charset="-122"/>
                <a:ea typeface="华文新魏" pitchFamily="2" charset="-122"/>
              </a:rPr>
              <a:t>是</a:t>
            </a:r>
            <a:r>
              <a:rPr lang="zh-CN" altLang="en-US" sz="3200" b="1">
                <a:solidFill>
                  <a:srgbClr val="CC3300"/>
                </a:solidFill>
                <a:latin typeface="华文新魏" pitchFamily="2" charset="-122"/>
                <a:ea typeface="华文新魏" pitchFamily="2" charset="-122"/>
              </a:rPr>
              <a:t>优雅寂静</a:t>
            </a:r>
            <a:r>
              <a:rPr lang="zh-CN" altLang="en-US" sz="3200" b="1">
                <a:latin typeface="华文新魏" pitchFamily="2" charset="-122"/>
                <a:ea typeface="华文新魏" pitchFamily="2" charset="-122"/>
              </a:rPr>
              <a:t>，</a:t>
            </a:r>
            <a:r>
              <a:rPr lang="zh-CN" altLang="en-US" sz="3200" b="1">
                <a:latin typeface="Times New Roman" pitchFamily="18" charset="0"/>
                <a:ea typeface="华文新魏" pitchFamily="2" charset="-122"/>
              </a:rPr>
              <a:t>“</a:t>
            </a:r>
            <a:r>
              <a:rPr lang="zh-CN" altLang="en-US" sz="3200" b="1">
                <a:latin typeface="华文新魏" pitchFamily="2" charset="-122"/>
                <a:ea typeface="华文新魏" pitchFamily="2" charset="-122"/>
              </a:rPr>
              <a:t>静</a:t>
            </a:r>
            <a:r>
              <a:rPr lang="zh-CN" altLang="en-US" sz="3200" b="1">
                <a:latin typeface="Times New Roman" pitchFamily="18" charset="0"/>
                <a:ea typeface="华文新魏" pitchFamily="2" charset="-122"/>
              </a:rPr>
              <a:t>”</a:t>
            </a:r>
            <a:r>
              <a:rPr lang="zh-CN" altLang="en-US" sz="3200" b="1">
                <a:latin typeface="华文新魏" pitchFamily="2" charset="-122"/>
                <a:ea typeface="华文新魏" pitchFamily="2" charset="-122"/>
              </a:rPr>
              <a:t>有安静的意思；</a:t>
            </a:r>
            <a:r>
              <a:rPr lang="zh-CN" altLang="en-US" sz="3200" b="1">
                <a:latin typeface="Times New Roman" pitchFamily="18" charset="0"/>
                <a:ea typeface="华文新魏" pitchFamily="2" charset="-122"/>
              </a:rPr>
              <a:t>“</a:t>
            </a:r>
            <a:r>
              <a:rPr lang="zh-CN" altLang="en-US" sz="3200" b="1">
                <a:latin typeface="华文新魏" pitchFamily="2" charset="-122"/>
                <a:ea typeface="华文新魏" pitchFamily="2" charset="-122"/>
              </a:rPr>
              <a:t>清幽</a:t>
            </a:r>
            <a:r>
              <a:rPr lang="zh-CN" altLang="en-US" sz="3200" b="1">
                <a:latin typeface="Times New Roman" pitchFamily="18" charset="0"/>
                <a:ea typeface="华文新魏" pitchFamily="2" charset="-122"/>
              </a:rPr>
              <a:t>”</a:t>
            </a:r>
            <a:r>
              <a:rPr lang="zh-CN" altLang="en-US" sz="3200" b="1">
                <a:latin typeface="华文新魏" pitchFamily="2" charset="-122"/>
                <a:ea typeface="华文新魏" pitchFamily="2" charset="-122"/>
              </a:rPr>
              <a:t>是</a:t>
            </a:r>
            <a:r>
              <a:rPr lang="zh-CN" altLang="en-US" sz="3200" b="1">
                <a:solidFill>
                  <a:srgbClr val="0DA6F3"/>
                </a:solidFill>
                <a:latin typeface="华文新魏" pitchFamily="2" charset="-122"/>
                <a:ea typeface="华文新魏" pitchFamily="2" charset="-122"/>
              </a:rPr>
              <a:t>秀丽而幽静</a:t>
            </a:r>
            <a:r>
              <a:rPr lang="zh-CN" altLang="en-US" sz="3200" b="1">
                <a:latin typeface="华文新魏" pitchFamily="2" charset="-122"/>
                <a:ea typeface="华文新魏" pitchFamily="2" charset="-122"/>
              </a:rPr>
              <a:t>，</a:t>
            </a:r>
            <a:r>
              <a:rPr lang="zh-CN" altLang="en-US" sz="3200" b="1">
                <a:latin typeface="Times New Roman" pitchFamily="18" charset="0"/>
                <a:ea typeface="华文新魏" pitchFamily="2" charset="-122"/>
              </a:rPr>
              <a:t>“</a:t>
            </a:r>
            <a:r>
              <a:rPr lang="zh-CN" altLang="en-US" sz="3200" b="1">
                <a:latin typeface="华文新魏" pitchFamily="2" charset="-122"/>
                <a:ea typeface="华文新魏" pitchFamily="2" charset="-122"/>
              </a:rPr>
              <a:t>清</a:t>
            </a:r>
            <a:r>
              <a:rPr lang="zh-CN" altLang="en-US" sz="3200" b="1">
                <a:latin typeface="Times New Roman" pitchFamily="18" charset="0"/>
                <a:ea typeface="华文新魏" pitchFamily="2" charset="-122"/>
              </a:rPr>
              <a:t>”</a:t>
            </a:r>
            <a:r>
              <a:rPr lang="zh-CN" altLang="en-US" sz="3200" b="1">
                <a:latin typeface="华文新魏" pitchFamily="2" charset="-122"/>
                <a:ea typeface="华文新魏" pitchFamily="2" charset="-122"/>
              </a:rPr>
              <a:t>含有秀丽的意思。</a:t>
            </a:r>
          </a:p>
        </p:txBody>
      </p:sp>
      <p:sp>
        <p:nvSpPr>
          <p:cNvPr id="108547" name="Text Box 3"/>
          <p:cNvSpPr txBox="1">
            <a:spLocks noChangeArrowheads="1"/>
          </p:cNvSpPr>
          <p:nvPr/>
        </p:nvSpPr>
        <p:spPr bwMode="auto">
          <a:xfrm>
            <a:off x="539750" y="4149725"/>
            <a:ext cx="7956550" cy="1552575"/>
          </a:xfrm>
          <a:prstGeom prst="rect">
            <a:avLst/>
          </a:prstGeom>
          <a:noFill/>
          <a:ln w="9525">
            <a:noFill/>
            <a:miter lim="800000"/>
            <a:headEnd/>
            <a:tailEnd/>
          </a:ln>
        </p:spPr>
        <p:txBody>
          <a:bodyPr wrap="none">
            <a:spAutoFit/>
          </a:bodyPr>
          <a:lstStyle/>
          <a:p>
            <a:pPr>
              <a:buFont typeface="Arial" charset="0"/>
              <a:buNone/>
            </a:pPr>
            <a:r>
              <a:rPr lang="zh-CN" altLang="en-US" sz="2400">
                <a:latin typeface="Times New Roman" pitchFamily="18" charset="0"/>
              </a:rPr>
              <a:t>（</a:t>
            </a:r>
            <a:r>
              <a:rPr lang="en-US" altLang="zh-CN" sz="2400">
                <a:latin typeface="Times New Roman" pitchFamily="18" charset="0"/>
              </a:rPr>
              <a:t>1</a:t>
            </a:r>
            <a:r>
              <a:rPr lang="zh-CN" altLang="en-US" sz="2400">
                <a:latin typeface="Times New Roman" pitchFamily="18" charset="0"/>
              </a:rPr>
              <a:t>）春天的樱花公园，（            ）的林中小道上不时走过</a:t>
            </a:r>
          </a:p>
          <a:p>
            <a:pPr>
              <a:buFont typeface="Arial" charset="0"/>
              <a:buNone/>
            </a:pPr>
            <a:r>
              <a:rPr lang="zh-CN" altLang="en-US" sz="2400">
                <a:latin typeface="Times New Roman" pitchFamily="18" charset="0"/>
              </a:rPr>
              <a:t>           三三两两的游人。</a:t>
            </a:r>
          </a:p>
          <a:p>
            <a:pPr>
              <a:buFont typeface="Arial" charset="0"/>
              <a:buNone/>
            </a:pPr>
            <a:endParaRPr lang="zh-CN" altLang="en-US" sz="2400">
              <a:latin typeface="Times New Roman" pitchFamily="18" charset="0"/>
            </a:endParaRPr>
          </a:p>
          <a:p>
            <a:pPr>
              <a:buFont typeface="Arial" charset="0"/>
              <a:buNone/>
            </a:pPr>
            <a:r>
              <a:rPr lang="zh-CN" altLang="en-US" sz="2400">
                <a:latin typeface="Times New Roman" pitchFamily="18" charset="0"/>
              </a:rPr>
              <a:t>（</a:t>
            </a:r>
            <a:r>
              <a:rPr lang="en-US" altLang="zh-CN" sz="2400">
                <a:latin typeface="Times New Roman" pitchFamily="18" charset="0"/>
              </a:rPr>
              <a:t>2</a:t>
            </a:r>
            <a:r>
              <a:rPr lang="zh-CN" altLang="en-US" sz="2400">
                <a:latin typeface="Times New Roman" pitchFamily="18" charset="0"/>
              </a:rPr>
              <a:t>）这片树林远离大路，树木茂盛，显得很（           ）。</a:t>
            </a:r>
          </a:p>
        </p:txBody>
      </p:sp>
      <p:sp>
        <p:nvSpPr>
          <p:cNvPr id="108548" name="Text Box 4"/>
          <p:cNvSpPr txBox="1">
            <a:spLocks noChangeArrowheads="1"/>
          </p:cNvSpPr>
          <p:nvPr/>
        </p:nvSpPr>
        <p:spPr bwMode="auto">
          <a:xfrm>
            <a:off x="4211638" y="4076700"/>
            <a:ext cx="796925" cy="457200"/>
          </a:xfrm>
          <a:prstGeom prst="rect">
            <a:avLst/>
          </a:prstGeom>
          <a:noFill/>
          <a:ln w="9525">
            <a:noFill/>
            <a:miter lim="800000"/>
            <a:headEnd/>
            <a:tailEnd/>
          </a:ln>
        </p:spPr>
        <p:txBody>
          <a:bodyPr wrap="none">
            <a:spAutoFit/>
          </a:bodyPr>
          <a:lstStyle/>
          <a:p>
            <a:pPr>
              <a:buFont typeface="Arial" charset="0"/>
              <a:buNone/>
            </a:pPr>
            <a:r>
              <a:rPr lang="zh-CN" altLang="en-US" sz="2400" b="1">
                <a:solidFill>
                  <a:srgbClr val="FF0000"/>
                </a:solidFill>
                <a:latin typeface="Times New Roman" pitchFamily="18" charset="0"/>
              </a:rPr>
              <a:t>清幽</a:t>
            </a:r>
          </a:p>
        </p:txBody>
      </p:sp>
      <p:sp>
        <p:nvSpPr>
          <p:cNvPr id="108549" name="Text Box 5"/>
          <p:cNvSpPr txBox="1">
            <a:spLocks noChangeArrowheads="1"/>
          </p:cNvSpPr>
          <p:nvPr/>
        </p:nvSpPr>
        <p:spPr bwMode="auto">
          <a:xfrm>
            <a:off x="6948488" y="5229225"/>
            <a:ext cx="796925" cy="457200"/>
          </a:xfrm>
          <a:prstGeom prst="rect">
            <a:avLst/>
          </a:prstGeom>
          <a:noFill/>
          <a:ln w="9525">
            <a:noFill/>
            <a:miter lim="800000"/>
            <a:headEnd/>
            <a:tailEnd/>
          </a:ln>
        </p:spPr>
        <p:txBody>
          <a:bodyPr wrap="none">
            <a:spAutoFit/>
          </a:bodyPr>
          <a:lstStyle/>
          <a:p>
            <a:pPr>
              <a:buFont typeface="Arial" charset="0"/>
              <a:buNone/>
            </a:pPr>
            <a:r>
              <a:rPr lang="zh-CN" altLang="en-US" sz="2400" b="1">
                <a:solidFill>
                  <a:srgbClr val="FF0000"/>
                </a:solidFill>
                <a:latin typeface="Times New Roman" pitchFamily="18" charset="0"/>
              </a:rPr>
              <a:t>幽静</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108546">
                                            <p:txEl>
                                              <p:pRg st="2" end="2"/>
                                            </p:txEl>
                                          </p:spTgt>
                                        </p:tgtEl>
                                        <p:attrNameLst>
                                          <p:attrName>style.visibility</p:attrName>
                                        </p:attrNameLst>
                                      </p:cBhvr>
                                      <p:to>
                                        <p:strVal val="visible"/>
                                      </p:to>
                                    </p:set>
                                    <p:animEffect transition="in" filter="fade">
                                      <p:cBhvr>
                                        <p:cTn id="7" dur="1000"/>
                                        <p:tgtEl>
                                          <p:spTgt spid="108546">
                                            <p:txEl>
                                              <p:pRg st="2" end="2"/>
                                            </p:txEl>
                                          </p:spTgt>
                                        </p:tgtEl>
                                      </p:cBhvr>
                                    </p:animEffect>
                                    <p:anim calcmode="lin" valueType="num">
                                      <p:cBhvr>
                                        <p:cTn id="8" dur="1000" fill="hold"/>
                                        <p:tgtEl>
                                          <p:spTgt spid="108546">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10854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108547"/>
                                        </p:tgtEl>
                                        <p:attrNameLst>
                                          <p:attrName>style.visibility</p:attrName>
                                        </p:attrNameLst>
                                      </p:cBhvr>
                                      <p:to>
                                        <p:strVal val="visible"/>
                                      </p:to>
                                    </p:set>
                                    <p:animEffect transition="in" filter="dissolve">
                                      <p:cBhvr>
                                        <p:cTn id="14" dur="500"/>
                                        <p:tgtEl>
                                          <p:spTgt spid="108547"/>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8548"/>
                                        </p:tgtEl>
                                        <p:attrNameLst>
                                          <p:attrName>style.visibility</p:attrName>
                                        </p:attrNameLst>
                                      </p:cBhvr>
                                      <p:to>
                                        <p:strVal val="visible"/>
                                      </p:to>
                                    </p:set>
                                    <p:anim calcmode="lin" valueType="num">
                                      <p:cBhvr additive="base">
                                        <p:cTn id="19" dur="500" fill="hold"/>
                                        <p:tgtEl>
                                          <p:spTgt spid="108548"/>
                                        </p:tgtEl>
                                        <p:attrNameLst>
                                          <p:attrName>ppt_x</p:attrName>
                                        </p:attrNameLst>
                                      </p:cBhvr>
                                      <p:tavLst>
                                        <p:tav tm="0">
                                          <p:val>
                                            <p:strVal val="#ppt_x"/>
                                          </p:val>
                                        </p:tav>
                                        <p:tav tm="100000">
                                          <p:val>
                                            <p:strVal val="#ppt_x"/>
                                          </p:val>
                                        </p:tav>
                                      </p:tavLst>
                                    </p:anim>
                                    <p:anim calcmode="lin" valueType="num">
                                      <p:cBhvr additive="base">
                                        <p:cTn id="20" dur="500" fill="hold"/>
                                        <p:tgtEl>
                                          <p:spTgt spid="10854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camera.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8549"/>
                                        </p:tgtEl>
                                        <p:attrNameLst>
                                          <p:attrName>style.visibility</p:attrName>
                                        </p:attrNameLst>
                                      </p:cBhvr>
                                      <p:to>
                                        <p:strVal val="visible"/>
                                      </p:to>
                                    </p:set>
                                    <p:anim calcmode="lin" valueType="num">
                                      <p:cBhvr additive="base">
                                        <p:cTn id="25" dur="500" fill="hold"/>
                                        <p:tgtEl>
                                          <p:spTgt spid="108549"/>
                                        </p:tgtEl>
                                        <p:attrNameLst>
                                          <p:attrName>ppt_x</p:attrName>
                                        </p:attrNameLst>
                                      </p:cBhvr>
                                      <p:tavLst>
                                        <p:tav tm="0">
                                          <p:val>
                                            <p:strVal val="#ppt_x"/>
                                          </p:val>
                                        </p:tav>
                                        <p:tav tm="100000">
                                          <p:val>
                                            <p:strVal val="#ppt_x"/>
                                          </p:val>
                                        </p:tav>
                                      </p:tavLst>
                                    </p:anim>
                                    <p:anim calcmode="lin" valueType="num">
                                      <p:cBhvr additive="base">
                                        <p:cTn id="26" dur="500" fill="hold"/>
                                        <p:tgtEl>
                                          <p:spTgt spid="10854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autoUpdateAnimBg="0"/>
      <p:bldP spid="108548" grpId="0" autoUpdateAnimBg="0"/>
      <p:bldP spid="108549"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ext Box 2"/>
          <p:cNvSpPr txBox="1">
            <a:spLocks noChangeArrowheads="1"/>
          </p:cNvSpPr>
          <p:nvPr/>
        </p:nvSpPr>
        <p:spPr bwMode="auto">
          <a:xfrm>
            <a:off x="533400" y="1125538"/>
            <a:ext cx="8153400" cy="5248275"/>
          </a:xfrm>
          <a:prstGeom prst="rect">
            <a:avLst/>
          </a:prstGeom>
          <a:noFill/>
          <a:ln w="9525">
            <a:noFill/>
            <a:miter lim="800000"/>
            <a:headEnd/>
            <a:tailEnd/>
          </a:ln>
        </p:spPr>
        <p:txBody>
          <a:bodyPr>
            <a:spAutoFit/>
          </a:bodyPr>
          <a:lstStyle/>
          <a:p>
            <a:pPr>
              <a:lnSpc>
                <a:spcPct val="130000"/>
              </a:lnSpc>
              <a:spcBef>
                <a:spcPct val="50000"/>
              </a:spcBef>
              <a:buFont typeface="Arial" charset="0"/>
              <a:buNone/>
            </a:pPr>
            <a:r>
              <a:rPr lang="zh-CN" altLang="en-US" sz="4000">
                <a:solidFill>
                  <a:schemeClr val="bg1"/>
                </a:solidFill>
                <a:ea typeface="华文中宋" pitchFamily="2" charset="-122"/>
              </a:rPr>
              <a:t>　</a:t>
            </a:r>
            <a:r>
              <a:rPr lang="zh-CN" altLang="en-US" sz="4000">
                <a:ea typeface="华文中宋" pitchFamily="2" charset="-122"/>
              </a:rPr>
              <a:t>　</a:t>
            </a:r>
            <a:r>
              <a:rPr lang="zh-CN" altLang="en-US" sz="3600" b="1">
                <a:ea typeface="华文中宋" pitchFamily="2" charset="-122"/>
              </a:rPr>
              <a:t>他好像面对着大海，月亮正从</a:t>
            </a:r>
            <a:r>
              <a:rPr lang="zh-CN" altLang="en-US" sz="3600" b="1">
                <a:solidFill>
                  <a:srgbClr val="FF0000"/>
                </a:solidFill>
                <a:ea typeface="华文中宋" pitchFamily="2" charset="-122"/>
              </a:rPr>
              <a:t>水天相接</a:t>
            </a:r>
            <a:r>
              <a:rPr lang="zh-CN" altLang="en-US" sz="3600" b="1">
                <a:ea typeface="华文中宋" pitchFamily="2" charset="-122"/>
              </a:rPr>
              <a:t>的地方升起来。</a:t>
            </a:r>
            <a:r>
              <a:rPr lang="zh-CN" altLang="en-US" sz="3600" b="1">
                <a:solidFill>
                  <a:srgbClr val="FF0000"/>
                </a:solidFill>
                <a:ea typeface="华文中宋" pitchFamily="2" charset="-122"/>
              </a:rPr>
              <a:t>微波粼粼</a:t>
            </a:r>
            <a:r>
              <a:rPr lang="zh-CN" altLang="en-US" sz="3600" b="1">
                <a:ea typeface="华文中宋" pitchFamily="2" charset="-122"/>
              </a:rPr>
              <a:t>的海面上，</a:t>
            </a:r>
            <a:r>
              <a:rPr lang="zh-CN" altLang="en-US" sz="3600" b="1">
                <a:solidFill>
                  <a:srgbClr val="FF0000"/>
                </a:solidFill>
                <a:ea typeface="华文中宋" pitchFamily="2" charset="-122"/>
              </a:rPr>
              <a:t>霎时间</a:t>
            </a:r>
            <a:r>
              <a:rPr lang="zh-CN" altLang="en-US" sz="3600" b="1">
                <a:ea typeface="华文中宋" pitchFamily="2" charset="-122"/>
              </a:rPr>
              <a:t>洒遍了银光。月亮越升越高，穿过一缕一缕轻纱似的微云。忽然，海面上刮起了</a:t>
            </a:r>
            <a:r>
              <a:rPr lang="zh-CN" altLang="en-US" sz="4000" b="1">
                <a:ea typeface="华文中宋" pitchFamily="2" charset="-122"/>
              </a:rPr>
              <a:t>大</a:t>
            </a:r>
            <a:r>
              <a:rPr lang="zh-CN" altLang="en-US" sz="3600" b="1">
                <a:ea typeface="华文中宋" pitchFamily="2" charset="-122"/>
              </a:rPr>
              <a:t>风，卷起了巨浪。被月光照得雪亮的浪花，一个连一个朝着岸边涌过来</a:t>
            </a:r>
            <a:r>
              <a:rPr lang="en-US" altLang="zh-CN" sz="3600" b="1">
                <a:ea typeface="华文中宋" pitchFamily="2" charset="-122"/>
              </a:rPr>
              <a:t>……</a:t>
            </a:r>
          </a:p>
        </p:txBody>
      </p:sp>
      <p:sp>
        <p:nvSpPr>
          <p:cNvPr id="109571" name="Text Box 3"/>
          <p:cNvSpPr txBox="1">
            <a:spLocks noChangeArrowheads="1"/>
          </p:cNvSpPr>
          <p:nvPr/>
        </p:nvSpPr>
        <p:spPr bwMode="auto">
          <a:xfrm>
            <a:off x="1258888" y="620713"/>
            <a:ext cx="7885112" cy="641350"/>
          </a:xfrm>
          <a:prstGeom prst="rect">
            <a:avLst/>
          </a:prstGeom>
          <a:noFill/>
          <a:ln w="9525">
            <a:noFill/>
            <a:miter lim="800000"/>
            <a:headEnd/>
            <a:tailEnd/>
          </a:ln>
        </p:spPr>
        <p:txBody>
          <a:bodyPr>
            <a:spAutoFit/>
          </a:bodyPr>
          <a:lstStyle/>
          <a:p>
            <a:pPr>
              <a:spcBef>
                <a:spcPct val="50000"/>
              </a:spcBef>
              <a:buFont typeface="Arial" charset="0"/>
              <a:buNone/>
            </a:pPr>
            <a:r>
              <a:rPr lang="zh-CN" altLang="en-US" sz="3600" b="1">
                <a:solidFill>
                  <a:srgbClr val="FF0000"/>
                </a:solidFill>
              </a:rPr>
              <a:t>从文中找出</a:t>
            </a:r>
            <a:r>
              <a:rPr lang="en-US" altLang="zh-CN" sz="3600" b="1">
                <a:solidFill>
                  <a:srgbClr val="FF0000"/>
                </a:solidFill>
              </a:rPr>
              <a:t>《</a:t>
            </a:r>
            <a:r>
              <a:rPr lang="zh-CN" altLang="en-US" sz="3600" b="1">
                <a:solidFill>
                  <a:srgbClr val="FF0000"/>
                </a:solidFill>
              </a:rPr>
              <a:t>月光曲</a:t>
            </a:r>
            <a:r>
              <a:rPr lang="en-US" altLang="zh-CN" sz="3600" b="1">
                <a:solidFill>
                  <a:srgbClr val="FF0000"/>
                </a:solidFill>
              </a:rPr>
              <a:t>》</a:t>
            </a:r>
            <a:r>
              <a:rPr lang="zh-CN" altLang="en-US" sz="3600" b="1">
                <a:solidFill>
                  <a:srgbClr val="FF0000"/>
                </a:solidFill>
              </a:rPr>
              <a:t>的曲调。</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9571"/>
                                        </p:tgtEl>
                                        <p:attrNameLst>
                                          <p:attrName>style.visibility</p:attrName>
                                        </p:attrNameLst>
                                      </p:cBhvr>
                                      <p:to>
                                        <p:strVal val="visible"/>
                                      </p:to>
                                    </p:set>
                                    <p:anim calcmode="lin" valueType="num">
                                      <p:cBhvr additive="base">
                                        <p:cTn id="7" dur="500" fill="hold"/>
                                        <p:tgtEl>
                                          <p:spTgt spid="109571"/>
                                        </p:tgtEl>
                                        <p:attrNameLst>
                                          <p:attrName>ppt_x</p:attrName>
                                        </p:attrNameLst>
                                      </p:cBhvr>
                                      <p:tavLst>
                                        <p:tav tm="0">
                                          <p:val>
                                            <p:strVal val="0-#ppt_w/2"/>
                                          </p:val>
                                        </p:tav>
                                        <p:tav tm="100000">
                                          <p:val>
                                            <p:strVal val="#ppt_x"/>
                                          </p:val>
                                        </p:tav>
                                      </p:tavLst>
                                    </p:anim>
                                    <p:anim calcmode="lin" valueType="num">
                                      <p:cBhvr additive="base">
                                        <p:cTn id="8" dur="500" fill="hold"/>
                                        <p:tgtEl>
                                          <p:spTgt spid="10957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1095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0" grpId="0" autoUpdateAnimBg="0"/>
      <p:bldP spid="109571"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 Box 2"/>
          <p:cNvSpPr txBox="1">
            <a:spLocks noChangeArrowheads="1"/>
          </p:cNvSpPr>
          <p:nvPr/>
        </p:nvSpPr>
        <p:spPr bwMode="auto">
          <a:xfrm>
            <a:off x="533400" y="914400"/>
            <a:ext cx="7620000" cy="3444875"/>
          </a:xfrm>
          <a:prstGeom prst="rect">
            <a:avLst/>
          </a:prstGeom>
          <a:noFill/>
          <a:ln w="9525">
            <a:noFill/>
            <a:miter lim="800000"/>
            <a:headEnd/>
            <a:tailEnd/>
          </a:ln>
        </p:spPr>
        <p:txBody>
          <a:bodyPr>
            <a:spAutoFit/>
          </a:bodyPr>
          <a:lstStyle/>
          <a:p>
            <a:pPr>
              <a:spcBef>
                <a:spcPct val="50000"/>
              </a:spcBef>
            </a:pPr>
            <a:r>
              <a:rPr lang="zh-CN" altLang="zh-CN" sz="4000" b="1">
                <a:solidFill>
                  <a:srgbClr val="009900"/>
                </a:solidFill>
              </a:rPr>
              <a:t>《</a:t>
            </a:r>
            <a:r>
              <a:rPr lang="zh-CN" altLang="en-US" sz="4000" b="1">
                <a:solidFill>
                  <a:srgbClr val="009900"/>
                </a:solidFill>
              </a:rPr>
              <a:t>月光曲</a:t>
            </a:r>
            <a:r>
              <a:rPr lang="zh-CN" altLang="zh-CN" sz="4000" b="1">
                <a:solidFill>
                  <a:srgbClr val="009900"/>
                </a:solidFill>
              </a:rPr>
              <a:t>》</a:t>
            </a:r>
            <a:r>
              <a:rPr lang="zh-CN" altLang="en-US" sz="4000" b="1">
                <a:solidFill>
                  <a:srgbClr val="009900"/>
                </a:solidFill>
              </a:rPr>
              <a:t>的曲调应该是</a:t>
            </a:r>
            <a:r>
              <a:rPr lang="zh-CN" altLang="en-US" sz="4000" b="1">
                <a:solidFill>
                  <a:srgbClr val="009900"/>
                </a:solidFill>
                <a:sym typeface="Wingdings" pitchFamily="2" charset="2"/>
              </a:rPr>
              <a:t>（     ）</a:t>
            </a:r>
            <a:endParaRPr lang="zh-CN" altLang="en-US" sz="4000" b="1">
              <a:solidFill>
                <a:srgbClr val="009900"/>
              </a:solidFill>
            </a:endParaRPr>
          </a:p>
          <a:p>
            <a:pPr>
              <a:spcBef>
                <a:spcPct val="50000"/>
              </a:spcBef>
            </a:pPr>
            <a:r>
              <a:rPr lang="zh-CN" altLang="zh-CN" sz="4000" b="1">
                <a:solidFill>
                  <a:srgbClr val="009900"/>
                </a:solidFill>
              </a:rPr>
              <a:t>1</a:t>
            </a:r>
            <a:r>
              <a:rPr lang="zh-CN" altLang="en-US" sz="4000" b="1">
                <a:solidFill>
                  <a:srgbClr val="009900"/>
                </a:solidFill>
              </a:rPr>
              <a:t>、舒缓</a:t>
            </a:r>
            <a:r>
              <a:rPr lang="zh-CN" altLang="zh-CN" sz="4000" b="1">
                <a:solidFill>
                  <a:srgbClr val="009900"/>
                </a:solidFill>
              </a:rPr>
              <a:t>———</a:t>
            </a:r>
            <a:r>
              <a:rPr lang="zh-CN" altLang="en-US" sz="4000" b="1">
                <a:solidFill>
                  <a:srgbClr val="009900"/>
                </a:solidFill>
              </a:rPr>
              <a:t>明快</a:t>
            </a:r>
            <a:r>
              <a:rPr lang="zh-CN" altLang="zh-CN" sz="4000" b="1">
                <a:solidFill>
                  <a:srgbClr val="009900"/>
                </a:solidFill>
              </a:rPr>
              <a:t>————</a:t>
            </a:r>
            <a:r>
              <a:rPr lang="zh-CN" altLang="en-US" sz="4000" b="1">
                <a:solidFill>
                  <a:srgbClr val="009900"/>
                </a:solidFill>
              </a:rPr>
              <a:t>高昂</a:t>
            </a:r>
          </a:p>
          <a:p>
            <a:pPr>
              <a:spcBef>
                <a:spcPct val="50000"/>
              </a:spcBef>
            </a:pPr>
            <a:r>
              <a:rPr lang="zh-CN" altLang="zh-CN" sz="4000" b="1">
                <a:solidFill>
                  <a:srgbClr val="009900"/>
                </a:solidFill>
              </a:rPr>
              <a:t>2</a:t>
            </a:r>
            <a:r>
              <a:rPr lang="zh-CN" altLang="en-US" sz="4000" b="1">
                <a:solidFill>
                  <a:srgbClr val="009900"/>
                </a:solidFill>
              </a:rPr>
              <a:t>、明快</a:t>
            </a:r>
            <a:r>
              <a:rPr lang="zh-CN" altLang="zh-CN" sz="4000" b="1">
                <a:solidFill>
                  <a:srgbClr val="009900"/>
                </a:solidFill>
              </a:rPr>
              <a:t>———</a:t>
            </a:r>
            <a:r>
              <a:rPr lang="zh-CN" altLang="en-US" sz="4000" b="1">
                <a:solidFill>
                  <a:srgbClr val="009900"/>
                </a:solidFill>
              </a:rPr>
              <a:t>高昂</a:t>
            </a:r>
            <a:r>
              <a:rPr lang="zh-CN" altLang="zh-CN" sz="4000" b="1">
                <a:solidFill>
                  <a:srgbClr val="009900"/>
                </a:solidFill>
              </a:rPr>
              <a:t>————</a:t>
            </a:r>
            <a:r>
              <a:rPr lang="zh-CN" altLang="en-US" sz="4000" b="1">
                <a:solidFill>
                  <a:srgbClr val="009900"/>
                </a:solidFill>
              </a:rPr>
              <a:t>舒缓</a:t>
            </a:r>
          </a:p>
          <a:p>
            <a:pPr>
              <a:spcBef>
                <a:spcPct val="50000"/>
              </a:spcBef>
            </a:pPr>
            <a:r>
              <a:rPr lang="zh-CN" altLang="zh-CN" sz="4000" b="1">
                <a:solidFill>
                  <a:srgbClr val="009900"/>
                </a:solidFill>
              </a:rPr>
              <a:t>3</a:t>
            </a:r>
            <a:r>
              <a:rPr lang="zh-CN" altLang="en-US" sz="4000" b="1">
                <a:solidFill>
                  <a:srgbClr val="009900"/>
                </a:solidFill>
              </a:rPr>
              <a:t>、高昂</a:t>
            </a:r>
            <a:r>
              <a:rPr lang="zh-CN" altLang="zh-CN" sz="4000" b="1">
                <a:solidFill>
                  <a:srgbClr val="009900"/>
                </a:solidFill>
              </a:rPr>
              <a:t>———</a:t>
            </a:r>
            <a:r>
              <a:rPr lang="zh-CN" altLang="en-US" sz="4000" b="1">
                <a:solidFill>
                  <a:srgbClr val="009900"/>
                </a:solidFill>
              </a:rPr>
              <a:t>明快</a:t>
            </a:r>
            <a:r>
              <a:rPr lang="zh-CN" altLang="zh-CN" sz="4000" b="1">
                <a:solidFill>
                  <a:srgbClr val="009900"/>
                </a:solidFill>
              </a:rPr>
              <a:t>————</a:t>
            </a:r>
            <a:r>
              <a:rPr lang="zh-CN" altLang="en-US" sz="4000" b="1">
                <a:solidFill>
                  <a:srgbClr val="009900"/>
                </a:solidFill>
              </a:rPr>
              <a:t>舒缓</a:t>
            </a:r>
          </a:p>
        </p:txBody>
      </p:sp>
      <p:sp>
        <p:nvSpPr>
          <p:cNvPr id="34819" name="Text Box 3"/>
          <p:cNvSpPr txBox="1">
            <a:spLocks noChangeArrowheads="1"/>
          </p:cNvSpPr>
          <p:nvPr/>
        </p:nvSpPr>
        <p:spPr bwMode="auto">
          <a:xfrm>
            <a:off x="6934200" y="838200"/>
            <a:ext cx="762000" cy="762000"/>
          </a:xfrm>
          <a:prstGeom prst="rect">
            <a:avLst/>
          </a:prstGeom>
          <a:noFill/>
          <a:ln w="9525">
            <a:noFill/>
            <a:miter lim="800000"/>
            <a:headEnd/>
            <a:tailEnd/>
          </a:ln>
        </p:spPr>
        <p:txBody>
          <a:bodyPr>
            <a:spAutoFit/>
          </a:bodyPr>
          <a:lstStyle/>
          <a:p>
            <a:pPr>
              <a:spcBef>
                <a:spcPct val="50000"/>
              </a:spcBef>
            </a:pPr>
            <a:r>
              <a:rPr lang="zh-CN" altLang="zh-CN" sz="4400" b="1">
                <a:solidFill>
                  <a:srgbClr val="FF0000"/>
                </a:solidFill>
              </a:rPr>
              <a:t>1</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barn(outHorizontal)">
                                      <p:cBhvr>
                                        <p:cTn id="7" dur="5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3906" name="Rectangle 2"/>
          <p:cNvSpPr>
            <a:spLocks noGrp="1" noChangeArrowheads="1"/>
          </p:cNvSpPr>
          <p:nvPr>
            <p:ph type="body" idx="4294967295"/>
          </p:nvPr>
        </p:nvSpPr>
        <p:spPr>
          <a:xfrm>
            <a:off x="107950" y="692150"/>
            <a:ext cx="8785225" cy="5400675"/>
          </a:xfrm>
        </p:spPr>
        <p:txBody>
          <a:bodyPr/>
          <a:lstStyle/>
          <a:p>
            <a:pPr eaLnBrk="1" hangingPunct="1">
              <a:buFontTx/>
              <a:buNone/>
            </a:pPr>
            <a:r>
              <a:rPr lang="en-US" altLang="zh-CN" sz="3600" b="1" smtClean="0">
                <a:solidFill>
                  <a:srgbClr val="CC3300"/>
                </a:solidFill>
                <a:latin typeface="楷体_GB2312" pitchFamily="49" charset="-122"/>
                <a:ea typeface="楷体_GB2312" pitchFamily="49" charset="-122"/>
              </a:rPr>
              <a:t>1</a:t>
            </a:r>
            <a:r>
              <a:rPr lang="zh-CN" altLang="en-US" sz="3600" b="1" smtClean="0">
                <a:solidFill>
                  <a:srgbClr val="CC3300"/>
                </a:solidFill>
                <a:latin typeface="楷体_GB2312" pitchFamily="49" charset="-122"/>
                <a:ea typeface="楷体_GB2312" pitchFamily="49" charset="-122"/>
              </a:rPr>
              <a:t>、想一想贝多芬为什么要弹琴给盲姑娘听？</a:t>
            </a:r>
            <a:r>
              <a:rPr lang="zh-CN" altLang="en-US" sz="3600" smtClean="0">
                <a:latin typeface="楷体_GB2312" pitchFamily="49" charset="-122"/>
                <a:ea typeface="楷体_GB2312" pitchFamily="49" charset="-122"/>
              </a:rPr>
              <a:t>          </a:t>
            </a:r>
          </a:p>
          <a:p>
            <a:pPr eaLnBrk="1" hangingPunct="1">
              <a:buFontTx/>
              <a:buNone/>
            </a:pPr>
            <a:r>
              <a:rPr lang="zh-CN" altLang="en-US" sz="3600" b="1" smtClean="0">
                <a:solidFill>
                  <a:srgbClr val="0000CC"/>
                </a:solidFill>
                <a:latin typeface="楷体_GB2312" pitchFamily="49" charset="-122"/>
                <a:ea typeface="楷体_GB2312" pitchFamily="49" charset="-122"/>
              </a:rPr>
              <a:t>答：因为贝多芬听到茅屋里传出自己的钢琴曲，又听到穷兄妹俩的谈话后，他为</a:t>
            </a:r>
            <a:r>
              <a:rPr lang="zh-CN" altLang="en-US" sz="3600" b="1" smtClean="0">
                <a:solidFill>
                  <a:srgbClr val="FF0000"/>
                </a:solidFill>
                <a:latin typeface="楷体_GB2312" pitchFamily="49" charset="-122"/>
                <a:ea typeface="楷体_GB2312" pitchFamily="49" charset="-122"/>
              </a:rPr>
              <a:t>他们生活在穷苦中，仍热爱音乐、追求艺术所感动</a:t>
            </a:r>
            <a:r>
              <a:rPr lang="zh-CN" altLang="en-US" sz="3600" b="1" smtClean="0">
                <a:solidFill>
                  <a:srgbClr val="0000CC"/>
                </a:solidFill>
                <a:latin typeface="楷体_GB2312" pitchFamily="49" charset="-122"/>
                <a:ea typeface="楷体_GB2312" pitchFamily="49" charset="-122"/>
              </a:rPr>
              <a:t>，所以他要弹琴给盲姑娘兄妹听。</a:t>
            </a:r>
          </a:p>
          <a:p>
            <a:pPr eaLnBrk="1" hangingPunct="1">
              <a:buFontTx/>
              <a:buNone/>
            </a:pPr>
            <a:r>
              <a:rPr lang="en-US" altLang="zh-CN" sz="3600" b="1" smtClean="0">
                <a:solidFill>
                  <a:schemeClr val="hlink"/>
                </a:solidFill>
                <a:latin typeface="楷体_GB2312" pitchFamily="49" charset="-122"/>
                <a:ea typeface="楷体_GB2312" pitchFamily="49" charset="-122"/>
              </a:rPr>
              <a:t>2</a:t>
            </a:r>
            <a:r>
              <a:rPr lang="zh-CN" altLang="en-US" sz="3600" b="1" smtClean="0">
                <a:solidFill>
                  <a:schemeClr val="hlink"/>
                </a:solidFill>
                <a:latin typeface="楷体_GB2312" pitchFamily="49" charset="-122"/>
                <a:ea typeface="楷体_GB2312" pitchFamily="49" charset="-122"/>
              </a:rPr>
              <a:t>、为什么弹完一曲又一曲？</a:t>
            </a:r>
          </a:p>
          <a:p>
            <a:pPr eaLnBrk="1" hangingPunct="1">
              <a:buFontTx/>
              <a:buNone/>
            </a:pPr>
            <a:r>
              <a:rPr lang="zh-CN" altLang="en-US" sz="3600" b="1" smtClean="0">
                <a:solidFill>
                  <a:srgbClr val="0000CC"/>
                </a:solidFill>
                <a:latin typeface="楷体_GB2312" pitchFamily="49" charset="-122"/>
                <a:ea typeface="楷体_GB2312" pitchFamily="49" charset="-122"/>
              </a:rPr>
              <a:t>当弹完一曲后，看到盲姑娘这么</a:t>
            </a:r>
            <a:r>
              <a:rPr lang="zh-CN" altLang="en-US" sz="3600" b="1" smtClean="0">
                <a:solidFill>
                  <a:srgbClr val="FF0000"/>
                </a:solidFill>
                <a:latin typeface="楷体_GB2312" pitchFamily="49" charset="-122"/>
                <a:ea typeface="楷体_GB2312" pitchFamily="49" charset="-122"/>
              </a:rPr>
              <a:t>爱音乐、懂音乐，贝多芬觉得遇到了知音</a:t>
            </a:r>
            <a:r>
              <a:rPr lang="zh-CN" altLang="en-US" sz="3600" b="1" smtClean="0">
                <a:solidFill>
                  <a:srgbClr val="0000CC"/>
                </a:solidFill>
                <a:latin typeface="楷体_GB2312" pitchFamily="49" charset="-122"/>
                <a:ea typeface="楷体_GB2312" pitchFamily="49" charset="-122"/>
              </a:rPr>
              <a:t>，所以贝多芬弹完一曲又一曲。</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23906">
                                            <p:txEl>
                                              <p:pRg st="0" end="0"/>
                                            </p:txEl>
                                          </p:spTgt>
                                        </p:tgtEl>
                                        <p:attrNameLst>
                                          <p:attrName>style.visibility</p:attrName>
                                        </p:attrNameLst>
                                      </p:cBhvr>
                                      <p:to>
                                        <p:strVal val="visible"/>
                                      </p:to>
                                    </p:set>
                                    <p:anim calcmode="lin" valueType="num">
                                      <p:cBhvr additive="base">
                                        <p:cTn id="7" dur="500" fill="hold"/>
                                        <p:tgtEl>
                                          <p:spTgt spid="12390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39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nodeType="clickEffect">
                                  <p:stCondLst>
                                    <p:cond delay="0"/>
                                  </p:stCondLst>
                                  <p:childTnLst>
                                    <p:set>
                                      <p:cBhvr>
                                        <p:cTn id="12" dur="1" fill="hold">
                                          <p:stCondLst>
                                            <p:cond delay="0"/>
                                          </p:stCondLst>
                                        </p:cTn>
                                        <p:tgtEl>
                                          <p:spTgt spid="123906">
                                            <p:txEl>
                                              <p:pRg st="1" end="1"/>
                                            </p:txEl>
                                          </p:spTgt>
                                        </p:tgtEl>
                                        <p:attrNameLst>
                                          <p:attrName>style.visibility</p:attrName>
                                        </p:attrNameLst>
                                      </p:cBhvr>
                                      <p:to>
                                        <p:strVal val="visible"/>
                                      </p:to>
                                    </p:set>
                                    <p:animEffect transition="in" filter="dissolve">
                                      <p:cBhvr>
                                        <p:cTn id="13" dur="500"/>
                                        <p:tgtEl>
                                          <p:spTgt spid="123906">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47" presetClass="entr" presetSubtype="0" fill="hold" nodeType="clickEffect">
                                  <p:stCondLst>
                                    <p:cond delay="0"/>
                                  </p:stCondLst>
                                  <p:childTnLst>
                                    <p:set>
                                      <p:cBhvr>
                                        <p:cTn id="17" dur="1" fill="hold">
                                          <p:stCondLst>
                                            <p:cond delay="0"/>
                                          </p:stCondLst>
                                        </p:cTn>
                                        <p:tgtEl>
                                          <p:spTgt spid="123906">
                                            <p:txEl>
                                              <p:pRg st="2" end="2"/>
                                            </p:txEl>
                                          </p:spTgt>
                                        </p:tgtEl>
                                        <p:attrNameLst>
                                          <p:attrName>style.visibility</p:attrName>
                                        </p:attrNameLst>
                                      </p:cBhvr>
                                      <p:to>
                                        <p:strVal val="visible"/>
                                      </p:to>
                                    </p:set>
                                    <p:animEffect transition="in" filter="fade">
                                      <p:cBhvr>
                                        <p:cTn id="18" dur="1000"/>
                                        <p:tgtEl>
                                          <p:spTgt spid="123906">
                                            <p:txEl>
                                              <p:pRg st="2" end="2"/>
                                            </p:txEl>
                                          </p:spTgt>
                                        </p:tgtEl>
                                      </p:cBhvr>
                                    </p:animEffect>
                                    <p:anim calcmode="lin" valueType="num">
                                      <p:cBhvr>
                                        <p:cTn id="19" dur="1000" fill="hold"/>
                                        <p:tgtEl>
                                          <p:spTgt spid="123906">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12390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51" presetClass="entr" presetSubtype="0" fill="hold" nodeType="clickEffect">
                                  <p:stCondLst>
                                    <p:cond delay="0"/>
                                  </p:stCondLst>
                                  <p:childTnLst>
                                    <p:set>
                                      <p:cBhvr>
                                        <p:cTn id="24" dur="1" fill="hold">
                                          <p:stCondLst>
                                            <p:cond delay="0"/>
                                          </p:stCondLst>
                                        </p:cTn>
                                        <p:tgtEl>
                                          <p:spTgt spid="123906">
                                            <p:txEl>
                                              <p:pRg st="3" end="3"/>
                                            </p:txEl>
                                          </p:spTgt>
                                        </p:tgtEl>
                                        <p:attrNameLst>
                                          <p:attrName>style.visibility</p:attrName>
                                        </p:attrNameLst>
                                      </p:cBhvr>
                                      <p:to>
                                        <p:strVal val="visible"/>
                                      </p:to>
                                    </p:set>
                                    <p:animEffect transition="in" filter="fade">
                                      <p:cBhvr>
                                        <p:cTn id="25" dur="770" decel="100000"/>
                                        <p:tgtEl>
                                          <p:spTgt spid="123906">
                                            <p:txEl>
                                              <p:pRg st="3" end="3"/>
                                            </p:txEl>
                                          </p:spTgt>
                                        </p:tgtEl>
                                      </p:cBhvr>
                                    </p:animEffect>
                                    <p:animScale>
                                      <p:cBhvr>
                                        <p:cTn id="26" dur="770" decel="100000"/>
                                        <p:tgtEl>
                                          <p:spTgt spid="123906">
                                            <p:txEl>
                                              <p:pRg st="3" end="3"/>
                                            </p:txEl>
                                          </p:spTgt>
                                        </p:tgtEl>
                                      </p:cBhvr>
                                      <p:from x="10000" y="10000"/>
                                      <p:to x="200000" y="450000"/>
                                    </p:animScale>
                                    <p:animScale>
                                      <p:cBhvr>
                                        <p:cTn id="27" dur="1230" accel="100000" fill="hold">
                                          <p:stCondLst>
                                            <p:cond delay="770"/>
                                          </p:stCondLst>
                                        </p:cTn>
                                        <p:tgtEl>
                                          <p:spTgt spid="123906">
                                            <p:txEl>
                                              <p:pRg st="3" end="3"/>
                                            </p:txEl>
                                          </p:spTgt>
                                        </p:tgtEl>
                                      </p:cBhvr>
                                      <p:from x="200000" y="450000"/>
                                      <p:to x="100000" y="100000"/>
                                    </p:animScale>
                                    <p:set>
                                      <p:cBhvr>
                                        <p:cTn id="28" dur="770" fill="hold"/>
                                        <p:tgtEl>
                                          <p:spTgt spid="123906">
                                            <p:txEl>
                                              <p:pRg st="3" end="3"/>
                                            </p:txEl>
                                          </p:spTgt>
                                        </p:tgtEl>
                                        <p:attrNameLst>
                                          <p:attrName>ppt_x</p:attrName>
                                        </p:attrNameLst>
                                      </p:cBhvr>
                                      <p:to>
                                        <p:strVal val="(0.5)"/>
                                      </p:to>
                                    </p:set>
                                    <p:anim from="(0.5)" to="(#ppt_x)" calcmode="lin" valueType="num">
                                      <p:cBhvr>
                                        <p:cTn id="29" dur="1230" accel="100000" fill="hold">
                                          <p:stCondLst>
                                            <p:cond delay="770"/>
                                          </p:stCondLst>
                                        </p:cTn>
                                        <p:tgtEl>
                                          <p:spTgt spid="123906">
                                            <p:txEl>
                                              <p:pRg st="3" end="3"/>
                                            </p:txEl>
                                          </p:spTgt>
                                        </p:tgtEl>
                                        <p:attrNameLst>
                                          <p:attrName>ppt_x</p:attrName>
                                        </p:attrNameLst>
                                      </p:cBhvr>
                                    </p:anim>
                                    <p:set>
                                      <p:cBhvr>
                                        <p:cTn id="30" dur="770" fill="hold"/>
                                        <p:tgtEl>
                                          <p:spTgt spid="123906">
                                            <p:txEl>
                                              <p:pRg st="3" end="3"/>
                                            </p:txEl>
                                          </p:spTgt>
                                        </p:tgtEl>
                                        <p:attrNameLst>
                                          <p:attrName>ppt_y</p:attrName>
                                        </p:attrNameLst>
                                      </p:cBhvr>
                                      <p:to>
                                        <p:strVal val="(#ppt_y+0.4)"/>
                                      </p:to>
                                    </p:set>
                                    <p:anim from="(#ppt_y+0.4)" to="(#ppt_y)" calcmode="lin" valueType="num">
                                      <p:cBhvr>
                                        <p:cTn id="31" dur="1230" accel="100000" fill="hold">
                                          <p:stCondLst>
                                            <p:cond delay="770"/>
                                          </p:stCondLst>
                                        </p:cTn>
                                        <p:tgtEl>
                                          <p:spTgt spid="123906">
                                            <p:txEl>
                                              <p:pRg st="3" end="3"/>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4931" name="Rectangle 6"/>
          <p:cNvSpPr>
            <a:spLocks noGrp="1" noChangeArrowheads="1"/>
          </p:cNvSpPr>
          <p:nvPr>
            <p:ph type="body" idx="4294967295"/>
          </p:nvPr>
        </p:nvSpPr>
        <p:spPr>
          <a:xfrm>
            <a:off x="323850" y="836613"/>
            <a:ext cx="8686800" cy="1366837"/>
          </a:xfrm>
        </p:spPr>
        <p:txBody>
          <a:bodyPr/>
          <a:lstStyle/>
          <a:p>
            <a:pPr eaLnBrk="1" hangingPunct="1">
              <a:buFontTx/>
              <a:buNone/>
            </a:pPr>
            <a:r>
              <a:rPr lang="en-US" altLang="zh-CN" sz="1800" smtClean="0"/>
              <a:t>              </a:t>
            </a:r>
            <a:r>
              <a:rPr lang="en-US" altLang="zh-CN" sz="2800" b="1" smtClean="0">
                <a:solidFill>
                  <a:srgbClr val="FF0066"/>
                </a:solidFill>
              </a:rPr>
              <a:t>2</a:t>
            </a:r>
            <a:r>
              <a:rPr lang="zh-CN" altLang="en-US" sz="2800" b="1" smtClean="0">
                <a:solidFill>
                  <a:srgbClr val="FF0066"/>
                </a:solidFill>
              </a:rPr>
              <a:t>、默读第</a:t>
            </a:r>
            <a:r>
              <a:rPr lang="en-US" altLang="zh-CN" sz="2800" b="1" smtClean="0">
                <a:solidFill>
                  <a:srgbClr val="FF0066"/>
                </a:solidFill>
              </a:rPr>
              <a:t>9</a:t>
            </a:r>
            <a:r>
              <a:rPr lang="zh-CN" altLang="en-US" sz="2800" b="1" smtClean="0">
                <a:solidFill>
                  <a:srgbClr val="FF0066"/>
                </a:solidFill>
              </a:rPr>
              <a:t>自然段，说一说听着琴声，皮鞋匠兄妹好像看到了什么，再谈谈读后的体会和感受。</a:t>
            </a:r>
            <a:endParaRPr lang="zh-CN" altLang="en-US" b="1" smtClean="0">
              <a:solidFill>
                <a:srgbClr val="3333CC"/>
              </a:solidFill>
            </a:endParaRPr>
          </a:p>
        </p:txBody>
      </p:sp>
      <p:sp>
        <p:nvSpPr>
          <p:cNvPr id="46082" name="Rectangle 8"/>
          <p:cNvSpPr>
            <a:spLocks noChangeArrowheads="1"/>
          </p:cNvSpPr>
          <p:nvPr/>
        </p:nvSpPr>
        <p:spPr bwMode="auto">
          <a:xfrm>
            <a:off x="171450" y="1989138"/>
            <a:ext cx="8793163" cy="4789487"/>
          </a:xfrm>
          <a:prstGeom prst="rect">
            <a:avLst/>
          </a:prstGeom>
          <a:noFill/>
          <a:ln w="9525">
            <a:noFill/>
            <a:miter lim="800000"/>
            <a:headEnd/>
            <a:tailEnd/>
          </a:ln>
        </p:spPr>
        <p:txBody>
          <a:bodyPr>
            <a:spAutoFit/>
          </a:bodyPr>
          <a:lstStyle/>
          <a:p>
            <a:pPr>
              <a:buFont typeface="Arial" charset="0"/>
              <a:buNone/>
            </a:pPr>
            <a:r>
              <a:rPr lang="en-US" altLang="zh-CN" sz="2800" b="1">
                <a:solidFill>
                  <a:srgbClr val="3333CC"/>
                </a:solidFill>
              </a:rPr>
              <a:t>    </a:t>
            </a:r>
            <a:r>
              <a:rPr lang="zh-CN" altLang="en-US" sz="2800" b="1">
                <a:solidFill>
                  <a:srgbClr val="3333CC"/>
                </a:solidFill>
              </a:rPr>
              <a:t>皮鞋匠兄妹听着琴声，联想到了海上明月升起的奇丽画面。那洒遍银光的微波粼粼的海面的清幽景象，仿佛是穷兄妹俩</a:t>
            </a:r>
            <a:r>
              <a:rPr lang="zh-CN" altLang="en-US" sz="2800" b="1">
                <a:solidFill>
                  <a:srgbClr val="FF0000"/>
                </a:solidFill>
              </a:rPr>
              <a:t>淳朴、善良、勤劳的美好情操</a:t>
            </a:r>
            <a:r>
              <a:rPr lang="zh-CN" altLang="en-US" sz="2800" b="1">
                <a:solidFill>
                  <a:srgbClr val="3333CC"/>
                </a:solidFill>
              </a:rPr>
              <a:t>；那穿过一缕一缕轻纱似的微云、从水天相接的地方升起的明月，发出了清幽的月光，仿佛在</a:t>
            </a:r>
            <a:r>
              <a:rPr lang="zh-CN" altLang="en-US" sz="2800" b="1">
                <a:solidFill>
                  <a:srgbClr val="FF0000"/>
                </a:solidFill>
              </a:rPr>
              <a:t>歌颂、赞美穷兄妹俩的聪慧和美好的心灵</a:t>
            </a:r>
            <a:r>
              <a:rPr lang="zh-CN" altLang="en-US" sz="2800" b="1">
                <a:solidFill>
                  <a:srgbClr val="3333CC"/>
                </a:solidFill>
              </a:rPr>
              <a:t>。那波涛汹涌的海面，仿佛是</a:t>
            </a:r>
            <a:r>
              <a:rPr lang="zh-CN" altLang="en-US" sz="2800" b="1">
                <a:solidFill>
                  <a:srgbClr val="FF0000"/>
                </a:solidFill>
              </a:rPr>
              <a:t>贝多芬在替兄妹俩向不平等的社会提出抗议，为兄妹俩鸣不平</a:t>
            </a:r>
            <a:r>
              <a:rPr lang="zh-CN" altLang="en-US" sz="2800" b="1">
                <a:solidFill>
                  <a:srgbClr val="3333CC"/>
                </a:solidFill>
              </a:rPr>
              <a:t>。盲姑娘爱音乐、懂音乐、勤奋好学，可是，就是因为她贫穷所以没钱去听音乐会，更不能到音乐院校去学习，这种</a:t>
            </a:r>
            <a:r>
              <a:rPr lang="zh-CN" altLang="en-US" sz="2800" b="1">
                <a:solidFill>
                  <a:srgbClr val="FF6600"/>
                </a:solidFill>
              </a:rPr>
              <a:t>残酷的社会现实</a:t>
            </a:r>
            <a:r>
              <a:rPr lang="zh-CN" altLang="en-US" sz="2800" b="1">
                <a:solidFill>
                  <a:srgbClr val="3333CC"/>
                </a:solidFill>
              </a:rPr>
              <a:t>引起了贝多芬的联想，都体现在了这首</a:t>
            </a:r>
            <a:r>
              <a:rPr lang="en-US" altLang="zh-CN" sz="2800" b="1">
                <a:solidFill>
                  <a:srgbClr val="3333CC"/>
                </a:solidFill>
              </a:rPr>
              <a:t>《</a:t>
            </a:r>
            <a:r>
              <a:rPr lang="zh-CN" altLang="en-US" sz="2800" b="1">
                <a:solidFill>
                  <a:srgbClr val="3333CC"/>
                </a:solidFill>
              </a:rPr>
              <a:t>月光曲</a:t>
            </a:r>
            <a:r>
              <a:rPr lang="en-US" altLang="zh-CN" sz="2800" b="1">
                <a:solidFill>
                  <a:srgbClr val="3333CC"/>
                </a:solidFill>
              </a:rPr>
              <a:t>》</a:t>
            </a:r>
            <a:r>
              <a:rPr lang="zh-CN" altLang="en-US" sz="2800" b="1">
                <a:solidFill>
                  <a:srgbClr val="3333CC"/>
                </a:solidFill>
              </a:rPr>
              <a:t>中。</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iterate type="lt">
                                    <p:tmAbs val="0"/>
                                  </p:iterate>
                                  <p:childTnLst>
                                    <p:set>
                                      <p:cBhvr>
                                        <p:cTn id="6" dur="1" fill="hold">
                                          <p:stCondLst>
                                            <p:cond delay="0"/>
                                          </p:stCondLst>
                                        </p:cTn>
                                        <p:tgtEl>
                                          <p:spTgt spid="124931">
                                            <p:txEl>
                                              <p:pRg st="0" end="0"/>
                                            </p:txEl>
                                          </p:spTgt>
                                        </p:tgtEl>
                                        <p:attrNameLst>
                                          <p:attrName>style.visibility</p:attrName>
                                        </p:attrNameLst>
                                      </p:cBhvr>
                                      <p:to>
                                        <p:strVal val="visible"/>
                                      </p:to>
                                    </p:set>
                                    <p:animEffect transition="in" filter="randombar(horizontal)">
                                      <p:cBhvr>
                                        <p:cTn id="7" dur="500"/>
                                        <p:tgtEl>
                                          <p:spTgt spid="1249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1"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5" name="Rectangle 2"/>
          <p:cNvSpPr>
            <a:spLocks noGrp="1" noRot="1" noChangeArrowheads="1"/>
          </p:cNvSpPr>
          <p:nvPr>
            <p:ph type="body" idx="4294967295"/>
          </p:nvPr>
        </p:nvSpPr>
        <p:spPr>
          <a:xfrm>
            <a:off x="0" y="1484313"/>
            <a:ext cx="7772400" cy="4114800"/>
          </a:xfrm>
        </p:spPr>
        <p:txBody>
          <a:bodyPr/>
          <a:lstStyle/>
          <a:p>
            <a:pPr eaLnBrk="1" hangingPunct="1">
              <a:buFontTx/>
              <a:buNone/>
            </a:pPr>
            <a:r>
              <a:rPr lang="en-US" altLang="zh-CN" b="1" smtClean="0">
                <a:solidFill>
                  <a:srgbClr val="FF0000"/>
                </a:solidFill>
              </a:rPr>
              <a:t>   </a:t>
            </a:r>
            <a:endParaRPr lang="en-US" altLang="zh-CN" b="1" smtClean="0"/>
          </a:p>
        </p:txBody>
      </p:sp>
      <p:pic>
        <p:nvPicPr>
          <p:cNvPr id="32771" name="Picture 3" descr="beethoven3"/>
          <p:cNvPicPr>
            <a:picLocks noChangeAspect="1" noChangeArrowheads="1"/>
          </p:cNvPicPr>
          <p:nvPr/>
        </p:nvPicPr>
        <p:blipFill>
          <a:blip r:embed="rId4"/>
          <a:srcRect/>
          <a:stretch>
            <a:fillRect/>
          </a:stretch>
        </p:blipFill>
        <p:spPr bwMode="auto">
          <a:xfrm>
            <a:off x="250825" y="1484313"/>
            <a:ext cx="2663825" cy="2881312"/>
          </a:xfrm>
          <a:prstGeom prst="rect">
            <a:avLst/>
          </a:prstGeom>
          <a:noFill/>
          <a:ln w="57150">
            <a:pattFill prst="pct40">
              <a:fgClr>
                <a:srgbClr val="FF9900"/>
              </a:fgClr>
              <a:bgClr>
                <a:srgbClr val="FFFFFF"/>
              </a:bgClr>
            </a:pattFill>
            <a:miter lim="800000"/>
            <a:headEnd/>
            <a:tailEnd/>
          </a:ln>
        </p:spPr>
      </p:pic>
      <p:sp>
        <p:nvSpPr>
          <p:cNvPr id="32772" name="Text Box 4"/>
          <p:cNvSpPr txBox="1">
            <a:spLocks noChangeArrowheads="1"/>
          </p:cNvSpPr>
          <p:nvPr/>
        </p:nvSpPr>
        <p:spPr bwMode="auto">
          <a:xfrm>
            <a:off x="3276600" y="188913"/>
            <a:ext cx="2590800" cy="641350"/>
          </a:xfrm>
          <a:prstGeom prst="rect">
            <a:avLst/>
          </a:prstGeom>
          <a:noFill/>
          <a:ln w="9525">
            <a:noFill/>
            <a:miter lim="800000"/>
            <a:headEnd/>
            <a:tailEnd/>
          </a:ln>
        </p:spPr>
        <p:txBody>
          <a:bodyPr>
            <a:spAutoFit/>
          </a:bodyPr>
          <a:lstStyle/>
          <a:p>
            <a:pPr>
              <a:spcBef>
                <a:spcPct val="50000"/>
              </a:spcBef>
            </a:pPr>
            <a:r>
              <a:rPr kumimoji="1" lang="zh-CN" altLang="en-US" sz="3600" b="1">
                <a:solidFill>
                  <a:srgbClr val="FF3300"/>
                </a:solidFill>
                <a:latin typeface="Times New Roman" pitchFamily="18" charset="0"/>
              </a:rPr>
              <a:t>贝多芬简介</a:t>
            </a:r>
          </a:p>
        </p:txBody>
      </p:sp>
      <p:sp>
        <p:nvSpPr>
          <p:cNvPr id="32773" name="Text Box 5"/>
          <p:cNvSpPr txBox="1">
            <a:spLocks noChangeArrowheads="1"/>
          </p:cNvSpPr>
          <p:nvPr/>
        </p:nvSpPr>
        <p:spPr bwMode="auto">
          <a:xfrm>
            <a:off x="2987675" y="1628775"/>
            <a:ext cx="5846763" cy="5386388"/>
          </a:xfrm>
          <a:prstGeom prst="rect">
            <a:avLst/>
          </a:prstGeom>
          <a:noFill/>
          <a:ln w="9525">
            <a:noFill/>
            <a:miter lim="800000"/>
            <a:headEnd/>
            <a:tailEnd/>
          </a:ln>
        </p:spPr>
        <p:txBody>
          <a:bodyPr>
            <a:spAutoFit/>
          </a:bodyPr>
          <a:lstStyle/>
          <a:p>
            <a:pPr>
              <a:spcBef>
                <a:spcPct val="50000"/>
              </a:spcBef>
            </a:pPr>
            <a:r>
              <a:rPr kumimoji="1" lang="zh-CN" altLang="en-US" sz="2400" b="1">
                <a:solidFill>
                  <a:srgbClr val="000000"/>
                </a:solidFill>
                <a:latin typeface="Times New Roman" pitchFamily="18" charset="0"/>
              </a:rPr>
              <a:t>贝多芬　（１７７０～１８２７）德国著名钢琴家，其父为德国宫廷歌手，他从小就随父亲接受了严格的音乐训练，学会了弹琴与作曲。他毕生追求“自由、平等、博爱”的理想，贝多芬二十八岁时听力开始减弱，五十岁时，两耳失聪，但仍坚持创作。他一生谱写了许多著名的乐曲，主要作品有交响曲九部、钢琴奏鸣曲三十二首。贝多芬在奥地利维也纳逝世，终年５７岁。</a:t>
            </a:r>
            <a:r>
              <a:rPr kumimoji="1" lang="en-US" altLang="zh-CN" sz="2400" b="1">
                <a:solidFill>
                  <a:srgbClr val="000000"/>
                </a:solidFill>
              </a:rPr>
              <a:t>1827</a:t>
            </a:r>
            <a:r>
              <a:rPr kumimoji="1" lang="zh-CN" altLang="en-US" sz="2400" b="1">
                <a:solidFill>
                  <a:srgbClr val="000000"/>
                </a:solidFill>
              </a:rPr>
              <a:t>年</a:t>
            </a:r>
            <a:r>
              <a:rPr kumimoji="1" lang="en-US" altLang="zh-CN" sz="2400" b="1">
                <a:solidFill>
                  <a:srgbClr val="000000"/>
                </a:solidFill>
              </a:rPr>
              <a:t>3</a:t>
            </a:r>
            <a:r>
              <a:rPr kumimoji="1" lang="zh-CN" altLang="en-US" sz="2400" b="1">
                <a:solidFill>
                  <a:srgbClr val="000000"/>
                </a:solidFill>
              </a:rPr>
              <a:t>月</a:t>
            </a:r>
            <a:r>
              <a:rPr kumimoji="1" lang="en-US" altLang="zh-CN" sz="2400" b="1">
                <a:solidFill>
                  <a:srgbClr val="000000"/>
                </a:solidFill>
              </a:rPr>
              <a:t>29</a:t>
            </a:r>
            <a:r>
              <a:rPr kumimoji="1" lang="zh-CN" altLang="en-US" sz="2400" b="1">
                <a:solidFill>
                  <a:srgbClr val="000000"/>
                </a:solidFill>
              </a:rPr>
              <a:t>日，贝多芬的葬礼举行时，有二千多人参加护灵。贝多芬对音乐的最重要贡献是交响曲，因此他被誉为“交响乐之王”。</a:t>
            </a:r>
          </a:p>
          <a:p>
            <a:pPr>
              <a:spcBef>
                <a:spcPct val="50000"/>
              </a:spcBef>
            </a:pPr>
            <a:endParaRPr kumimoji="1" lang="en-US" altLang="zh-CN" sz="2400" b="1">
              <a:solidFill>
                <a:srgbClr val="000000"/>
              </a:solidFill>
              <a:latin typeface="Times New Roman" pitchFamily="18" charset="0"/>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box(out)">
                                      <p:cBhvr>
                                        <p:cTn id="7" dur="500"/>
                                        <p:tgtEl>
                                          <p:spTgt spid="32771"/>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2772"/>
                                        </p:tgtEl>
                                        <p:attrNameLst>
                                          <p:attrName>style.visibility</p:attrName>
                                        </p:attrNameLst>
                                      </p:cBhvr>
                                      <p:to>
                                        <p:strVal val="visible"/>
                                      </p:to>
                                    </p:set>
                                    <p:anim calcmode="lin" valueType="num">
                                      <p:cBhvr additive="base">
                                        <p:cTn id="12" dur="500" fill="hold"/>
                                        <p:tgtEl>
                                          <p:spTgt spid="32772"/>
                                        </p:tgtEl>
                                        <p:attrNameLst>
                                          <p:attrName>ppt_x</p:attrName>
                                        </p:attrNameLst>
                                      </p:cBhvr>
                                      <p:tavLst>
                                        <p:tav tm="0">
                                          <p:val>
                                            <p:strVal val="0-#ppt_w/2"/>
                                          </p:val>
                                        </p:tav>
                                        <p:tav tm="100000">
                                          <p:val>
                                            <p:strVal val="#ppt_x"/>
                                          </p:val>
                                        </p:tav>
                                      </p:tavLst>
                                    </p:anim>
                                    <p:anim calcmode="lin" valueType="num">
                                      <p:cBhvr additive="base">
                                        <p:cTn id="13" dur="500" fill="hold"/>
                                        <p:tgtEl>
                                          <p:spTgt spid="3277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2773"/>
                                        </p:tgtEl>
                                        <p:attrNameLst>
                                          <p:attrName>style.visibility</p:attrName>
                                        </p:attrNameLst>
                                      </p:cBhvr>
                                      <p:to>
                                        <p:strVal val="visible"/>
                                      </p:to>
                                    </p:set>
                                    <p:anim calcmode="lin" valueType="num">
                                      <p:cBhvr additive="base">
                                        <p:cTn id="18" dur="500" fill="hold"/>
                                        <p:tgtEl>
                                          <p:spTgt spid="32773"/>
                                        </p:tgtEl>
                                        <p:attrNameLst>
                                          <p:attrName>ppt_x</p:attrName>
                                        </p:attrNameLst>
                                      </p:cBhvr>
                                      <p:tavLst>
                                        <p:tav tm="0">
                                          <p:val>
                                            <p:strVal val="0-#ppt_w/2"/>
                                          </p:val>
                                        </p:tav>
                                        <p:tav tm="100000">
                                          <p:val>
                                            <p:strVal val="#ppt_x"/>
                                          </p:val>
                                        </p:tav>
                                      </p:tavLst>
                                    </p:anim>
                                    <p:anim calcmode="lin" valueType="num">
                                      <p:cBhvr additive="base">
                                        <p:cTn id="19" dur="500" fill="hold"/>
                                        <p:tgtEl>
                                          <p:spTgt spid="327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autoUpdateAnimBg="0"/>
      <p:bldP spid="32773"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5" name="Text Box 2"/>
          <p:cNvSpPr txBox="1">
            <a:spLocks noChangeArrowheads="1"/>
          </p:cNvSpPr>
          <p:nvPr/>
        </p:nvSpPr>
        <p:spPr bwMode="auto">
          <a:xfrm>
            <a:off x="1619250" y="1196975"/>
            <a:ext cx="6477000" cy="701675"/>
          </a:xfrm>
          <a:prstGeom prst="rect">
            <a:avLst/>
          </a:prstGeom>
          <a:noFill/>
          <a:ln w="9525">
            <a:noFill/>
            <a:miter lim="800000"/>
            <a:headEnd/>
            <a:tailEnd/>
          </a:ln>
        </p:spPr>
        <p:txBody>
          <a:bodyPr>
            <a:spAutoFit/>
          </a:bodyPr>
          <a:lstStyle/>
          <a:p>
            <a:pPr>
              <a:spcBef>
                <a:spcPct val="50000"/>
              </a:spcBef>
            </a:pPr>
            <a:r>
              <a:rPr kumimoji="1" lang="zh-CN" altLang="en-US" sz="4000" b="1">
                <a:solidFill>
                  <a:srgbClr val="000000"/>
                </a:solidFill>
                <a:latin typeface="华文行楷" pitchFamily="2" charset="-122"/>
                <a:ea typeface="华文行楷" pitchFamily="2" charset="-122"/>
              </a:rPr>
              <a:t>用直线连接可以搭配的词语</a:t>
            </a:r>
            <a:r>
              <a:rPr kumimoji="1" lang="zh-CN" altLang="en-US" sz="3600" b="1">
                <a:solidFill>
                  <a:srgbClr val="000000"/>
                </a:solidFill>
                <a:latin typeface="华文行楷" pitchFamily="2" charset="-122"/>
                <a:ea typeface="华文行楷" pitchFamily="2" charset="-122"/>
              </a:rPr>
              <a:t> </a:t>
            </a:r>
          </a:p>
        </p:txBody>
      </p:sp>
      <p:sp>
        <p:nvSpPr>
          <p:cNvPr id="47106" name="Text Box 3"/>
          <p:cNvSpPr txBox="1">
            <a:spLocks noChangeArrowheads="1"/>
          </p:cNvSpPr>
          <p:nvPr/>
        </p:nvSpPr>
        <p:spPr bwMode="auto">
          <a:xfrm>
            <a:off x="2411413" y="2276475"/>
            <a:ext cx="1752600" cy="641350"/>
          </a:xfrm>
          <a:prstGeom prst="rect">
            <a:avLst/>
          </a:prstGeom>
          <a:noFill/>
          <a:ln w="9525">
            <a:noFill/>
            <a:miter lim="800000"/>
            <a:headEnd/>
            <a:tailEnd/>
          </a:ln>
        </p:spPr>
        <p:txBody>
          <a:bodyPr>
            <a:spAutoFit/>
          </a:bodyPr>
          <a:lstStyle/>
          <a:p>
            <a:pPr>
              <a:spcBef>
                <a:spcPct val="50000"/>
              </a:spcBef>
            </a:pPr>
            <a:r>
              <a:rPr kumimoji="1" lang="zh-CN" altLang="en-US" sz="3600" b="1">
                <a:solidFill>
                  <a:srgbClr val="000000"/>
                </a:solidFill>
                <a:latin typeface="Times New Roman" pitchFamily="18" charset="0"/>
                <a:ea typeface="楷体_GB2312" pitchFamily="49" charset="-122"/>
              </a:rPr>
              <a:t>幽静的</a:t>
            </a:r>
          </a:p>
        </p:txBody>
      </p:sp>
      <p:sp>
        <p:nvSpPr>
          <p:cNvPr id="47107" name="Text Box 4"/>
          <p:cNvSpPr txBox="1">
            <a:spLocks noChangeArrowheads="1"/>
          </p:cNvSpPr>
          <p:nvPr/>
        </p:nvSpPr>
        <p:spPr bwMode="auto">
          <a:xfrm>
            <a:off x="2339975" y="3141663"/>
            <a:ext cx="1752600" cy="641350"/>
          </a:xfrm>
          <a:prstGeom prst="rect">
            <a:avLst/>
          </a:prstGeom>
          <a:noFill/>
          <a:ln w="9525">
            <a:noFill/>
            <a:miter lim="800000"/>
            <a:headEnd/>
            <a:tailEnd/>
          </a:ln>
        </p:spPr>
        <p:txBody>
          <a:bodyPr>
            <a:spAutoFit/>
          </a:bodyPr>
          <a:lstStyle/>
          <a:p>
            <a:pPr>
              <a:spcBef>
                <a:spcPct val="50000"/>
              </a:spcBef>
            </a:pPr>
            <a:r>
              <a:rPr kumimoji="1" lang="zh-CN" altLang="en-US" sz="3600" b="1">
                <a:solidFill>
                  <a:srgbClr val="000000"/>
                </a:solidFill>
                <a:latin typeface="Times New Roman" pitchFamily="18" charset="0"/>
                <a:ea typeface="楷体_GB2312" pitchFamily="49" charset="-122"/>
              </a:rPr>
              <a:t>微弱的</a:t>
            </a:r>
          </a:p>
        </p:txBody>
      </p:sp>
      <p:sp>
        <p:nvSpPr>
          <p:cNvPr id="47108" name="Text Box 5"/>
          <p:cNvSpPr txBox="1">
            <a:spLocks noChangeArrowheads="1"/>
          </p:cNvSpPr>
          <p:nvPr/>
        </p:nvSpPr>
        <p:spPr bwMode="auto">
          <a:xfrm>
            <a:off x="2339975" y="4005263"/>
            <a:ext cx="1752600" cy="641350"/>
          </a:xfrm>
          <a:prstGeom prst="rect">
            <a:avLst/>
          </a:prstGeom>
          <a:noFill/>
          <a:ln w="9525">
            <a:noFill/>
            <a:miter lim="800000"/>
            <a:headEnd/>
            <a:tailEnd/>
          </a:ln>
        </p:spPr>
        <p:txBody>
          <a:bodyPr>
            <a:spAutoFit/>
          </a:bodyPr>
          <a:lstStyle/>
          <a:p>
            <a:pPr>
              <a:spcBef>
                <a:spcPct val="50000"/>
              </a:spcBef>
            </a:pPr>
            <a:r>
              <a:rPr kumimoji="1" lang="zh-CN" altLang="en-US" sz="3600" b="1">
                <a:solidFill>
                  <a:srgbClr val="000000"/>
                </a:solidFill>
                <a:latin typeface="Times New Roman" pitchFamily="18" charset="0"/>
                <a:ea typeface="楷体_GB2312" pitchFamily="49" charset="-122"/>
              </a:rPr>
              <a:t>清幽的</a:t>
            </a:r>
          </a:p>
        </p:txBody>
      </p:sp>
      <p:sp>
        <p:nvSpPr>
          <p:cNvPr id="47109" name="Text Box 6"/>
          <p:cNvSpPr txBox="1">
            <a:spLocks noChangeArrowheads="1"/>
          </p:cNvSpPr>
          <p:nvPr/>
        </p:nvSpPr>
        <p:spPr bwMode="auto">
          <a:xfrm>
            <a:off x="2339975" y="4868863"/>
            <a:ext cx="1752600" cy="641350"/>
          </a:xfrm>
          <a:prstGeom prst="rect">
            <a:avLst/>
          </a:prstGeom>
          <a:noFill/>
          <a:ln w="9525">
            <a:noFill/>
            <a:miter lim="800000"/>
            <a:headEnd/>
            <a:tailEnd/>
          </a:ln>
        </p:spPr>
        <p:txBody>
          <a:bodyPr>
            <a:spAutoFit/>
          </a:bodyPr>
          <a:lstStyle/>
          <a:p>
            <a:pPr>
              <a:spcBef>
                <a:spcPct val="50000"/>
              </a:spcBef>
            </a:pPr>
            <a:r>
              <a:rPr kumimoji="1" lang="zh-CN" altLang="en-US" sz="3600" b="1">
                <a:solidFill>
                  <a:srgbClr val="000000"/>
                </a:solidFill>
                <a:latin typeface="Times New Roman" pitchFamily="18" charset="0"/>
                <a:ea typeface="楷体_GB2312" pitchFamily="49" charset="-122"/>
              </a:rPr>
              <a:t>雪亮的</a:t>
            </a:r>
          </a:p>
        </p:txBody>
      </p:sp>
      <p:sp>
        <p:nvSpPr>
          <p:cNvPr id="47110" name="Text Box 7"/>
          <p:cNvSpPr txBox="1">
            <a:spLocks noChangeArrowheads="1"/>
          </p:cNvSpPr>
          <p:nvPr/>
        </p:nvSpPr>
        <p:spPr bwMode="auto">
          <a:xfrm>
            <a:off x="2339975" y="5734050"/>
            <a:ext cx="1752600" cy="641350"/>
          </a:xfrm>
          <a:prstGeom prst="rect">
            <a:avLst/>
          </a:prstGeom>
          <a:noFill/>
          <a:ln w="9525">
            <a:noFill/>
            <a:miter lim="800000"/>
            <a:headEnd/>
            <a:tailEnd/>
          </a:ln>
        </p:spPr>
        <p:txBody>
          <a:bodyPr>
            <a:spAutoFit/>
          </a:bodyPr>
          <a:lstStyle/>
          <a:p>
            <a:pPr>
              <a:spcBef>
                <a:spcPct val="50000"/>
              </a:spcBef>
            </a:pPr>
            <a:r>
              <a:rPr kumimoji="1" lang="zh-CN" altLang="en-US" sz="3600" b="1">
                <a:solidFill>
                  <a:srgbClr val="000000"/>
                </a:solidFill>
                <a:latin typeface="Times New Roman" pitchFamily="18" charset="0"/>
                <a:ea typeface="楷体_GB2312" pitchFamily="49" charset="-122"/>
              </a:rPr>
              <a:t>美妙的</a:t>
            </a:r>
          </a:p>
        </p:txBody>
      </p:sp>
      <p:sp>
        <p:nvSpPr>
          <p:cNvPr id="47111" name="Text Box 8"/>
          <p:cNvSpPr txBox="1">
            <a:spLocks noChangeArrowheads="1"/>
          </p:cNvSpPr>
          <p:nvPr/>
        </p:nvSpPr>
        <p:spPr bwMode="auto">
          <a:xfrm>
            <a:off x="6011863" y="2349500"/>
            <a:ext cx="1143000" cy="641350"/>
          </a:xfrm>
          <a:prstGeom prst="rect">
            <a:avLst/>
          </a:prstGeom>
          <a:noFill/>
          <a:ln w="9525">
            <a:noFill/>
            <a:miter lim="800000"/>
            <a:headEnd/>
            <a:tailEnd/>
          </a:ln>
        </p:spPr>
        <p:txBody>
          <a:bodyPr>
            <a:spAutoFit/>
          </a:bodyPr>
          <a:lstStyle/>
          <a:p>
            <a:pPr>
              <a:spcBef>
                <a:spcPct val="50000"/>
              </a:spcBef>
            </a:pPr>
            <a:r>
              <a:rPr kumimoji="1" lang="zh-CN" altLang="en-US" sz="3600" b="1">
                <a:solidFill>
                  <a:srgbClr val="000000"/>
                </a:solidFill>
                <a:latin typeface="Times New Roman" pitchFamily="18" charset="0"/>
                <a:ea typeface="楷体_GB2312" pitchFamily="49" charset="-122"/>
              </a:rPr>
              <a:t>烛光</a:t>
            </a:r>
          </a:p>
        </p:txBody>
      </p:sp>
      <p:sp>
        <p:nvSpPr>
          <p:cNvPr id="47112" name="Text Box 9"/>
          <p:cNvSpPr txBox="1">
            <a:spLocks noChangeArrowheads="1"/>
          </p:cNvSpPr>
          <p:nvPr/>
        </p:nvSpPr>
        <p:spPr bwMode="auto">
          <a:xfrm>
            <a:off x="6011863" y="3141663"/>
            <a:ext cx="1752600" cy="641350"/>
          </a:xfrm>
          <a:prstGeom prst="rect">
            <a:avLst/>
          </a:prstGeom>
          <a:noFill/>
          <a:ln w="9525">
            <a:noFill/>
            <a:miter lim="800000"/>
            <a:headEnd/>
            <a:tailEnd/>
          </a:ln>
        </p:spPr>
        <p:txBody>
          <a:bodyPr>
            <a:spAutoFit/>
          </a:bodyPr>
          <a:lstStyle/>
          <a:p>
            <a:pPr>
              <a:spcBef>
                <a:spcPct val="50000"/>
              </a:spcBef>
            </a:pPr>
            <a:r>
              <a:rPr kumimoji="1" lang="zh-CN" altLang="en-US" sz="3600" b="1">
                <a:solidFill>
                  <a:srgbClr val="000000"/>
                </a:solidFill>
                <a:latin typeface="Times New Roman" pitchFamily="18" charset="0"/>
                <a:ea typeface="楷体_GB2312" pitchFamily="49" charset="-122"/>
              </a:rPr>
              <a:t>月光</a:t>
            </a:r>
          </a:p>
        </p:txBody>
      </p:sp>
      <p:sp>
        <p:nvSpPr>
          <p:cNvPr id="47113" name="Text Box 10"/>
          <p:cNvSpPr txBox="1">
            <a:spLocks noChangeArrowheads="1"/>
          </p:cNvSpPr>
          <p:nvPr/>
        </p:nvSpPr>
        <p:spPr bwMode="auto">
          <a:xfrm>
            <a:off x="6011863" y="4005263"/>
            <a:ext cx="1752600" cy="641350"/>
          </a:xfrm>
          <a:prstGeom prst="rect">
            <a:avLst/>
          </a:prstGeom>
          <a:noFill/>
          <a:ln w="9525">
            <a:noFill/>
            <a:miter lim="800000"/>
            <a:headEnd/>
            <a:tailEnd/>
          </a:ln>
        </p:spPr>
        <p:txBody>
          <a:bodyPr>
            <a:spAutoFit/>
          </a:bodyPr>
          <a:lstStyle/>
          <a:p>
            <a:pPr>
              <a:spcBef>
                <a:spcPct val="50000"/>
              </a:spcBef>
            </a:pPr>
            <a:r>
              <a:rPr kumimoji="1" lang="zh-CN" altLang="en-US" sz="3600" b="1">
                <a:solidFill>
                  <a:srgbClr val="000000"/>
                </a:solidFill>
                <a:latin typeface="Times New Roman" pitchFamily="18" charset="0"/>
                <a:ea typeface="楷体_GB2312" pitchFamily="49" charset="-122"/>
              </a:rPr>
              <a:t>琴声</a:t>
            </a:r>
          </a:p>
        </p:txBody>
      </p:sp>
      <p:sp>
        <p:nvSpPr>
          <p:cNvPr id="47114" name="Text Box 11"/>
          <p:cNvSpPr txBox="1">
            <a:spLocks noChangeArrowheads="1"/>
          </p:cNvSpPr>
          <p:nvPr/>
        </p:nvSpPr>
        <p:spPr bwMode="auto">
          <a:xfrm>
            <a:off x="6011863" y="4868863"/>
            <a:ext cx="1752600" cy="641350"/>
          </a:xfrm>
          <a:prstGeom prst="rect">
            <a:avLst/>
          </a:prstGeom>
          <a:noFill/>
          <a:ln w="9525">
            <a:noFill/>
            <a:miter lim="800000"/>
            <a:headEnd/>
            <a:tailEnd/>
          </a:ln>
        </p:spPr>
        <p:txBody>
          <a:bodyPr>
            <a:spAutoFit/>
          </a:bodyPr>
          <a:lstStyle/>
          <a:p>
            <a:pPr>
              <a:spcBef>
                <a:spcPct val="50000"/>
              </a:spcBef>
            </a:pPr>
            <a:r>
              <a:rPr kumimoji="1" lang="zh-CN" altLang="en-US" sz="3600" b="1">
                <a:solidFill>
                  <a:srgbClr val="000000"/>
                </a:solidFill>
                <a:latin typeface="Times New Roman" pitchFamily="18" charset="0"/>
                <a:ea typeface="楷体_GB2312" pitchFamily="49" charset="-122"/>
              </a:rPr>
              <a:t>小路</a:t>
            </a:r>
          </a:p>
        </p:txBody>
      </p:sp>
      <p:sp>
        <p:nvSpPr>
          <p:cNvPr id="47115" name="Text Box 12"/>
          <p:cNvSpPr txBox="1">
            <a:spLocks noChangeArrowheads="1"/>
          </p:cNvSpPr>
          <p:nvPr/>
        </p:nvSpPr>
        <p:spPr bwMode="auto">
          <a:xfrm>
            <a:off x="5940425" y="5805488"/>
            <a:ext cx="1752600" cy="641350"/>
          </a:xfrm>
          <a:prstGeom prst="rect">
            <a:avLst/>
          </a:prstGeom>
          <a:noFill/>
          <a:ln w="9525">
            <a:noFill/>
            <a:miter lim="800000"/>
            <a:headEnd/>
            <a:tailEnd/>
          </a:ln>
        </p:spPr>
        <p:txBody>
          <a:bodyPr>
            <a:spAutoFit/>
          </a:bodyPr>
          <a:lstStyle/>
          <a:p>
            <a:pPr>
              <a:spcBef>
                <a:spcPct val="50000"/>
              </a:spcBef>
            </a:pPr>
            <a:r>
              <a:rPr kumimoji="1" lang="zh-CN" altLang="en-US" sz="3600" b="1">
                <a:solidFill>
                  <a:srgbClr val="000000"/>
                </a:solidFill>
                <a:latin typeface="Times New Roman" pitchFamily="18" charset="0"/>
                <a:ea typeface="楷体_GB2312" pitchFamily="49" charset="-122"/>
              </a:rPr>
              <a:t>浪花</a:t>
            </a:r>
          </a:p>
        </p:txBody>
      </p:sp>
      <p:sp>
        <p:nvSpPr>
          <p:cNvPr id="61453" name="Line 13"/>
          <p:cNvSpPr>
            <a:spLocks noChangeShapeType="1"/>
          </p:cNvSpPr>
          <p:nvPr/>
        </p:nvSpPr>
        <p:spPr bwMode="auto">
          <a:xfrm>
            <a:off x="3779838" y="5229225"/>
            <a:ext cx="2305050" cy="936625"/>
          </a:xfrm>
          <a:prstGeom prst="line">
            <a:avLst/>
          </a:prstGeom>
          <a:noFill/>
          <a:ln w="28575">
            <a:solidFill>
              <a:srgbClr val="FF0000"/>
            </a:solidFill>
            <a:round/>
            <a:headEnd/>
            <a:tailEnd/>
          </a:ln>
        </p:spPr>
        <p:txBody>
          <a:bodyPr wrap="none"/>
          <a:lstStyle/>
          <a:p>
            <a:endParaRPr lang="zh-CN" altLang="en-US"/>
          </a:p>
        </p:txBody>
      </p:sp>
      <p:sp>
        <p:nvSpPr>
          <p:cNvPr id="61454" name="Line 14"/>
          <p:cNvSpPr>
            <a:spLocks noChangeShapeType="1"/>
          </p:cNvSpPr>
          <p:nvPr/>
        </p:nvSpPr>
        <p:spPr bwMode="auto">
          <a:xfrm flipV="1">
            <a:off x="3779838" y="2781300"/>
            <a:ext cx="2376487" cy="703263"/>
          </a:xfrm>
          <a:prstGeom prst="line">
            <a:avLst/>
          </a:prstGeom>
          <a:noFill/>
          <a:ln w="28575">
            <a:solidFill>
              <a:srgbClr val="FF0000"/>
            </a:solidFill>
            <a:round/>
            <a:headEnd/>
            <a:tailEnd/>
          </a:ln>
        </p:spPr>
        <p:txBody>
          <a:bodyPr wrap="none"/>
          <a:lstStyle/>
          <a:p>
            <a:endParaRPr lang="zh-CN" altLang="en-US"/>
          </a:p>
        </p:txBody>
      </p:sp>
      <p:sp>
        <p:nvSpPr>
          <p:cNvPr id="61455" name="Line 15"/>
          <p:cNvSpPr>
            <a:spLocks noChangeShapeType="1"/>
          </p:cNvSpPr>
          <p:nvPr/>
        </p:nvSpPr>
        <p:spPr bwMode="auto">
          <a:xfrm>
            <a:off x="3851275" y="2708275"/>
            <a:ext cx="2376488" cy="2449513"/>
          </a:xfrm>
          <a:prstGeom prst="line">
            <a:avLst/>
          </a:prstGeom>
          <a:noFill/>
          <a:ln w="28575">
            <a:solidFill>
              <a:srgbClr val="FF0000"/>
            </a:solidFill>
            <a:round/>
            <a:headEnd/>
            <a:tailEnd/>
          </a:ln>
        </p:spPr>
        <p:txBody>
          <a:bodyPr wrap="none"/>
          <a:lstStyle/>
          <a:p>
            <a:endParaRPr lang="zh-CN" altLang="en-US"/>
          </a:p>
        </p:txBody>
      </p:sp>
      <p:sp>
        <p:nvSpPr>
          <p:cNvPr id="61456" name="Line 16"/>
          <p:cNvSpPr>
            <a:spLocks noChangeShapeType="1"/>
          </p:cNvSpPr>
          <p:nvPr/>
        </p:nvSpPr>
        <p:spPr bwMode="auto">
          <a:xfrm flipV="1">
            <a:off x="3779838" y="3500438"/>
            <a:ext cx="2339975" cy="865187"/>
          </a:xfrm>
          <a:prstGeom prst="line">
            <a:avLst/>
          </a:prstGeom>
          <a:noFill/>
          <a:ln w="28575">
            <a:solidFill>
              <a:srgbClr val="FF0000"/>
            </a:solidFill>
            <a:round/>
            <a:headEnd/>
            <a:tailEnd/>
          </a:ln>
        </p:spPr>
        <p:txBody>
          <a:bodyPr wrap="none"/>
          <a:lstStyle/>
          <a:p>
            <a:endParaRPr lang="zh-CN" altLang="en-US"/>
          </a:p>
        </p:txBody>
      </p:sp>
      <p:sp>
        <p:nvSpPr>
          <p:cNvPr id="61457" name="Line 17"/>
          <p:cNvSpPr>
            <a:spLocks noChangeShapeType="1"/>
          </p:cNvSpPr>
          <p:nvPr/>
        </p:nvSpPr>
        <p:spPr bwMode="auto">
          <a:xfrm flipV="1">
            <a:off x="3779838" y="4437063"/>
            <a:ext cx="2376487" cy="1727200"/>
          </a:xfrm>
          <a:prstGeom prst="line">
            <a:avLst/>
          </a:prstGeom>
          <a:noFill/>
          <a:ln w="28575">
            <a:solidFill>
              <a:srgbClr val="FF0000"/>
            </a:solidFill>
            <a:round/>
            <a:headEnd/>
            <a:tailEnd/>
          </a:ln>
        </p:spPr>
        <p:txBody>
          <a:bodyPr wrap="none"/>
          <a:lstStyle/>
          <a:p>
            <a:endParaRPr lang="zh-CN" altLang="en-US"/>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1455"/>
                                        </p:tgtEl>
                                        <p:attrNameLst>
                                          <p:attrName>style.visibility</p:attrName>
                                        </p:attrNameLst>
                                      </p:cBhvr>
                                      <p:to>
                                        <p:strVal val="visible"/>
                                      </p:to>
                                    </p:set>
                                    <p:animEffect transition="in" filter="wipe(up)">
                                      <p:cBhvr>
                                        <p:cTn id="7" dur="500"/>
                                        <p:tgtEl>
                                          <p:spTgt spid="614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1454"/>
                                        </p:tgtEl>
                                        <p:attrNameLst>
                                          <p:attrName>style.visibility</p:attrName>
                                        </p:attrNameLst>
                                      </p:cBhvr>
                                      <p:to>
                                        <p:strVal val="visible"/>
                                      </p:to>
                                    </p:set>
                                    <p:animEffect transition="in" filter="wipe(up)">
                                      <p:cBhvr>
                                        <p:cTn id="12" dur="500"/>
                                        <p:tgtEl>
                                          <p:spTgt spid="6145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1456"/>
                                        </p:tgtEl>
                                        <p:attrNameLst>
                                          <p:attrName>style.visibility</p:attrName>
                                        </p:attrNameLst>
                                      </p:cBhvr>
                                      <p:to>
                                        <p:strVal val="visible"/>
                                      </p:to>
                                    </p:set>
                                    <p:animEffect transition="in" filter="wipe(up)">
                                      <p:cBhvr>
                                        <p:cTn id="17" dur="500"/>
                                        <p:tgtEl>
                                          <p:spTgt spid="6145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1453"/>
                                        </p:tgtEl>
                                        <p:attrNameLst>
                                          <p:attrName>style.visibility</p:attrName>
                                        </p:attrNameLst>
                                      </p:cBhvr>
                                      <p:to>
                                        <p:strVal val="visible"/>
                                      </p:to>
                                    </p:set>
                                    <p:animEffect transition="in" filter="wipe(up)">
                                      <p:cBhvr>
                                        <p:cTn id="22" dur="500"/>
                                        <p:tgtEl>
                                          <p:spTgt spid="6145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61457"/>
                                        </p:tgtEl>
                                        <p:attrNameLst>
                                          <p:attrName>style.visibility</p:attrName>
                                        </p:attrNameLst>
                                      </p:cBhvr>
                                      <p:to>
                                        <p:strVal val="visible"/>
                                      </p:to>
                                    </p:set>
                                    <p:animEffect transition="in" filter="wipe(up)">
                                      <p:cBhvr>
                                        <p:cTn id="27" dur="500"/>
                                        <p:tgtEl>
                                          <p:spTgt spid="61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3" grpId="0" animBg="1"/>
      <p:bldP spid="61454" grpId="0" animBg="1"/>
      <p:bldP spid="61455" grpId="0" animBg="1"/>
      <p:bldP spid="61456" grpId="0" animBg="1"/>
      <p:bldP spid="6145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3"/>
          <p:cNvSpPr>
            <a:spLocks noGrp="1" noRot="1" noChangeArrowheads="1"/>
          </p:cNvSpPr>
          <p:nvPr>
            <p:ph type="body" idx="4294967295"/>
          </p:nvPr>
        </p:nvSpPr>
        <p:spPr>
          <a:xfrm>
            <a:off x="0" y="1484313"/>
            <a:ext cx="7772400" cy="4114800"/>
          </a:xfrm>
        </p:spPr>
        <p:txBody>
          <a:bodyPr/>
          <a:lstStyle/>
          <a:p>
            <a:pPr eaLnBrk="1" hangingPunct="1">
              <a:buFontTx/>
              <a:buNone/>
            </a:pPr>
            <a:r>
              <a:rPr lang="en-US" altLang="zh-CN" b="1" smtClean="0">
                <a:solidFill>
                  <a:srgbClr val="FF0000"/>
                </a:solidFill>
              </a:rPr>
              <a:t>   </a:t>
            </a:r>
            <a:endParaRPr lang="en-US" altLang="zh-CN" b="1" smtClean="0"/>
          </a:p>
        </p:txBody>
      </p:sp>
      <p:sp>
        <p:nvSpPr>
          <p:cNvPr id="12291" name="Text Box 13"/>
          <p:cNvSpPr txBox="1">
            <a:spLocks noChangeArrowheads="1"/>
          </p:cNvSpPr>
          <p:nvPr/>
        </p:nvSpPr>
        <p:spPr bwMode="auto">
          <a:xfrm>
            <a:off x="2032000" y="122238"/>
            <a:ext cx="4772025" cy="1006475"/>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6000" b="1">
                <a:solidFill>
                  <a:srgbClr val="FF9900"/>
                </a:solidFill>
              </a:rPr>
              <a:t>多 音 字</a:t>
            </a:r>
          </a:p>
        </p:txBody>
      </p:sp>
      <p:sp>
        <p:nvSpPr>
          <p:cNvPr id="12292" name="Rectangle 15"/>
          <p:cNvSpPr>
            <a:spLocks noChangeArrowheads="1"/>
          </p:cNvSpPr>
          <p:nvPr/>
        </p:nvSpPr>
        <p:spPr bwMode="auto">
          <a:xfrm>
            <a:off x="4932363" y="2205038"/>
            <a:ext cx="796925" cy="823912"/>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wrap="none">
            <a:spAutoFit/>
          </a:bodyPr>
          <a:lstStyle/>
          <a:p>
            <a:pPr algn="ctr">
              <a:defRPr/>
            </a:pPr>
            <a:r>
              <a:rPr lang="zh-CN" altLang="en-US" sz="4800" b="1">
                <a:solidFill>
                  <a:srgbClr val="CC0066"/>
                </a:solidFill>
                <a:latin typeface="Arial" pitchFamily="34" charset="0"/>
                <a:ea typeface="宋体" pitchFamily="2" charset="-122"/>
              </a:rPr>
              <a:t>散</a:t>
            </a:r>
          </a:p>
        </p:txBody>
      </p:sp>
      <p:sp>
        <p:nvSpPr>
          <p:cNvPr id="12293" name="Rectangle 16"/>
          <p:cNvSpPr>
            <a:spLocks noChangeArrowheads="1"/>
          </p:cNvSpPr>
          <p:nvPr/>
        </p:nvSpPr>
        <p:spPr bwMode="auto">
          <a:xfrm>
            <a:off x="3492500" y="4868863"/>
            <a:ext cx="796925" cy="823912"/>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wrap="none">
            <a:spAutoFit/>
          </a:bodyPr>
          <a:lstStyle/>
          <a:p>
            <a:pPr algn="ctr">
              <a:defRPr/>
            </a:pPr>
            <a:r>
              <a:rPr lang="zh-CN" altLang="en-US" sz="4800" b="1">
                <a:solidFill>
                  <a:srgbClr val="CC0066"/>
                </a:solidFill>
                <a:latin typeface="Arial" pitchFamily="34" charset="0"/>
                <a:ea typeface="宋体" pitchFamily="2" charset="-122"/>
              </a:rPr>
              <a:t>奔</a:t>
            </a:r>
          </a:p>
        </p:txBody>
      </p:sp>
      <p:sp>
        <p:nvSpPr>
          <p:cNvPr id="12294" name="Rectangle 17"/>
          <p:cNvSpPr>
            <a:spLocks noChangeArrowheads="1"/>
          </p:cNvSpPr>
          <p:nvPr/>
        </p:nvSpPr>
        <p:spPr bwMode="auto">
          <a:xfrm>
            <a:off x="395288" y="2349500"/>
            <a:ext cx="796925" cy="823913"/>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wrap="none">
            <a:spAutoFit/>
          </a:bodyPr>
          <a:lstStyle/>
          <a:p>
            <a:pPr algn="ctr">
              <a:defRPr/>
            </a:pPr>
            <a:r>
              <a:rPr lang="zh-CN" altLang="en-US" sz="4800" b="1">
                <a:solidFill>
                  <a:srgbClr val="CC0066"/>
                </a:solidFill>
                <a:latin typeface="Arial" pitchFamily="34" charset="0"/>
                <a:ea typeface="宋体" pitchFamily="2" charset="-122"/>
              </a:rPr>
              <a:t>传</a:t>
            </a:r>
          </a:p>
        </p:txBody>
      </p:sp>
      <p:sp>
        <p:nvSpPr>
          <p:cNvPr id="12295" name="AutoShape 18"/>
          <p:cNvSpPr>
            <a:spLocks/>
          </p:cNvSpPr>
          <p:nvPr/>
        </p:nvSpPr>
        <p:spPr bwMode="auto">
          <a:xfrm>
            <a:off x="1187450" y="1989138"/>
            <a:ext cx="296863" cy="1706562"/>
          </a:xfrm>
          <a:prstGeom prst="leftBrace">
            <a:avLst>
              <a:gd name="adj1" fmla="val 47905"/>
              <a:gd name="adj2" fmla="val 50000"/>
            </a:avLst>
          </a:prstGeom>
          <a:noFill/>
          <a:ln w="28575">
            <a:solidFill>
              <a:srgbClr val="99CCFF"/>
            </a:solidFill>
            <a:round/>
            <a:headEnd/>
            <a:tailEnd/>
          </a:ln>
          <a:effectLst>
            <a:outerShdw dist="35921" dir="2700000" algn="ctr" rotWithShape="0">
              <a:srgbClr val="990000"/>
            </a:outerShdw>
          </a:effectLst>
          <a:extLst>
            <a:ext uri="{909E8E84-426E-40DD-AFC4-6F175D3DCCD1}"/>
          </a:extLst>
        </p:spPr>
        <p:txBody>
          <a:bodyPr anchor="ctr">
            <a:spAutoFit/>
          </a:bodyPr>
          <a:lstStyle/>
          <a:p>
            <a:pPr algn="ctr">
              <a:defRPr/>
            </a:pPr>
            <a:endParaRPr lang="zh-CN" altLang="zh-CN" sz="4000" b="1">
              <a:solidFill>
                <a:srgbClr val="000000"/>
              </a:solidFill>
              <a:latin typeface="Arial" pitchFamily="34" charset="0"/>
              <a:ea typeface="宋体" pitchFamily="2" charset="-122"/>
            </a:endParaRPr>
          </a:p>
        </p:txBody>
      </p:sp>
      <p:sp>
        <p:nvSpPr>
          <p:cNvPr id="7187" name="Text Box 19"/>
          <p:cNvSpPr txBox="1">
            <a:spLocks noChangeArrowheads="1"/>
          </p:cNvSpPr>
          <p:nvPr/>
        </p:nvSpPr>
        <p:spPr bwMode="auto">
          <a:xfrm>
            <a:off x="1476375" y="1700213"/>
            <a:ext cx="1800225" cy="701675"/>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en-US" altLang="zh-CN" sz="4000" b="1">
                <a:solidFill>
                  <a:srgbClr val="FF9900"/>
                </a:solidFill>
              </a:rPr>
              <a:t>chuán</a:t>
            </a:r>
          </a:p>
        </p:txBody>
      </p:sp>
      <p:sp>
        <p:nvSpPr>
          <p:cNvPr id="7188" name="Rectangle 20"/>
          <p:cNvSpPr>
            <a:spLocks noChangeArrowheads="1"/>
          </p:cNvSpPr>
          <p:nvPr/>
        </p:nvSpPr>
        <p:spPr bwMode="auto">
          <a:xfrm>
            <a:off x="1476375" y="3284538"/>
            <a:ext cx="1649413" cy="701675"/>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wrap="none">
            <a:spAutoFit/>
          </a:bodyPr>
          <a:lstStyle/>
          <a:p>
            <a:pPr algn="ctr">
              <a:defRPr/>
            </a:pPr>
            <a:r>
              <a:rPr lang="en-US" altLang="zh-CN" sz="4000" b="1">
                <a:solidFill>
                  <a:srgbClr val="FF9900"/>
                </a:solidFill>
                <a:latin typeface="Arial" pitchFamily="34" charset="0"/>
                <a:ea typeface="宋体" pitchFamily="2" charset="-122"/>
              </a:rPr>
              <a:t>zhu</a:t>
            </a:r>
            <a:r>
              <a:rPr lang="en-US" altLang="en-US" sz="4000" b="1">
                <a:solidFill>
                  <a:srgbClr val="FF9900"/>
                </a:solidFill>
                <a:latin typeface="Arial" pitchFamily="34" charset="0"/>
                <a:ea typeface="宋体" pitchFamily="2" charset="-122"/>
              </a:rPr>
              <a:t>à</a:t>
            </a:r>
            <a:r>
              <a:rPr lang="en-US" altLang="zh-CN" sz="4000" b="1">
                <a:solidFill>
                  <a:srgbClr val="FF9900"/>
                </a:solidFill>
                <a:latin typeface="Arial" pitchFamily="34" charset="0"/>
                <a:ea typeface="宋体" pitchFamily="2" charset="-122"/>
              </a:rPr>
              <a:t>n</a:t>
            </a:r>
          </a:p>
        </p:txBody>
      </p:sp>
      <p:sp>
        <p:nvSpPr>
          <p:cNvPr id="12298" name="AutoShape 21"/>
          <p:cNvSpPr>
            <a:spLocks/>
          </p:cNvSpPr>
          <p:nvPr/>
        </p:nvSpPr>
        <p:spPr bwMode="auto">
          <a:xfrm>
            <a:off x="5724525" y="1844675"/>
            <a:ext cx="296863" cy="1706563"/>
          </a:xfrm>
          <a:prstGeom prst="leftBrace">
            <a:avLst>
              <a:gd name="adj1" fmla="val 47905"/>
              <a:gd name="adj2" fmla="val 50000"/>
            </a:avLst>
          </a:prstGeom>
          <a:noFill/>
          <a:ln w="28575">
            <a:solidFill>
              <a:srgbClr val="99CCFF"/>
            </a:solidFill>
            <a:round/>
            <a:headEnd/>
            <a:tailEnd/>
          </a:ln>
          <a:effectLst>
            <a:outerShdw dist="35921" dir="2700000" algn="ctr" rotWithShape="0">
              <a:srgbClr val="990000"/>
            </a:outerShdw>
          </a:effectLst>
          <a:extLst>
            <a:ext uri="{909E8E84-426E-40DD-AFC4-6F175D3DCCD1}"/>
          </a:extLst>
        </p:spPr>
        <p:txBody>
          <a:bodyPr anchor="ctr">
            <a:spAutoFit/>
          </a:bodyPr>
          <a:lstStyle/>
          <a:p>
            <a:pPr algn="ctr">
              <a:defRPr/>
            </a:pPr>
            <a:endParaRPr lang="zh-CN" altLang="zh-CN" sz="4000" b="1">
              <a:solidFill>
                <a:srgbClr val="000000"/>
              </a:solidFill>
              <a:latin typeface="Arial" pitchFamily="34" charset="0"/>
              <a:ea typeface="宋体" pitchFamily="2" charset="-122"/>
            </a:endParaRPr>
          </a:p>
        </p:txBody>
      </p:sp>
      <p:sp>
        <p:nvSpPr>
          <p:cNvPr id="12299" name="AutoShape 22"/>
          <p:cNvSpPr>
            <a:spLocks/>
          </p:cNvSpPr>
          <p:nvPr/>
        </p:nvSpPr>
        <p:spPr bwMode="auto">
          <a:xfrm>
            <a:off x="4284663" y="4508500"/>
            <a:ext cx="296862" cy="1706563"/>
          </a:xfrm>
          <a:prstGeom prst="leftBrace">
            <a:avLst>
              <a:gd name="adj1" fmla="val 47906"/>
              <a:gd name="adj2" fmla="val 50000"/>
            </a:avLst>
          </a:prstGeom>
          <a:noFill/>
          <a:ln w="28575">
            <a:solidFill>
              <a:srgbClr val="99CCFF"/>
            </a:solidFill>
            <a:round/>
            <a:headEnd/>
            <a:tailEnd/>
          </a:ln>
          <a:effectLst>
            <a:outerShdw dist="35921" dir="2700000" algn="ctr" rotWithShape="0">
              <a:srgbClr val="990000"/>
            </a:outerShdw>
          </a:effectLst>
          <a:extLst>
            <a:ext uri="{909E8E84-426E-40DD-AFC4-6F175D3DCCD1}"/>
          </a:extLst>
        </p:spPr>
        <p:txBody>
          <a:bodyPr anchor="ctr">
            <a:spAutoFit/>
          </a:bodyPr>
          <a:lstStyle/>
          <a:p>
            <a:pPr algn="ctr">
              <a:defRPr/>
            </a:pPr>
            <a:endParaRPr lang="zh-CN" altLang="zh-CN" sz="4000" b="1">
              <a:solidFill>
                <a:srgbClr val="000000"/>
              </a:solidFill>
              <a:latin typeface="Arial" pitchFamily="34" charset="0"/>
              <a:ea typeface="宋体" pitchFamily="2" charset="-122"/>
            </a:endParaRPr>
          </a:p>
        </p:txBody>
      </p:sp>
      <p:sp>
        <p:nvSpPr>
          <p:cNvPr id="7191" name="Text Box 23"/>
          <p:cNvSpPr txBox="1">
            <a:spLocks noChangeArrowheads="1"/>
          </p:cNvSpPr>
          <p:nvPr/>
        </p:nvSpPr>
        <p:spPr bwMode="auto">
          <a:xfrm>
            <a:off x="2916238" y="1341438"/>
            <a:ext cx="1657350" cy="701675"/>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4000" b="1">
                <a:solidFill>
                  <a:srgbClr val="CC0066"/>
                </a:solidFill>
              </a:rPr>
              <a:t>传说</a:t>
            </a:r>
          </a:p>
        </p:txBody>
      </p:sp>
      <p:sp>
        <p:nvSpPr>
          <p:cNvPr id="7192" name="Rectangle 24"/>
          <p:cNvSpPr>
            <a:spLocks noChangeArrowheads="1"/>
          </p:cNvSpPr>
          <p:nvPr/>
        </p:nvSpPr>
        <p:spPr bwMode="auto">
          <a:xfrm>
            <a:off x="3132138" y="2133600"/>
            <a:ext cx="1203325" cy="701675"/>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wrap="none">
            <a:spAutoFit/>
          </a:bodyPr>
          <a:lstStyle/>
          <a:p>
            <a:pPr algn="ctr">
              <a:defRPr/>
            </a:pPr>
            <a:r>
              <a:rPr lang="zh-CN" altLang="en-US" sz="4000" b="1">
                <a:solidFill>
                  <a:srgbClr val="CC0066"/>
                </a:solidFill>
                <a:latin typeface="Arial" pitchFamily="34" charset="0"/>
                <a:ea typeface="宋体" pitchFamily="2" charset="-122"/>
              </a:rPr>
              <a:t>传统</a:t>
            </a:r>
          </a:p>
        </p:txBody>
      </p:sp>
      <p:sp>
        <p:nvSpPr>
          <p:cNvPr id="7194" name="Rectangle 26"/>
          <p:cNvSpPr>
            <a:spLocks noChangeArrowheads="1"/>
          </p:cNvSpPr>
          <p:nvPr/>
        </p:nvSpPr>
        <p:spPr bwMode="auto">
          <a:xfrm>
            <a:off x="3132138" y="3644900"/>
            <a:ext cx="1203325" cy="701675"/>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wrap="none">
            <a:spAutoFit/>
          </a:bodyPr>
          <a:lstStyle/>
          <a:p>
            <a:pPr algn="ctr">
              <a:defRPr/>
            </a:pPr>
            <a:r>
              <a:rPr lang="zh-CN" altLang="en-US" sz="4000" b="1">
                <a:solidFill>
                  <a:srgbClr val="CC3300"/>
                </a:solidFill>
                <a:latin typeface="Arial" pitchFamily="34" charset="0"/>
                <a:ea typeface="宋体" pitchFamily="2" charset="-122"/>
              </a:rPr>
              <a:t>外传</a:t>
            </a:r>
          </a:p>
        </p:txBody>
      </p:sp>
      <p:sp>
        <p:nvSpPr>
          <p:cNvPr id="7195" name="Text Box 27"/>
          <p:cNvSpPr txBox="1">
            <a:spLocks noChangeArrowheads="1"/>
          </p:cNvSpPr>
          <p:nvPr/>
        </p:nvSpPr>
        <p:spPr bwMode="auto">
          <a:xfrm>
            <a:off x="3059113" y="2924175"/>
            <a:ext cx="1368425" cy="701675"/>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4000" b="1">
                <a:solidFill>
                  <a:srgbClr val="CC3300"/>
                </a:solidFill>
              </a:rPr>
              <a:t>传记</a:t>
            </a:r>
          </a:p>
        </p:txBody>
      </p:sp>
      <p:sp>
        <p:nvSpPr>
          <p:cNvPr id="7196" name="Text Box 28"/>
          <p:cNvSpPr txBox="1">
            <a:spLocks noChangeArrowheads="1"/>
          </p:cNvSpPr>
          <p:nvPr/>
        </p:nvSpPr>
        <p:spPr bwMode="auto">
          <a:xfrm>
            <a:off x="5651500" y="4508500"/>
            <a:ext cx="1366838" cy="701675"/>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4000" b="1">
                <a:solidFill>
                  <a:srgbClr val="CC0066"/>
                </a:solidFill>
              </a:rPr>
              <a:t>奔走</a:t>
            </a:r>
          </a:p>
        </p:txBody>
      </p:sp>
      <p:sp>
        <p:nvSpPr>
          <p:cNvPr id="7197" name="Rectangle 29"/>
          <p:cNvSpPr>
            <a:spLocks noChangeArrowheads="1"/>
          </p:cNvSpPr>
          <p:nvPr/>
        </p:nvSpPr>
        <p:spPr bwMode="auto">
          <a:xfrm>
            <a:off x="7164388" y="1916113"/>
            <a:ext cx="1203325" cy="701675"/>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wrap="none">
            <a:spAutoFit/>
          </a:bodyPr>
          <a:lstStyle/>
          <a:p>
            <a:pPr algn="ctr">
              <a:defRPr/>
            </a:pPr>
            <a:r>
              <a:rPr lang="zh-CN" altLang="en-US" sz="4000" b="1">
                <a:solidFill>
                  <a:srgbClr val="CC0066"/>
                </a:solidFill>
                <a:latin typeface="Arial" pitchFamily="34" charset="0"/>
                <a:ea typeface="宋体" pitchFamily="2" charset="-122"/>
              </a:rPr>
              <a:t>散发</a:t>
            </a:r>
          </a:p>
        </p:txBody>
      </p:sp>
      <p:sp>
        <p:nvSpPr>
          <p:cNvPr id="7198" name="Rectangle 30"/>
          <p:cNvSpPr>
            <a:spLocks noChangeArrowheads="1"/>
          </p:cNvSpPr>
          <p:nvPr/>
        </p:nvSpPr>
        <p:spPr bwMode="auto">
          <a:xfrm>
            <a:off x="7164388" y="1125538"/>
            <a:ext cx="1203325" cy="701675"/>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wrap="none">
            <a:spAutoFit/>
          </a:bodyPr>
          <a:lstStyle/>
          <a:p>
            <a:pPr algn="ctr">
              <a:defRPr/>
            </a:pPr>
            <a:r>
              <a:rPr lang="zh-CN" altLang="en-US" sz="4000" b="1">
                <a:solidFill>
                  <a:srgbClr val="CC0066"/>
                </a:solidFill>
                <a:latin typeface="Arial" pitchFamily="34" charset="0"/>
                <a:ea typeface="宋体" pitchFamily="2" charset="-122"/>
              </a:rPr>
              <a:t>散学</a:t>
            </a:r>
          </a:p>
        </p:txBody>
      </p:sp>
      <p:sp>
        <p:nvSpPr>
          <p:cNvPr id="7199" name="Rectangle 31"/>
          <p:cNvSpPr>
            <a:spLocks noChangeArrowheads="1"/>
          </p:cNvSpPr>
          <p:nvPr/>
        </p:nvSpPr>
        <p:spPr bwMode="auto">
          <a:xfrm>
            <a:off x="5724525" y="3789363"/>
            <a:ext cx="1203325" cy="701675"/>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wrap="none">
            <a:spAutoFit/>
          </a:bodyPr>
          <a:lstStyle/>
          <a:p>
            <a:pPr algn="ctr">
              <a:defRPr/>
            </a:pPr>
            <a:r>
              <a:rPr lang="zh-CN" altLang="en-US" sz="4000" b="1">
                <a:solidFill>
                  <a:srgbClr val="CC0066"/>
                </a:solidFill>
                <a:latin typeface="Arial" pitchFamily="34" charset="0"/>
                <a:ea typeface="宋体" pitchFamily="2" charset="-122"/>
              </a:rPr>
              <a:t>奔跑</a:t>
            </a:r>
          </a:p>
        </p:txBody>
      </p:sp>
      <p:sp>
        <p:nvSpPr>
          <p:cNvPr id="7200" name="Text Box 32"/>
          <p:cNvSpPr txBox="1">
            <a:spLocks noChangeArrowheads="1"/>
          </p:cNvSpPr>
          <p:nvPr/>
        </p:nvSpPr>
        <p:spPr bwMode="auto">
          <a:xfrm>
            <a:off x="4427538" y="5734050"/>
            <a:ext cx="1511300" cy="701675"/>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en-US" altLang="zh-CN" sz="4000" b="1">
                <a:solidFill>
                  <a:srgbClr val="FF9900"/>
                </a:solidFill>
              </a:rPr>
              <a:t>bèn</a:t>
            </a:r>
          </a:p>
        </p:txBody>
      </p:sp>
      <p:sp>
        <p:nvSpPr>
          <p:cNvPr id="7201" name="Rectangle 33"/>
          <p:cNvSpPr>
            <a:spLocks noChangeArrowheads="1"/>
          </p:cNvSpPr>
          <p:nvPr/>
        </p:nvSpPr>
        <p:spPr bwMode="auto">
          <a:xfrm>
            <a:off x="6084888" y="1557338"/>
            <a:ext cx="1058862" cy="701675"/>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wrap="none">
            <a:spAutoFit/>
          </a:bodyPr>
          <a:lstStyle/>
          <a:p>
            <a:pPr algn="ctr">
              <a:defRPr/>
            </a:pPr>
            <a:r>
              <a:rPr lang="en-US" altLang="zh-CN" sz="4000" b="1">
                <a:solidFill>
                  <a:srgbClr val="FF9900"/>
                </a:solidFill>
                <a:latin typeface="Arial" pitchFamily="34" charset="0"/>
                <a:ea typeface="宋体" pitchFamily="2" charset="-122"/>
              </a:rPr>
              <a:t>s</a:t>
            </a:r>
            <a:r>
              <a:rPr lang="en-US" altLang="en-US" sz="4000" b="1">
                <a:solidFill>
                  <a:srgbClr val="FF9900"/>
                </a:solidFill>
                <a:latin typeface="Arial" pitchFamily="34" charset="0"/>
                <a:ea typeface="宋体" pitchFamily="2" charset="-122"/>
              </a:rPr>
              <a:t>à</a:t>
            </a:r>
            <a:r>
              <a:rPr lang="en-US" altLang="zh-CN" sz="4000" b="1">
                <a:solidFill>
                  <a:srgbClr val="FF9900"/>
                </a:solidFill>
                <a:latin typeface="Arial" pitchFamily="34" charset="0"/>
                <a:ea typeface="宋体" pitchFamily="2" charset="-122"/>
              </a:rPr>
              <a:t>n</a:t>
            </a:r>
          </a:p>
        </p:txBody>
      </p:sp>
      <p:sp>
        <p:nvSpPr>
          <p:cNvPr id="7202" name="Rectangle 34"/>
          <p:cNvSpPr>
            <a:spLocks noChangeArrowheads="1"/>
          </p:cNvSpPr>
          <p:nvPr/>
        </p:nvSpPr>
        <p:spPr bwMode="auto">
          <a:xfrm>
            <a:off x="6156325" y="2997200"/>
            <a:ext cx="1031875" cy="701675"/>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wrap="none">
            <a:spAutoFit/>
          </a:bodyPr>
          <a:lstStyle/>
          <a:p>
            <a:pPr algn="ctr">
              <a:defRPr/>
            </a:pPr>
            <a:r>
              <a:rPr lang="en-US" altLang="zh-CN" sz="4000" b="1">
                <a:solidFill>
                  <a:srgbClr val="FF9900"/>
                </a:solidFill>
                <a:latin typeface="Arial" pitchFamily="34" charset="0"/>
                <a:ea typeface="宋体" pitchFamily="2" charset="-122"/>
              </a:rPr>
              <a:t>s</a:t>
            </a:r>
            <a:r>
              <a:rPr lang="en-US" altLang="en-US" sz="4000" b="1">
                <a:solidFill>
                  <a:srgbClr val="FF9900"/>
                </a:solidFill>
                <a:latin typeface="Arial" pitchFamily="34" charset="0"/>
                <a:ea typeface="宋体" pitchFamily="2" charset="-122"/>
              </a:rPr>
              <a:t>ǎ</a:t>
            </a:r>
            <a:r>
              <a:rPr lang="en-US" altLang="zh-CN" sz="4000" b="1">
                <a:solidFill>
                  <a:srgbClr val="FF9900"/>
                </a:solidFill>
                <a:latin typeface="Arial" pitchFamily="34" charset="0"/>
                <a:ea typeface="宋体" pitchFamily="2" charset="-122"/>
              </a:rPr>
              <a:t>n</a:t>
            </a:r>
          </a:p>
        </p:txBody>
      </p:sp>
      <p:sp>
        <p:nvSpPr>
          <p:cNvPr id="7203" name="Rectangle 35"/>
          <p:cNvSpPr>
            <a:spLocks noChangeArrowheads="1"/>
          </p:cNvSpPr>
          <p:nvPr/>
        </p:nvSpPr>
        <p:spPr bwMode="auto">
          <a:xfrm>
            <a:off x="4656138" y="4149725"/>
            <a:ext cx="1058862" cy="701675"/>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wrap="none">
            <a:spAutoFit/>
          </a:bodyPr>
          <a:lstStyle/>
          <a:p>
            <a:pPr algn="ctr">
              <a:defRPr/>
            </a:pPr>
            <a:r>
              <a:rPr lang="en-US" altLang="zh-CN" sz="4000" b="1">
                <a:solidFill>
                  <a:srgbClr val="FF9900"/>
                </a:solidFill>
                <a:latin typeface="Arial" pitchFamily="34" charset="0"/>
                <a:ea typeface="宋体" pitchFamily="2" charset="-122"/>
              </a:rPr>
              <a:t>b</a:t>
            </a:r>
            <a:r>
              <a:rPr lang="en-US" altLang="en-US" sz="4000" b="1">
                <a:solidFill>
                  <a:srgbClr val="FF9900"/>
                </a:solidFill>
                <a:latin typeface="Arial" pitchFamily="34" charset="0"/>
                <a:ea typeface="宋体" pitchFamily="2" charset="-122"/>
              </a:rPr>
              <a:t>ē</a:t>
            </a:r>
            <a:r>
              <a:rPr lang="en-US" altLang="zh-CN" sz="4000" b="1">
                <a:solidFill>
                  <a:srgbClr val="FF9900"/>
                </a:solidFill>
                <a:latin typeface="Arial" pitchFamily="34" charset="0"/>
                <a:ea typeface="宋体" pitchFamily="2" charset="-122"/>
              </a:rPr>
              <a:t>n</a:t>
            </a:r>
          </a:p>
        </p:txBody>
      </p:sp>
      <p:sp>
        <p:nvSpPr>
          <p:cNvPr id="7205" name="Text Box 37"/>
          <p:cNvSpPr txBox="1">
            <a:spLocks noChangeArrowheads="1"/>
          </p:cNvSpPr>
          <p:nvPr/>
        </p:nvSpPr>
        <p:spPr bwMode="auto">
          <a:xfrm>
            <a:off x="5580063" y="5876925"/>
            <a:ext cx="1584325" cy="701675"/>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4000" b="1">
                <a:solidFill>
                  <a:srgbClr val="CC3300"/>
                </a:solidFill>
              </a:rPr>
              <a:t>投奔</a:t>
            </a:r>
          </a:p>
        </p:txBody>
      </p:sp>
      <p:sp>
        <p:nvSpPr>
          <p:cNvPr id="7206" name="Rectangle 38"/>
          <p:cNvSpPr>
            <a:spLocks noChangeArrowheads="1"/>
          </p:cNvSpPr>
          <p:nvPr/>
        </p:nvSpPr>
        <p:spPr bwMode="auto">
          <a:xfrm>
            <a:off x="5724525" y="5229225"/>
            <a:ext cx="1203325" cy="701675"/>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wrap="none">
            <a:spAutoFit/>
          </a:bodyPr>
          <a:lstStyle/>
          <a:p>
            <a:pPr algn="ctr">
              <a:defRPr/>
            </a:pPr>
            <a:r>
              <a:rPr lang="zh-CN" altLang="en-US" sz="4000" b="1">
                <a:solidFill>
                  <a:srgbClr val="CC3300"/>
                </a:solidFill>
                <a:latin typeface="Arial" pitchFamily="34" charset="0"/>
                <a:ea typeface="宋体" pitchFamily="2" charset="-122"/>
              </a:rPr>
              <a:t>奔命</a:t>
            </a:r>
          </a:p>
        </p:txBody>
      </p:sp>
      <p:sp>
        <p:nvSpPr>
          <p:cNvPr id="7207" name="Text Box 39"/>
          <p:cNvSpPr txBox="1">
            <a:spLocks noChangeArrowheads="1"/>
          </p:cNvSpPr>
          <p:nvPr/>
        </p:nvSpPr>
        <p:spPr bwMode="auto">
          <a:xfrm>
            <a:off x="7019925" y="2636838"/>
            <a:ext cx="1584325" cy="701675"/>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4000" b="1">
                <a:solidFill>
                  <a:srgbClr val="CC3300"/>
                </a:solidFill>
              </a:rPr>
              <a:t>松散</a:t>
            </a:r>
          </a:p>
        </p:txBody>
      </p:sp>
      <p:sp>
        <p:nvSpPr>
          <p:cNvPr id="7208" name="Rectangle 40"/>
          <p:cNvSpPr>
            <a:spLocks noChangeArrowheads="1"/>
          </p:cNvSpPr>
          <p:nvPr/>
        </p:nvSpPr>
        <p:spPr bwMode="auto">
          <a:xfrm>
            <a:off x="7235825" y="3357563"/>
            <a:ext cx="1203325" cy="701675"/>
          </a:xfrm>
          <a:prstGeom prst="rect">
            <a:avLst/>
          </a:prstGeom>
          <a:noFill/>
          <a:ln>
            <a:noFill/>
          </a:ln>
          <a:effectLst>
            <a:outerShdw dist="35921" dir="2700000" algn="ctr" rotWithShape="0">
              <a:srgbClr val="990000"/>
            </a:outerShdw>
          </a:effectLst>
          <a:extLst>
            <a:ext uri="{909E8E84-426E-40DD-AFC4-6F175D3DCCD1}"/>
            <a:ext uri="{91240B29-F687-4F45-9708-019B960494DF}"/>
          </a:extLst>
        </p:spPr>
        <p:txBody>
          <a:bodyPr wrap="none">
            <a:spAutoFit/>
          </a:bodyPr>
          <a:lstStyle/>
          <a:p>
            <a:pPr algn="ctr">
              <a:defRPr/>
            </a:pPr>
            <a:r>
              <a:rPr lang="zh-CN" altLang="en-US" sz="4000" b="1">
                <a:solidFill>
                  <a:srgbClr val="CC3300"/>
                </a:solidFill>
                <a:latin typeface="Arial" pitchFamily="34" charset="0"/>
                <a:ea typeface="宋体" pitchFamily="2" charset="-122"/>
              </a:rPr>
              <a:t>散文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187"/>
                                        </p:tgtEl>
                                        <p:attrNameLst>
                                          <p:attrName>style.visibility</p:attrName>
                                        </p:attrNameLst>
                                      </p:cBhvr>
                                      <p:to>
                                        <p:strVal val="visible"/>
                                      </p:to>
                                    </p:set>
                                    <p:anim to="" calcmode="lin" valueType="num">
                                      <p:cBhvr>
                                        <p:cTn id="7" dur="1" fill="hold"/>
                                        <p:tgtEl>
                                          <p:spTgt spid="7187"/>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188"/>
                                        </p:tgtEl>
                                        <p:attrNameLst>
                                          <p:attrName>style.visibility</p:attrName>
                                        </p:attrNameLst>
                                      </p:cBhvr>
                                      <p:to>
                                        <p:strVal val="visible"/>
                                      </p:to>
                                    </p:set>
                                    <p:anim to="" calcmode="lin" valueType="num">
                                      <p:cBhvr>
                                        <p:cTn id="12" dur="1" fill="hold"/>
                                        <p:tgtEl>
                                          <p:spTgt spid="7188"/>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7191"/>
                                        </p:tgtEl>
                                        <p:attrNameLst>
                                          <p:attrName>style.visibility</p:attrName>
                                        </p:attrNameLst>
                                      </p:cBhvr>
                                      <p:to>
                                        <p:strVal val="visible"/>
                                      </p:to>
                                    </p:set>
                                    <p:anim to="" calcmode="lin" valueType="num">
                                      <p:cBhvr>
                                        <p:cTn id="17" dur="1" fill="hold"/>
                                        <p:tgtEl>
                                          <p:spTgt spid="7191"/>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7192"/>
                                        </p:tgtEl>
                                        <p:attrNameLst>
                                          <p:attrName>style.visibility</p:attrName>
                                        </p:attrNameLst>
                                      </p:cBhvr>
                                      <p:to>
                                        <p:strVal val="visible"/>
                                      </p:to>
                                    </p:set>
                                    <p:anim to="" calcmode="lin" valueType="num">
                                      <p:cBhvr>
                                        <p:cTn id="22" dur="1" fill="hold"/>
                                        <p:tgtEl>
                                          <p:spTgt spid="7192"/>
                                        </p:tgtEl>
                                        <p:attrNameLst>
                                          <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195"/>
                                        </p:tgtEl>
                                        <p:attrNameLst>
                                          <p:attrName>style.visibility</p:attrName>
                                        </p:attrNameLst>
                                      </p:cBhvr>
                                      <p:to>
                                        <p:strVal val="visible"/>
                                      </p:to>
                                    </p:set>
                                    <p:anim to="" calcmode="lin" valueType="num">
                                      <p:cBhvr>
                                        <p:cTn id="27" dur="1" fill="hold"/>
                                        <p:tgtEl>
                                          <p:spTgt spid="7195"/>
                                        </p:tgtEl>
                                        <p:attrNameLst>
                                          <p:attrName/>
                                        </p:attrNameLst>
                                      </p:cBhvr>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7194"/>
                                        </p:tgtEl>
                                        <p:attrNameLst>
                                          <p:attrName>style.visibility</p:attrName>
                                        </p:attrNameLst>
                                      </p:cBhvr>
                                      <p:to>
                                        <p:strVal val="visible"/>
                                      </p:to>
                                    </p:set>
                                    <p:anim to="" calcmode="lin" valueType="num">
                                      <p:cBhvr>
                                        <p:cTn id="32" dur="1" fill="hold"/>
                                        <p:tgtEl>
                                          <p:spTgt spid="7194"/>
                                        </p:tgtEl>
                                        <p:attrNameLst>
                                          <p:attrName/>
                                        </p:attrNameLst>
                                      </p:cBhvr>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7201"/>
                                        </p:tgtEl>
                                        <p:attrNameLst>
                                          <p:attrName>style.visibility</p:attrName>
                                        </p:attrNameLst>
                                      </p:cBhvr>
                                      <p:to>
                                        <p:strVal val="visible"/>
                                      </p:to>
                                    </p:set>
                                    <p:animEffect transition="in" filter="randombar(horizontal)">
                                      <p:cBhvr>
                                        <p:cTn id="37" dur="500"/>
                                        <p:tgtEl>
                                          <p:spTgt spid="720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7202"/>
                                        </p:tgtEl>
                                        <p:attrNameLst>
                                          <p:attrName>style.visibility</p:attrName>
                                        </p:attrNameLst>
                                      </p:cBhvr>
                                      <p:to>
                                        <p:strVal val="visible"/>
                                      </p:to>
                                    </p:set>
                                    <p:anim to="" calcmode="lin" valueType="num">
                                      <p:cBhvr>
                                        <p:cTn id="42" dur="1" fill="hold"/>
                                        <p:tgtEl>
                                          <p:spTgt spid="7202"/>
                                        </p:tgtEl>
                                        <p:attrNameLst>
                                          <p:attrName/>
                                        </p:attrNameLst>
                                      </p:cBhvr>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7198"/>
                                        </p:tgtEl>
                                        <p:attrNameLst>
                                          <p:attrName>style.visibility</p:attrName>
                                        </p:attrNameLst>
                                      </p:cBhvr>
                                      <p:to>
                                        <p:strVal val="visible"/>
                                      </p:to>
                                    </p:set>
                                    <p:animEffect transition="in" filter="randombar(horizontal)">
                                      <p:cBhvr>
                                        <p:cTn id="47" dur="500"/>
                                        <p:tgtEl>
                                          <p:spTgt spid="7198"/>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7197"/>
                                        </p:tgtEl>
                                        <p:attrNameLst>
                                          <p:attrName>style.visibility</p:attrName>
                                        </p:attrNameLst>
                                      </p:cBhvr>
                                      <p:to>
                                        <p:strVal val="visible"/>
                                      </p:to>
                                    </p:set>
                                    <p:anim to="" calcmode="lin" valueType="num">
                                      <p:cBhvr>
                                        <p:cTn id="52" dur="1" fill="hold"/>
                                        <p:tgtEl>
                                          <p:spTgt spid="7197"/>
                                        </p:tgtEl>
                                        <p:attrNameLst>
                                          <p:attrName/>
                                        </p:attrNameLst>
                                      </p:cBhvr>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7207"/>
                                        </p:tgtEl>
                                        <p:attrNameLst>
                                          <p:attrName>style.visibility</p:attrName>
                                        </p:attrNameLst>
                                      </p:cBhvr>
                                      <p:to>
                                        <p:strVal val="visible"/>
                                      </p:to>
                                    </p:set>
                                    <p:animEffect transition="in" filter="randombar(horizontal)">
                                      <p:cBhvr>
                                        <p:cTn id="57" dur="500"/>
                                        <p:tgtEl>
                                          <p:spTgt spid="7207"/>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7208"/>
                                        </p:tgtEl>
                                        <p:attrNameLst>
                                          <p:attrName>style.visibility</p:attrName>
                                        </p:attrNameLst>
                                      </p:cBhvr>
                                      <p:to>
                                        <p:strVal val="visible"/>
                                      </p:to>
                                    </p:set>
                                    <p:anim to="" calcmode="lin" valueType="num">
                                      <p:cBhvr>
                                        <p:cTn id="62" dur="1" fill="hold"/>
                                        <p:tgtEl>
                                          <p:spTgt spid="7208"/>
                                        </p:tgtEl>
                                        <p:attrNameLst>
                                          <p:attrName/>
                                        </p:attrNameLst>
                                      </p:cBhvr>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14" presetClass="entr" presetSubtype="10" fill="hold" grpId="0" nodeType="clickEffect">
                                  <p:stCondLst>
                                    <p:cond delay="0"/>
                                  </p:stCondLst>
                                  <p:childTnLst>
                                    <p:set>
                                      <p:cBhvr>
                                        <p:cTn id="66" dur="1" fill="hold">
                                          <p:stCondLst>
                                            <p:cond delay="0"/>
                                          </p:stCondLst>
                                        </p:cTn>
                                        <p:tgtEl>
                                          <p:spTgt spid="7203"/>
                                        </p:tgtEl>
                                        <p:attrNameLst>
                                          <p:attrName>style.visibility</p:attrName>
                                        </p:attrNameLst>
                                      </p:cBhvr>
                                      <p:to>
                                        <p:strVal val="visible"/>
                                      </p:to>
                                    </p:set>
                                    <p:animEffect transition="in" filter="randombar(horizontal)">
                                      <p:cBhvr>
                                        <p:cTn id="67" dur="500"/>
                                        <p:tgtEl>
                                          <p:spTgt spid="7203"/>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4" presetClass="entr" presetSubtype="0" fill="hold" grpId="0" nodeType="clickEffect">
                                  <p:stCondLst>
                                    <p:cond delay="0"/>
                                  </p:stCondLst>
                                  <p:childTnLst>
                                    <p:set>
                                      <p:cBhvr>
                                        <p:cTn id="71" dur="1" fill="hold">
                                          <p:stCondLst>
                                            <p:cond delay="0"/>
                                          </p:stCondLst>
                                        </p:cTn>
                                        <p:tgtEl>
                                          <p:spTgt spid="7200"/>
                                        </p:tgtEl>
                                        <p:attrNameLst>
                                          <p:attrName>style.visibility</p:attrName>
                                        </p:attrNameLst>
                                      </p:cBhvr>
                                      <p:to>
                                        <p:strVal val="visible"/>
                                      </p:to>
                                    </p:set>
                                    <p:anim to="" calcmode="lin" valueType="num">
                                      <p:cBhvr>
                                        <p:cTn id="72" dur="1" fill="hold"/>
                                        <p:tgtEl>
                                          <p:spTgt spid="7200"/>
                                        </p:tgtEl>
                                        <p:attrNameLst>
                                          <p:attrName/>
                                        </p:attrNameLst>
                                      </p:cBhvr>
                                    </p:anim>
                                  </p:childTnLst>
                                </p:cTn>
                              </p:par>
                            </p:childTnLst>
                          </p:cTn>
                        </p:par>
                      </p:childTnLst>
                    </p:cTn>
                  </p:par>
                  <p:par>
                    <p:cTn id="73" fill="hold" nodeType="clickPar">
                      <p:stCondLst>
                        <p:cond delay="indefinite"/>
                      </p:stCondLst>
                      <p:childTnLst>
                        <p:par>
                          <p:cTn id="74" fill="hold" nodeType="withGroup">
                            <p:stCondLst>
                              <p:cond delay="0"/>
                            </p:stCondLst>
                            <p:childTnLst>
                              <p:par>
                                <p:cTn id="75" presetID="14" presetClass="entr" presetSubtype="10" fill="hold" grpId="0" nodeType="clickEffect">
                                  <p:stCondLst>
                                    <p:cond delay="0"/>
                                  </p:stCondLst>
                                  <p:childTnLst>
                                    <p:set>
                                      <p:cBhvr>
                                        <p:cTn id="76" dur="1" fill="hold">
                                          <p:stCondLst>
                                            <p:cond delay="0"/>
                                          </p:stCondLst>
                                        </p:cTn>
                                        <p:tgtEl>
                                          <p:spTgt spid="7199"/>
                                        </p:tgtEl>
                                        <p:attrNameLst>
                                          <p:attrName>style.visibility</p:attrName>
                                        </p:attrNameLst>
                                      </p:cBhvr>
                                      <p:to>
                                        <p:strVal val="visible"/>
                                      </p:to>
                                    </p:set>
                                    <p:animEffect transition="in" filter="randombar(horizontal)">
                                      <p:cBhvr>
                                        <p:cTn id="77" dur="500"/>
                                        <p:tgtEl>
                                          <p:spTgt spid="7199"/>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4" presetClass="entr" presetSubtype="0" fill="hold" grpId="0" nodeType="clickEffect">
                                  <p:stCondLst>
                                    <p:cond delay="0"/>
                                  </p:stCondLst>
                                  <p:childTnLst>
                                    <p:set>
                                      <p:cBhvr>
                                        <p:cTn id="81" dur="1" fill="hold">
                                          <p:stCondLst>
                                            <p:cond delay="0"/>
                                          </p:stCondLst>
                                        </p:cTn>
                                        <p:tgtEl>
                                          <p:spTgt spid="7196"/>
                                        </p:tgtEl>
                                        <p:attrNameLst>
                                          <p:attrName>style.visibility</p:attrName>
                                        </p:attrNameLst>
                                      </p:cBhvr>
                                      <p:to>
                                        <p:strVal val="visible"/>
                                      </p:to>
                                    </p:set>
                                    <p:anim to="" calcmode="lin" valueType="num">
                                      <p:cBhvr>
                                        <p:cTn id="82" dur="1" fill="hold"/>
                                        <p:tgtEl>
                                          <p:spTgt spid="7196"/>
                                        </p:tgtEl>
                                        <p:attrNameLst>
                                          <p:attrName/>
                                        </p:attrNameLst>
                                      </p:cBhvr>
                                    </p:anim>
                                  </p:childTnLst>
                                </p:cTn>
                              </p:par>
                            </p:childTnLst>
                          </p:cTn>
                        </p:par>
                      </p:childTnLst>
                    </p:cTn>
                  </p:par>
                  <p:par>
                    <p:cTn id="83" fill="hold" nodeType="clickPar">
                      <p:stCondLst>
                        <p:cond delay="indefinite"/>
                      </p:stCondLst>
                      <p:childTnLst>
                        <p:par>
                          <p:cTn id="84" fill="hold" nodeType="withGroup">
                            <p:stCondLst>
                              <p:cond delay="0"/>
                            </p:stCondLst>
                            <p:childTnLst>
                              <p:par>
                                <p:cTn id="85" presetID="14" presetClass="entr" presetSubtype="10" fill="hold" grpId="0" nodeType="clickEffect">
                                  <p:stCondLst>
                                    <p:cond delay="0"/>
                                  </p:stCondLst>
                                  <p:childTnLst>
                                    <p:set>
                                      <p:cBhvr>
                                        <p:cTn id="86" dur="1" fill="hold">
                                          <p:stCondLst>
                                            <p:cond delay="0"/>
                                          </p:stCondLst>
                                        </p:cTn>
                                        <p:tgtEl>
                                          <p:spTgt spid="7206"/>
                                        </p:tgtEl>
                                        <p:attrNameLst>
                                          <p:attrName>style.visibility</p:attrName>
                                        </p:attrNameLst>
                                      </p:cBhvr>
                                      <p:to>
                                        <p:strVal val="visible"/>
                                      </p:to>
                                    </p:set>
                                    <p:animEffect transition="in" filter="randombar(horizontal)">
                                      <p:cBhvr>
                                        <p:cTn id="87" dur="500"/>
                                        <p:tgtEl>
                                          <p:spTgt spid="7206"/>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24" presetClass="entr" presetSubtype="0" fill="hold" grpId="0" nodeType="clickEffect">
                                  <p:stCondLst>
                                    <p:cond delay="0"/>
                                  </p:stCondLst>
                                  <p:childTnLst>
                                    <p:set>
                                      <p:cBhvr>
                                        <p:cTn id="91" dur="1" fill="hold">
                                          <p:stCondLst>
                                            <p:cond delay="0"/>
                                          </p:stCondLst>
                                        </p:cTn>
                                        <p:tgtEl>
                                          <p:spTgt spid="7205"/>
                                        </p:tgtEl>
                                        <p:attrNameLst>
                                          <p:attrName>style.visibility</p:attrName>
                                        </p:attrNameLst>
                                      </p:cBhvr>
                                      <p:to>
                                        <p:strVal val="visible"/>
                                      </p:to>
                                    </p:set>
                                    <p:anim to="" calcmode="lin" valueType="num">
                                      <p:cBhvr>
                                        <p:cTn id="92" dur="1" fill="hold"/>
                                        <p:tgtEl>
                                          <p:spTgt spid="720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7" grpId="0"/>
      <p:bldP spid="7188" grpId="0"/>
      <p:bldP spid="7191" grpId="0"/>
      <p:bldP spid="7192" grpId="0"/>
      <p:bldP spid="7194" grpId="0"/>
      <p:bldP spid="7195" grpId="0"/>
      <p:bldP spid="7196" grpId="0"/>
      <p:bldP spid="7197" grpId="0"/>
      <p:bldP spid="7198" grpId="0"/>
      <p:bldP spid="7199" grpId="0"/>
      <p:bldP spid="7200" grpId="0"/>
      <p:bldP spid="7201" grpId="0"/>
      <p:bldP spid="7202" grpId="0"/>
      <p:bldP spid="7203" grpId="0"/>
      <p:bldP spid="7205" grpId="0"/>
      <p:bldP spid="7206" grpId="0"/>
      <p:bldP spid="7207" grpId="0"/>
      <p:bldP spid="720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ext Box 2"/>
          <p:cNvSpPr txBox="1">
            <a:spLocks noChangeArrowheads="1"/>
          </p:cNvSpPr>
          <p:nvPr/>
        </p:nvSpPr>
        <p:spPr bwMode="auto">
          <a:xfrm>
            <a:off x="539750" y="2078038"/>
            <a:ext cx="719138" cy="701675"/>
          </a:xfrm>
          <a:prstGeom prst="rect">
            <a:avLst/>
          </a:prstGeom>
          <a:noFill/>
          <a:ln w="9525">
            <a:noFill/>
            <a:miter lim="800000"/>
            <a:headEnd/>
            <a:tailEnd/>
          </a:ln>
        </p:spPr>
        <p:txBody>
          <a:bodyPr>
            <a:spAutoFit/>
          </a:bodyPr>
          <a:lstStyle/>
          <a:p>
            <a:r>
              <a:rPr kumimoji="1" lang="zh-CN" altLang="en-US" sz="4000" b="1">
                <a:solidFill>
                  <a:srgbClr val="000000"/>
                </a:solidFill>
                <a:latin typeface="Times New Roman" pitchFamily="18" charset="0"/>
              </a:rPr>
              <a:t>传</a:t>
            </a:r>
          </a:p>
        </p:txBody>
      </p:sp>
      <p:sp>
        <p:nvSpPr>
          <p:cNvPr id="49154" name="Text Box 3"/>
          <p:cNvSpPr txBox="1">
            <a:spLocks noChangeArrowheads="1"/>
          </p:cNvSpPr>
          <p:nvPr/>
        </p:nvSpPr>
        <p:spPr bwMode="auto">
          <a:xfrm>
            <a:off x="1143000" y="1066800"/>
            <a:ext cx="762000" cy="2286000"/>
          </a:xfrm>
          <a:prstGeom prst="rect">
            <a:avLst/>
          </a:prstGeom>
          <a:noFill/>
          <a:ln w="9525">
            <a:noFill/>
            <a:miter lim="800000"/>
            <a:headEnd/>
            <a:tailEnd/>
          </a:ln>
        </p:spPr>
        <p:txBody>
          <a:bodyPr>
            <a:spAutoFit/>
          </a:bodyPr>
          <a:lstStyle/>
          <a:p>
            <a:endParaRPr kumimoji="1" lang="en-US" altLang="zh-CN" sz="2400">
              <a:solidFill>
                <a:srgbClr val="000000"/>
              </a:solidFill>
              <a:latin typeface="Times New Roman" pitchFamily="18" charset="0"/>
              <a:cs typeface="Times New Roman" pitchFamily="18" charset="0"/>
            </a:endParaRPr>
          </a:p>
          <a:p>
            <a:r>
              <a:rPr kumimoji="1" lang="en-US" altLang="zh-CN" sz="9600">
                <a:solidFill>
                  <a:srgbClr val="000000"/>
                </a:solidFill>
                <a:latin typeface="Times New Roman" pitchFamily="18" charset="0"/>
                <a:cs typeface="Times New Roman" pitchFamily="18" charset="0"/>
              </a:rPr>
              <a:t>{</a:t>
            </a:r>
          </a:p>
          <a:p>
            <a:endParaRPr kumimoji="1" lang="en-US" altLang="zh-CN" sz="2400">
              <a:solidFill>
                <a:srgbClr val="000000"/>
              </a:solidFill>
              <a:latin typeface="Times New Roman" pitchFamily="18" charset="0"/>
              <a:cs typeface="Times New Roman" pitchFamily="18" charset="0"/>
            </a:endParaRPr>
          </a:p>
        </p:txBody>
      </p:sp>
      <p:sp>
        <p:nvSpPr>
          <p:cNvPr id="49155" name="Text Box 4"/>
          <p:cNvSpPr txBox="1">
            <a:spLocks noChangeArrowheads="1"/>
          </p:cNvSpPr>
          <p:nvPr/>
        </p:nvSpPr>
        <p:spPr bwMode="auto">
          <a:xfrm>
            <a:off x="1676400" y="1676400"/>
            <a:ext cx="1276350" cy="641350"/>
          </a:xfrm>
          <a:prstGeom prst="rect">
            <a:avLst/>
          </a:prstGeom>
          <a:noFill/>
          <a:ln w="9525">
            <a:noFill/>
            <a:miter lim="800000"/>
            <a:headEnd/>
            <a:tailEnd/>
          </a:ln>
        </p:spPr>
        <p:txBody>
          <a:bodyPr wrap="none">
            <a:spAutoFit/>
          </a:bodyPr>
          <a:lstStyle/>
          <a:p>
            <a:r>
              <a:rPr kumimoji="1" lang="en-US" altLang="zh-CN" sz="3600">
                <a:solidFill>
                  <a:srgbClr val="000000"/>
                </a:solidFill>
                <a:latin typeface="Times New Roman" pitchFamily="18" charset="0"/>
              </a:rPr>
              <a:t>chu</a:t>
            </a:r>
            <a:r>
              <a:rPr kumimoji="1" lang="en-US" altLang="zh-CN" sz="3600">
                <a:solidFill>
                  <a:srgbClr val="000000"/>
                </a:solidFill>
                <a:latin typeface="Times New Roman" pitchFamily="18" charset="0"/>
                <a:cs typeface="Times New Roman" pitchFamily="18" charset="0"/>
              </a:rPr>
              <a:t>án</a:t>
            </a:r>
            <a:endParaRPr kumimoji="1" lang="en-US" altLang="zh-CN" sz="3600">
              <a:solidFill>
                <a:srgbClr val="000000"/>
              </a:solidFill>
              <a:latin typeface="Times New Roman" pitchFamily="18" charset="0"/>
            </a:endParaRPr>
          </a:p>
        </p:txBody>
      </p:sp>
      <p:sp>
        <p:nvSpPr>
          <p:cNvPr id="49156" name="Text Box 5"/>
          <p:cNvSpPr txBox="1">
            <a:spLocks noChangeArrowheads="1"/>
          </p:cNvSpPr>
          <p:nvPr/>
        </p:nvSpPr>
        <p:spPr bwMode="auto">
          <a:xfrm>
            <a:off x="1676400" y="2514600"/>
            <a:ext cx="1155700" cy="579438"/>
          </a:xfrm>
          <a:prstGeom prst="rect">
            <a:avLst/>
          </a:prstGeom>
          <a:noFill/>
          <a:ln w="9525">
            <a:noFill/>
            <a:miter lim="800000"/>
            <a:headEnd/>
            <a:tailEnd/>
          </a:ln>
        </p:spPr>
        <p:txBody>
          <a:bodyPr wrap="none">
            <a:spAutoFit/>
          </a:bodyPr>
          <a:lstStyle/>
          <a:p>
            <a:r>
              <a:rPr kumimoji="1" lang="en-US" altLang="zh-CN" sz="3200">
                <a:solidFill>
                  <a:srgbClr val="000000"/>
                </a:solidFill>
                <a:latin typeface="Times New Roman" pitchFamily="18" charset="0"/>
              </a:rPr>
              <a:t>zhu</a:t>
            </a:r>
            <a:r>
              <a:rPr kumimoji="1" lang="en-US" altLang="zh-CN" sz="3200">
                <a:solidFill>
                  <a:srgbClr val="000000"/>
                </a:solidFill>
                <a:latin typeface="Times New Roman" pitchFamily="18" charset="0"/>
                <a:cs typeface="Times New Roman" pitchFamily="18" charset="0"/>
              </a:rPr>
              <a:t>àn</a:t>
            </a:r>
            <a:endParaRPr kumimoji="1" lang="en-US" altLang="zh-CN" sz="3200">
              <a:solidFill>
                <a:srgbClr val="000000"/>
              </a:solidFill>
              <a:latin typeface="Times New Roman" pitchFamily="18" charset="0"/>
            </a:endParaRPr>
          </a:p>
        </p:txBody>
      </p:sp>
      <p:sp>
        <p:nvSpPr>
          <p:cNvPr id="49157" name="Text Box 6"/>
          <p:cNvSpPr txBox="1">
            <a:spLocks noChangeArrowheads="1"/>
          </p:cNvSpPr>
          <p:nvPr/>
        </p:nvSpPr>
        <p:spPr bwMode="auto">
          <a:xfrm>
            <a:off x="2438400" y="1676400"/>
            <a:ext cx="3333750" cy="579438"/>
          </a:xfrm>
          <a:prstGeom prst="rect">
            <a:avLst/>
          </a:prstGeom>
          <a:noFill/>
          <a:ln w="9525">
            <a:noFill/>
            <a:miter lim="800000"/>
            <a:headEnd/>
            <a:tailEnd/>
          </a:ln>
        </p:spPr>
        <p:txBody>
          <a:bodyPr wrap="none">
            <a:spAutoFit/>
          </a:bodyPr>
          <a:lstStyle/>
          <a:p>
            <a:r>
              <a:rPr kumimoji="1" lang="zh-CN" altLang="en-US" sz="3200">
                <a:solidFill>
                  <a:srgbClr val="000000"/>
                </a:solidFill>
                <a:latin typeface="Times New Roman" pitchFamily="18" charset="0"/>
              </a:rPr>
              <a:t>（        ）（       ）</a:t>
            </a:r>
          </a:p>
        </p:txBody>
      </p:sp>
      <p:sp>
        <p:nvSpPr>
          <p:cNvPr id="49158" name="Text Box 7"/>
          <p:cNvSpPr txBox="1">
            <a:spLocks noChangeArrowheads="1"/>
          </p:cNvSpPr>
          <p:nvPr/>
        </p:nvSpPr>
        <p:spPr bwMode="auto">
          <a:xfrm>
            <a:off x="2727325" y="2459038"/>
            <a:ext cx="184150" cy="457200"/>
          </a:xfrm>
          <a:prstGeom prst="rect">
            <a:avLst/>
          </a:prstGeom>
          <a:noFill/>
          <a:ln w="9525">
            <a:noFill/>
            <a:miter lim="800000"/>
            <a:headEnd/>
            <a:tailEnd/>
          </a:ln>
        </p:spPr>
        <p:txBody>
          <a:bodyPr wrap="none">
            <a:spAutoFit/>
          </a:bodyPr>
          <a:lstStyle/>
          <a:p>
            <a:endParaRPr kumimoji="1" lang="zh-CN" altLang="zh-CN" sz="2400">
              <a:solidFill>
                <a:srgbClr val="000000"/>
              </a:solidFill>
              <a:latin typeface="Times New Roman" pitchFamily="18" charset="0"/>
            </a:endParaRPr>
          </a:p>
        </p:txBody>
      </p:sp>
      <p:sp>
        <p:nvSpPr>
          <p:cNvPr id="49159" name="Text Box 8"/>
          <p:cNvSpPr txBox="1">
            <a:spLocks noChangeArrowheads="1"/>
          </p:cNvSpPr>
          <p:nvPr/>
        </p:nvSpPr>
        <p:spPr bwMode="auto">
          <a:xfrm>
            <a:off x="2438400" y="2514600"/>
            <a:ext cx="2012950" cy="579438"/>
          </a:xfrm>
          <a:prstGeom prst="rect">
            <a:avLst/>
          </a:prstGeom>
          <a:noFill/>
          <a:ln w="9525">
            <a:noFill/>
            <a:miter lim="800000"/>
            <a:headEnd/>
            <a:tailEnd/>
          </a:ln>
        </p:spPr>
        <p:txBody>
          <a:bodyPr wrap="none">
            <a:spAutoFit/>
          </a:bodyPr>
          <a:lstStyle/>
          <a:p>
            <a:r>
              <a:rPr kumimoji="1" lang="zh-CN" altLang="en-US" sz="3200">
                <a:solidFill>
                  <a:srgbClr val="000000"/>
                </a:solidFill>
                <a:latin typeface="Times New Roman" pitchFamily="18" charset="0"/>
              </a:rPr>
              <a:t>（          ）</a:t>
            </a:r>
          </a:p>
        </p:txBody>
      </p:sp>
      <p:sp>
        <p:nvSpPr>
          <p:cNvPr id="49160" name="Text Box 9"/>
          <p:cNvSpPr txBox="1">
            <a:spLocks noChangeArrowheads="1"/>
          </p:cNvSpPr>
          <p:nvPr/>
        </p:nvSpPr>
        <p:spPr bwMode="auto">
          <a:xfrm>
            <a:off x="684213" y="3657600"/>
            <a:ext cx="923925" cy="701675"/>
          </a:xfrm>
          <a:prstGeom prst="rect">
            <a:avLst/>
          </a:prstGeom>
          <a:noFill/>
          <a:ln w="9525">
            <a:noFill/>
            <a:miter lim="800000"/>
            <a:headEnd/>
            <a:tailEnd/>
          </a:ln>
        </p:spPr>
        <p:txBody>
          <a:bodyPr>
            <a:spAutoFit/>
          </a:bodyPr>
          <a:lstStyle/>
          <a:p>
            <a:r>
              <a:rPr kumimoji="1" lang="zh-CN" altLang="en-US" sz="4000" b="1">
                <a:solidFill>
                  <a:srgbClr val="000000"/>
                </a:solidFill>
                <a:latin typeface="Times New Roman" pitchFamily="18" charset="0"/>
              </a:rPr>
              <a:t>弹</a:t>
            </a:r>
          </a:p>
        </p:txBody>
      </p:sp>
      <p:sp>
        <p:nvSpPr>
          <p:cNvPr id="49161" name="Text Box 10"/>
          <p:cNvSpPr txBox="1">
            <a:spLocks noChangeArrowheads="1"/>
          </p:cNvSpPr>
          <p:nvPr/>
        </p:nvSpPr>
        <p:spPr bwMode="auto">
          <a:xfrm>
            <a:off x="1158875" y="2590800"/>
            <a:ext cx="762000" cy="2286000"/>
          </a:xfrm>
          <a:prstGeom prst="rect">
            <a:avLst/>
          </a:prstGeom>
          <a:noFill/>
          <a:ln w="9525">
            <a:noFill/>
            <a:miter lim="800000"/>
            <a:headEnd/>
            <a:tailEnd/>
          </a:ln>
        </p:spPr>
        <p:txBody>
          <a:bodyPr>
            <a:spAutoFit/>
          </a:bodyPr>
          <a:lstStyle/>
          <a:p>
            <a:endParaRPr kumimoji="1" lang="en-US" altLang="zh-CN" sz="2400">
              <a:solidFill>
                <a:srgbClr val="000000"/>
              </a:solidFill>
              <a:latin typeface="Times New Roman" pitchFamily="18" charset="0"/>
              <a:cs typeface="Times New Roman" pitchFamily="18" charset="0"/>
            </a:endParaRPr>
          </a:p>
          <a:p>
            <a:r>
              <a:rPr kumimoji="1" lang="en-US" altLang="zh-CN" sz="9600">
                <a:solidFill>
                  <a:srgbClr val="000000"/>
                </a:solidFill>
                <a:latin typeface="Times New Roman" pitchFamily="18" charset="0"/>
                <a:cs typeface="Times New Roman" pitchFamily="18" charset="0"/>
              </a:rPr>
              <a:t>{</a:t>
            </a:r>
          </a:p>
          <a:p>
            <a:endParaRPr kumimoji="1" lang="en-US" altLang="zh-CN" sz="2400">
              <a:solidFill>
                <a:srgbClr val="000000"/>
              </a:solidFill>
              <a:latin typeface="Times New Roman" pitchFamily="18" charset="0"/>
              <a:cs typeface="Times New Roman" pitchFamily="18" charset="0"/>
            </a:endParaRPr>
          </a:p>
        </p:txBody>
      </p:sp>
      <p:sp>
        <p:nvSpPr>
          <p:cNvPr id="49162" name="Text Box 11"/>
          <p:cNvSpPr txBox="1">
            <a:spLocks noChangeArrowheads="1"/>
          </p:cNvSpPr>
          <p:nvPr/>
        </p:nvSpPr>
        <p:spPr bwMode="auto">
          <a:xfrm>
            <a:off x="1692275" y="3200400"/>
            <a:ext cx="742950" cy="641350"/>
          </a:xfrm>
          <a:prstGeom prst="rect">
            <a:avLst/>
          </a:prstGeom>
          <a:noFill/>
          <a:ln w="9525">
            <a:noFill/>
            <a:miter lim="800000"/>
            <a:headEnd/>
            <a:tailEnd/>
          </a:ln>
        </p:spPr>
        <p:txBody>
          <a:bodyPr wrap="none">
            <a:spAutoFit/>
          </a:bodyPr>
          <a:lstStyle/>
          <a:p>
            <a:r>
              <a:rPr kumimoji="1" lang="en-US" altLang="zh-CN" sz="3600">
                <a:solidFill>
                  <a:srgbClr val="000000"/>
                </a:solidFill>
                <a:latin typeface="Times New Roman" pitchFamily="18" charset="0"/>
              </a:rPr>
              <a:t>t</a:t>
            </a:r>
            <a:r>
              <a:rPr kumimoji="1" lang="en-US" altLang="zh-CN" sz="3600">
                <a:solidFill>
                  <a:srgbClr val="000000"/>
                </a:solidFill>
                <a:latin typeface="Times New Roman" pitchFamily="18" charset="0"/>
                <a:cs typeface="Times New Roman" pitchFamily="18" charset="0"/>
              </a:rPr>
              <a:t>án</a:t>
            </a:r>
            <a:endParaRPr kumimoji="1" lang="en-US" altLang="zh-CN" sz="3600">
              <a:solidFill>
                <a:srgbClr val="000000"/>
              </a:solidFill>
              <a:latin typeface="Times New Roman" pitchFamily="18" charset="0"/>
            </a:endParaRPr>
          </a:p>
        </p:txBody>
      </p:sp>
      <p:sp>
        <p:nvSpPr>
          <p:cNvPr id="49163" name="Text Box 12"/>
          <p:cNvSpPr txBox="1">
            <a:spLocks noChangeArrowheads="1"/>
          </p:cNvSpPr>
          <p:nvPr/>
        </p:nvSpPr>
        <p:spPr bwMode="auto">
          <a:xfrm>
            <a:off x="1692275" y="4038600"/>
            <a:ext cx="844550" cy="641350"/>
          </a:xfrm>
          <a:prstGeom prst="rect">
            <a:avLst/>
          </a:prstGeom>
          <a:noFill/>
          <a:ln w="9525">
            <a:noFill/>
            <a:miter lim="800000"/>
            <a:headEnd/>
            <a:tailEnd/>
          </a:ln>
        </p:spPr>
        <p:txBody>
          <a:bodyPr wrap="none">
            <a:spAutoFit/>
          </a:bodyPr>
          <a:lstStyle/>
          <a:p>
            <a:r>
              <a:rPr kumimoji="1" lang="en-US" altLang="zh-CN" sz="3600">
                <a:solidFill>
                  <a:srgbClr val="000000"/>
                </a:solidFill>
                <a:latin typeface="Times New Roman" pitchFamily="18" charset="0"/>
              </a:rPr>
              <a:t>d</a:t>
            </a:r>
            <a:r>
              <a:rPr kumimoji="1" lang="en-US" altLang="zh-CN" sz="3600">
                <a:solidFill>
                  <a:srgbClr val="000000"/>
                </a:solidFill>
                <a:latin typeface="Times New Roman" pitchFamily="18" charset="0"/>
                <a:cs typeface="Times New Roman" pitchFamily="18" charset="0"/>
              </a:rPr>
              <a:t>àn</a:t>
            </a:r>
            <a:endParaRPr kumimoji="1" lang="en-US" altLang="zh-CN" sz="3600">
              <a:solidFill>
                <a:srgbClr val="000000"/>
              </a:solidFill>
              <a:latin typeface="Times New Roman" pitchFamily="18" charset="0"/>
            </a:endParaRPr>
          </a:p>
        </p:txBody>
      </p:sp>
      <p:sp>
        <p:nvSpPr>
          <p:cNvPr id="49164" name="Text Box 13"/>
          <p:cNvSpPr txBox="1">
            <a:spLocks noChangeArrowheads="1"/>
          </p:cNvSpPr>
          <p:nvPr/>
        </p:nvSpPr>
        <p:spPr bwMode="auto">
          <a:xfrm>
            <a:off x="2057400" y="3200400"/>
            <a:ext cx="3536950" cy="579438"/>
          </a:xfrm>
          <a:prstGeom prst="rect">
            <a:avLst/>
          </a:prstGeom>
          <a:noFill/>
          <a:ln w="9525">
            <a:noFill/>
            <a:miter lim="800000"/>
            <a:headEnd/>
            <a:tailEnd/>
          </a:ln>
        </p:spPr>
        <p:txBody>
          <a:bodyPr wrap="none">
            <a:spAutoFit/>
          </a:bodyPr>
          <a:lstStyle/>
          <a:p>
            <a:r>
              <a:rPr kumimoji="1" lang="zh-CN" altLang="en-US" sz="3200">
                <a:solidFill>
                  <a:srgbClr val="000000"/>
                </a:solidFill>
                <a:latin typeface="Times New Roman" pitchFamily="18" charset="0"/>
              </a:rPr>
              <a:t>（          ）（       ）</a:t>
            </a:r>
          </a:p>
        </p:txBody>
      </p:sp>
      <p:sp>
        <p:nvSpPr>
          <p:cNvPr id="49165" name="Text Box 14"/>
          <p:cNvSpPr txBox="1">
            <a:spLocks noChangeArrowheads="1"/>
          </p:cNvSpPr>
          <p:nvPr/>
        </p:nvSpPr>
        <p:spPr bwMode="auto">
          <a:xfrm>
            <a:off x="2057400" y="4038600"/>
            <a:ext cx="3536950" cy="579438"/>
          </a:xfrm>
          <a:prstGeom prst="rect">
            <a:avLst/>
          </a:prstGeom>
          <a:noFill/>
          <a:ln w="9525">
            <a:noFill/>
            <a:miter lim="800000"/>
            <a:headEnd/>
            <a:tailEnd/>
          </a:ln>
        </p:spPr>
        <p:txBody>
          <a:bodyPr wrap="none">
            <a:spAutoFit/>
          </a:bodyPr>
          <a:lstStyle/>
          <a:p>
            <a:r>
              <a:rPr kumimoji="1" lang="zh-CN" altLang="en-US" sz="3200">
                <a:solidFill>
                  <a:srgbClr val="000000"/>
                </a:solidFill>
                <a:latin typeface="Times New Roman" pitchFamily="18" charset="0"/>
              </a:rPr>
              <a:t>（          ）（       ）</a:t>
            </a:r>
          </a:p>
        </p:txBody>
      </p:sp>
      <p:sp>
        <p:nvSpPr>
          <p:cNvPr id="47119" name="Text Box 15"/>
          <p:cNvSpPr txBox="1">
            <a:spLocks noChangeArrowheads="1"/>
          </p:cNvSpPr>
          <p:nvPr/>
        </p:nvSpPr>
        <p:spPr bwMode="auto">
          <a:xfrm>
            <a:off x="2819400" y="1676400"/>
            <a:ext cx="1101725" cy="641350"/>
          </a:xfrm>
          <a:prstGeom prst="rect">
            <a:avLst/>
          </a:prstGeom>
          <a:noFill/>
          <a:ln w="9525">
            <a:noFill/>
            <a:miter lim="800000"/>
            <a:headEnd/>
            <a:tailEnd/>
          </a:ln>
        </p:spPr>
        <p:txBody>
          <a:bodyPr wrap="none">
            <a:spAutoFit/>
          </a:bodyPr>
          <a:lstStyle/>
          <a:p>
            <a:r>
              <a:rPr kumimoji="1" lang="zh-CN" altLang="en-US" sz="3600" b="1">
                <a:solidFill>
                  <a:srgbClr val="FF0000"/>
                </a:solidFill>
                <a:latin typeface="Times New Roman" pitchFamily="18" charset="0"/>
              </a:rPr>
              <a:t>传说</a:t>
            </a:r>
          </a:p>
        </p:txBody>
      </p:sp>
      <p:sp>
        <p:nvSpPr>
          <p:cNvPr id="47120" name="Text Box 16"/>
          <p:cNvSpPr txBox="1">
            <a:spLocks noChangeArrowheads="1"/>
          </p:cNvSpPr>
          <p:nvPr/>
        </p:nvSpPr>
        <p:spPr bwMode="auto">
          <a:xfrm>
            <a:off x="4191000" y="1676400"/>
            <a:ext cx="1101725" cy="641350"/>
          </a:xfrm>
          <a:prstGeom prst="rect">
            <a:avLst/>
          </a:prstGeom>
          <a:noFill/>
          <a:ln w="9525">
            <a:noFill/>
            <a:miter lim="800000"/>
            <a:headEnd/>
            <a:tailEnd/>
          </a:ln>
        </p:spPr>
        <p:txBody>
          <a:bodyPr wrap="none">
            <a:spAutoFit/>
          </a:bodyPr>
          <a:lstStyle/>
          <a:p>
            <a:r>
              <a:rPr kumimoji="1" lang="zh-CN" altLang="en-US" sz="3600" b="1">
                <a:solidFill>
                  <a:srgbClr val="FF0000"/>
                </a:solidFill>
                <a:latin typeface="Times New Roman" pitchFamily="18" charset="0"/>
              </a:rPr>
              <a:t>传单</a:t>
            </a:r>
          </a:p>
        </p:txBody>
      </p:sp>
      <p:sp>
        <p:nvSpPr>
          <p:cNvPr id="47121" name="Text Box 17"/>
          <p:cNvSpPr txBox="1">
            <a:spLocks noChangeArrowheads="1"/>
          </p:cNvSpPr>
          <p:nvPr/>
        </p:nvSpPr>
        <p:spPr bwMode="auto">
          <a:xfrm>
            <a:off x="2916238" y="2492375"/>
            <a:ext cx="1101725" cy="641350"/>
          </a:xfrm>
          <a:prstGeom prst="rect">
            <a:avLst/>
          </a:prstGeom>
          <a:noFill/>
          <a:ln w="9525">
            <a:noFill/>
            <a:miter lim="800000"/>
            <a:headEnd/>
            <a:tailEnd/>
          </a:ln>
        </p:spPr>
        <p:txBody>
          <a:bodyPr wrap="none">
            <a:spAutoFit/>
          </a:bodyPr>
          <a:lstStyle/>
          <a:p>
            <a:r>
              <a:rPr kumimoji="1" lang="zh-CN" altLang="en-US" sz="3600" b="1">
                <a:solidFill>
                  <a:srgbClr val="FF0000"/>
                </a:solidFill>
                <a:latin typeface="Times New Roman" pitchFamily="18" charset="0"/>
              </a:rPr>
              <a:t>传记</a:t>
            </a:r>
          </a:p>
        </p:txBody>
      </p:sp>
      <p:sp>
        <p:nvSpPr>
          <p:cNvPr id="47122" name="Text Box 18"/>
          <p:cNvSpPr txBox="1">
            <a:spLocks noChangeArrowheads="1"/>
          </p:cNvSpPr>
          <p:nvPr/>
        </p:nvSpPr>
        <p:spPr bwMode="auto">
          <a:xfrm>
            <a:off x="2438400" y="3200400"/>
            <a:ext cx="1101725" cy="641350"/>
          </a:xfrm>
          <a:prstGeom prst="rect">
            <a:avLst/>
          </a:prstGeom>
          <a:noFill/>
          <a:ln w="9525">
            <a:noFill/>
            <a:miter lim="800000"/>
            <a:headEnd/>
            <a:tailEnd/>
          </a:ln>
        </p:spPr>
        <p:txBody>
          <a:bodyPr wrap="none">
            <a:spAutoFit/>
          </a:bodyPr>
          <a:lstStyle/>
          <a:p>
            <a:r>
              <a:rPr kumimoji="1" lang="zh-CN" altLang="en-US" sz="3600" b="1">
                <a:solidFill>
                  <a:srgbClr val="FF0000"/>
                </a:solidFill>
                <a:latin typeface="Times New Roman" pitchFamily="18" charset="0"/>
              </a:rPr>
              <a:t>弹琴</a:t>
            </a:r>
          </a:p>
        </p:txBody>
      </p:sp>
      <p:sp>
        <p:nvSpPr>
          <p:cNvPr id="47123" name="Text Box 19"/>
          <p:cNvSpPr txBox="1">
            <a:spLocks noChangeArrowheads="1"/>
          </p:cNvSpPr>
          <p:nvPr/>
        </p:nvSpPr>
        <p:spPr bwMode="auto">
          <a:xfrm>
            <a:off x="3924300" y="3213100"/>
            <a:ext cx="1101725" cy="641350"/>
          </a:xfrm>
          <a:prstGeom prst="rect">
            <a:avLst/>
          </a:prstGeom>
          <a:noFill/>
          <a:ln w="9525">
            <a:noFill/>
            <a:miter lim="800000"/>
            <a:headEnd/>
            <a:tailEnd/>
          </a:ln>
        </p:spPr>
        <p:txBody>
          <a:bodyPr wrap="none">
            <a:spAutoFit/>
          </a:bodyPr>
          <a:lstStyle/>
          <a:p>
            <a:r>
              <a:rPr kumimoji="1" lang="zh-CN" altLang="en-US" sz="3600" b="1">
                <a:solidFill>
                  <a:srgbClr val="FF0000"/>
                </a:solidFill>
                <a:latin typeface="Times New Roman" pitchFamily="18" charset="0"/>
              </a:rPr>
              <a:t>弹奏</a:t>
            </a:r>
          </a:p>
        </p:txBody>
      </p:sp>
      <p:sp>
        <p:nvSpPr>
          <p:cNvPr id="47124" name="Text Box 20"/>
          <p:cNvSpPr txBox="1">
            <a:spLocks noChangeArrowheads="1"/>
          </p:cNvSpPr>
          <p:nvPr/>
        </p:nvSpPr>
        <p:spPr bwMode="auto">
          <a:xfrm>
            <a:off x="2438400" y="4038600"/>
            <a:ext cx="1101725" cy="641350"/>
          </a:xfrm>
          <a:prstGeom prst="rect">
            <a:avLst/>
          </a:prstGeom>
          <a:noFill/>
          <a:ln w="9525">
            <a:noFill/>
            <a:miter lim="800000"/>
            <a:headEnd/>
            <a:tailEnd/>
          </a:ln>
        </p:spPr>
        <p:txBody>
          <a:bodyPr wrap="none">
            <a:spAutoFit/>
          </a:bodyPr>
          <a:lstStyle/>
          <a:p>
            <a:r>
              <a:rPr kumimoji="1" lang="zh-CN" altLang="en-US" sz="3600" b="1">
                <a:solidFill>
                  <a:srgbClr val="FF0000"/>
                </a:solidFill>
                <a:latin typeface="Times New Roman" pitchFamily="18" charset="0"/>
              </a:rPr>
              <a:t>子弹</a:t>
            </a:r>
          </a:p>
        </p:txBody>
      </p:sp>
      <p:sp>
        <p:nvSpPr>
          <p:cNvPr id="47125" name="Text Box 21"/>
          <p:cNvSpPr txBox="1">
            <a:spLocks noChangeArrowheads="1"/>
          </p:cNvSpPr>
          <p:nvPr/>
        </p:nvSpPr>
        <p:spPr bwMode="auto">
          <a:xfrm>
            <a:off x="4067175" y="4076700"/>
            <a:ext cx="1101725" cy="641350"/>
          </a:xfrm>
          <a:prstGeom prst="rect">
            <a:avLst/>
          </a:prstGeom>
          <a:noFill/>
          <a:ln w="9525">
            <a:noFill/>
            <a:miter lim="800000"/>
            <a:headEnd/>
            <a:tailEnd/>
          </a:ln>
        </p:spPr>
        <p:txBody>
          <a:bodyPr wrap="none">
            <a:spAutoFit/>
          </a:bodyPr>
          <a:lstStyle/>
          <a:p>
            <a:r>
              <a:rPr kumimoji="1" lang="zh-CN" altLang="en-US" sz="3600" b="1">
                <a:solidFill>
                  <a:srgbClr val="FF0000"/>
                </a:solidFill>
                <a:latin typeface="Times New Roman" pitchFamily="18" charset="0"/>
              </a:rPr>
              <a:t>弹弓</a:t>
            </a:r>
          </a:p>
        </p:txBody>
      </p:sp>
      <p:sp>
        <p:nvSpPr>
          <p:cNvPr id="49173" name="Text Box 22"/>
          <p:cNvSpPr txBox="1">
            <a:spLocks noChangeArrowheads="1"/>
          </p:cNvSpPr>
          <p:nvPr/>
        </p:nvSpPr>
        <p:spPr bwMode="auto">
          <a:xfrm>
            <a:off x="5911850" y="1870075"/>
            <a:ext cx="2586038" cy="641350"/>
          </a:xfrm>
          <a:prstGeom prst="rect">
            <a:avLst/>
          </a:prstGeom>
          <a:noFill/>
          <a:ln w="9525">
            <a:noFill/>
            <a:miter lim="800000"/>
            <a:headEnd/>
            <a:tailEnd/>
          </a:ln>
        </p:spPr>
        <p:txBody>
          <a:bodyPr wrap="none">
            <a:spAutoFit/>
          </a:bodyPr>
          <a:lstStyle/>
          <a:p>
            <a:r>
              <a:rPr kumimoji="1" lang="zh-CN" altLang="en-US" sz="3600" b="1">
                <a:solidFill>
                  <a:srgbClr val="000000"/>
                </a:solidFill>
                <a:latin typeface="Times New Roman" pitchFamily="18" charset="0"/>
              </a:rPr>
              <a:t>恬</a:t>
            </a:r>
            <a:r>
              <a:rPr kumimoji="1" lang="zh-CN" altLang="en-US" sz="3600">
                <a:solidFill>
                  <a:srgbClr val="000000"/>
                </a:solidFill>
                <a:latin typeface="Times New Roman" pitchFamily="18" charset="0"/>
              </a:rPr>
              <a:t>（      </a:t>
            </a:r>
            <a:r>
              <a:rPr kumimoji="1" lang="zh-CN" altLang="en-US" sz="3600">
                <a:solidFill>
                  <a:srgbClr val="FF0000"/>
                </a:solidFill>
                <a:latin typeface="Times New Roman" pitchFamily="18" charset="0"/>
              </a:rPr>
              <a:t>   ）</a:t>
            </a:r>
          </a:p>
        </p:txBody>
      </p:sp>
      <p:sp>
        <p:nvSpPr>
          <p:cNvPr id="47127" name="Text Box 23"/>
          <p:cNvSpPr txBox="1">
            <a:spLocks noChangeArrowheads="1"/>
          </p:cNvSpPr>
          <p:nvPr/>
        </p:nvSpPr>
        <p:spPr bwMode="auto">
          <a:xfrm>
            <a:off x="6689725" y="1828800"/>
            <a:ext cx="1022350" cy="641350"/>
          </a:xfrm>
          <a:prstGeom prst="rect">
            <a:avLst/>
          </a:prstGeom>
          <a:noFill/>
          <a:ln w="9525">
            <a:noFill/>
            <a:miter lim="800000"/>
            <a:headEnd/>
            <a:tailEnd/>
          </a:ln>
        </p:spPr>
        <p:txBody>
          <a:bodyPr wrap="none">
            <a:spAutoFit/>
          </a:bodyPr>
          <a:lstStyle/>
          <a:p>
            <a:r>
              <a:rPr kumimoji="1" lang="en-US" altLang="zh-CN" sz="3600" b="1">
                <a:solidFill>
                  <a:srgbClr val="FF0000"/>
                </a:solidFill>
                <a:latin typeface="Times New Roman" pitchFamily="18" charset="0"/>
              </a:rPr>
              <a:t>ti</a:t>
            </a:r>
            <a:r>
              <a:rPr kumimoji="1" lang="en-US" altLang="zh-CN" sz="3600" b="1">
                <a:solidFill>
                  <a:srgbClr val="FF0000"/>
                </a:solidFill>
                <a:latin typeface="Times New Roman" pitchFamily="18" charset="0"/>
                <a:cs typeface="Times New Roman" pitchFamily="18" charset="0"/>
              </a:rPr>
              <a:t>án</a:t>
            </a:r>
            <a:r>
              <a:rPr kumimoji="1" lang="en-US" altLang="zh-CN" sz="2400">
                <a:solidFill>
                  <a:srgbClr val="000000"/>
                </a:solidFill>
                <a:latin typeface="Times New Roman" pitchFamily="18" charset="0"/>
              </a:rPr>
              <a:t> </a:t>
            </a:r>
          </a:p>
        </p:txBody>
      </p:sp>
      <p:sp>
        <p:nvSpPr>
          <p:cNvPr id="49175" name="Text Box 24"/>
          <p:cNvSpPr txBox="1">
            <a:spLocks noChangeArrowheads="1"/>
          </p:cNvSpPr>
          <p:nvPr/>
        </p:nvSpPr>
        <p:spPr bwMode="auto">
          <a:xfrm>
            <a:off x="5943600" y="2860675"/>
            <a:ext cx="2586038" cy="641350"/>
          </a:xfrm>
          <a:prstGeom prst="rect">
            <a:avLst/>
          </a:prstGeom>
          <a:noFill/>
          <a:ln w="9525">
            <a:noFill/>
            <a:miter lim="800000"/>
            <a:headEnd/>
            <a:tailEnd/>
          </a:ln>
        </p:spPr>
        <p:txBody>
          <a:bodyPr wrap="none">
            <a:spAutoFit/>
          </a:bodyPr>
          <a:lstStyle/>
          <a:p>
            <a:r>
              <a:rPr kumimoji="1" lang="zh-CN" altLang="en-US" sz="3600" b="1">
                <a:solidFill>
                  <a:srgbClr val="000000"/>
                </a:solidFill>
                <a:latin typeface="Times New Roman" pitchFamily="18" charset="0"/>
              </a:rPr>
              <a:t>券</a:t>
            </a:r>
            <a:r>
              <a:rPr kumimoji="1" lang="zh-CN" altLang="en-US" sz="3600">
                <a:solidFill>
                  <a:srgbClr val="000000"/>
                </a:solidFill>
                <a:latin typeface="Times New Roman" pitchFamily="18" charset="0"/>
              </a:rPr>
              <a:t>（         ）</a:t>
            </a:r>
          </a:p>
        </p:txBody>
      </p:sp>
      <p:sp>
        <p:nvSpPr>
          <p:cNvPr id="47129" name="Text Box 25"/>
          <p:cNvSpPr txBox="1">
            <a:spLocks noChangeArrowheads="1"/>
          </p:cNvSpPr>
          <p:nvPr/>
        </p:nvSpPr>
        <p:spPr bwMode="auto">
          <a:xfrm>
            <a:off x="6804025" y="2708275"/>
            <a:ext cx="1174750" cy="641350"/>
          </a:xfrm>
          <a:prstGeom prst="rect">
            <a:avLst/>
          </a:prstGeom>
          <a:noFill/>
          <a:ln w="9525">
            <a:noFill/>
            <a:miter lim="800000"/>
            <a:headEnd/>
            <a:tailEnd/>
          </a:ln>
        </p:spPr>
        <p:txBody>
          <a:bodyPr>
            <a:spAutoFit/>
          </a:bodyPr>
          <a:lstStyle/>
          <a:p>
            <a:r>
              <a:rPr kumimoji="1" lang="en-US" altLang="zh-CN" sz="3600" b="1">
                <a:solidFill>
                  <a:srgbClr val="FF0000"/>
                </a:solidFill>
                <a:latin typeface="Times New Roman" pitchFamily="18" charset="0"/>
              </a:rPr>
              <a:t>qu</a:t>
            </a:r>
            <a:r>
              <a:rPr kumimoji="1" lang="en-US" altLang="zh-CN" sz="3600" b="1">
                <a:solidFill>
                  <a:srgbClr val="FF0000"/>
                </a:solidFill>
                <a:latin typeface="Times New Roman" pitchFamily="18" charset="0"/>
                <a:cs typeface="Times New Roman" pitchFamily="18" charset="0"/>
              </a:rPr>
              <a:t>àn</a:t>
            </a:r>
          </a:p>
        </p:txBody>
      </p:sp>
      <p:sp>
        <p:nvSpPr>
          <p:cNvPr id="49177" name="Text Box 26"/>
          <p:cNvSpPr txBox="1">
            <a:spLocks noChangeArrowheads="1"/>
          </p:cNvSpPr>
          <p:nvPr/>
        </p:nvSpPr>
        <p:spPr bwMode="auto">
          <a:xfrm>
            <a:off x="990600" y="669925"/>
            <a:ext cx="3359150" cy="701675"/>
          </a:xfrm>
          <a:prstGeom prst="rect">
            <a:avLst/>
          </a:prstGeom>
          <a:noFill/>
          <a:ln w="9525">
            <a:noFill/>
            <a:miter lim="800000"/>
            <a:headEnd/>
            <a:tailEnd/>
          </a:ln>
        </p:spPr>
        <p:txBody>
          <a:bodyPr wrap="none">
            <a:spAutoFit/>
          </a:bodyPr>
          <a:lstStyle/>
          <a:p>
            <a:r>
              <a:rPr kumimoji="1" lang="zh-CN" altLang="en-US" sz="4000" b="1">
                <a:solidFill>
                  <a:srgbClr val="FF9933"/>
                </a:solidFill>
                <a:latin typeface="Times New Roman" pitchFamily="18" charset="0"/>
                <a:ea typeface="华文新魏" pitchFamily="2" charset="-122"/>
              </a:rPr>
              <a:t>小小变色龙 ：</a:t>
            </a:r>
          </a:p>
        </p:txBody>
      </p:sp>
      <p:sp>
        <p:nvSpPr>
          <p:cNvPr id="49178" name="Text Box 27"/>
          <p:cNvSpPr txBox="1">
            <a:spLocks noChangeArrowheads="1"/>
          </p:cNvSpPr>
          <p:nvPr/>
        </p:nvSpPr>
        <p:spPr bwMode="auto">
          <a:xfrm>
            <a:off x="5984875" y="709613"/>
            <a:ext cx="1674813" cy="641350"/>
          </a:xfrm>
          <a:prstGeom prst="rect">
            <a:avLst/>
          </a:prstGeom>
          <a:noFill/>
          <a:ln w="9525">
            <a:noFill/>
            <a:miter lim="800000"/>
            <a:headEnd/>
            <a:tailEnd/>
          </a:ln>
        </p:spPr>
        <p:txBody>
          <a:bodyPr wrap="none">
            <a:spAutoFit/>
          </a:bodyPr>
          <a:lstStyle/>
          <a:p>
            <a:r>
              <a:rPr kumimoji="1" lang="zh-CN" altLang="en-US" sz="3600" b="1">
                <a:solidFill>
                  <a:srgbClr val="9966FF"/>
                </a:solidFill>
                <a:latin typeface="Times New Roman" pitchFamily="18" charset="0"/>
                <a:ea typeface="楷体_GB2312" pitchFamily="49" charset="-122"/>
              </a:rPr>
              <a:t>注音 ：</a:t>
            </a:r>
          </a:p>
        </p:txBody>
      </p:sp>
      <p:sp>
        <p:nvSpPr>
          <p:cNvPr id="49179" name="Text Box 28"/>
          <p:cNvSpPr txBox="1">
            <a:spLocks noChangeArrowheads="1"/>
          </p:cNvSpPr>
          <p:nvPr/>
        </p:nvSpPr>
        <p:spPr bwMode="auto">
          <a:xfrm>
            <a:off x="5927725" y="3892550"/>
            <a:ext cx="2586038" cy="641350"/>
          </a:xfrm>
          <a:prstGeom prst="rect">
            <a:avLst/>
          </a:prstGeom>
          <a:noFill/>
          <a:ln w="9525">
            <a:noFill/>
            <a:miter lim="800000"/>
            <a:headEnd/>
            <a:tailEnd/>
          </a:ln>
        </p:spPr>
        <p:txBody>
          <a:bodyPr wrap="none">
            <a:spAutoFit/>
          </a:bodyPr>
          <a:lstStyle/>
          <a:p>
            <a:r>
              <a:rPr kumimoji="1" lang="zh-CN" altLang="en-US" sz="3600" b="1">
                <a:solidFill>
                  <a:srgbClr val="000000"/>
                </a:solidFill>
                <a:latin typeface="Times New Roman" pitchFamily="18" charset="0"/>
              </a:rPr>
              <a:t>霎</a:t>
            </a:r>
            <a:r>
              <a:rPr kumimoji="1" lang="zh-CN" altLang="en-US" sz="3600">
                <a:solidFill>
                  <a:srgbClr val="000000"/>
                </a:solidFill>
                <a:latin typeface="Times New Roman" pitchFamily="18" charset="0"/>
              </a:rPr>
              <a:t>（         ）</a:t>
            </a:r>
          </a:p>
        </p:txBody>
      </p:sp>
      <p:sp>
        <p:nvSpPr>
          <p:cNvPr id="47133" name="Text Box 29"/>
          <p:cNvSpPr txBox="1">
            <a:spLocks noChangeArrowheads="1"/>
          </p:cNvSpPr>
          <p:nvPr/>
        </p:nvSpPr>
        <p:spPr bwMode="auto">
          <a:xfrm>
            <a:off x="6781800" y="3851275"/>
            <a:ext cx="844550" cy="641350"/>
          </a:xfrm>
          <a:prstGeom prst="rect">
            <a:avLst/>
          </a:prstGeom>
          <a:noFill/>
          <a:ln w="9525">
            <a:noFill/>
            <a:miter lim="800000"/>
            <a:headEnd/>
            <a:tailEnd/>
          </a:ln>
        </p:spPr>
        <p:txBody>
          <a:bodyPr wrap="none">
            <a:spAutoFit/>
          </a:bodyPr>
          <a:lstStyle/>
          <a:p>
            <a:r>
              <a:rPr kumimoji="1" lang="en-US" altLang="zh-CN" sz="3600" b="1">
                <a:solidFill>
                  <a:srgbClr val="FF0000"/>
                </a:solidFill>
                <a:latin typeface="Times New Roman" pitchFamily="18" charset="0"/>
              </a:rPr>
              <a:t>sh</a:t>
            </a:r>
            <a:r>
              <a:rPr kumimoji="1" lang="en-US" altLang="zh-CN" sz="3600" b="1">
                <a:solidFill>
                  <a:srgbClr val="FF0000"/>
                </a:solidFill>
                <a:latin typeface="Times New Roman" pitchFamily="18" charset="0"/>
                <a:cs typeface="Times New Roman" pitchFamily="18" charset="0"/>
              </a:rPr>
              <a:t>à</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7119"/>
                                        </p:tgtEl>
                                        <p:attrNameLst>
                                          <p:attrName>style.visibility</p:attrName>
                                        </p:attrNameLst>
                                      </p:cBhvr>
                                      <p:to>
                                        <p:strVal val="visible"/>
                                      </p:to>
                                    </p:set>
                                    <p:animEffect transition="in" filter="strips(downLeft)">
                                      <p:cBhvr>
                                        <p:cTn id="7" dur="500"/>
                                        <p:tgtEl>
                                          <p:spTgt spid="471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7120"/>
                                        </p:tgtEl>
                                        <p:attrNameLst>
                                          <p:attrName>style.visibility</p:attrName>
                                        </p:attrNameLst>
                                      </p:cBhvr>
                                      <p:to>
                                        <p:strVal val="visible"/>
                                      </p:to>
                                    </p:set>
                                    <p:animEffect transition="in" filter="strips(downLeft)">
                                      <p:cBhvr>
                                        <p:cTn id="12" dur="500"/>
                                        <p:tgtEl>
                                          <p:spTgt spid="471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7121"/>
                                        </p:tgtEl>
                                        <p:attrNameLst>
                                          <p:attrName>style.visibility</p:attrName>
                                        </p:attrNameLst>
                                      </p:cBhvr>
                                      <p:to>
                                        <p:strVal val="visible"/>
                                      </p:to>
                                    </p:set>
                                    <p:animEffect transition="in" filter="strips(downLeft)">
                                      <p:cBhvr>
                                        <p:cTn id="17" dur="500"/>
                                        <p:tgtEl>
                                          <p:spTgt spid="4712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47122"/>
                                        </p:tgtEl>
                                        <p:attrNameLst>
                                          <p:attrName>style.visibility</p:attrName>
                                        </p:attrNameLst>
                                      </p:cBhvr>
                                      <p:to>
                                        <p:strVal val="visible"/>
                                      </p:to>
                                    </p:set>
                                    <p:animEffect transition="in" filter="strips(downLeft)">
                                      <p:cBhvr>
                                        <p:cTn id="22" dur="500"/>
                                        <p:tgtEl>
                                          <p:spTgt spid="4712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47123"/>
                                        </p:tgtEl>
                                        <p:attrNameLst>
                                          <p:attrName>style.visibility</p:attrName>
                                        </p:attrNameLst>
                                      </p:cBhvr>
                                      <p:to>
                                        <p:strVal val="visible"/>
                                      </p:to>
                                    </p:set>
                                    <p:animEffect transition="in" filter="strips(downLeft)">
                                      <p:cBhvr>
                                        <p:cTn id="27" dur="500"/>
                                        <p:tgtEl>
                                          <p:spTgt spid="4712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47124"/>
                                        </p:tgtEl>
                                        <p:attrNameLst>
                                          <p:attrName>style.visibility</p:attrName>
                                        </p:attrNameLst>
                                      </p:cBhvr>
                                      <p:to>
                                        <p:strVal val="visible"/>
                                      </p:to>
                                    </p:set>
                                    <p:animEffect transition="in" filter="strips(downLeft)">
                                      <p:cBhvr>
                                        <p:cTn id="32" dur="500"/>
                                        <p:tgtEl>
                                          <p:spTgt spid="4712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47125"/>
                                        </p:tgtEl>
                                        <p:attrNameLst>
                                          <p:attrName>style.visibility</p:attrName>
                                        </p:attrNameLst>
                                      </p:cBhvr>
                                      <p:to>
                                        <p:strVal val="visible"/>
                                      </p:to>
                                    </p:set>
                                    <p:animEffect transition="in" filter="strips(downLeft)">
                                      <p:cBhvr>
                                        <p:cTn id="37" dur="500"/>
                                        <p:tgtEl>
                                          <p:spTgt spid="4712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47127"/>
                                        </p:tgtEl>
                                        <p:attrNameLst>
                                          <p:attrName>style.visibility</p:attrName>
                                        </p:attrNameLst>
                                      </p:cBhvr>
                                      <p:to>
                                        <p:strVal val="visible"/>
                                      </p:to>
                                    </p:set>
                                    <p:animEffect transition="in" filter="strips(downLeft)">
                                      <p:cBhvr>
                                        <p:cTn id="42" dur="500"/>
                                        <p:tgtEl>
                                          <p:spTgt spid="4712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47129"/>
                                        </p:tgtEl>
                                        <p:attrNameLst>
                                          <p:attrName>style.visibility</p:attrName>
                                        </p:attrNameLst>
                                      </p:cBhvr>
                                      <p:to>
                                        <p:strVal val="visible"/>
                                      </p:to>
                                    </p:set>
                                    <p:animEffect transition="in" filter="strips(downLeft)">
                                      <p:cBhvr>
                                        <p:cTn id="47" dur="500"/>
                                        <p:tgtEl>
                                          <p:spTgt spid="4712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8" presetClass="entr" presetSubtype="12" fill="hold" grpId="0" nodeType="clickEffect">
                                  <p:stCondLst>
                                    <p:cond delay="0"/>
                                  </p:stCondLst>
                                  <p:childTnLst>
                                    <p:set>
                                      <p:cBhvr>
                                        <p:cTn id="51" dur="1" fill="hold">
                                          <p:stCondLst>
                                            <p:cond delay="0"/>
                                          </p:stCondLst>
                                        </p:cTn>
                                        <p:tgtEl>
                                          <p:spTgt spid="47133"/>
                                        </p:tgtEl>
                                        <p:attrNameLst>
                                          <p:attrName>style.visibility</p:attrName>
                                        </p:attrNameLst>
                                      </p:cBhvr>
                                      <p:to>
                                        <p:strVal val="visible"/>
                                      </p:to>
                                    </p:set>
                                    <p:animEffect transition="in" filter="strips(downLeft)">
                                      <p:cBhvr>
                                        <p:cTn id="52" dur="500"/>
                                        <p:tgtEl>
                                          <p:spTgt spid="47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9" grpId="0" autoUpdateAnimBg="0"/>
      <p:bldP spid="47120" grpId="0" autoUpdateAnimBg="0"/>
      <p:bldP spid="47121" grpId="0" autoUpdateAnimBg="0"/>
      <p:bldP spid="47122" grpId="0" autoUpdateAnimBg="0"/>
      <p:bldP spid="47123" grpId="0" autoUpdateAnimBg="0"/>
      <p:bldP spid="47124" grpId="0" autoUpdateAnimBg="0"/>
      <p:bldP spid="47125" grpId="0" autoUpdateAnimBg="0"/>
      <p:bldP spid="47127" grpId="0" autoUpdateAnimBg="0"/>
      <p:bldP spid="47129" grpId="0" autoUpdateAnimBg="0"/>
      <p:bldP spid="47133"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2" descr="dbg281a"/>
          <p:cNvPicPr>
            <a:picLocks noChangeAspect="1" noChangeArrowheads="1"/>
          </p:cNvPicPr>
          <p:nvPr/>
        </p:nvPicPr>
        <p:blipFill>
          <a:blip r:embed="rId4"/>
          <a:srcRect/>
          <a:stretch>
            <a:fillRect/>
          </a:stretch>
        </p:blipFill>
        <p:spPr bwMode="auto">
          <a:xfrm>
            <a:off x="0" y="0"/>
            <a:ext cx="9144000" cy="6827838"/>
          </a:xfrm>
          <a:prstGeom prst="rect">
            <a:avLst/>
          </a:prstGeom>
          <a:noFill/>
          <a:ln w="9525">
            <a:noFill/>
            <a:miter lim="800000"/>
            <a:headEnd/>
            <a:tailEnd/>
          </a:ln>
        </p:spPr>
      </p:pic>
      <p:pic>
        <p:nvPicPr>
          <p:cNvPr id="50178" name="Picture 3" descr="line164"/>
          <p:cNvPicPr>
            <a:picLocks noChangeAspect="1" noChangeArrowheads="1"/>
          </p:cNvPicPr>
          <p:nvPr/>
        </p:nvPicPr>
        <p:blipFill>
          <a:blip r:embed="rId5"/>
          <a:srcRect/>
          <a:stretch>
            <a:fillRect/>
          </a:stretch>
        </p:blipFill>
        <p:spPr bwMode="auto">
          <a:xfrm>
            <a:off x="0" y="0"/>
            <a:ext cx="9144000" cy="774700"/>
          </a:xfrm>
          <a:prstGeom prst="rect">
            <a:avLst/>
          </a:prstGeom>
          <a:noFill/>
          <a:ln w="9525">
            <a:noFill/>
            <a:miter lim="800000"/>
            <a:headEnd/>
            <a:tailEnd/>
          </a:ln>
        </p:spPr>
      </p:pic>
      <p:sp>
        <p:nvSpPr>
          <p:cNvPr id="8196" name="Text Box 4"/>
          <p:cNvSpPr txBox="1">
            <a:spLocks noChangeArrowheads="1"/>
          </p:cNvSpPr>
          <p:nvPr/>
        </p:nvSpPr>
        <p:spPr bwMode="auto">
          <a:xfrm>
            <a:off x="2498725" y="1925638"/>
            <a:ext cx="184150" cy="457200"/>
          </a:xfrm>
          <a:prstGeom prst="rect">
            <a:avLst/>
          </a:prstGeom>
          <a:noFill/>
          <a:ln w="9525">
            <a:noFill/>
            <a:miter lim="800000"/>
            <a:headEnd/>
            <a:tailEnd/>
          </a:ln>
        </p:spPr>
        <p:txBody>
          <a:bodyPr wrap="none">
            <a:spAutoFit/>
          </a:bodyPr>
          <a:lstStyle/>
          <a:p>
            <a:endParaRPr lang="zh-CN" altLang="zh-CN" sz="2400">
              <a:latin typeface="Times New Roman" pitchFamily="18" charset="0"/>
            </a:endParaRPr>
          </a:p>
        </p:txBody>
      </p:sp>
      <p:sp>
        <p:nvSpPr>
          <p:cNvPr id="50180" name="Text Box 5"/>
          <p:cNvSpPr txBox="1">
            <a:spLocks noChangeArrowheads="1"/>
          </p:cNvSpPr>
          <p:nvPr/>
        </p:nvSpPr>
        <p:spPr bwMode="auto">
          <a:xfrm>
            <a:off x="684213" y="692150"/>
            <a:ext cx="3486150" cy="823913"/>
          </a:xfrm>
          <a:prstGeom prst="rect">
            <a:avLst/>
          </a:prstGeom>
          <a:noFill/>
          <a:ln w="9525">
            <a:noFill/>
            <a:miter lim="800000"/>
            <a:headEnd/>
            <a:tailEnd/>
          </a:ln>
        </p:spPr>
        <p:txBody>
          <a:bodyPr wrap="none">
            <a:spAutoFit/>
          </a:bodyPr>
          <a:lstStyle/>
          <a:p>
            <a:r>
              <a:rPr lang="zh-CN" altLang="zh-CN" sz="3600">
                <a:solidFill>
                  <a:srgbClr val="FFFF00"/>
                </a:solidFill>
                <a:latin typeface="黑体" pitchFamily="2" charset="-122"/>
                <a:ea typeface="黑体" pitchFamily="2" charset="-122"/>
              </a:rPr>
              <a:t> </a:t>
            </a:r>
            <a:r>
              <a:rPr lang="zh-CN" altLang="en-US" sz="4800" b="1">
                <a:solidFill>
                  <a:srgbClr val="FFFF00"/>
                </a:solidFill>
                <a:latin typeface="楷体_GB2312" pitchFamily="49" charset="-122"/>
                <a:ea typeface="楷体_GB2312" pitchFamily="49" charset="-122"/>
              </a:rPr>
              <a:t>填  空    </a:t>
            </a:r>
          </a:p>
        </p:txBody>
      </p:sp>
      <p:sp>
        <p:nvSpPr>
          <p:cNvPr id="50181" name="Text Box 6"/>
          <p:cNvSpPr txBox="1">
            <a:spLocks noChangeArrowheads="1"/>
          </p:cNvSpPr>
          <p:nvPr/>
        </p:nvSpPr>
        <p:spPr bwMode="auto">
          <a:xfrm>
            <a:off x="0" y="1700213"/>
            <a:ext cx="4643438" cy="701675"/>
          </a:xfrm>
          <a:prstGeom prst="rect">
            <a:avLst/>
          </a:prstGeom>
          <a:noFill/>
          <a:ln w="9525">
            <a:noFill/>
            <a:miter lim="800000"/>
            <a:headEnd/>
            <a:tailEnd/>
          </a:ln>
        </p:spPr>
        <p:txBody>
          <a:bodyPr>
            <a:spAutoFit/>
          </a:bodyPr>
          <a:lstStyle/>
          <a:p>
            <a:r>
              <a:rPr lang="zh-CN" altLang="en-US" sz="4000" b="1">
                <a:solidFill>
                  <a:srgbClr val="FF6600"/>
                </a:solidFill>
                <a:latin typeface="Times New Roman" pitchFamily="18" charset="0"/>
              </a:rPr>
              <a:t>（            ）的小路</a:t>
            </a:r>
          </a:p>
        </p:txBody>
      </p:sp>
      <p:sp>
        <p:nvSpPr>
          <p:cNvPr id="50182" name="Text Box 7"/>
          <p:cNvSpPr txBox="1">
            <a:spLocks noChangeArrowheads="1"/>
          </p:cNvSpPr>
          <p:nvPr/>
        </p:nvSpPr>
        <p:spPr bwMode="auto">
          <a:xfrm>
            <a:off x="0" y="2636838"/>
            <a:ext cx="4643438" cy="701675"/>
          </a:xfrm>
          <a:prstGeom prst="rect">
            <a:avLst/>
          </a:prstGeom>
          <a:noFill/>
          <a:ln w="9525">
            <a:noFill/>
            <a:miter lim="800000"/>
            <a:headEnd/>
            <a:tailEnd/>
          </a:ln>
        </p:spPr>
        <p:txBody>
          <a:bodyPr>
            <a:spAutoFit/>
          </a:bodyPr>
          <a:lstStyle/>
          <a:p>
            <a:r>
              <a:rPr lang="zh-CN" altLang="en-US" sz="4000" b="1">
                <a:solidFill>
                  <a:schemeClr val="accent1"/>
                </a:solidFill>
                <a:latin typeface="Times New Roman" pitchFamily="18" charset="0"/>
              </a:rPr>
              <a:t>（            ）的月光</a:t>
            </a:r>
          </a:p>
        </p:txBody>
      </p:sp>
      <p:sp>
        <p:nvSpPr>
          <p:cNvPr id="50183" name="Text Box 8"/>
          <p:cNvSpPr txBox="1">
            <a:spLocks noChangeArrowheads="1"/>
          </p:cNvSpPr>
          <p:nvPr/>
        </p:nvSpPr>
        <p:spPr bwMode="auto">
          <a:xfrm>
            <a:off x="4648200" y="2565400"/>
            <a:ext cx="4495800" cy="701675"/>
          </a:xfrm>
          <a:prstGeom prst="rect">
            <a:avLst/>
          </a:prstGeom>
          <a:noFill/>
          <a:ln w="9525">
            <a:noFill/>
            <a:miter lim="800000"/>
            <a:headEnd/>
            <a:tailEnd/>
          </a:ln>
        </p:spPr>
        <p:txBody>
          <a:bodyPr>
            <a:spAutoFit/>
          </a:bodyPr>
          <a:lstStyle/>
          <a:p>
            <a:r>
              <a:rPr lang="zh-CN" altLang="en-US" sz="4000" b="1">
                <a:solidFill>
                  <a:srgbClr val="CC0099"/>
                </a:solidFill>
                <a:latin typeface="Times New Roman" pitchFamily="18" charset="0"/>
              </a:rPr>
              <a:t>（           ）的烛光</a:t>
            </a:r>
            <a:r>
              <a:rPr lang="zh-CN" altLang="en-US" sz="2800">
                <a:solidFill>
                  <a:srgbClr val="CC0099"/>
                </a:solidFill>
                <a:latin typeface="Times New Roman" pitchFamily="18" charset="0"/>
              </a:rPr>
              <a:t> </a:t>
            </a:r>
          </a:p>
        </p:txBody>
      </p:sp>
      <p:sp>
        <p:nvSpPr>
          <p:cNvPr id="50184" name="Text Box 9"/>
          <p:cNvSpPr txBox="1">
            <a:spLocks noChangeArrowheads="1"/>
          </p:cNvSpPr>
          <p:nvPr/>
        </p:nvSpPr>
        <p:spPr bwMode="auto">
          <a:xfrm>
            <a:off x="0" y="3644900"/>
            <a:ext cx="4643438" cy="701675"/>
          </a:xfrm>
          <a:prstGeom prst="rect">
            <a:avLst/>
          </a:prstGeom>
          <a:noFill/>
          <a:ln w="9525">
            <a:noFill/>
            <a:miter lim="800000"/>
            <a:headEnd/>
            <a:tailEnd/>
          </a:ln>
        </p:spPr>
        <p:txBody>
          <a:bodyPr>
            <a:spAutoFit/>
          </a:bodyPr>
          <a:lstStyle/>
          <a:p>
            <a:r>
              <a:rPr lang="zh-CN" altLang="en-US" sz="4000" b="1">
                <a:solidFill>
                  <a:srgbClr val="66FFFF"/>
                </a:solidFill>
                <a:latin typeface="Times New Roman" pitchFamily="18" charset="0"/>
              </a:rPr>
              <a:t>（            ）的浪花</a:t>
            </a:r>
          </a:p>
        </p:txBody>
      </p:sp>
      <p:sp>
        <p:nvSpPr>
          <p:cNvPr id="50185" name="Text Box 10"/>
          <p:cNvSpPr txBox="1">
            <a:spLocks noChangeArrowheads="1"/>
          </p:cNvSpPr>
          <p:nvPr/>
        </p:nvSpPr>
        <p:spPr bwMode="auto">
          <a:xfrm>
            <a:off x="4572000" y="1700213"/>
            <a:ext cx="5257800" cy="701675"/>
          </a:xfrm>
          <a:prstGeom prst="rect">
            <a:avLst/>
          </a:prstGeom>
          <a:noFill/>
          <a:ln w="9525">
            <a:noFill/>
            <a:miter lim="800000"/>
            <a:headEnd/>
            <a:tailEnd/>
          </a:ln>
        </p:spPr>
        <p:txBody>
          <a:bodyPr>
            <a:spAutoFit/>
          </a:bodyPr>
          <a:lstStyle/>
          <a:p>
            <a:r>
              <a:rPr lang="zh-CN" altLang="en-US" sz="4000" b="1">
                <a:solidFill>
                  <a:srgbClr val="FFFF66"/>
                </a:solidFill>
                <a:latin typeface="Times New Roman" pitchFamily="18" charset="0"/>
              </a:rPr>
              <a:t>（            ）的琴声</a:t>
            </a:r>
          </a:p>
        </p:txBody>
      </p:sp>
      <p:sp>
        <p:nvSpPr>
          <p:cNvPr id="50186" name="Text Box 11"/>
          <p:cNvSpPr txBox="1">
            <a:spLocks noChangeArrowheads="1"/>
          </p:cNvSpPr>
          <p:nvPr/>
        </p:nvSpPr>
        <p:spPr bwMode="auto">
          <a:xfrm>
            <a:off x="539750" y="5661025"/>
            <a:ext cx="6119813" cy="701675"/>
          </a:xfrm>
          <a:prstGeom prst="rect">
            <a:avLst/>
          </a:prstGeom>
          <a:noFill/>
          <a:ln w="9525">
            <a:noFill/>
            <a:miter lim="800000"/>
            <a:headEnd/>
            <a:tailEnd/>
          </a:ln>
        </p:spPr>
        <p:txBody>
          <a:bodyPr>
            <a:spAutoFit/>
          </a:bodyPr>
          <a:lstStyle/>
          <a:p>
            <a:r>
              <a:rPr lang="zh-CN" altLang="en-US" sz="4000" b="1">
                <a:solidFill>
                  <a:srgbClr val="FFCCFF"/>
                </a:solidFill>
                <a:latin typeface="Times New Roman" pitchFamily="18" charset="0"/>
              </a:rPr>
              <a:t>（                     ）的大海</a:t>
            </a:r>
          </a:p>
        </p:txBody>
      </p:sp>
      <p:sp>
        <p:nvSpPr>
          <p:cNvPr id="50187" name="Text Box 12"/>
          <p:cNvSpPr txBox="1">
            <a:spLocks noChangeArrowheads="1"/>
          </p:cNvSpPr>
          <p:nvPr/>
        </p:nvSpPr>
        <p:spPr bwMode="auto">
          <a:xfrm>
            <a:off x="395288" y="4797425"/>
            <a:ext cx="5724525" cy="701675"/>
          </a:xfrm>
          <a:prstGeom prst="rect">
            <a:avLst/>
          </a:prstGeom>
          <a:noFill/>
          <a:ln w="9525">
            <a:noFill/>
            <a:miter lim="800000"/>
            <a:headEnd/>
            <a:tailEnd/>
          </a:ln>
        </p:spPr>
        <p:txBody>
          <a:bodyPr>
            <a:spAutoFit/>
          </a:bodyPr>
          <a:lstStyle/>
          <a:p>
            <a:r>
              <a:rPr lang="zh-CN" altLang="en-US" sz="4000" b="1">
                <a:solidFill>
                  <a:srgbClr val="CCFFFF"/>
                </a:solidFill>
                <a:latin typeface="Times New Roman" pitchFamily="18" charset="0"/>
              </a:rPr>
              <a:t>（                     ）的海面</a:t>
            </a:r>
          </a:p>
        </p:txBody>
      </p:sp>
      <p:sp>
        <p:nvSpPr>
          <p:cNvPr id="8205" name="Text Box 13"/>
          <p:cNvSpPr txBox="1">
            <a:spLocks noChangeArrowheads="1"/>
          </p:cNvSpPr>
          <p:nvPr/>
        </p:nvSpPr>
        <p:spPr bwMode="auto">
          <a:xfrm>
            <a:off x="755650" y="1700213"/>
            <a:ext cx="1439863" cy="641350"/>
          </a:xfrm>
          <a:prstGeom prst="rect">
            <a:avLst/>
          </a:prstGeom>
          <a:noFill/>
          <a:ln w="9525">
            <a:noFill/>
            <a:miter lim="800000"/>
            <a:headEnd/>
            <a:tailEnd/>
          </a:ln>
        </p:spPr>
        <p:txBody>
          <a:bodyPr>
            <a:spAutoFit/>
          </a:bodyPr>
          <a:lstStyle/>
          <a:p>
            <a:r>
              <a:rPr lang="zh-CN" altLang="en-US" sz="3600" b="1">
                <a:solidFill>
                  <a:srgbClr val="FF6600"/>
                </a:solidFill>
                <a:latin typeface="Times New Roman" pitchFamily="18" charset="0"/>
              </a:rPr>
              <a:t>幽静</a:t>
            </a:r>
          </a:p>
        </p:txBody>
      </p:sp>
      <p:sp>
        <p:nvSpPr>
          <p:cNvPr id="8206" name="Text Box 14"/>
          <p:cNvSpPr txBox="1">
            <a:spLocks noChangeArrowheads="1"/>
          </p:cNvSpPr>
          <p:nvPr/>
        </p:nvSpPr>
        <p:spPr bwMode="auto">
          <a:xfrm>
            <a:off x="827088" y="2636838"/>
            <a:ext cx="1800225" cy="641350"/>
          </a:xfrm>
          <a:prstGeom prst="rect">
            <a:avLst/>
          </a:prstGeom>
          <a:noFill/>
          <a:ln w="9525">
            <a:noFill/>
            <a:miter lim="800000"/>
            <a:headEnd/>
            <a:tailEnd/>
          </a:ln>
        </p:spPr>
        <p:txBody>
          <a:bodyPr>
            <a:spAutoFit/>
          </a:bodyPr>
          <a:lstStyle/>
          <a:p>
            <a:r>
              <a:rPr lang="zh-CN" altLang="en-US" sz="3600" b="1">
                <a:solidFill>
                  <a:schemeClr val="accent1"/>
                </a:solidFill>
                <a:latin typeface="Times New Roman" pitchFamily="18" charset="0"/>
              </a:rPr>
              <a:t>清幽</a:t>
            </a:r>
          </a:p>
        </p:txBody>
      </p:sp>
      <p:sp>
        <p:nvSpPr>
          <p:cNvPr id="8207" name="Text Box 15"/>
          <p:cNvSpPr txBox="1">
            <a:spLocks noChangeArrowheads="1"/>
          </p:cNvSpPr>
          <p:nvPr/>
        </p:nvSpPr>
        <p:spPr bwMode="auto">
          <a:xfrm>
            <a:off x="5508625" y="2584450"/>
            <a:ext cx="1439863" cy="641350"/>
          </a:xfrm>
          <a:prstGeom prst="rect">
            <a:avLst/>
          </a:prstGeom>
          <a:noFill/>
          <a:ln w="9525">
            <a:noFill/>
            <a:miter lim="800000"/>
            <a:headEnd/>
            <a:tailEnd/>
          </a:ln>
        </p:spPr>
        <p:txBody>
          <a:bodyPr>
            <a:spAutoFit/>
          </a:bodyPr>
          <a:lstStyle/>
          <a:p>
            <a:r>
              <a:rPr lang="zh-CN" altLang="en-US" sz="3600" b="1">
                <a:solidFill>
                  <a:srgbClr val="D60093"/>
                </a:solidFill>
                <a:latin typeface="Times New Roman" pitchFamily="18" charset="0"/>
              </a:rPr>
              <a:t>微弱</a:t>
            </a:r>
          </a:p>
        </p:txBody>
      </p:sp>
      <p:sp>
        <p:nvSpPr>
          <p:cNvPr id="8208" name="Text Box 16"/>
          <p:cNvSpPr txBox="1">
            <a:spLocks noChangeArrowheads="1"/>
          </p:cNvSpPr>
          <p:nvPr/>
        </p:nvSpPr>
        <p:spPr bwMode="auto">
          <a:xfrm>
            <a:off x="755650" y="3644900"/>
            <a:ext cx="1584325" cy="641350"/>
          </a:xfrm>
          <a:prstGeom prst="rect">
            <a:avLst/>
          </a:prstGeom>
          <a:noFill/>
          <a:ln w="9525">
            <a:noFill/>
            <a:miter lim="800000"/>
            <a:headEnd/>
            <a:tailEnd/>
          </a:ln>
        </p:spPr>
        <p:txBody>
          <a:bodyPr>
            <a:spAutoFit/>
          </a:bodyPr>
          <a:lstStyle/>
          <a:p>
            <a:r>
              <a:rPr lang="zh-CN" altLang="en-US" sz="3600" b="1">
                <a:solidFill>
                  <a:srgbClr val="66FFFF"/>
                </a:solidFill>
                <a:latin typeface="Times New Roman" pitchFamily="18" charset="0"/>
              </a:rPr>
              <a:t>雪亮</a:t>
            </a:r>
          </a:p>
        </p:txBody>
      </p:sp>
      <p:sp>
        <p:nvSpPr>
          <p:cNvPr id="8209" name="Text Box 17"/>
          <p:cNvSpPr txBox="1">
            <a:spLocks noChangeArrowheads="1"/>
          </p:cNvSpPr>
          <p:nvPr/>
        </p:nvSpPr>
        <p:spPr bwMode="auto">
          <a:xfrm>
            <a:off x="5435600" y="1628775"/>
            <a:ext cx="1441450" cy="641350"/>
          </a:xfrm>
          <a:prstGeom prst="rect">
            <a:avLst/>
          </a:prstGeom>
          <a:noFill/>
          <a:ln w="9525">
            <a:noFill/>
            <a:miter lim="800000"/>
            <a:headEnd/>
            <a:tailEnd/>
          </a:ln>
        </p:spPr>
        <p:txBody>
          <a:bodyPr>
            <a:spAutoFit/>
          </a:bodyPr>
          <a:lstStyle/>
          <a:p>
            <a:r>
              <a:rPr lang="zh-CN" altLang="en-US" sz="3600" b="1">
                <a:solidFill>
                  <a:srgbClr val="FFFF66"/>
                </a:solidFill>
                <a:latin typeface="Times New Roman" pitchFamily="18" charset="0"/>
              </a:rPr>
              <a:t>美妙</a:t>
            </a:r>
          </a:p>
        </p:txBody>
      </p:sp>
      <p:sp>
        <p:nvSpPr>
          <p:cNvPr id="8210" name="Text Box 18"/>
          <p:cNvSpPr txBox="1">
            <a:spLocks noChangeArrowheads="1"/>
          </p:cNvSpPr>
          <p:nvPr/>
        </p:nvSpPr>
        <p:spPr bwMode="auto">
          <a:xfrm>
            <a:off x="1403350" y="4868863"/>
            <a:ext cx="2520950" cy="641350"/>
          </a:xfrm>
          <a:prstGeom prst="rect">
            <a:avLst/>
          </a:prstGeom>
          <a:noFill/>
          <a:ln w="9525">
            <a:noFill/>
            <a:miter lim="800000"/>
            <a:headEnd/>
            <a:tailEnd/>
          </a:ln>
        </p:spPr>
        <p:txBody>
          <a:bodyPr>
            <a:spAutoFit/>
          </a:bodyPr>
          <a:lstStyle/>
          <a:p>
            <a:r>
              <a:rPr lang="zh-CN" altLang="en-US" sz="3600" b="1">
                <a:solidFill>
                  <a:srgbClr val="CCFFFF"/>
                </a:solidFill>
                <a:latin typeface="Times New Roman" pitchFamily="18" charset="0"/>
              </a:rPr>
              <a:t>微波粼粼</a:t>
            </a:r>
          </a:p>
        </p:txBody>
      </p:sp>
      <p:sp>
        <p:nvSpPr>
          <p:cNvPr id="8211" name="Text Box 19"/>
          <p:cNvSpPr txBox="1">
            <a:spLocks noChangeArrowheads="1"/>
          </p:cNvSpPr>
          <p:nvPr/>
        </p:nvSpPr>
        <p:spPr bwMode="auto">
          <a:xfrm>
            <a:off x="1476375" y="5734050"/>
            <a:ext cx="2374900" cy="641350"/>
          </a:xfrm>
          <a:prstGeom prst="rect">
            <a:avLst/>
          </a:prstGeom>
          <a:noFill/>
          <a:ln w="9525">
            <a:noFill/>
            <a:miter lim="800000"/>
            <a:headEnd/>
            <a:tailEnd/>
          </a:ln>
        </p:spPr>
        <p:txBody>
          <a:bodyPr>
            <a:spAutoFit/>
          </a:bodyPr>
          <a:lstStyle/>
          <a:p>
            <a:r>
              <a:rPr lang="zh-CN" altLang="en-US" sz="3600" b="1">
                <a:solidFill>
                  <a:srgbClr val="FFCCFF"/>
                </a:solidFill>
                <a:latin typeface="Times New Roman" pitchFamily="18" charset="0"/>
              </a:rPr>
              <a:t>波涛汹涌</a:t>
            </a:r>
          </a:p>
        </p:txBody>
      </p:sp>
      <p:sp>
        <p:nvSpPr>
          <p:cNvPr id="8212" name="Text Box 20"/>
          <p:cNvSpPr txBox="1">
            <a:spLocks noChangeArrowheads="1"/>
          </p:cNvSpPr>
          <p:nvPr/>
        </p:nvSpPr>
        <p:spPr bwMode="auto">
          <a:xfrm>
            <a:off x="5089525" y="2635250"/>
            <a:ext cx="184150" cy="519113"/>
          </a:xfrm>
          <a:prstGeom prst="rect">
            <a:avLst/>
          </a:prstGeom>
          <a:noFill/>
          <a:ln w="9525">
            <a:noFill/>
            <a:miter lim="800000"/>
            <a:headEnd/>
            <a:tailEnd/>
          </a:ln>
        </p:spPr>
        <p:txBody>
          <a:bodyPr wrap="none">
            <a:spAutoFit/>
          </a:bodyPr>
          <a:lstStyle/>
          <a:p>
            <a:endParaRPr lang="zh-CN" altLang="zh-CN" sz="2800" b="1">
              <a:solidFill>
                <a:srgbClr val="FF0066"/>
              </a:solidFill>
              <a:latin typeface="Times New Roman" pitchFamily="18" charset="0"/>
            </a:endParaRPr>
          </a:p>
        </p:txBody>
      </p:sp>
      <p:sp>
        <p:nvSpPr>
          <p:cNvPr id="50196" name="Text Box 21"/>
          <p:cNvSpPr txBox="1">
            <a:spLocks noChangeArrowheads="1"/>
          </p:cNvSpPr>
          <p:nvPr/>
        </p:nvSpPr>
        <p:spPr bwMode="auto">
          <a:xfrm>
            <a:off x="4643438" y="3716338"/>
            <a:ext cx="4392612" cy="701675"/>
          </a:xfrm>
          <a:prstGeom prst="rect">
            <a:avLst/>
          </a:prstGeom>
          <a:noFill/>
          <a:ln w="9525">
            <a:noFill/>
            <a:miter lim="800000"/>
            <a:headEnd/>
            <a:tailEnd/>
          </a:ln>
        </p:spPr>
        <p:txBody>
          <a:bodyPr>
            <a:spAutoFit/>
          </a:bodyPr>
          <a:lstStyle/>
          <a:p>
            <a:r>
              <a:rPr lang="zh-CN" altLang="en-US" sz="4000" b="1">
                <a:solidFill>
                  <a:srgbClr val="FF0066"/>
                </a:solidFill>
                <a:latin typeface="Times New Roman" pitchFamily="18" charset="0"/>
              </a:rPr>
              <a:t>（             ）的脸</a:t>
            </a:r>
          </a:p>
        </p:txBody>
      </p:sp>
      <p:sp>
        <p:nvSpPr>
          <p:cNvPr id="8214" name="Text Box 22"/>
          <p:cNvSpPr txBox="1">
            <a:spLocks noChangeArrowheads="1"/>
          </p:cNvSpPr>
          <p:nvPr/>
        </p:nvSpPr>
        <p:spPr bwMode="auto">
          <a:xfrm>
            <a:off x="5508625" y="3716338"/>
            <a:ext cx="1789113" cy="641350"/>
          </a:xfrm>
          <a:prstGeom prst="rect">
            <a:avLst/>
          </a:prstGeom>
          <a:noFill/>
          <a:ln w="9525">
            <a:noFill/>
            <a:miter lim="800000"/>
            <a:headEnd/>
            <a:tailEnd/>
          </a:ln>
        </p:spPr>
        <p:txBody>
          <a:bodyPr>
            <a:spAutoFit/>
          </a:bodyPr>
          <a:lstStyle/>
          <a:p>
            <a:r>
              <a:rPr lang="zh-CN" altLang="en-US" sz="3600" b="1">
                <a:solidFill>
                  <a:srgbClr val="FF0066"/>
                </a:solidFill>
                <a:latin typeface="Times New Roman" pitchFamily="18" charset="0"/>
              </a:rPr>
              <a:t>恬静</a:t>
            </a:r>
          </a:p>
        </p:txBody>
      </p:sp>
      <p:pic>
        <p:nvPicPr>
          <p:cNvPr id="50198" name="Picture 23" descr="rose7">
            <a:hlinkClick r:id="rId6" action="ppaction://hlinksldjump"/>
          </p:cNvPr>
          <p:cNvPicPr>
            <a:picLocks noChangeAspect="1" noChangeArrowheads="1"/>
          </p:cNvPicPr>
          <p:nvPr/>
        </p:nvPicPr>
        <p:blipFill>
          <a:blip r:embed="rId7"/>
          <a:srcRect/>
          <a:stretch>
            <a:fillRect/>
          </a:stretch>
        </p:blipFill>
        <p:spPr bwMode="auto">
          <a:xfrm>
            <a:off x="7596188" y="5516563"/>
            <a:ext cx="800100" cy="8001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nodePh="1">
                                  <p:stCondLst>
                                    <p:cond delay="0"/>
                                  </p:stCondLst>
                                  <p:endCondLst>
                                    <p:cond evt="begin" delay="0">
                                      <p:tn val="5"/>
                                    </p:cond>
                                  </p:endCondLst>
                                  <p:childTnLst>
                                    <p:set>
                                      <p:cBhvr>
                                        <p:cTn id="6" dur="1" fill="hold">
                                          <p:stCondLst>
                                            <p:cond delay="0"/>
                                          </p:stCondLst>
                                        </p:cTn>
                                        <p:tgtEl>
                                          <p:spTgt spid="8196"/>
                                        </p:tgtEl>
                                        <p:attrNameLst>
                                          <p:attrName>style.visibility</p:attrName>
                                        </p:attrNameLst>
                                      </p:cBhvr>
                                      <p:to>
                                        <p:strVal val="visible"/>
                                      </p:to>
                                    </p:set>
                                    <p:anim calcmode="lin" valueType="num">
                                      <p:cBhvr additive="base">
                                        <p:cTn id="7" dur="500" fill="hold"/>
                                        <p:tgtEl>
                                          <p:spTgt spid="8196"/>
                                        </p:tgtEl>
                                        <p:attrNameLst>
                                          <p:attrName>ppt_x</p:attrName>
                                        </p:attrNameLst>
                                      </p:cBhvr>
                                      <p:tavLst>
                                        <p:tav tm="0">
                                          <p:val>
                                            <p:strVal val="0-#ppt_w/2"/>
                                          </p:val>
                                        </p:tav>
                                        <p:tav tm="100000">
                                          <p:val>
                                            <p:strVal val="#ppt_x"/>
                                          </p:val>
                                        </p:tav>
                                      </p:tavLst>
                                    </p:anim>
                                    <p:anim calcmode="lin" valueType="num">
                                      <p:cBhvr additive="base">
                                        <p:cTn id="8" dur="500" fill="hold"/>
                                        <p:tgtEl>
                                          <p:spTgt spid="819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8205"/>
                                        </p:tgtEl>
                                        <p:attrNameLst>
                                          <p:attrName>style.visibility</p:attrName>
                                        </p:attrNameLst>
                                      </p:cBhvr>
                                      <p:to>
                                        <p:strVal val="visible"/>
                                      </p:to>
                                    </p:set>
                                    <p:anim calcmode="lin" valueType="num">
                                      <p:cBhvr additive="base">
                                        <p:cTn id="13" dur="500" fill="hold"/>
                                        <p:tgtEl>
                                          <p:spTgt spid="8205"/>
                                        </p:tgtEl>
                                        <p:attrNameLst>
                                          <p:attrName>ppt_x</p:attrName>
                                        </p:attrNameLst>
                                      </p:cBhvr>
                                      <p:tavLst>
                                        <p:tav tm="0">
                                          <p:val>
                                            <p:strVal val="#ppt_x"/>
                                          </p:val>
                                        </p:tav>
                                        <p:tav tm="100000">
                                          <p:val>
                                            <p:strVal val="#ppt_x"/>
                                          </p:val>
                                        </p:tav>
                                      </p:tavLst>
                                    </p:anim>
                                    <p:anim calcmode="lin" valueType="num">
                                      <p:cBhvr additive="base">
                                        <p:cTn id="14" dur="500" fill="hold"/>
                                        <p:tgtEl>
                                          <p:spTgt spid="8205"/>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chimes.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8209"/>
                                        </p:tgtEl>
                                        <p:attrNameLst>
                                          <p:attrName>style.visibility</p:attrName>
                                        </p:attrNameLst>
                                      </p:cBhvr>
                                      <p:to>
                                        <p:strVal val="visible"/>
                                      </p:to>
                                    </p:set>
                                    <p:anim calcmode="lin" valueType="num">
                                      <p:cBhvr additive="base">
                                        <p:cTn id="19" dur="500" fill="hold"/>
                                        <p:tgtEl>
                                          <p:spTgt spid="8209"/>
                                        </p:tgtEl>
                                        <p:attrNameLst>
                                          <p:attrName>ppt_x</p:attrName>
                                        </p:attrNameLst>
                                      </p:cBhvr>
                                      <p:tavLst>
                                        <p:tav tm="0">
                                          <p:val>
                                            <p:strVal val="#ppt_x"/>
                                          </p:val>
                                        </p:tav>
                                        <p:tav tm="100000">
                                          <p:val>
                                            <p:strVal val="#ppt_x"/>
                                          </p:val>
                                        </p:tav>
                                      </p:tavLst>
                                    </p:anim>
                                    <p:anim calcmode="lin" valueType="num">
                                      <p:cBhvr additive="base">
                                        <p:cTn id="20" dur="500" fill="hold"/>
                                        <p:tgtEl>
                                          <p:spTgt spid="820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chimes.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206"/>
                                        </p:tgtEl>
                                        <p:attrNameLst>
                                          <p:attrName>style.visibility</p:attrName>
                                        </p:attrNameLst>
                                      </p:cBhvr>
                                      <p:to>
                                        <p:strVal val="visible"/>
                                      </p:to>
                                    </p:set>
                                    <p:anim calcmode="lin" valueType="num">
                                      <p:cBhvr additive="base">
                                        <p:cTn id="25" dur="500" fill="hold"/>
                                        <p:tgtEl>
                                          <p:spTgt spid="8206"/>
                                        </p:tgtEl>
                                        <p:attrNameLst>
                                          <p:attrName>ppt_x</p:attrName>
                                        </p:attrNameLst>
                                      </p:cBhvr>
                                      <p:tavLst>
                                        <p:tav tm="0">
                                          <p:val>
                                            <p:strVal val="0-#ppt_w/2"/>
                                          </p:val>
                                        </p:tav>
                                        <p:tav tm="100000">
                                          <p:val>
                                            <p:strVal val="#ppt_x"/>
                                          </p:val>
                                        </p:tav>
                                      </p:tavLst>
                                    </p:anim>
                                    <p:anim calcmode="lin" valueType="num">
                                      <p:cBhvr additive="base">
                                        <p:cTn id="26" dur="500" fill="hold"/>
                                        <p:tgtEl>
                                          <p:spTgt spid="820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chimes.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207"/>
                                        </p:tgtEl>
                                        <p:attrNameLst>
                                          <p:attrName>style.visibility</p:attrName>
                                        </p:attrNameLst>
                                      </p:cBhvr>
                                      <p:to>
                                        <p:strVal val="visible"/>
                                      </p:to>
                                    </p:set>
                                    <p:anim calcmode="lin" valueType="num">
                                      <p:cBhvr additive="base">
                                        <p:cTn id="31" dur="500" fill="hold"/>
                                        <p:tgtEl>
                                          <p:spTgt spid="8207"/>
                                        </p:tgtEl>
                                        <p:attrNameLst>
                                          <p:attrName>ppt_x</p:attrName>
                                        </p:attrNameLst>
                                      </p:cBhvr>
                                      <p:tavLst>
                                        <p:tav tm="0">
                                          <p:val>
                                            <p:strVal val="0-#ppt_w/2"/>
                                          </p:val>
                                        </p:tav>
                                        <p:tav tm="100000">
                                          <p:val>
                                            <p:strVal val="#ppt_x"/>
                                          </p:val>
                                        </p:tav>
                                      </p:tavLst>
                                    </p:anim>
                                    <p:anim calcmode="lin" valueType="num">
                                      <p:cBhvr additive="base">
                                        <p:cTn id="32" dur="500" fill="hold"/>
                                        <p:tgtEl>
                                          <p:spTgt spid="820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chimes.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208"/>
                                        </p:tgtEl>
                                        <p:attrNameLst>
                                          <p:attrName>style.visibility</p:attrName>
                                        </p:attrNameLst>
                                      </p:cBhvr>
                                      <p:to>
                                        <p:strVal val="visible"/>
                                      </p:to>
                                    </p:set>
                                    <p:anim calcmode="lin" valueType="num">
                                      <p:cBhvr additive="base">
                                        <p:cTn id="37" dur="500" fill="hold"/>
                                        <p:tgtEl>
                                          <p:spTgt spid="8208"/>
                                        </p:tgtEl>
                                        <p:attrNameLst>
                                          <p:attrName>ppt_x</p:attrName>
                                        </p:attrNameLst>
                                      </p:cBhvr>
                                      <p:tavLst>
                                        <p:tav tm="0">
                                          <p:val>
                                            <p:strVal val="#ppt_x"/>
                                          </p:val>
                                        </p:tav>
                                        <p:tav tm="100000">
                                          <p:val>
                                            <p:strVal val="#ppt_x"/>
                                          </p:val>
                                        </p:tav>
                                      </p:tavLst>
                                    </p:anim>
                                    <p:anim calcmode="lin" valueType="num">
                                      <p:cBhvr additive="base">
                                        <p:cTn id="38" dur="500" fill="hold"/>
                                        <p:tgtEl>
                                          <p:spTgt spid="820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chimes.wav"/>
                                        </p:tgtEl>
                                      </p:cMediaNode>
                                    </p:audio>
                                  </p:sub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8214"/>
                                        </p:tgtEl>
                                        <p:attrNameLst>
                                          <p:attrName>style.visibility</p:attrName>
                                        </p:attrNameLst>
                                      </p:cBhvr>
                                      <p:to>
                                        <p:strVal val="visible"/>
                                      </p:to>
                                    </p:set>
                                    <p:anim calcmode="lin" valueType="num">
                                      <p:cBhvr additive="base">
                                        <p:cTn id="43" dur="500" fill="hold"/>
                                        <p:tgtEl>
                                          <p:spTgt spid="8214"/>
                                        </p:tgtEl>
                                        <p:attrNameLst>
                                          <p:attrName>ppt_x</p:attrName>
                                        </p:attrNameLst>
                                      </p:cBhvr>
                                      <p:tavLst>
                                        <p:tav tm="0">
                                          <p:val>
                                            <p:strVal val="1+#ppt_w/2"/>
                                          </p:val>
                                        </p:tav>
                                        <p:tav tm="100000">
                                          <p:val>
                                            <p:strVal val="#ppt_x"/>
                                          </p:val>
                                        </p:tav>
                                      </p:tavLst>
                                    </p:anim>
                                    <p:anim calcmode="lin" valueType="num">
                                      <p:cBhvr additive="base">
                                        <p:cTn id="44" dur="500" fill="hold"/>
                                        <p:tgtEl>
                                          <p:spTgt spid="821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chimes.wav"/>
                                        </p:tgtEl>
                                      </p:cMediaNode>
                                    </p:audio>
                                  </p:sub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8210"/>
                                        </p:tgtEl>
                                        <p:attrNameLst>
                                          <p:attrName>style.visibility</p:attrName>
                                        </p:attrNameLst>
                                      </p:cBhvr>
                                      <p:to>
                                        <p:strVal val="visible"/>
                                      </p:to>
                                    </p:set>
                                    <p:anim calcmode="lin" valueType="num">
                                      <p:cBhvr additive="base">
                                        <p:cTn id="49" dur="500" fill="hold"/>
                                        <p:tgtEl>
                                          <p:spTgt spid="8210"/>
                                        </p:tgtEl>
                                        <p:attrNameLst>
                                          <p:attrName>ppt_x</p:attrName>
                                        </p:attrNameLst>
                                      </p:cBhvr>
                                      <p:tavLst>
                                        <p:tav tm="0">
                                          <p:val>
                                            <p:strVal val="1+#ppt_w/2"/>
                                          </p:val>
                                        </p:tav>
                                        <p:tav tm="100000">
                                          <p:val>
                                            <p:strVal val="#ppt_x"/>
                                          </p:val>
                                        </p:tav>
                                      </p:tavLst>
                                    </p:anim>
                                    <p:anim calcmode="lin" valueType="num">
                                      <p:cBhvr additive="base">
                                        <p:cTn id="50" dur="500" fill="hold"/>
                                        <p:tgtEl>
                                          <p:spTgt spid="821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3" name="chimes.wav"/>
                                        </p:tgtEl>
                                      </p:cMediaNode>
                                    </p:audio>
                                  </p:sub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8211"/>
                                        </p:tgtEl>
                                        <p:attrNameLst>
                                          <p:attrName>style.visibility</p:attrName>
                                        </p:attrNameLst>
                                      </p:cBhvr>
                                      <p:to>
                                        <p:strVal val="visible"/>
                                      </p:to>
                                    </p:set>
                                    <p:anim calcmode="lin" valueType="num">
                                      <p:cBhvr additive="base">
                                        <p:cTn id="55" dur="500" fill="hold"/>
                                        <p:tgtEl>
                                          <p:spTgt spid="8211"/>
                                        </p:tgtEl>
                                        <p:attrNameLst>
                                          <p:attrName>ppt_x</p:attrName>
                                        </p:attrNameLst>
                                      </p:cBhvr>
                                      <p:tavLst>
                                        <p:tav tm="0">
                                          <p:val>
                                            <p:strVal val="#ppt_x"/>
                                          </p:val>
                                        </p:tav>
                                        <p:tav tm="100000">
                                          <p:val>
                                            <p:strVal val="#ppt_x"/>
                                          </p:val>
                                        </p:tav>
                                      </p:tavLst>
                                    </p:anim>
                                    <p:anim calcmode="lin" valueType="num">
                                      <p:cBhvr additive="base">
                                        <p:cTn id="56" dur="500" fill="hold"/>
                                        <p:tgtEl>
                                          <p:spTgt spid="821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3" name="chimes.wav"/>
                                        </p:tgtEl>
                                      </p:cMediaNode>
                                    </p:audio>
                                  </p:sub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2" fill="hold" grpId="0" nodeType="clickEffect" nodePh="1">
                                  <p:stCondLst>
                                    <p:cond delay="0"/>
                                  </p:stCondLst>
                                  <p:endCondLst>
                                    <p:cond evt="begin" delay="0">
                                      <p:tn val="59"/>
                                    </p:cond>
                                  </p:endCondLst>
                                  <p:childTnLst>
                                    <p:set>
                                      <p:cBhvr>
                                        <p:cTn id="60" dur="1" fill="hold">
                                          <p:stCondLst>
                                            <p:cond delay="0"/>
                                          </p:stCondLst>
                                        </p:cTn>
                                        <p:tgtEl>
                                          <p:spTgt spid="8212"/>
                                        </p:tgtEl>
                                        <p:attrNameLst>
                                          <p:attrName>style.visibility</p:attrName>
                                        </p:attrNameLst>
                                      </p:cBhvr>
                                      <p:to>
                                        <p:strVal val="visible"/>
                                      </p:to>
                                    </p:set>
                                    <p:anim calcmode="lin" valueType="num">
                                      <p:cBhvr additive="base">
                                        <p:cTn id="61" dur="500" fill="hold"/>
                                        <p:tgtEl>
                                          <p:spTgt spid="8212"/>
                                        </p:tgtEl>
                                        <p:attrNameLst>
                                          <p:attrName>ppt_x</p:attrName>
                                        </p:attrNameLst>
                                      </p:cBhvr>
                                      <p:tavLst>
                                        <p:tav tm="0">
                                          <p:val>
                                            <p:strVal val="1+#ppt_w/2"/>
                                          </p:val>
                                        </p:tav>
                                        <p:tav tm="100000">
                                          <p:val>
                                            <p:strVal val="#ppt_x"/>
                                          </p:val>
                                        </p:tav>
                                      </p:tavLst>
                                    </p:anim>
                                    <p:anim calcmode="lin" valueType="num">
                                      <p:cBhvr additive="base">
                                        <p:cTn id="62" dur="500" fill="hold"/>
                                        <p:tgtEl>
                                          <p:spTgt spid="82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utoUpdateAnimBg="0"/>
      <p:bldP spid="8205" grpId="0" autoUpdateAnimBg="0"/>
      <p:bldP spid="8206" grpId="0" autoUpdateAnimBg="0"/>
      <p:bldP spid="8207" grpId="0" autoUpdateAnimBg="0"/>
      <p:bldP spid="8208" grpId="0" autoUpdateAnimBg="0"/>
      <p:bldP spid="8209" grpId="0" autoUpdateAnimBg="0"/>
      <p:bldP spid="8210" grpId="0" autoUpdateAnimBg="0"/>
      <p:bldP spid="8211" grpId="0" autoUpdateAnimBg="0"/>
      <p:bldP spid="8212" grpId="0" autoUpdateAnimBg="0"/>
      <p:bldP spid="8214"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49" name="Rectangle 2"/>
          <p:cNvSpPr>
            <a:spLocks noGrp="1" noRot="1" noChangeArrowheads="1"/>
          </p:cNvSpPr>
          <p:nvPr>
            <p:ph type="body" idx="4294967295"/>
          </p:nvPr>
        </p:nvSpPr>
        <p:spPr>
          <a:xfrm>
            <a:off x="0" y="1484313"/>
            <a:ext cx="7772400" cy="4114800"/>
          </a:xfrm>
        </p:spPr>
        <p:txBody>
          <a:bodyPr/>
          <a:lstStyle/>
          <a:p>
            <a:pPr eaLnBrk="1" hangingPunct="1">
              <a:buFontTx/>
              <a:buNone/>
            </a:pPr>
            <a:r>
              <a:rPr lang="en-US" altLang="zh-CN" b="1" smtClean="0">
                <a:solidFill>
                  <a:srgbClr val="FF0000"/>
                </a:solidFill>
              </a:rPr>
              <a:t>   </a:t>
            </a:r>
            <a:endParaRPr lang="en-US" altLang="zh-CN" b="1" smtClean="0"/>
          </a:p>
        </p:txBody>
      </p:sp>
      <p:pic>
        <p:nvPicPr>
          <p:cNvPr id="27650" name="Picture 3" descr="beethoven3"/>
          <p:cNvPicPr>
            <a:picLocks noChangeAspect="1" noChangeArrowheads="1"/>
          </p:cNvPicPr>
          <p:nvPr/>
        </p:nvPicPr>
        <p:blipFill>
          <a:blip r:embed="rId3"/>
          <a:srcRect/>
          <a:stretch>
            <a:fillRect/>
          </a:stretch>
        </p:blipFill>
        <p:spPr bwMode="auto">
          <a:xfrm>
            <a:off x="179388" y="1196975"/>
            <a:ext cx="3954462" cy="5105400"/>
          </a:xfrm>
          <a:prstGeom prst="rect">
            <a:avLst/>
          </a:prstGeom>
          <a:noFill/>
          <a:ln w="57150">
            <a:pattFill prst="pct40">
              <a:fgClr>
                <a:srgbClr val="FF9900"/>
              </a:fgClr>
              <a:bgClr>
                <a:srgbClr val="FFFFFF"/>
              </a:bgClr>
            </a:pattFill>
            <a:miter lim="800000"/>
            <a:headEnd/>
            <a:tailEnd/>
          </a:ln>
        </p:spPr>
      </p:pic>
      <p:sp>
        <p:nvSpPr>
          <p:cNvPr id="34820" name="Text Box 4"/>
          <p:cNvSpPr txBox="1">
            <a:spLocks noChangeArrowheads="1"/>
          </p:cNvSpPr>
          <p:nvPr/>
        </p:nvSpPr>
        <p:spPr bwMode="auto">
          <a:xfrm>
            <a:off x="4140200" y="404813"/>
            <a:ext cx="5003800" cy="6002337"/>
          </a:xfrm>
          <a:prstGeom prst="rect">
            <a:avLst/>
          </a:prstGeom>
          <a:noFill/>
          <a:ln w="9525">
            <a:noFill/>
            <a:miter lim="800000"/>
            <a:headEnd/>
            <a:tailEnd/>
          </a:ln>
        </p:spPr>
        <p:txBody>
          <a:bodyPr>
            <a:spAutoFit/>
          </a:bodyPr>
          <a:lstStyle/>
          <a:p>
            <a:r>
              <a:rPr kumimoji="1" lang="en-US" altLang="zh-CN" sz="2400">
                <a:solidFill>
                  <a:srgbClr val="000000"/>
                </a:solidFill>
                <a:latin typeface="宋体" charset="-122"/>
              </a:rPr>
              <a:t>  </a:t>
            </a:r>
            <a:r>
              <a:rPr kumimoji="1" lang="zh-CN" altLang="en-US" sz="3200" b="1">
                <a:solidFill>
                  <a:schemeClr val="accent2"/>
                </a:solidFill>
                <a:latin typeface="宋体" charset="-122"/>
              </a:rPr>
              <a:t>课文中提到的</a:t>
            </a:r>
            <a:r>
              <a:rPr kumimoji="1" lang="en-US" altLang="zh-CN" sz="3200" b="1">
                <a:solidFill>
                  <a:schemeClr val="accent2"/>
                </a:solidFill>
                <a:latin typeface="宋体" charset="-122"/>
              </a:rPr>
              <a:t>《</a:t>
            </a:r>
            <a:r>
              <a:rPr kumimoji="1" lang="zh-CN" altLang="en-US" sz="3200" b="1">
                <a:solidFill>
                  <a:schemeClr val="accent2"/>
                </a:solidFill>
                <a:latin typeface="宋体" charset="-122"/>
              </a:rPr>
              <a:t>月光曲</a:t>
            </a:r>
            <a:r>
              <a:rPr kumimoji="1" lang="en-US" altLang="zh-CN" sz="3200" b="1">
                <a:solidFill>
                  <a:schemeClr val="accent2"/>
                </a:solidFill>
                <a:latin typeface="宋体" charset="-122"/>
              </a:rPr>
              <a:t>》</a:t>
            </a:r>
            <a:r>
              <a:rPr kumimoji="1" lang="zh-CN" altLang="en-US" sz="3200" b="1">
                <a:solidFill>
                  <a:schemeClr val="accent2"/>
                </a:solidFill>
                <a:latin typeface="宋体" charset="-122"/>
              </a:rPr>
              <a:t>是贝多芬创作的一首著名的钢琴奏鸣曲。课文写的是关于贝多芬谱写</a:t>
            </a:r>
            <a:r>
              <a:rPr kumimoji="1" lang="en-US" altLang="zh-CN" sz="3200" b="1">
                <a:solidFill>
                  <a:schemeClr val="accent2"/>
                </a:solidFill>
                <a:latin typeface="宋体" charset="-122"/>
              </a:rPr>
              <a:t>《</a:t>
            </a:r>
            <a:r>
              <a:rPr kumimoji="1" lang="zh-CN" altLang="en-US" sz="3200" b="1">
                <a:solidFill>
                  <a:schemeClr val="accent2"/>
                </a:solidFill>
                <a:latin typeface="宋体" charset="-122"/>
              </a:rPr>
              <a:t>月光曲</a:t>
            </a:r>
            <a:r>
              <a:rPr kumimoji="1" lang="en-US" altLang="zh-CN" sz="3200" b="1">
                <a:solidFill>
                  <a:schemeClr val="accent2"/>
                </a:solidFill>
                <a:latin typeface="宋体" charset="-122"/>
              </a:rPr>
              <a:t>》</a:t>
            </a:r>
            <a:r>
              <a:rPr kumimoji="1" lang="zh-CN" altLang="en-US" sz="3200" b="1">
                <a:solidFill>
                  <a:schemeClr val="accent2"/>
                </a:solidFill>
                <a:latin typeface="宋体" charset="-122"/>
              </a:rPr>
              <a:t>的一个传说。</a:t>
            </a:r>
            <a:r>
              <a:rPr kumimoji="1" lang="zh-CN" altLang="en-US" sz="3200" b="1">
                <a:solidFill>
                  <a:schemeClr val="accent2"/>
                </a:solidFill>
                <a:latin typeface="Times New Roman" pitchFamily="18" charset="0"/>
              </a:rPr>
              <a:t>“</a:t>
            </a:r>
            <a:r>
              <a:rPr kumimoji="1" lang="zh-CN" altLang="en-US" sz="3200" b="1">
                <a:solidFill>
                  <a:schemeClr val="accent2"/>
                </a:solidFill>
                <a:latin typeface="宋体" charset="-122"/>
              </a:rPr>
              <a:t>传说</a:t>
            </a:r>
            <a:r>
              <a:rPr kumimoji="1" lang="zh-CN" altLang="en-US" sz="3200" b="1">
                <a:solidFill>
                  <a:schemeClr val="accent2"/>
                </a:solidFill>
                <a:latin typeface="Times New Roman" pitchFamily="18" charset="0"/>
              </a:rPr>
              <a:t>”</a:t>
            </a:r>
            <a:r>
              <a:rPr kumimoji="1" lang="zh-CN" altLang="en-US" sz="3200" b="1">
                <a:solidFill>
                  <a:schemeClr val="accent2"/>
                </a:solidFill>
                <a:latin typeface="宋体" charset="-122"/>
              </a:rPr>
              <a:t>是民间流传的故事，不一定确有其事。但是，民间传说能够反映出人民群众的愿望和好恶。从贝多芬谱写</a:t>
            </a:r>
            <a:r>
              <a:rPr kumimoji="1" lang="en-US" altLang="zh-CN" sz="3200" b="1">
                <a:solidFill>
                  <a:schemeClr val="accent2"/>
                </a:solidFill>
                <a:latin typeface="宋体" charset="-122"/>
              </a:rPr>
              <a:t>《</a:t>
            </a:r>
            <a:r>
              <a:rPr kumimoji="1" lang="zh-CN" altLang="en-US" sz="3200" b="1">
                <a:solidFill>
                  <a:schemeClr val="accent2"/>
                </a:solidFill>
                <a:latin typeface="宋体" charset="-122"/>
              </a:rPr>
              <a:t>月光曲</a:t>
            </a:r>
            <a:r>
              <a:rPr kumimoji="1" lang="en-US" altLang="zh-CN" sz="3200" b="1">
                <a:solidFill>
                  <a:schemeClr val="accent2"/>
                </a:solidFill>
                <a:latin typeface="宋体" charset="-122"/>
              </a:rPr>
              <a:t>》</a:t>
            </a:r>
            <a:r>
              <a:rPr kumimoji="1" lang="zh-CN" altLang="en-US" sz="3200" b="1">
                <a:solidFill>
                  <a:schemeClr val="accent2"/>
                </a:solidFill>
                <a:latin typeface="宋体" charset="-122"/>
              </a:rPr>
              <a:t>的传说中，我们可以看到贝多芬是怎样一位音乐</a:t>
            </a:r>
            <a:r>
              <a:rPr kumimoji="1" lang="zh-CN" altLang="en-US" sz="3600" b="1">
                <a:solidFill>
                  <a:schemeClr val="accent2"/>
                </a:solidFill>
                <a:latin typeface="宋体" charset="-122"/>
              </a:rPr>
              <a:t>家。</a:t>
            </a:r>
            <a:r>
              <a:rPr kumimoji="1" lang="zh-CN" altLang="en-US" sz="2800" b="1">
                <a:solidFill>
                  <a:schemeClr val="accent2"/>
                </a:solidFill>
                <a:latin typeface="Times New Roman" pitchFamily="18" charset="0"/>
              </a:rPr>
              <a:t> </a:t>
            </a: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10000"/>
                                  </p:stCondLst>
                                  <p:childTnLst>
                                    <p:set>
                                      <p:cBhvr>
                                        <p:cTn id="6" dur="1" fill="hold">
                                          <p:stCondLst>
                                            <p:cond delay="0"/>
                                          </p:stCondLst>
                                        </p:cTn>
                                        <p:tgtEl>
                                          <p:spTgt spid="34820"/>
                                        </p:tgtEl>
                                        <p:attrNameLst>
                                          <p:attrName>style.visibility</p:attrName>
                                        </p:attrNameLst>
                                      </p:cBhvr>
                                      <p:to>
                                        <p:strVal val="visible"/>
                                      </p:to>
                                    </p:set>
                                    <p:animEffect transition="in" filter="checkerboard(across)">
                                      <p:cBhvr>
                                        <p:cTn id="7" dur="500"/>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图片 1"/>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grpSp>
        <p:nvGrpSpPr>
          <p:cNvPr id="117763" name="Group 3"/>
          <p:cNvGrpSpPr>
            <a:grpSpLocks/>
          </p:cNvGrpSpPr>
          <p:nvPr/>
        </p:nvGrpSpPr>
        <p:grpSpPr bwMode="auto">
          <a:xfrm>
            <a:off x="1476375" y="1052513"/>
            <a:ext cx="7162800" cy="3648075"/>
            <a:chOff x="432" y="240"/>
            <a:chExt cx="3695" cy="2050"/>
          </a:xfrm>
        </p:grpSpPr>
        <p:sp>
          <p:nvSpPr>
            <p:cNvPr id="28676" name="Text Box 4"/>
            <p:cNvSpPr txBox="1">
              <a:spLocks noChangeArrowheads="1"/>
            </p:cNvSpPr>
            <p:nvPr/>
          </p:nvSpPr>
          <p:spPr bwMode="auto">
            <a:xfrm>
              <a:off x="432" y="240"/>
              <a:ext cx="3264" cy="514"/>
            </a:xfrm>
            <a:prstGeom prst="rect">
              <a:avLst/>
            </a:prstGeom>
            <a:noFill/>
            <a:ln w="9525">
              <a:noFill/>
              <a:miter lim="800000"/>
              <a:headEnd/>
              <a:tailEnd/>
            </a:ln>
          </p:spPr>
          <p:txBody>
            <a:bodyPr>
              <a:spAutoFit/>
            </a:bodyPr>
            <a:lstStyle/>
            <a:p>
              <a:r>
                <a:rPr kumimoji="1" lang="en-US" altLang="zh-CN" sz="5400" b="1">
                  <a:solidFill>
                    <a:srgbClr val="FF00FF"/>
                  </a:solidFill>
                  <a:latin typeface="Times New Roman" pitchFamily="18" charset="0"/>
                  <a:cs typeface="Times New Roman" pitchFamily="18" charset="0"/>
                </a:rPr>
                <a:t>laí  yīn    yōu    quàn</a:t>
              </a:r>
            </a:p>
          </p:txBody>
        </p:sp>
        <p:sp>
          <p:nvSpPr>
            <p:cNvPr id="28677" name="Text Box 5"/>
            <p:cNvSpPr txBox="1">
              <a:spLocks noChangeArrowheads="1"/>
            </p:cNvSpPr>
            <p:nvPr/>
          </p:nvSpPr>
          <p:spPr bwMode="auto">
            <a:xfrm>
              <a:off x="432" y="1776"/>
              <a:ext cx="3695" cy="514"/>
            </a:xfrm>
            <a:prstGeom prst="rect">
              <a:avLst/>
            </a:prstGeom>
            <a:noFill/>
            <a:ln w="9525">
              <a:noFill/>
              <a:miter lim="800000"/>
              <a:headEnd/>
              <a:tailEnd/>
            </a:ln>
          </p:spPr>
          <p:txBody>
            <a:bodyPr wrap="none">
              <a:spAutoFit/>
            </a:bodyPr>
            <a:lstStyle/>
            <a:p>
              <a:r>
                <a:rPr kumimoji="1" lang="en-US" altLang="zh-CN" sz="5400" b="1">
                  <a:solidFill>
                    <a:srgbClr val="FF00FF"/>
                  </a:solidFill>
                  <a:latin typeface="Times New Roman" pitchFamily="18" charset="0"/>
                </a:rPr>
                <a:t> l</a:t>
              </a:r>
              <a:r>
                <a:rPr kumimoji="1" lang="en-US" altLang="zh-CN" sz="5400" b="1">
                  <a:solidFill>
                    <a:srgbClr val="FF00FF"/>
                  </a:solidFill>
                  <a:latin typeface="Times New Roman" pitchFamily="18" charset="0"/>
                  <a:cs typeface="Times New Roman" pitchFamily="18" charset="0"/>
                </a:rPr>
                <a:t>ǚ          là      xiā       mò</a:t>
              </a:r>
            </a:p>
          </p:txBody>
        </p:sp>
      </p:grpSp>
      <p:sp>
        <p:nvSpPr>
          <p:cNvPr id="117766" name="Text Box 6"/>
          <p:cNvSpPr txBox="1">
            <a:spLocks noChangeArrowheads="1"/>
          </p:cNvSpPr>
          <p:nvPr/>
        </p:nvSpPr>
        <p:spPr bwMode="auto">
          <a:xfrm>
            <a:off x="1042988" y="1989138"/>
            <a:ext cx="7848600" cy="3902075"/>
          </a:xfrm>
          <a:prstGeom prst="rect">
            <a:avLst/>
          </a:prstGeom>
          <a:noFill/>
          <a:ln w="9525">
            <a:noFill/>
            <a:miter lim="800000"/>
            <a:headEnd/>
            <a:tailEnd/>
          </a:ln>
        </p:spPr>
        <p:txBody>
          <a:bodyPr>
            <a:spAutoFit/>
          </a:bodyPr>
          <a:lstStyle/>
          <a:p>
            <a:pPr>
              <a:spcBef>
                <a:spcPct val="50000"/>
              </a:spcBef>
            </a:pPr>
            <a:r>
              <a:rPr kumimoji="1" lang="zh-CN" altLang="en-US" sz="10000" b="1">
                <a:solidFill>
                  <a:srgbClr val="FFFF00"/>
                </a:solidFill>
                <a:latin typeface="楷体_GB2312" pitchFamily="49" charset="-122"/>
                <a:ea typeface="楷体_GB2312" pitchFamily="49" charset="-122"/>
              </a:rPr>
              <a:t>莱 茵 幽 券</a:t>
            </a:r>
          </a:p>
          <a:p>
            <a:pPr>
              <a:spcBef>
                <a:spcPct val="50000"/>
              </a:spcBef>
            </a:pPr>
            <a:r>
              <a:rPr lang="zh-CN" altLang="en-US" sz="10000" b="1">
                <a:solidFill>
                  <a:srgbClr val="FFFF00"/>
                </a:solidFill>
                <a:latin typeface="楷体_GB2312" pitchFamily="49" charset="-122"/>
                <a:ea typeface="楷体_GB2312" pitchFamily="49" charset="-122"/>
              </a:rPr>
              <a:t>缕 </a:t>
            </a:r>
            <a:r>
              <a:rPr kumimoji="1" lang="zh-CN" altLang="en-US" sz="10000" b="1">
                <a:solidFill>
                  <a:srgbClr val="FFFF00"/>
                </a:solidFill>
                <a:latin typeface="楷体_GB2312" pitchFamily="49" charset="-122"/>
                <a:ea typeface="楷体_GB2312" pitchFamily="49" charset="-122"/>
              </a:rPr>
              <a:t>蜡 瞎 陌</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7766"/>
                                        </p:tgtEl>
                                        <p:attrNameLst>
                                          <p:attrName>style.visibility</p:attrName>
                                        </p:attrNameLst>
                                      </p:cBhvr>
                                      <p:to>
                                        <p:strVal val="visible"/>
                                      </p:to>
                                    </p:set>
                                    <p:animEffect transition="in" filter="blinds(horizontal)">
                                      <p:cBhvr>
                                        <p:cTn id="7" dur="500"/>
                                        <p:tgtEl>
                                          <p:spTgt spid="1177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7763"/>
                                        </p:tgtEl>
                                        <p:attrNameLst>
                                          <p:attrName>style.visibility</p:attrName>
                                        </p:attrNameLst>
                                      </p:cBhvr>
                                      <p:to>
                                        <p:strVal val="visible"/>
                                      </p:to>
                                    </p:set>
                                    <p:animEffect transition="in" filter="blinds(horizontal)">
                                      <p:cBhvr>
                                        <p:cTn id="12" dur="500"/>
                                        <p:tgtEl>
                                          <p:spTgt spid="1177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图片 1"/>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grpSp>
        <p:nvGrpSpPr>
          <p:cNvPr id="118787" name="Group 3"/>
          <p:cNvGrpSpPr>
            <a:grpSpLocks/>
          </p:cNvGrpSpPr>
          <p:nvPr/>
        </p:nvGrpSpPr>
        <p:grpSpPr bwMode="auto">
          <a:xfrm>
            <a:off x="1331913" y="620713"/>
            <a:ext cx="5216525" cy="3352800"/>
            <a:chOff x="432" y="240"/>
            <a:chExt cx="3286" cy="2112"/>
          </a:xfrm>
        </p:grpSpPr>
        <p:sp>
          <p:nvSpPr>
            <p:cNvPr id="30724" name="Text Box 4"/>
            <p:cNvSpPr txBox="1">
              <a:spLocks noChangeArrowheads="1"/>
            </p:cNvSpPr>
            <p:nvPr/>
          </p:nvSpPr>
          <p:spPr bwMode="auto">
            <a:xfrm>
              <a:off x="432" y="240"/>
              <a:ext cx="3104" cy="576"/>
            </a:xfrm>
            <a:prstGeom prst="rect">
              <a:avLst/>
            </a:prstGeom>
            <a:noFill/>
            <a:ln w="9525">
              <a:noFill/>
              <a:miter lim="800000"/>
              <a:headEnd/>
              <a:tailEnd/>
            </a:ln>
          </p:spPr>
          <p:txBody>
            <a:bodyPr wrap="none">
              <a:spAutoFit/>
            </a:bodyPr>
            <a:lstStyle/>
            <a:p>
              <a:r>
                <a:rPr kumimoji="1" lang="en-US" altLang="zh-CN" sz="5400" b="1">
                  <a:solidFill>
                    <a:srgbClr val="FF00FF"/>
                  </a:solidFill>
                  <a:latin typeface="Times New Roman" pitchFamily="18" charset="0"/>
                </a:rPr>
                <a:t>m</a:t>
              </a:r>
              <a:r>
                <a:rPr kumimoji="1" lang="en-US" altLang="zh-CN" sz="5400" b="1">
                  <a:solidFill>
                    <a:srgbClr val="FF00FF"/>
                  </a:solidFill>
                  <a:latin typeface="Times New Roman" pitchFamily="18" charset="0"/>
                  <a:cs typeface="Times New Roman" pitchFamily="18" charset="0"/>
                </a:rPr>
                <a:t>áng   jiàn    lín</a:t>
              </a:r>
            </a:p>
          </p:txBody>
        </p:sp>
        <p:sp>
          <p:nvSpPr>
            <p:cNvPr id="30725" name="Text Box 5"/>
            <p:cNvSpPr txBox="1">
              <a:spLocks noChangeArrowheads="1"/>
            </p:cNvSpPr>
            <p:nvPr/>
          </p:nvSpPr>
          <p:spPr bwMode="auto">
            <a:xfrm>
              <a:off x="432" y="1776"/>
              <a:ext cx="3286" cy="576"/>
            </a:xfrm>
            <a:prstGeom prst="rect">
              <a:avLst/>
            </a:prstGeom>
            <a:noFill/>
            <a:ln w="9525">
              <a:noFill/>
              <a:miter lim="800000"/>
              <a:headEnd/>
              <a:tailEnd/>
            </a:ln>
          </p:spPr>
          <p:txBody>
            <a:bodyPr wrap="none">
              <a:spAutoFit/>
            </a:bodyPr>
            <a:lstStyle/>
            <a:p>
              <a:r>
                <a:rPr kumimoji="1" lang="en-US" altLang="zh-CN" sz="5400" b="1">
                  <a:solidFill>
                    <a:srgbClr val="FF00FF"/>
                  </a:solidFill>
                  <a:latin typeface="Times New Roman" pitchFamily="18" charset="0"/>
                </a:rPr>
                <a:t>ti</a:t>
              </a:r>
              <a:r>
                <a:rPr kumimoji="1" lang="en-US" altLang="zh-CN" sz="5400" b="1">
                  <a:solidFill>
                    <a:srgbClr val="FF00FF"/>
                  </a:solidFill>
                  <a:latin typeface="Times New Roman" pitchFamily="18" charset="0"/>
                  <a:cs typeface="Times New Roman" pitchFamily="18" charset="0"/>
                </a:rPr>
                <a:t>án      xiōng    lù</a:t>
              </a:r>
            </a:p>
          </p:txBody>
        </p:sp>
      </p:grpSp>
      <p:sp>
        <p:nvSpPr>
          <p:cNvPr id="118790" name="Text Box 6"/>
          <p:cNvSpPr txBox="1">
            <a:spLocks noChangeArrowheads="1"/>
          </p:cNvSpPr>
          <p:nvPr/>
        </p:nvSpPr>
        <p:spPr bwMode="auto">
          <a:xfrm>
            <a:off x="1295400" y="1484313"/>
            <a:ext cx="6084888" cy="3902075"/>
          </a:xfrm>
          <a:prstGeom prst="rect">
            <a:avLst/>
          </a:prstGeom>
          <a:noFill/>
          <a:ln w="9525">
            <a:noFill/>
            <a:miter lim="800000"/>
            <a:headEnd/>
            <a:tailEnd/>
          </a:ln>
        </p:spPr>
        <p:txBody>
          <a:bodyPr>
            <a:spAutoFit/>
          </a:bodyPr>
          <a:lstStyle/>
          <a:p>
            <a:pPr>
              <a:spcBef>
                <a:spcPct val="50000"/>
              </a:spcBef>
            </a:pPr>
            <a:r>
              <a:rPr kumimoji="1" lang="zh-CN" altLang="en-US" sz="10000" b="1">
                <a:solidFill>
                  <a:srgbClr val="FFFF00"/>
                </a:solidFill>
                <a:latin typeface="楷体_GB2312" pitchFamily="49" charset="-122"/>
                <a:ea typeface="楷体_GB2312" pitchFamily="49" charset="-122"/>
              </a:rPr>
              <a:t>盲 键 粼</a:t>
            </a:r>
          </a:p>
          <a:p>
            <a:pPr>
              <a:spcBef>
                <a:spcPct val="50000"/>
              </a:spcBef>
            </a:pPr>
            <a:r>
              <a:rPr lang="zh-CN" altLang="en-US" sz="10000" b="1">
                <a:solidFill>
                  <a:srgbClr val="FFFF00"/>
                </a:solidFill>
                <a:latin typeface="楷体_GB2312" pitchFamily="49" charset="-122"/>
                <a:ea typeface="楷体_GB2312" pitchFamily="49" charset="-122"/>
              </a:rPr>
              <a:t>恬 </a:t>
            </a:r>
            <a:r>
              <a:rPr kumimoji="1" lang="zh-CN" altLang="en-US" sz="10000" b="1">
                <a:solidFill>
                  <a:srgbClr val="FFFF00"/>
                </a:solidFill>
                <a:latin typeface="楷体_GB2312" pitchFamily="49" charset="-122"/>
                <a:ea typeface="楷体_GB2312" pitchFamily="49" charset="-122"/>
              </a:rPr>
              <a:t>汹 录</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8790"/>
                                        </p:tgtEl>
                                        <p:attrNameLst>
                                          <p:attrName>style.visibility</p:attrName>
                                        </p:attrNameLst>
                                      </p:cBhvr>
                                      <p:to>
                                        <p:strVal val="visible"/>
                                      </p:to>
                                    </p:set>
                                    <p:animEffect transition="in" filter="blinds(horizontal)">
                                      <p:cBhvr>
                                        <p:cTn id="7" dur="500"/>
                                        <p:tgtEl>
                                          <p:spTgt spid="1187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8787"/>
                                        </p:tgtEl>
                                        <p:attrNameLst>
                                          <p:attrName>style.visibility</p:attrName>
                                        </p:attrNameLst>
                                      </p:cBhvr>
                                      <p:to>
                                        <p:strVal val="visible"/>
                                      </p:to>
                                    </p:set>
                                    <p:animEffect transition="in" filter="blinds(horizontal)">
                                      <p:cBhvr>
                                        <p:cTn id="12" dur="500"/>
                                        <p:tgtEl>
                                          <p:spTgt spid="1187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90"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6" descr="图片1"/>
          <p:cNvPicPr>
            <a:picLocks noChangeAspect="1" noChangeArrowheads="1"/>
          </p:cNvPicPr>
          <p:nvPr/>
        </p:nvPicPr>
        <p:blipFill>
          <a:blip r:embed="rId2"/>
          <a:srcRect/>
          <a:stretch>
            <a:fillRect/>
          </a:stretch>
        </p:blipFill>
        <p:spPr bwMode="auto">
          <a:xfrm>
            <a:off x="0" y="-1588"/>
            <a:ext cx="9144000" cy="6859588"/>
          </a:xfrm>
          <a:prstGeom prst="rect">
            <a:avLst/>
          </a:prstGeom>
          <a:noFill/>
          <a:ln w="9525">
            <a:noFill/>
            <a:miter lim="800000"/>
            <a:headEnd/>
            <a:tailEnd/>
          </a:ln>
        </p:spPr>
      </p:pic>
      <p:sp>
        <p:nvSpPr>
          <p:cNvPr id="31746" name="Text Box 4"/>
          <p:cNvSpPr txBox="1">
            <a:spLocks noChangeArrowheads="1"/>
          </p:cNvSpPr>
          <p:nvPr/>
        </p:nvSpPr>
        <p:spPr bwMode="auto">
          <a:xfrm>
            <a:off x="827088" y="765175"/>
            <a:ext cx="7993062" cy="366713"/>
          </a:xfrm>
          <a:prstGeom prst="rect">
            <a:avLst/>
          </a:prstGeom>
          <a:noFill/>
          <a:ln w="9525">
            <a:noFill/>
            <a:miter lim="800000"/>
            <a:headEnd/>
            <a:tailEnd/>
          </a:ln>
        </p:spPr>
        <p:txBody>
          <a:bodyPr>
            <a:spAutoFit/>
          </a:bodyPr>
          <a:lstStyle/>
          <a:p>
            <a:pPr>
              <a:spcBef>
                <a:spcPct val="50000"/>
              </a:spcBef>
            </a:pPr>
            <a:endParaRPr lang="zh-CN" altLang="zh-CN">
              <a:solidFill>
                <a:srgbClr val="000000"/>
              </a:solidFill>
            </a:endParaRPr>
          </a:p>
        </p:txBody>
      </p:sp>
      <p:sp>
        <p:nvSpPr>
          <p:cNvPr id="31747" name="Text Box 5"/>
          <p:cNvSpPr txBox="1">
            <a:spLocks noChangeArrowheads="1"/>
          </p:cNvSpPr>
          <p:nvPr/>
        </p:nvSpPr>
        <p:spPr bwMode="auto">
          <a:xfrm>
            <a:off x="323850" y="1196975"/>
            <a:ext cx="8243888" cy="5065713"/>
          </a:xfrm>
          <a:prstGeom prst="rect">
            <a:avLst/>
          </a:prstGeom>
          <a:noFill/>
          <a:ln w="9525">
            <a:noFill/>
            <a:miter lim="800000"/>
            <a:headEnd/>
            <a:tailEnd/>
          </a:ln>
        </p:spPr>
        <p:txBody>
          <a:bodyPr>
            <a:spAutoFit/>
          </a:bodyPr>
          <a:lstStyle/>
          <a:p>
            <a:pPr>
              <a:spcBef>
                <a:spcPct val="50000"/>
              </a:spcBef>
            </a:pPr>
            <a:r>
              <a:rPr lang="zh-CN" altLang="en-US" sz="3800" b="1">
                <a:solidFill>
                  <a:srgbClr val="000000"/>
                </a:solidFill>
                <a:latin typeface="楷体_GB2312" pitchFamily="49" charset="-122"/>
                <a:ea typeface="楷体_GB2312" pitchFamily="49" charset="-122"/>
              </a:rPr>
              <a:t>幽静   蜡烛   谱写   失明   陌生</a:t>
            </a:r>
          </a:p>
          <a:p>
            <a:pPr>
              <a:spcBef>
                <a:spcPct val="50000"/>
              </a:spcBef>
            </a:pPr>
            <a:endParaRPr lang="zh-CN" altLang="en-US" sz="1000" b="1">
              <a:solidFill>
                <a:srgbClr val="000000"/>
              </a:solidFill>
              <a:latin typeface="楷体_GB2312" pitchFamily="49" charset="-122"/>
              <a:ea typeface="楷体_GB2312" pitchFamily="49" charset="-122"/>
            </a:endParaRPr>
          </a:p>
          <a:p>
            <a:pPr>
              <a:spcBef>
                <a:spcPct val="50000"/>
              </a:spcBef>
            </a:pPr>
            <a:r>
              <a:rPr lang="zh-CN" altLang="en-US" sz="3800" b="1">
                <a:solidFill>
                  <a:srgbClr val="000000"/>
                </a:solidFill>
                <a:latin typeface="楷体_GB2312" pitchFamily="49" charset="-122"/>
                <a:ea typeface="楷体_GB2312" pitchFamily="49" charset="-122"/>
              </a:rPr>
              <a:t>纯熟   清幽   琴键   微弱   陶醉</a:t>
            </a:r>
          </a:p>
          <a:p>
            <a:pPr>
              <a:spcBef>
                <a:spcPct val="50000"/>
              </a:spcBef>
            </a:pPr>
            <a:endParaRPr lang="zh-CN" altLang="en-US" sz="1000" b="1">
              <a:solidFill>
                <a:srgbClr val="000000"/>
              </a:solidFill>
              <a:latin typeface="楷体_GB2312" pitchFamily="49" charset="-122"/>
              <a:ea typeface="楷体_GB2312" pitchFamily="49" charset="-122"/>
            </a:endParaRPr>
          </a:p>
          <a:p>
            <a:pPr>
              <a:spcBef>
                <a:spcPct val="50000"/>
              </a:spcBef>
            </a:pPr>
            <a:r>
              <a:rPr lang="zh-CN" altLang="en-US" sz="3800" b="1">
                <a:solidFill>
                  <a:srgbClr val="000000"/>
                </a:solidFill>
                <a:latin typeface="楷体_GB2312" pitchFamily="49" charset="-122"/>
                <a:ea typeface="楷体_GB2312" pitchFamily="49" charset="-122"/>
              </a:rPr>
              <a:t>苏醒   飞奔   记录   恬静</a:t>
            </a:r>
            <a:r>
              <a:rPr lang="zh-CN" altLang="en-US" sz="3800">
                <a:solidFill>
                  <a:srgbClr val="000000"/>
                </a:solidFill>
                <a:latin typeface="楷体_GB2312" pitchFamily="49" charset="-122"/>
                <a:ea typeface="楷体_GB2312" pitchFamily="49" charset="-122"/>
              </a:rPr>
              <a:t> </a:t>
            </a:r>
          </a:p>
          <a:p>
            <a:pPr>
              <a:spcBef>
                <a:spcPct val="50000"/>
              </a:spcBef>
            </a:pPr>
            <a:endParaRPr lang="zh-CN" altLang="en-US" sz="1000" b="1">
              <a:solidFill>
                <a:srgbClr val="000000"/>
              </a:solidFill>
              <a:latin typeface="楷体_GB2312" pitchFamily="49" charset="-122"/>
              <a:ea typeface="楷体_GB2312" pitchFamily="49" charset="-122"/>
            </a:endParaRPr>
          </a:p>
          <a:p>
            <a:pPr>
              <a:spcBef>
                <a:spcPct val="50000"/>
              </a:spcBef>
            </a:pPr>
            <a:r>
              <a:rPr lang="zh-CN" altLang="en-US" sz="3800" b="1">
                <a:solidFill>
                  <a:srgbClr val="000000"/>
                </a:solidFill>
                <a:latin typeface="楷体_GB2312" pitchFamily="49" charset="-122"/>
                <a:ea typeface="楷体_GB2312" pitchFamily="49" charset="-122"/>
              </a:rPr>
              <a:t>莱茵河   陌生人   盲姑娘   霎时间</a:t>
            </a:r>
          </a:p>
          <a:p>
            <a:pPr>
              <a:spcBef>
                <a:spcPct val="50000"/>
              </a:spcBef>
            </a:pPr>
            <a:r>
              <a:rPr lang="zh-CN" altLang="en-US" sz="1000" b="1">
                <a:solidFill>
                  <a:srgbClr val="000000"/>
                </a:solidFill>
                <a:latin typeface="楷体_GB2312" pitchFamily="49" charset="-122"/>
                <a:ea typeface="楷体_GB2312" pitchFamily="49" charset="-122"/>
              </a:rPr>
              <a:t> </a:t>
            </a:r>
            <a:endParaRPr lang="zh-CN" altLang="ja-JP" sz="1000" b="1">
              <a:solidFill>
                <a:srgbClr val="000000"/>
              </a:solidFill>
              <a:latin typeface="楷体_GB2312" pitchFamily="49" charset="-122"/>
              <a:ea typeface="楷体_GB2312" pitchFamily="49" charset="-122"/>
            </a:endParaRPr>
          </a:p>
          <a:p>
            <a:pPr>
              <a:spcBef>
                <a:spcPct val="50000"/>
              </a:spcBef>
            </a:pPr>
            <a:r>
              <a:rPr lang="zh-CN" altLang="en-US" sz="3800" b="1">
                <a:solidFill>
                  <a:srgbClr val="000000"/>
                </a:solidFill>
                <a:latin typeface="楷体_GB2312" pitchFamily="49" charset="-122"/>
                <a:ea typeface="楷体_GB2312" pitchFamily="49" charset="-122"/>
              </a:rPr>
              <a:t>断断续续</a:t>
            </a:r>
            <a:r>
              <a:rPr lang="zh-CN" altLang="ja-JP" sz="3800" b="1">
                <a:solidFill>
                  <a:srgbClr val="000000"/>
                </a:solidFill>
                <a:latin typeface="楷体_GB2312" pitchFamily="49" charset="-122"/>
                <a:ea typeface="楷体_GB2312" pitchFamily="49" charset="-122"/>
              </a:rPr>
              <a:t> </a:t>
            </a:r>
            <a:r>
              <a:rPr lang="zh-CN" altLang="en-US" sz="3800" b="1">
                <a:solidFill>
                  <a:srgbClr val="000000"/>
                </a:solidFill>
                <a:latin typeface="楷体_GB2312" pitchFamily="49" charset="-122"/>
                <a:ea typeface="楷体_GB2312" pitchFamily="49" charset="-122"/>
              </a:rPr>
              <a:t> 微波粼粼 </a:t>
            </a:r>
          </a:p>
        </p:txBody>
      </p:sp>
      <p:sp>
        <p:nvSpPr>
          <p:cNvPr id="31748" name="TextBox 1"/>
          <p:cNvSpPr txBox="1">
            <a:spLocks noChangeArrowheads="1"/>
          </p:cNvSpPr>
          <p:nvPr/>
        </p:nvSpPr>
        <p:spPr bwMode="auto">
          <a:xfrm>
            <a:off x="601663" y="355600"/>
            <a:ext cx="1414462" cy="585788"/>
          </a:xfrm>
          <a:prstGeom prst="rect">
            <a:avLst/>
          </a:prstGeom>
          <a:noFill/>
          <a:ln w="9525">
            <a:noFill/>
            <a:miter lim="800000"/>
            <a:headEnd/>
            <a:tailEnd/>
          </a:ln>
        </p:spPr>
        <p:txBody>
          <a:bodyPr wrap="none">
            <a:spAutoFit/>
          </a:bodyPr>
          <a:lstStyle/>
          <a:p>
            <a:r>
              <a:rPr lang="zh-CN" altLang="en-US" sz="3200"/>
              <a:t>我会读</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32770" name="Picture 3" descr="7f08f8b52db2696c8bd4b296"/>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2286000" cy="6858000"/>
          </a:xfrm>
          <a:prstGeom prst="rect">
            <a:avLst/>
          </a:prstGeom>
          <a:noFill/>
          <a:ln w="9525">
            <a:noFill/>
            <a:miter lim="800000"/>
            <a:headEnd/>
            <a:tailEnd/>
          </a:ln>
        </p:spPr>
      </p:pic>
      <p:pic>
        <p:nvPicPr>
          <p:cNvPr id="32771" name="Picture 4" descr="2203392_124621018_2"/>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6751638" y="0"/>
            <a:ext cx="2544762" cy="6858000"/>
          </a:xfrm>
          <a:prstGeom prst="rect">
            <a:avLst/>
          </a:prstGeom>
          <a:noFill/>
          <a:ln w="9525">
            <a:noFill/>
            <a:miter lim="800000"/>
            <a:headEnd/>
            <a:tailEnd/>
          </a:ln>
        </p:spPr>
      </p:pic>
      <p:sp>
        <p:nvSpPr>
          <p:cNvPr id="32773" name="Text Box 6"/>
          <p:cNvSpPr txBox="1">
            <a:spLocks noChangeArrowheads="1"/>
          </p:cNvSpPr>
          <p:nvPr/>
        </p:nvSpPr>
        <p:spPr bwMode="auto">
          <a:xfrm>
            <a:off x="323850" y="1341438"/>
            <a:ext cx="8820150" cy="4789487"/>
          </a:xfrm>
          <a:prstGeom prst="rect">
            <a:avLst/>
          </a:prstGeom>
          <a:noFill/>
          <a:ln w="9525">
            <a:noFill/>
            <a:miter lim="800000"/>
            <a:headEnd/>
            <a:tailEnd/>
          </a:ln>
        </p:spPr>
        <p:txBody>
          <a:bodyPr>
            <a:spAutoFit/>
          </a:bodyPr>
          <a:lstStyle/>
          <a:p>
            <a:r>
              <a:rPr kumimoji="1" lang="zh-CN" altLang="en-US" sz="2800" b="1">
                <a:latin typeface="Times New Roman" pitchFamily="18" charset="0"/>
              </a:rPr>
              <a:t>幽静：优雅寂静。课文中形容小路很偏僻，很清静。</a:t>
            </a:r>
          </a:p>
          <a:p>
            <a:r>
              <a:rPr kumimoji="1" lang="zh-CN" altLang="en-US" sz="2800" b="1">
                <a:latin typeface="Times New Roman" pitchFamily="18" charset="0"/>
              </a:rPr>
              <a:t>琴键：风琴、钢琴等上面装置的白色或黑色的供演奏时按动的部分。</a:t>
            </a:r>
          </a:p>
          <a:p>
            <a:r>
              <a:rPr kumimoji="1" lang="zh-CN" altLang="en-US" sz="2800" b="1">
                <a:latin typeface="Times New Roman" pitchFamily="18" charset="0"/>
              </a:rPr>
              <a:t>霎时：极短的一点时间。</a:t>
            </a:r>
          </a:p>
          <a:p>
            <a:r>
              <a:rPr kumimoji="1" lang="zh-CN" altLang="en-US" sz="2800" b="1">
                <a:latin typeface="Times New Roman" pitchFamily="18" charset="0"/>
              </a:rPr>
              <a:t>莱茵河：欧洲一条大河。源出瑞士境内的阿尔卑斯山，流经奥地利、法国、德国、荷兰等国。全长</a:t>
            </a:r>
            <a:r>
              <a:rPr kumimoji="1" lang="en-US" altLang="zh-CN" sz="2800" b="1">
                <a:latin typeface="Times New Roman" pitchFamily="18" charset="0"/>
              </a:rPr>
              <a:t>1320</a:t>
            </a:r>
            <a:r>
              <a:rPr kumimoji="1" lang="zh-CN" altLang="en-US" sz="2800" b="1">
                <a:latin typeface="Times New Roman" pitchFamily="18" charset="0"/>
              </a:rPr>
              <a:t>千米。</a:t>
            </a:r>
          </a:p>
          <a:p>
            <a:r>
              <a:rPr kumimoji="1" lang="zh-CN" altLang="en-US" sz="2800" b="1">
                <a:latin typeface="Times New Roman" pitchFamily="18" charset="0"/>
              </a:rPr>
              <a:t>谱写：编写（歌曲或乐曲）。</a:t>
            </a:r>
          </a:p>
          <a:p>
            <a:r>
              <a:rPr kumimoji="1" lang="zh-CN" altLang="en-US" sz="2800" b="1">
                <a:latin typeface="Times New Roman" pitchFamily="18" charset="0"/>
              </a:rPr>
              <a:t>水天相接：形容水面广阔，远远看去，好像和天连接在一起。</a:t>
            </a:r>
          </a:p>
          <a:p>
            <a:r>
              <a:rPr kumimoji="1" lang="zh-CN" altLang="en-US" sz="2800" b="1">
                <a:latin typeface="Times New Roman" pitchFamily="18" charset="0"/>
              </a:rPr>
              <a:t>波涛汹涌：形容大浪猛烈地向上涌。</a:t>
            </a:r>
          </a:p>
          <a:p>
            <a:r>
              <a:rPr kumimoji="1" lang="zh-CN" altLang="en-US" sz="2800" b="1">
                <a:latin typeface="Times New Roman" pitchFamily="18" charset="0"/>
              </a:rPr>
              <a:t>断断续续：一会儿中断，一会儿继续。</a:t>
            </a:r>
            <a:endParaRPr kumimoji="1" lang="zh-CN" altLang="en-US" sz="4400" b="1">
              <a:solidFill>
                <a:srgbClr val="0000FF"/>
              </a:solidFill>
              <a:latin typeface="方正姚体" pitchFamily="2" charset="-122"/>
              <a:ea typeface="方正姚体" pitchFamily="2" charset="-122"/>
            </a:endParaRPr>
          </a:p>
        </p:txBody>
      </p:sp>
      <p:sp>
        <p:nvSpPr>
          <p:cNvPr id="32774" name="WordArt 7"/>
          <p:cNvSpPr>
            <a:spLocks noChangeArrowheads="1" noChangeShapeType="1" noTextEdit="1"/>
          </p:cNvSpPr>
          <p:nvPr/>
        </p:nvSpPr>
        <p:spPr bwMode="auto">
          <a:xfrm>
            <a:off x="2195513" y="476250"/>
            <a:ext cx="4876800" cy="6096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solidFill>
                  <a:srgbClr val="0033CC"/>
                </a:solidFill>
                <a:effectLst>
                  <a:outerShdw dist="35921" dir="2700000" sy="50000" kx="2115830" algn="bl" rotWithShape="0">
                    <a:srgbClr val="C0C0C0">
                      <a:alpha val="79999"/>
                    </a:srgbClr>
                  </a:outerShdw>
                </a:effectLst>
                <a:latin typeface="隶书"/>
                <a:ea typeface="隶书"/>
              </a:rPr>
              <a:t>理解词语：</a:t>
            </a:r>
          </a:p>
        </p:txBody>
      </p:sp>
    </p:spTree>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2" descr="5"/>
          <p:cNvPicPr>
            <a:picLocks noChangeAspect="1" noChangeArrowheads="1"/>
          </p:cNvPicPr>
          <p:nvPr/>
        </p:nvPicPr>
        <p:blipFill>
          <a:blip r:embed="rId3"/>
          <a:srcRect/>
          <a:stretch>
            <a:fillRect/>
          </a:stretch>
        </p:blipFill>
        <p:spPr bwMode="auto">
          <a:xfrm>
            <a:off x="0" y="17463"/>
            <a:ext cx="9144000" cy="6878637"/>
          </a:xfrm>
          <a:prstGeom prst="rect">
            <a:avLst/>
          </a:prstGeom>
          <a:noFill/>
          <a:ln w="9525">
            <a:noFill/>
            <a:miter lim="800000"/>
            <a:headEnd/>
            <a:tailEnd/>
          </a:ln>
        </p:spPr>
      </p:pic>
      <p:sp>
        <p:nvSpPr>
          <p:cNvPr id="112643" name="Rectangle 3"/>
          <p:cNvSpPr>
            <a:spLocks noGrp="1" noChangeArrowheads="1"/>
          </p:cNvSpPr>
          <p:nvPr>
            <p:ph type="ctrTitle" idx="4294967295"/>
          </p:nvPr>
        </p:nvSpPr>
        <p:spPr>
          <a:xfrm>
            <a:off x="1187450" y="1773238"/>
            <a:ext cx="7129463" cy="4895850"/>
          </a:xfrm>
        </p:spPr>
        <p:txBody>
          <a:bodyPr/>
          <a:lstStyle/>
          <a:p>
            <a:pPr algn="l" eaLnBrk="1" hangingPunct="1"/>
            <a:r>
              <a:rPr lang="zh-CN" altLang="zh-CN" sz="3200" b="1" smtClean="0">
                <a:latin typeface="楷体_GB2312" pitchFamily="49" charset="-122"/>
                <a:ea typeface="楷体_GB2312" pitchFamily="49" charset="-122"/>
              </a:rPr>
              <a:t>     </a:t>
            </a:r>
            <a:r>
              <a:rPr lang="zh-CN" altLang="en-US" sz="3600" b="1" smtClean="0">
                <a:solidFill>
                  <a:srgbClr val="3366FF"/>
                </a:solidFill>
                <a:latin typeface="楷体_GB2312" pitchFamily="49" charset="-122"/>
                <a:ea typeface="楷体_GB2312" pitchFamily="49" charset="-122"/>
              </a:rPr>
              <a:t>这篇课文讲述了德国著名音乐家贝多芬因同情穷鞋匠兄妹而为他们弹琴，有感于盲姑娘对音乐的痴迷而即兴创作出</a:t>
            </a:r>
            <a:r>
              <a:rPr lang="zh-CN" altLang="zh-CN" sz="3600" b="1" smtClean="0">
                <a:solidFill>
                  <a:srgbClr val="3366FF"/>
                </a:solidFill>
                <a:latin typeface="楷体_GB2312" pitchFamily="49" charset="-122"/>
                <a:ea typeface="楷体_GB2312" pitchFamily="49" charset="-122"/>
              </a:rPr>
              <a:t>《</a:t>
            </a:r>
            <a:r>
              <a:rPr lang="zh-CN" altLang="en-US" sz="3600" b="1" smtClean="0">
                <a:solidFill>
                  <a:srgbClr val="3366FF"/>
                </a:solidFill>
                <a:latin typeface="楷体_GB2312" pitchFamily="49" charset="-122"/>
                <a:ea typeface="楷体_GB2312" pitchFamily="49" charset="-122"/>
              </a:rPr>
              <a:t>月光曲</a:t>
            </a:r>
            <a:r>
              <a:rPr lang="zh-CN" altLang="zh-CN" sz="3600" b="1" smtClean="0">
                <a:solidFill>
                  <a:srgbClr val="3366FF"/>
                </a:solidFill>
                <a:latin typeface="楷体_GB2312" pitchFamily="49" charset="-122"/>
                <a:ea typeface="楷体_GB2312" pitchFamily="49" charset="-122"/>
              </a:rPr>
              <a:t>》</a:t>
            </a:r>
            <a:r>
              <a:rPr lang="zh-CN" altLang="en-US" sz="3600" b="1" smtClean="0">
                <a:solidFill>
                  <a:srgbClr val="3366FF"/>
                </a:solidFill>
                <a:latin typeface="楷体_GB2312" pitchFamily="49" charset="-122"/>
                <a:ea typeface="楷体_GB2312" pitchFamily="49" charset="-122"/>
              </a:rPr>
              <a:t>的传奇故事。表现了大音乐家贝多芬对穷苦人民的同情和热爱，又表现了他丰富的想象力和卓越才华。</a:t>
            </a:r>
            <a:endParaRPr lang="zh-CN" altLang="en-US" smtClean="0">
              <a:solidFill>
                <a:srgbClr val="3366FF"/>
              </a:solidFill>
              <a:latin typeface="楷体_GB2312" pitchFamily="49" charset="-122"/>
              <a:ea typeface="楷体_GB2312" pitchFamily="49" charset="-122"/>
            </a:endParaRPr>
          </a:p>
        </p:txBody>
      </p:sp>
      <p:sp>
        <p:nvSpPr>
          <p:cNvPr id="17412" name="WordArt 4" descr="粉色面巾纸"/>
          <p:cNvSpPr>
            <a:spLocks noChangeArrowheads="1" noChangeShapeType="1"/>
          </p:cNvSpPr>
          <p:nvPr/>
        </p:nvSpPr>
        <p:spPr bwMode="auto">
          <a:xfrm>
            <a:off x="1187450" y="692150"/>
            <a:ext cx="6572250" cy="1123950"/>
          </a:xfrm>
          <a:prstGeom prst="rect">
            <a:avLst/>
          </a:prstGeom>
          <a:extLst>
            <a:ext uri="{AF507438-7753-43E0-B8FC-AC1667EBCBE1}"/>
          </a:extLst>
        </p:spPr>
        <p:txBody>
          <a:bodyPr wrap="none" fromWordArt="1">
            <a:prstTxWarp prst="textPlain">
              <a:avLst>
                <a:gd name="adj" fmla="val 50000"/>
              </a:avLst>
            </a:prstTxWarp>
            <a:scene3d>
              <a:camera prst="legacyObliqueRight"/>
              <a:lightRig rig="legacyFlat1" dir="r"/>
            </a:scene3d>
            <a:sp3d extrusionH="100000" prstMaterial="legacyMatte">
              <a:extrusionClr>
                <a:srgbClr val="663300"/>
              </a:extrusionClr>
            </a:sp3d>
          </a:bodyPr>
          <a:lstStyle/>
          <a:p>
            <a:pPr algn="ctr">
              <a:defRPr/>
            </a:pPr>
            <a:r>
              <a:rPr lang="zh-CN" altLang="en-US" sz="4400" b="1" dirty="0">
                <a:ln w="9525" cmpd="sng">
                  <a:round/>
                  <a:headEnd/>
                  <a:tailEnd/>
                </a:ln>
                <a:blipFill dpi="0" rotWithShape="0">
                  <a:blip r:embed="rId4"/>
                  <a:srcRect/>
                  <a:tile tx="0" ty="0" sx="100000" sy="100000" flip="none" algn="tl"/>
                </a:blipFill>
                <a:latin typeface="新宋体"/>
                <a:ea typeface="新宋体"/>
              </a:rPr>
              <a:t>默读课文，概括主要内容</a:t>
            </a:r>
            <a:r>
              <a:rPr lang="en-US" altLang="zh-CN" sz="4400" b="1" dirty="0">
                <a:ln w="9525" cmpd="sng">
                  <a:round/>
                  <a:headEnd/>
                  <a:tailEnd/>
                </a:ln>
                <a:blipFill dpi="0" rotWithShape="0">
                  <a:blip r:embed="rId4"/>
                  <a:srcRect/>
                  <a:tile tx="0" ty="0" sx="100000" sy="100000" flip="none" algn="tl"/>
                </a:blipFill>
                <a:latin typeface="新宋体"/>
                <a:ea typeface="新宋体"/>
              </a:rPr>
              <a:t>!</a:t>
            </a:r>
            <a:endParaRPr lang="zh-CN" altLang="en-US" sz="4400" b="1" dirty="0">
              <a:ln w="9525" cmpd="sng">
                <a:round/>
                <a:headEnd/>
                <a:tailEnd/>
              </a:ln>
              <a:blipFill dpi="0" rotWithShape="0">
                <a:blip r:embed="rId4"/>
                <a:srcRect/>
                <a:tile tx="0" ty="0" sx="100000" sy="100000" flip="none" algn="tl"/>
              </a:blipFill>
              <a:latin typeface="新宋体"/>
              <a:ea typeface="新宋体"/>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p:cTn id="7" dur="1000" fill="hold"/>
                                        <p:tgtEl>
                                          <p:spTgt spid="17412"/>
                                        </p:tgtEl>
                                        <p:attrNameLst>
                                          <p:attrName>ppt_w</p:attrName>
                                        </p:attrNameLst>
                                      </p:cBhvr>
                                      <p:tavLst>
                                        <p:tav tm="0">
                                          <p:val>
                                            <p:fltVal val="0"/>
                                          </p:val>
                                        </p:tav>
                                        <p:tav tm="100000">
                                          <p:val>
                                            <p:strVal val="#ppt_w"/>
                                          </p:val>
                                        </p:tav>
                                      </p:tavLst>
                                    </p:anim>
                                    <p:anim calcmode="lin" valueType="num">
                                      <p:cBhvr>
                                        <p:cTn id="8" dur="1000" fill="hold"/>
                                        <p:tgtEl>
                                          <p:spTgt spid="17412"/>
                                        </p:tgtEl>
                                        <p:attrNameLst>
                                          <p:attrName>ppt_h</p:attrName>
                                        </p:attrNameLst>
                                      </p:cBhvr>
                                      <p:tavLst>
                                        <p:tav tm="0">
                                          <p:val>
                                            <p:fltVal val="0"/>
                                          </p:val>
                                        </p:tav>
                                        <p:tav tm="100000">
                                          <p:val>
                                            <p:strVal val="#ppt_h"/>
                                          </p:val>
                                        </p:tav>
                                      </p:tavLst>
                                    </p:anim>
                                    <p:anim calcmode="lin" valueType="num">
                                      <p:cBhvr>
                                        <p:cTn id="9" dur="1000" fill="hold"/>
                                        <p:tgtEl>
                                          <p:spTgt spid="1741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7412"/>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2" name="cashreg.wav"/>
                                        </p:tgtEl>
                                      </p:cMediaNode>
                                    </p:audio>
                                  </p:subTnLst>
                                </p:cTn>
                              </p:par>
                            </p:childTnLst>
                          </p:cTn>
                        </p:par>
                      </p:childTnLst>
                    </p:cTn>
                  </p:par>
                  <p:par>
                    <p:cTn id="11" fill="hold" nodeType="clickPar">
                      <p:stCondLst>
                        <p:cond delay="indefinite"/>
                      </p:stCondLst>
                      <p:childTnLst>
                        <p:par>
                          <p:cTn id="12" fill="hold" nodeType="withGroup">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12643"/>
                                        </p:tgtEl>
                                        <p:attrNameLst>
                                          <p:attrName>style.visibility</p:attrName>
                                        </p:attrNameLst>
                                      </p:cBhvr>
                                      <p:to>
                                        <p:strVal val="visible"/>
                                      </p:to>
                                    </p:set>
                                    <p:animEffect transition="in" filter="slide(fromBottom)">
                                      <p:cBhvr>
                                        <p:cTn id="15" dur="500"/>
                                        <p:tgtEl>
                                          <p:spTgt spid="1126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图片 1"/>
          <p:cNvPicPr>
            <a:picLocks noChangeAspect="1"/>
          </p:cNvPicPr>
          <p:nvPr/>
        </p:nvPicPr>
        <p:blipFill>
          <a:blip r:embed="rId3"/>
          <a:srcRect/>
          <a:stretch>
            <a:fillRect/>
          </a:stretch>
        </p:blipFill>
        <p:spPr bwMode="auto">
          <a:xfrm>
            <a:off x="6350" y="0"/>
            <a:ext cx="9131300" cy="6858000"/>
          </a:xfrm>
          <a:prstGeom prst="rect">
            <a:avLst/>
          </a:prstGeom>
          <a:noFill/>
          <a:ln w="9525">
            <a:noFill/>
            <a:miter lim="800000"/>
            <a:headEnd/>
            <a:tailEnd/>
          </a:ln>
        </p:spPr>
      </p:pic>
      <p:sp>
        <p:nvSpPr>
          <p:cNvPr id="34818" name="WordArt 3"/>
          <p:cNvSpPr>
            <a:spLocks noChangeArrowheads="1" noChangeShapeType="1" noTextEdit="1"/>
          </p:cNvSpPr>
          <p:nvPr/>
        </p:nvSpPr>
        <p:spPr bwMode="auto">
          <a:xfrm>
            <a:off x="7092950" y="1628775"/>
            <a:ext cx="863600" cy="2592388"/>
          </a:xfrm>
          <a:prstGeom prst="rect">
            <a:avLst/>
          </a:prstGeom>
        </p:spPr>
        <p:txBody>
          <a:bodyPr wrap="none" fromWordArt="1">
            <a:prstTxWarp prst="textPlain">
              <a:avLst>
                <a:gd name="adj" fmla="val 50000"/>
              </a:avLst>
            </a:prstTxWarp>
          </a:bodyPr>
          <a:lstStyle/>
          <a:p>
            <a:pPr algn="ctr"/>
            <a:r>
              <a:rPr lang="zh-CN" altLang="en-US" sz="3600" b="1" kern="10">
                <a:ln w="9525">
                  <a:solidFill>
                    <a:srgbClr val="9966FF"/>
                  </a:solidFill>
                  <a:round/>
                  <a:headEnd/>
                  <a:tailEnd/>
                </a:ln>
                <a:solidFill>
                  <a:srgbClr val="FFFFFF"/>
                </a:solidFill>
                <a:latin typeface="宋体"/>
                <a:ea typeface="宋体"/>
              </a:rPr>
              <a:t>课</a:t>
            </a:r>
          </a:p>
          <a:p>
            <a:pPr algn="ctr"/>
            <a:r>
              <a:rPr lang="zh-CN" altLang="en-US" sz="3600" b="1" kern="10">
                <a:ln w="9525">
                  <a:solidFill>
                    <a:srgbClr val="9966FF"/>
                  </a:solidFill>
                  <a:round/>
                  <a:headEnd/>
                  <a:tailEnd/>
                </a:ln>
                <a:solidFill>
                  <a:srgbClr val="FFFFFF"/>
                </a:solidFill>
                <a:latin typeface="宋体"/>
                <a:ea typeface="宋体"/>
              </a:rPr>
              <a:t>文</a:t>
            </a:r>
          </a:p>
          <a:p>
            <a:pPr algn="ctr"/>
            <a:r>
              <a:rPr lang="zh-CN" altLang="en-US" sz="3600" b="1" kern="10">
                <a:ln w="9525">
                  <a:solidFill>
                    <a:srgbClr val="9966FF"/>
                  </a:solidFill>
                  <a:round/>
                  <a:headEnd/>
                  <a:tailEnd/>
                </a:ln>
                <a:solidFill>
                  <a:srgbClr val="FFFFFF"/>
                </a:solidFill>
                <a:latin typeface="宋体"/>
                <a:ea typeface="宋体"/>
              </a:rPr>
              <a:t>部</a:t>
            </a:r>
          </a:p>
          <a:p>
            <a:pPr algn="ctr"/>
            <a:r>
              <a:rPr lang="zh-CN" altLang="en-US" sz="3600" b="1" kern="10">
                <a:ln w="9525">
                  <a:solidFill>
                    <a:srgbClr val="9966FF"/>
                  </a:solidFill>
                  <a:round/>
                  <a:headEnd/>
                  <a:tailEnd/>
                </a:ln>
                <a:solidFill>
                  <a:srgbClr val="FFFFFF"/>
                </a:solidFill>
                <a:latin typeface="宋体"/>
                <a:ea typeface="宋体"/>
              </a:rPr>
              <a:t>分</a:t>
            </a:r>
          </a:p>
        </p:txBody>
      </p:sp>
      <p:sp>
        <p:nvSpPr>
          <p:cNvPr id="58372" name="Text Box 4"/>
          <p:cNvSpPr txBox="1">
            <a:spLocks noChangeArrowheads="1"/>
          </p:cNvSpPr>
          <p:nvPr/>
        </p:nvSpPr>
        <p:spPr bwMode="auto">
          <a:xfrm>
            <a:off x="1187450" y="1341438"/>
            <a:ext cx="4248150" cy="549275"/>
          </a:xfrm>
          <a:prstGeom prst="rect">
            <a:avLst/>
          </a:prstGeom>
          <a:noFill/>
          <a:ln w="9525">
            <a:noFill/>
            <a:miter lim="800000"/>
            <a:headEnd/>
            <a:tailEnd/>
          </a:ln>
        </p:spPr>
        <p:txBody>
          <a:bodyPr>
            <a:spAutoFit/>
          </a:bodyPr>
          <a:lstStyle/>
          <a:p>
            <a:pPr>
              <a:spcBef>
                <a:spcPct val="50000"/>
              </a:spcBef>
            </a:pPr>
            <a:r>
              <a:rPr lang="zh-CN" altLang="en-US" sz="3000" b="1">
                <a:latin typeface="楷体_GB2312" pitchFamily="49" charset="-122"/>
                <a:ea typeface="楷体_GB2312" pitchFamily="49" charset="-122"/>
              </a:rPr>
              <a:t>第一部分：（第</a:t>
            </a:r>
            <a:r>
              <a:rPr lang="en-US" altLang="zh-CN" sz="3000" b="1">
                <a:latin typeface="楷体_GB2312" pitchFamily="49" charset="-122"/>
                <a:ea typeface="楷体_GB2312" pitchFamily="49" charset="-122"/>
              </a:rPr>
              <a:t>1</a:t>
            </a:r>
            <a:r>
              <a:rPr lang="zh-CN" altLang="en-US" sz="3000" b="1">
                <a:latin typeface="楷体_GB2312" pitchFamily="49" charset="-122"/>
                <a:ea typeface="楷体_GB2312" pitchFamily="49" charset="-122"/>
              </a:rPr>
              <a:t>自然段）</a:t>
            </a:r>
          </a:p>
        </p:txBody>
      </p:sp>
      <p:sp>
        <p:nvSpPr>
          <p:cNvPr id="58373" name="Text Box 5"/>
          <p:cNvSpPr txBox="1">
            <a:spLocks noChangeArrowheads="1"/>
          </p:cNvSpPr>
          <p:nvPr/>
        </p:nvSpPr>
        <p:spPr bwMode="auto">
          <a:xfrm>
            <a:off x="1187450" y="2781300"/>
            <a:ext cx="5689600" cy="549275"/>
          </a:xfrm>
          <a:prstGeom prst="rect">
            <a:avLst/>
          </a:prstGeom>
          <a:noFill/>
          <a:ln w="9525">
            <a:noFill/>
            <a:miter lim="800000"/>
            <a:headEnd/>
            <a:tailEnd/>
          </a:ln>
        </p:spPr>
        <p:txBody>
          <a:bodyPr>
            <a:spAutoFit/>
          </a:bodyPr>
          <a:lstStyle/>
          <a:p>
            <a:pPr>
              <a:spcBef>
                <a:spcPct val="50000"/>
              </a:spcBef>
            </a:pPr>
            <a:r>
              <a:rPr lang="zh-CN" altLang="en-US" sz="3000" b="1">
                <a:latin typeface="楷体_GB2312" pitchFamily="49" charset="-122"/>
                <a:ea typeface="楷体_GB2312" pitchFamily="49" charset="-122"/>
              </a:rPr>
              <a:t>第二部分：（第</a:t>
            </a:r>
            <a:r>
              <a:rPr lang="en-US" altLang="zh-CN" sz="3000" b="1">
                <a:latin typeface="楷体_GB2312" pitchFamily="49" charset="-122"/>
                <a:ea typeface="楷体_GB2312" pitchFamily="49" charset="-122"/>
              </a:rPr>
              <a:t>2</a:t>
            </a:r>
            <a:r>
              <a:rPr lang="en-US" altLang="zh-CN" sz="3000" b="1">
                <a:ea typeface="楷体_GB2312" pitchFamily="49" charset="-122"/>
              </a:rPr>
              <a:t>—</a:t>
            </a:r>
            <a:r>
              <a:rPr lang="en-US" altLang="zh-CN" sz="3000" b="1">
                <a:latin typeface="楷体_GB2312" pitchFamily="49" charset="-122"/>
                <a:ea typeface="楷体_GB2312" pitchFamily="49" charset="-122"/>
              </a:rPr>
              <a:t>10</a:t>
            </a:r>
            <a:r>
              <a:rPr lang="zh-CN" altLang="en-US" sz="3000" b="1">
                <a:latin typeface="楷体_GB2312" pitchFamily="49" charset="-122"/>
                <a:ea typeface="楷体_GB2312" pitchFamily="49" charset="-122"/>
              </a:rPr>
              <a:t>自然段）</a:t>
            </a:r>
          </a:p>
        </p:txBody>
      </p:sp>
      <p:sp>
        <p:nvSpPr>
          <p:cNvPr id="58375" name="Text Box 7"/>
          <p:cNvSpPr txBox="1">
            <a:spLocks noChangeArrowheads="1"/>
          </p:cNvSpPr>
          <p:nvPr/>
        </p:nvSpPr>
        <p:spPr bwMode="auto">
          <a:xfrm>
            <a:off x="2700338" y="1989138"/>
            <a:ext cx="3313112" cy="549275"/>
          </a:xfrm>
          <a:prstGeom prst="rect">
            <a:avLst/>
          </a:prstGeom>
          <a:noFill/>
          <a:ln w="9525">
            <a:noFill/>
            <a:miter lim="800000"/>
            <a:headEnd/>
            <a:tailEnd/>
          </a:ln>
        </p:spPr>
        <p:txBody>
          <a:bodyPr>
            <a:spAutoFit/>
          </a:bodyPr>
          <a:lstStyle/>
          <a:p>
            <a:pPr>
              <a:spcBef>
                <a:spcPct val="50000"/>
              </a:spcBef>
            </a:pPr>
            <a:r>
              <a:rPr lang="zh-CN" altLang="en-US" sz="3000" b="1">
                <a:solidFill>
                  <a:srgbClr val="CC3300"/>
                </a:solidFill>
                <a:latin typeface="楷体_GB2312" pitchFamily="49" charset="-122"/>
                <a:ea typeface="楷体_GB2312" pitchFamily="49" charset="-122"/>
              </a:rPr>
              <a:t>介绍月光曲的来历</a:t>
            </a:r>
          </a:p>
        </p:txBody>
      </p:sp>
      <p:sp>
        <p:nvSpPr>
          <p:cNvPr id="58376" name="Text Box 8"/>
          <p:cNvSpPr txBox="1">
            <a:spLocks noChangeArrowheads="1"/>
          </p:cNvSpPr>
          <p:nvPr/>
        </p:nvSpPr>
        <p:spPr bwMode="auto">
          <a:xfrm>
            <a:off x="2700338" y="3429000"/>
            <a:ext cx="3671887" cy="549275"/>
          </a:xfrm>
          <a:prstGeom prst="rect">
            <a:avLst/>
          </a:prstGeom>
          <a:noFill/>
          <a:ln w="9525">
            <a:noFill/>
            <a:miter lim="800000"/>
            <a:headEnd/>
            <a:tailEnd/>
          </a:ln>
        </p:spPr>
        <p:txBody>
          <a:bodyPr>
            <a:spAutoFit/>
          </a:bodyPr>
          <a:lstStyle/>
          <a:p>
            <a:pPr>
              <a:spcBef>
                <a:spcPct val="50000"/>
              </a:spcBef>
            </a:pPr>
            <a:r>
              <a:rPr lang="zh-CN" altLang="en-US" sz="3000" b="1">
                <a:solidFill>
                  <a:srgbClr val="CC3300"/>
                </a:solidFill>
                <a:latin typeface="楷体_GB2312" pitchFamily="49" charset="-122"/>
                <a:ea typeface="楷体_GB2312" pitchFamily="49" charset="-122"/>
              </a:rPr>
              <a:t>讲月光曲的创作过程</a:t>
            </a:r>
          </a:p>
        </p:txBody>
      </p:sp>
      <p:sp>
        <p:nvSpPr>
          <p:cNvPr id="58378" name="Rectangle 10"/>
          <p:cNvSpPr>
            <a:spLocks noChangeArrowheads="1"/>
          </p:cNvSpPr>
          <p:nvPr/>
        </p:nvSpPr>
        <p:spPr bwMode="auto">
          <a:xfrm>
            <a:off x="1476375" y="4868863"/>
            <a:ext cx="6399213" cy="946150"/>
          </a:xfrm>
          <a:prstGeom prst="rect">
            <a:avLst/>
          </a:prstGeom>
          <a:noFill/>
          <a:ln w="9525">
            <a:noFill/>
            <a:miter lim="800000"/>
            <a:headEnd/>
            <a:tailEnd/>
          </a:ln>
        </p:spPr>
        <p:txBody>
          <a:bodyPr>
            <a:spAutoFit/>
          </a:bodyPr>
          <a:lstStyle/>
          <a:p>
            <a:pPr>
              <a:spcBef>
                <a:spcPct val="20000"/>
              </a:spcBef>
              <a:buClr>
                <a:schemeClr val="hlink"/>
              </a:buClr>
              <a:buSzPct val="65000"/>
              <a:buFont typeface="Wingdings" pitchFamily="2" charset="2"/>
              <a:buNone/>
            </a:pPr>
            <a:r>
              <a:rPr lang="zh-CN" altLang="en-US" sz="2800" b="1">
                <a:ea typeface="楷体_GB2312" pitchFamily="49" charset="-122"/>
              </a:rPr>
              <a:t>贝多芬对劳动人民同情和爱护的博大情怀。</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58372"/>
                                        </p:tgtEl>
                                        <p:attrNameLst>
                                          <p:attrName>style.visibility</p:attrName>
                                        </p:attrNameLst>
                                      </p:cBhvr>
                                      <p:to>
                                        <p:strVal val="visible"/>
                                      </p:to>
                                    </p:set>
                                    <p:animEffect transition="in" filter="strips(downRight)">
                                      <p:cBhvr>
                                        <p:cTn id="7" dur="2000"/>
                                        <p:tgtEl>
                                          <p:spTgt spid="583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58373"/>
                                        </p:tgtEl>
                                        <p:attrNameLst>
                                          <p:attrName>style.visibility</p:attrName>
                                        </p:attrNameLst>
                                      </p:cBhvr>
                                      <p:to>
                                        <p:strVal val="visible"/>
                                      </p:to>
                                    </p:set>
                                    <p:animEffect transition="in" filter="strips(downRight)">
                                      <p:cBhvr>
                                        <p:cTn id="12" dur="2000"/>
                                        <p:tgtEl>
                                          <p:spTgt spid="5837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58375"/>
                                        </p:tgtEl>
                                        <p:attrNameLst>
                                          <p:attrName>style.visibility</p:attrName>
                                        </p:attrNameLst>
                                      </p:cBhvr>
                                      <p:to>
                                        <p:strVal val="visible"/>
                                      </p:to>
                                    </p:set>
                                    <p:anim calcmode="lin" valueType="num">
                                      <p:cBhvr additive="base">
                                        <p:cTn id="17" dur="500" fill="hold"/>
                                        <p:tgtEl>
                                          <p:spTgt spid="58375"/>
                                        </p:tgtEl>
                                        <p:attrNameLst>
                                          <p:attrName>ppt_x</p:attrName>
                                        </p:attrNameLst>
                                      </p:cBhvr>
                                      <p:tavLst>
                                        <p:tav tm="0">
                                          <p:val>
                                            <p:strVal val="1+#ppt_w/2"/>
                                          </p:val>
                                        </p:tav>
                                        <p:tav tm="100000">
                                          <p:val>
                                            <p:strVal val="#ppt_x"/>
                                          </p:val>
                                        </p:tav>
                                      </p:tavLst>
                                    </p:anim>
                                    <p:anim calcmode="lin" valueType="num">
                                      <p:cBhvr additive="base">
                                        <p:cTn id="18" dur="500" fill="hold"/>
                                        <p:tgtEl>
                                          <p:spTgt spid="58375"/>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58376"/>
                                        </p:tgtEl>
                                        <p:attrNameLst>
                                          <p:attrName>style.visibility</p:attrName>
                                        </p:attrNameLst>
                                      </p:cBhvr>
                                      <p:to>
                                        <p:strVal val="visible"/>
                                      </p:to>
                                    </p:set>
                                    <p:anim calcmode="lin" valueType="num">
                                      <p:cBhvr additive="base">
                                        <p:cTn id="23" dur="500" fill="hold"/>
                                        <p:tgtEl>
                                          <p:spTgt spid="58376"/>
                                        </p:tgtEl>
                                        <p:attrNameLst>
                                          <p:attrName>ppt_x</p:attrName>
                                        </p:attrNameLst>
                                      </p:cBhvr>
                                      <p:tavLst>
                                        <p:tav tm="0">
                                          <p:val>
                                            <p:strVal val="1+#ppt_w/2"/>
                                          </p:val>
                                        </p:tav>
                                        <p:tav tm="100000">
                                          <p:val>
                                            <p:strVal val="#ppt_x"/>
                                          </p:val>
                                        </p:tav>
                                      </p:tavLst>
                                    </p:anim>
                                    <p:anim calcmode="lin" valueType="num">
                                      <p:cBhvr additive="base">
                                        <p:cTn id="24" dur="500" fill="hold"/>
                                        <p:tgtEl>
                                          <p:spTgt spid="58376"/>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53" presetClass="entr" presetSubtype="0" fill="hold" nodeType="clickEffect">
                                  <p:stCondLst>
                                    <p:cond delay="0"/>
                                  </p:stCondLst>
                                  <p:childTnLst>
                                    <p:set>
                                      <p:cBhvr>
                                        <p:cTn id="28" dur="1" fill="hold">
                                          <p:stCondLst>
                                            <p:cond delay="0"/>
                                          </p:stCondLst>
                                        </p:cTn>
                                        <p:tgtEl>
                                          <p:spTgt spid="58378">
                                            <p:txEl>
                                              <p:pRg st="0" end="0"/>
                                            </p:txEl>
                                          </p:spTgt>
                                        </p:tgtEl>
                                        <p:attrNameLst>
                                          <p:attrName>style.visibility</p:attrName>
                                        </p:attrNameLst>
                                      </p:cBhvr>
                                      <p:to>
                                        <p:strVal val="visible"/>
                                      </p:to>
                                    </p:set>
                                    <p:anim calcmode="lin" valueType="num">
                                      <p:cBhvr>
                                        <p:cTn id="29" dur="500" fill="hold"/>
                                        <p:tgtEl>
                                          <p:spTgt spid="58378">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58378">
                                            <p:txEl>
                                              <p:pRg st="0" end="0"/>
                                            </p:txEl>
                                          </p:spTgt>
                                        </p:tgtEl>
                                        <p:attrNameLst>
                                          <p:attrName>ppt_h</p:attrName>
                                        </p:attrNameLst>
                                      </p:cBhvr>
                                      <p:tavLst>
                                        <p:tav tm="0">
                                          <p:val>
                                            <p:fltVal val="0"/>
                                          </p:val>
                                        </p:tav>
                                        <p:tav tm="100000">
                                          <p:val>
                                            <p:strVal val="#ppt_h"/>
                                          </p:val>
                                        </p:tav>
                                      </p:tavLst>
                                    </p:anim>
                                    <p:animEffect transition="in" filter="fade">
                                      <p:cBhvr>
                                        <p:cTn id="31" dur="500"/>
                                        <p:tgtEl>
                                          <p:spTgt spid="5837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p:bldP spid="58373" grpId="0"/>
      <p:bldP spid="58375" grpId="0"/>
      <p:bldP spid="58376" grpId="0"/>
    </p:bldLst>
  </p:timing>
</p:sld>
</file>

<file path=ppt/theme/theme1.xml><?xml version="1.0" encoding="utf-8"?>
<a:theme xmlns:a="http://schemas.openxmlformats.org/drawingml/2006/main" name="第一PPT模板网-WWW.1PPT.COM">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第一PPT模板网-WWW.1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533</TotalTime>
  <Words>2443</Words>
  <Application>Microsoft Office PowerPoint</Application>
  <PresentationFormat>全屏显示(4:3)</PresentationFormat>
  <Paragraphs>204</Paragraphs>
  <Slides>23</Slides>
  <Notes>3</Notes>
  <HiddenSlides>0</HiddenSlides>
  <MMClips>0</MMClips>
  <ScaleCrop>false</ScaleCrop>
  <HeadingPairs>
    <vt:vector size="6" baseType="variant">
      <vt:variant>
        <vt:lpstr>已用的字体</vt:lpstr>
      </vt:variant>
      <vt:variant>
        <vt:i4>11</vt:i4>
      </vt:variant>
      <vt:variant>
        <vt:lpstr>演示文稿设计模板</vt:lpstr>
      </vt:variant>
      <vt:variant>
        <vt:i4>12</vt:i4>
      </vt:variant>
      <vt:variant>
        <vt:lpstr>幻灯片标题</vt:lpstr>
      </vt:variant>
      <vt:variant>
        <vt:i4>23</vt:i4>
      </vt:variant>
    </vt:vector>
  </HeadingPairs>
  <TitlesOfParts>
    <vt:vector size="46" baseType="lpstr">
      <vt:lpstr>Arial</vt:lpstr>
      <vt:lpstr>宋体</vt:lpstr>
      <vt:lpstr>Calibri</vt:lpstr>
      <vt:lpstr>Times New Roman</vt:lpstr>
      <vt:lpstr>楷体_GB2312</vt:lpstr>
      <vt:lpstr>方正姚体</vt:lpstr>
      <vt:lpstr>Wingdings</vt:lpstr>
      <vt:lpstr>华文新魏</vt:lpstr>
      <vt:lpstr>华文中宋</vt:lpstr>
      <vt:lpstr>华文行楷</vt:lpstr>
      <vt:lpstr>黑体</vt:lpstr>
      <vt:lpstr>第一PPT模板网-WWW.1PPT.COM</vt:lpstr>
      <vt:lpstr>第一PPT模板网-WWW.1PPT.COM </vt:lpstr>
      <vt:lpstr>第一PPT模板网-WWW.1PPT.COM </vt:lpstr>
      <vt:lpstr>第一PPT模板网-WWW.1PPT.COM </vt:lpstr>
      <vt:lpstr>第一PPT模板网-WWW.1PPT.COM </vt:lpstr>
      <vt:lpstr>第一PPT模板网-WWW.1PPT.COM </vt:lpstr>
      <vt:lpstr>第一PPT模板网-WWW.1PPT.COM </vt:lpstr>
      <vt:lpstr>第一PPT模板网-WWW.1PPT.COM </vt:lpstr>
      <vt:lpstr>第一PPT模板网-WWW.1PPT.COM </vt:lpstr>
      <vt:lpstr>第一PPT模板网-WWW.1PPT.COM </vt:lpstr>
      <vt:lpstr>第一PPT模板网-WWW.1PPT.COM </vt:lpstr>
      <vt:lpstr>第一PPT模板网-WWW.1PPT.COM </vt:lpstr>
      <vt:lpstr>幻灯片 1</vt:lpstr>
      <vt:lpstr>幻灯片 2</vt:lpstr>
      <vt:lpstr>幻灯片 3</vt:lpstr>
      <vt:lpstr>幻灯片 4</vt:lpstr>
      <vt:lpstr>幻灯片 5</vt:lpstr>
      <vt:lpstr>幻灯片 6</vt:lpstr>
      <vt:lpstr>幻灯片 7</vt:lpstr>
      <vt:lpstr>     这篇课文讲述了德国著名音乐家贝多芬因同情穷鞋匠兄妹而为他们弹琴，有感于盲姑娘对音乐的痴迷而即兴创作出《月光曲》的传奇故事。表现了大音乐家贝多芬对穷苦人民的同情和热爱，又表现了他丰富的想象力和卓越才华。</vt:lpstr>
      <vt:lpstr>幻灯片 9</vt:lpstr>
      <vt:lpstr>幻灯片 10</vt:lpstr>
      <vt:lpstr>幻灯片 11</vt:lpstr>
      <vt:lpstr>幻灯片 12</vt:lpstr>
      <vt:lpstr>  </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Company>信念技术论坛</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subject>第一PPT模板网-WWW.1PPT.COM</dc:subject>
  <dc:creator>第一PPT模板网-WWW.1PPT.COM</dc:creator>
  <cp:keywords>第一PPT模板网-WWW.1PPT.COM</cp:keywords>
  <dc:description>第一PPT模板网-WWW.1PPT.COM_x000d_
</dc:description>
  <cp:lastModifiedBy>MC SYSTEM</cp:lastModifiedBy>
  <cp:revision>35</cp:revision>
  <dcterms:created xsi:type="dcterms:W3CDTF">2012-11-29T00:45:58Z</dcterms:created>
  <dcterms:modified xsi:type="dcterms:W3CDTF">2016-12-15T02:22:03Z</dcterms:modified>
  <cp:category>第一PPT模板网-WWW.1PPT.COM</cp:category>
</cp:coreProperties>
</file>